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4"/>
  </p:notesMasterIdLst>
  <p:sldIdLst>
    <p:sldId id="256" r:id="rId3"/>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1" d="100"/>
          <a:sy n="21" d="100"/>
        </p:scale>
        <p:origin x="-2136" y="-10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555689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297"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496200" y="4765280"/>
            <a:ext cx="40899000" cy="13136700"/>
          </a:xfrm>
          <a:prstGeom prst="rect">
            <a:avLst/>
          </a:prstGeom>
        </p:spPr>
        <p:txBody>
          <a:bodyPr lIns="487600" tIns="487600" rIns="487600" bIns="487600" anchor="b" anchorCtr="0"/>
          <a:lstStyle>
            <a:lvl1pPr lvl="0" algn="ctr" rtl="0">
              <a:spcBef>
                <a:spcPts val="0"/>
              </a:spcBef>
              <a:buSzPct val="100000"/>
              <a:defRPr sz="27700"/>
            </a:lvl1pPr>
            <a:lvl2pPr lvl="1" algn="ctr" rtl="0">
              <a:spcBef>
                <a:spcPts val="0"/>
              </a:spcBef>
              <a:buSzPct val="100000"/>
              <a:defRPr sz="27700"/>
            </a:lvl2pPr>
            <a:lvl3pPr lvl="2" algn="ctr" rtl="0">
              <a:spcBef>
                <a:spcPts val="0"/>
              </a:spcBef>
              <a:buSzPct val="100000"/>
              <a:defRPr sz="27700"/>
            </a:lvl3pPr>
            <a:lvl4pPr lvl="3" algn="ctr" rtl="0">
              <a:spcBef>
                <a:spcPts val="0"/>
              </a:spcBef>
              <a:buSzPct val="100000"/>
              <a:defRPr sz="27700"/>
            </a:lvl4pPr>
            <a:lvl5pPr lvl="4" algn="ctr" rtl="0">
              <a:spcBef>
                <a:spcPts val="0"/>
              </a:spcBef>
              <a:buSzPct val="100000"/>
              <a:defRPr sz="27700"/>
            </a:lvl5pPr>
            <a:lvl6pPr lvl="5" algn="ctr" rtl="0">
              <a:spcBef>
                <a:spcPts val="0"/>
              </a:spcBef>
              <a:buSzPct val="100000"/>
              <a:defRPr sz="27700"/>
            </a:lvl6pPr>
            <a:lvl7pPr lvl="6" algn="ctr" rtl="0">
              <a:spcBef>
                <a:spcPts val="0"/>
              </a:spcBef>
              <a:buSzPct val="100000"/>
              <a:defRPr sz="27700"/>
            </a:lvl7pPr>
            <a:lvl8pPr lvl="7" algn="ctr" rtl="0">
              <a:spcBef>
                <a:spcPts val="0"/>
              </a:spcBef>
              <a:buSzPct val="100000"/>
              <a:defRPr sz="27700"/>
            </a:lvl8pPr>
            <a:lvl9pPr lvl="8" algn="ctr" rtl="0">
              <a:spcBef>
                <a:spcPts val="0"/>
              </a:spcBef>
              <a:buSzPct val="100000"/>
              <a:defRPr sz="27700"/>
            </a:lvl9pPr>
          </a:lstStyle>
          <a:p>
            <a:endParaRPr/>
          </a:p>
        </p:txBody>
      </p:sp>
      <p:sp>
        <p:nvSpPr>
          <p:cNvPr id="11" name="Shape 11"/>
          <p:cNvSpPr txBox="1">
            <a:spLocks noGrp="1"/>
          </p:cNvSpPr>
          <p:nvPr>
            <p:ph type="subTitle" idx="1"/>
          </p:nvPr>
        </p:nvSpPr>
        <p:spPr>
          <a:xfrm>
            <a:off x="1496160" y="18138400"/>
            <a:ext cx="40899000" cy="5072700"/>
          </a:xfrm>
          <a:prstGeom prst="rect">
            <a:avLst/>
          </a:prstGeom>
        </p:spPr>
        <p:txBody>
          <a:bodyPr lIns="487600" tIns="487600" rIns="487600" bIns="487600" anchor="t" anchorCtr="0"/>
          <a:lstStyle>
            <a:lvl1pPr lvl="0" algn="ctr" rtl="0">
              <a:lnSpc>
                <a:spcPct val="100000"/>
              </a:lnSpc>
              <a:spcBef>
                <a:spcPts val="0"/>
              </a:spcBef>
              <a:spcAft>
                <a:spcPts val="0"/>
              </a:spcAft>
              <a:buSzPct val="100000"/>
              <a:buNone/>
              <a:defRPr sz="14900"/>
            </a:lvl1pPr>
            <a:lvl2pPr lvl="1" algn="ctr" rtl="0">
              <a:lnSpc>
                <a:spcPct val="100000"/>
              </a:lnSpc>
              <a:spcBef>
                <a:spcPts val="0"/>
              </a:spcBef>
              <a:spcAft>
                <a:spcPts val="0"/>
              </a:spcAft>
              <a:buSzPct val="100000"/>
              <a:buNone/>
              <a:defRPr sz="14900"/>
            </a:lvl2pPr>
            <a:lvl3pPr lvl="2" algn="ctr" rtl="0">
              <a:lnSpc>
                <a:spcPct val="100000"/>
              </a:lnSpc>
              <a:spcBef>
                <a:spcPts val="0"/>
              </a:spcBef>
              <a:spcAft>
                <a:spcPts val="0"/>
              </a:spcAft>
              <a:buSzPct val="100000"/>
              <a:buNone/>
              <a:defRPr sz="14900"/>
            </a:lvl3pPr>
            <a:lvl4pPr lvl="3" algn="ctr" rtl="0">
              <a:lnSpc>
                <a:spcPct val="100000"/>
              </a:lnSpc>
              <a:spcBef>
                <a:spcPts val="0"/>
              </a:spcBef>
              <a:spcAft>
                <a:spcPts val="0"/>
              </a:spcAft>
              <a:buSzPct val="100000"/>
              <a:buNone/>
              <a:defRPr sz="14900"/>
            </a:lvl4pPr>
            <a:lvl5pPr lvl="4" algn="ctr" rtl="0">
              <a:lnSpc>
                <a:spcPct val="100000"/>
              </a:lnSpc>
              <a:spcBef>
                <a:spcPts val="0"/>
              </a:spcBef>
              <a:spcAft>
                <a:spcPts val="0"/>
              </a:spcAft>
              <a:buSzPct val="100000"/>
              <a:buNone/>
              <a:defRPr sz="14900"/>
            </a:lvl5pPr>
            <a:lvl6pPr lvl="5" algn="ctr" rtl="0">
              <a:lnSpc>
                <a:spcPct val="100000"/>
              </a:lnSpc>
              <a:spcBef>
                <a:spcPts val="0"/>
              </a:spcBef>
              <a:spcAft>
                <a:spcPts val="0"/>
              </a:spcAft>
              <a:buSzPct val="100000"/>
              <a:buNone/>
              <a:defRPr sz="14900"/>
            </a:lvl6pPr>
            <a:lvl7pPr lvl="6" algn="ctr" rtl="0">
              <a:lnSpc>
                <a:spcPct val="100000"/>
              </a:lnSpc>
              <a:spcBef>
                <a:spcPts val="0"/>
              </a:spcBef>
              <a:spcAft>
                <a:spcPts val="0"/>
              </a:spcAft>
              <a:buSzPct val="100000"/>
              <a:buNone/>
              <a:defRPr sz="14900"/>
            </a:lvl7pPr>
            <a:lvl8pPr lvl="7" algn="ctr" rtl="0">
              <a:lnSpc>
                <a:spcPct val="100000"/>
              </a:lnSpc>
              <a:spcBef>
                <a:spcPts val="0"/>
              </a:spcBef>
              <a:spcAft>
                <a:spcPts val="0"/>
              </a:spcAft>
              <a:buSzPct val="100000"/>
              <a:buNone/>
              <a:defRPr sz="14900"/>
            </a:lvl8pPr>
            <a:lvl9pPr lvl="8" algn="ctr" rtl="0">
              <a:lnSpc>
                <a:spcPct val="100000"/>
              </a:lnSpc>
              <a:spcBef>
                <a:spcPts val="0"/>
              </a:spcBef>
              <a:spcAft>
                <a:spcPts val="0"/>
              </a:spcAft>
              <a:buSzPct val="100000"/>
              <a:buNone/>
              <a:defRPr sz="14900"/>
            </a:lvl9pPr>
          </a:lstStyle>
          <a:p>
            <a:endParaRPr/>
          </a:p>
        </p:txBody>
      </p:sp>
      <p:sp>
        <p:nvSpPr>
          <p:cNvPr id="12" name="Shape 12"/>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496160" y="7079200"/>
            <a:ext cx="40899000" cy="12566400"/>
          </a:xfrm>
          <a:prstGeom prst="rect">
            <a:avLst/>
          </a:prstGeom>
        </p:spPr>
        <p:txBody>
          <a:bodyPr lIns="487600" tIns="487600" rIns="487600" bIns="487600" anchor="b" anchorCtr="0"/>
          <a:lstStyle>
            <a:lvl1pPr lvl="0" algn="ctr" rtl="0">
              <a:spcBef>
                <a:spcPts val="0"/>
              </a:spcBef>
              <a:buSzPct val="100000"/>
              <a:defRPr sz="64000"/>
            </a:lvl1pPr>
            <a:lvl2pPr lvl="1" algn="ctr" rtl="0">
              <a:spcBef>
                <a:spcPts val="0"/>
              </a:spcBef>
              <a:buSzPct val="100000"/>
              <a:defRPr sz="64000"/>
            </a:lvl2pPr>
            <a:lvl3pPr lvl="2" algn="ctr" rtl="0">
              <a:spcBef>
                <a:spcPts val="0"/>
              </a:spcBef>
              <a:buSzPct val="100000"/>
              <a:defRPr sz="64000"/>
            </a:lvl3pPr>
            <a:lvl4pPr lvl="3" algn="ctr" rtl="0">
              <a:spcBef>
                <a:spcPts val="0"/>
              </a:spcBef>
              <a:buSzPct val="100000"/>
              <a:defRPr sz="64000"/>
            </a:lvl4pPr>
            <a:lvl5pPr lvl="4" algn="ctr" rtl="0">
              <a:spcBef>
                <a:spcPts val="0"/>
              </a:spcBef>
              <a:buSzPct val="100000"/>
              <a:defRPr sz="64000"/>
            </a:lvl5pPr>
            <a:lvl6pPr lvl="5" algn="ctr" rtl="0">
              <a:spcBef>
                <a:spcPts val="0"/>
              </a:spcBef>
              <a:buSzPct val="100000"/>
              <a:defRPr sz="64000"/>
            </a:lvl6pPr>
            <a:lvl7pPr lvl="6" algn="ctr" rtl="0">
              <a:spcBef>
                <a:spcPts val="0"/>
              </a:spcBef>
              <a:buSzPct val="100000"/>
              <a:defRPr sz="64000"/>
            </a:lvl7pPr>
            <a:lvl8pPr lvl="7" algn="ctr" rtl="0">
              <a:spcBef>
                <a:spcPts val="0"/>
              </a:spcBef>
              <a:buSzPct val="100000"/>
              <a:defRPr sz="64000"/>
            </a:lvl8pPr>
            <a:lvl9pPr lvl="8" algn="ctr" rtl="0">
              <a:spcBef>
                <a:spcPts val="0"/>
              </a:spcBef>
              <a:buSzPct val="100000"/>
              <a:defRPr sz="64000"/>
            </a:lvl9pPr>
          </a:lstStyle>
          <a:p>
            <a:endParaRPr/>
          </a:p>
        </p:txBody>
      </p:sp>
      <p:sp>
        <p:nvSpPr>
          <p:cNvPr id="46" name="Shape 46"/>
          <p:cNvSpPr txBox="1">
            <a:spLocks noGrp="1"/>
          </p:cNvSpPr>
          <p:nvPr>
            <p:ph type="body" idx="1"/>
          </p:nvPr>
        </p:nvSpPr>
        <p:spPr>
          <a:xfrm>
            <a:off x="1496160" y="20174239"/>
            <a:ext cx="40899000" cy="8325000"/>
          </a:xfrm>
          <a:prstGeom prst="rect">
            <a:avLst/>
          </a:prstGeom>
        </p:spPr>
        <p:txBody>
          <a:bodyPr lIns="487600" tIns="487600" rIns="487600" bIns="487600"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7" name="Shape 47"/>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291839" y="10133389"/>
            <a:ext cx="37307400" cy="7422600"/>
          </a:xfrm>
          <a:prstGeom prst="rect">
            <a:avLst/>
          </a:prstGeom>
          <a:noFill/>
          <a:ln>
            <a:noFill/>
          </a:ln>
        </p:spPr>
        <p:txBody>
          <a:bodyPr lIns="105875" tIns="105875" rIns="105875" bIns="105875" anchor="b" anchorCtr="0"/>
          <a:lstStyle>
            <a:lvl1pPr marL="0" marR="0" lvl="0" indent="0" algn="ctr" rtl="0">
              <a:lnSpc>
                <a:spcPct val="100000"/>
              </a:lnSpc>
              <a:spcBef>
                <a:spcPts val="0"/>
              </a:spcBef>
              <a:spcAft>
                <a:spcPts val="0"/>
              </a:spcAft>
              <a:buClr>
                <a:schemeClr val="dk1"/>
              </a:buClr>
              <a:buFont typeface="Arial"/>
              <a:buNone/>
              <a:defRPr sz="219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chemeClr val="dk1"/>
              </a:buClr>
              <a:buFont typeface="Arial"/>
              <a:buNone/>
              <a:defRPr sz="21900" b="1" i="0" u="none" strike="noStrike" cap="none">
                <a:solidFill>
                  <a:schemeClr val="dk1"/>
                </a:solidFill>
                <a:latin typeface="Arial"/>
                <a:ea typeface="Arial"/>
                <a:cs typeface="Arial"/>
                <a:sym typeface="Arial"/>
              </a:defRPr>
            </a:lvl2pPr>
            <a:lvl3pPr lvl="2" indent="0" algn="ctr" rtl="0">
              <a:spcBef>
                <a:spcPts val="0"/>
              </a:spcBef>
              <a:buClr>
                <a:schemeClr val="dk1"/>
              </a:buClr>
              <a:buFont typeface="Arial"/>
              <a:buNone/>
              <a:defRPr sz="21900" b="1">
                <a:solidFill>
                  <a:schemeClr val="dk1"/>
                </a:solidFill>
              </a:defRPr>
            </a:lvl3pPr>
            <a:lvl4pPr lvl="3" indent="0" algn="ctr" rtl="0">
              <a:spcBef>
                <a:spcPts val="0"/>
              </a:spcBef>
              <a:buClr>
                <a:schemeClr val="dk1"/>
              </a:buClr>
              <a:buFont typeface="Arial"/>
              <a:buNone/>
              <a:defRPr sz="21900" b="1">
                <a:solidFill>
                  <a:schemeClr val="dk1"/>
                </a:solidFill>
              </a:defRPr>
            </a:lvl4pPr>
            <a:lvl5pPr lvl="4" indent="0" algn="ctr" rtl="0">
              <a:spcBef>
                <a:spcPts val="0"/>
              </a:spcBef>
              <a:buClr>
                <a:schemeClr val="dk1"/>
              </a:buClr>
              <a:buFont typeface="Arial"/>
              <a:buNone/>
              <a:defRPr sz="21900" b="1">
                <a:solidFill>
                  <a:schemeClr val="dk1"/>
                </a:solidFill>
              </a:defRPr>
            </a:lvl5pPr>
            <a:lvl6pPr lvl="5" indent="0" algn="ctr" rtl="0">
              <a:spcBef>
                <a:spcPts val="0"/>
              </a:spcBef>
              <a:buClr>
                <a:schemeClr val="dk1"/>
              </a:buClr>
              <a:buFont typeface="Arial"/>
              <a:buNone/>
              <a:defRPr sz="21900" b="1">
                <a:solidFill>
                  <a:schemeClr val="dk1"/>
                </a:solidFill>
              </a:defRPr>
            </a:lvl6pPr>
            <a:lvl7pPr lvl="6" indent="0" algn="ctr" rtl="0">
              <a:spcBef>
                <a:spcPts val="0"/>
              </a:spcBef>
              <a:buClr>
                <a:schemeClr val="dk1"/>
              </a:buClr>
              <a:buFont typeface="Arial"/>
              <a:buNone/>
              <a:defRPr sz="21900" b="1">
                <a:solidFill>
                  <a:schemeClr val="dk1"/>
                </a:solidFill>
              </a:defRPr>
            </a:lvl7pPr>
            <a:lvl8pPr lvl="7" indent="0" algn="ctr" rtl="0">
              <a:spcBef>
                <a:spcPts val="0"/>
              </a:spcBef>
              <a:buClr>
                <a:schemeClr val="dk1"/>
              </a:buClr>
              <a:buFont typeface="Arial"/>
              <a:buNone/>
              <a:defRPr sz="21900" b="1">
                <a:solidFill>
                  <a:schemeClr val="dk1"/>
                </a:solidFill>
              </a:defRPr>
            </a:lvl8pPr>
            <a:lvl9pPr lvl="8" indent="0" algn="ctr" rtl="0">
              <a:spcBef>
                <a:spcPts val="0"/>
              </a:spcBef>
              <a:buClr>
                <a:schemeClr val="dk1"/>
              </a:buClr>
              <a:buFont typeface="Arial"/>
              <a:buNone/>
              <a:defRPr sz="21900" b="1">
                <a:solidFill>
                  <a:schemeClr val="dk1"/>
                </a:solidFill>
              </a:defRPr>
            </a:lvl9pPr>
          </a:lstStyle>
          <a:p>
            <a:endParaRPr/>
          </a:p>
        </p:txBody>
      </p:sp>
      <p:sp>
        <p:nvSpPr>
          <p:cNvPr id="56" name="Shape 56"/>
          <p:cNvSpPr txBox="1">
            <a:spLocks noGrp="1"/>
          </p:cNvSpPr>
          <p:nvPr>
            <p:ph type="subTitle" idx="1"/>
          </p:nvPr>
        </p:nvSpPr>
        <p:spPr>
          <a:xfrm>
            <a:off x="3291839" y="18176340"/>
            <a:ext cx="37307400" cy="5022600"/>
          </a:xfrm>
          <a:prstGeom prst="rect">
            <a:avLst/>
          </a:prstGeom>
          <a:noFill/>
          <a:ln>
            <a:noFill/>
          </a:ln>
        </p:spPr>
        <p:txBody>
          <a:bodyPr lIns="105875" tIns="105875" rIns="105875" bIns="105875" anchor="t" anchorCtr="0"/>
          <a:lstStyle>
            <a:lvl1pPr marL="0" marR="0" lvl="0" indent="0" algn="ctr" rtl="0">
              <a:lnSpc>
                <a:spcPct val="100000"/>
              </a:lnSpc>
              <a:spcBef>
                <a:spcPts val="0"/>
              </a:spcBef>
              <a:spcAft>
                <a:spcPts val="0"/>
              </a:spcAft>
              <a:buClr>
                <a:schemeClr val="dk2"/>
              </a:buClr>
              <a:buFont typeface="Arial"/>
              <a:buNone/>
              <a:defRPr sz="13900" b="0" i="0" u="none" strike="noStrike" cap="none">
                <a:solidFill>
                  <a:schemeClr val="dk2"/>
                </a:solidFill>
                <a:latin typeface="Arial"/>
                <a:ea typeface="Arial"/>
                <a:cs typeface="Arial"/>
                <a:sym typeface="Arial"/>
              </a:defRPr>
            </a:lvl1pPr>
            <a:lvl2pPr marL="546100" marR="0" lvl="1" indent="0" algn="ctr" rtl="0">
              <a:lnSpc>
                <a:spcPct val="100000"/>
              </a:lnSpc>
              <a:spcBef>
                <a:spcPts val="0"/>
              </a:spcBef>
              <a:spcAft>
                <a:spcPts val="0"/>
              </a:spcAft>
              <a:buClr>
                <a:schemeClr val="dk2"/>
              </a:buClr>
              <a:buFont typeface="Arial"/>
              <a:buNone/>
              <a:defRPr sz="13900" b="0" i="0" u="none" strike="noStrike" cap="none">
                <a:solidFill>
                  <a:schemeClr val="dk2"/>
                </a:solidFill>
                <a:latin typeface="Arial"/>
                <a:ea typeface="Arial"/>
                <a:cs typeface="Arial"/>
                <a:sym typeface="Arial"/>
              </a:defRPr>
            </a:lvl2pPr>
            <a:lvl3pPr marL="1079500" marR="0" lvl="2" indent="0" algn="ctr" rtl="0">
              <a:lnSpc>
                <a:spcPct val="100000"/>
              </a:lnSpc>
              <a:spcBef>
                <a:spcPts val="0"/>
              </a:spcBef>
              <a:spcAft>
                <a:spcPts val="0"/>
              </a:spcAft>
              <a:buClr>
                <a:schemeClr val="dk2"/>
              </a:buClr>
              <a:buFont typeface="Arial"/>
              <a:buNone/>
              <a:defRPr sz="13900" b="0" i="0" u="none" strike="noStrike" cap="none">
                <a:solidFill>
                  <a:schemeClr val="dk2"/>
                </a:solidFill>
                <a:latin typeface="Arial"/>
                <a:ea typeface="Arial"/>
                <a:cs typeface="Arial"/>
                <a:sym typeface="Arial"/>
              </a:defRPr>
            </a:lvl3pPr>
            <a:lvl4pPr marL="1562100" marR="0" lvl="3" indent="0" algn="ctr" rtl="0">
              <a:lnSpc>
                <a:spcPct val="100000"/>
              </a:lnSpc>
              <a:spcBef>
                <a:spcPts val="0"/>
              </a:spcBef>
              <a:spcAft>
                <a:spcPts val="0"/>
              </a:spcAft>
              <a:buClr>
                <a:schemeClr val="dk2"/>
              </a:buClr>
              <a:buFont typeface="Arial"/>
              <a:buNone/>
              <a:defRPr sz="13900" b="0" i="0" u="none" strike="noStrike" cap="none">
                <a:solidFill>
                  <a:schemeClr val="dk2"/>
                </a:solidFill>
                <a:latin typeface="Arial"/>
                <a:ea typeface="Arial"/>
                <a:cs typeface="Arial"/>
                <a:sym typeface="Arial"/>
              </a:defRPr>
            </a:lvl4pPr>
            <a:lvl5pPr marL="2095500" marR="0" lvl="4" indent="0" algn="ctr" rtl="0">
              <a:lnSpc>
                <a:spcPct val="100000"/>
              </a:lnSpc>
              <a:spcBef>
                <a:spcPts val="0"/>
              </a:spcBef>
              <a:spcAft>
                <a:spcPts val="0"/>
              </a:spcAft>
              <a:buClr>
                <a:schemeClr val="dk2"/>
              </a:buClr>
              <a:buFont typeface="Arial"/>
              <a:buNone/>
              <a:defRPr sz="13900" b="0" i="0" u="none" strike="noStrike" cap="none">
                <a:solidFill>
                  <a:schemeClr val="dk2"/>
                </a:solidFill>
                <a:latin typeface="Arial"/>
                <a:ea typeface="Arial"/>
                <a:cs typeface="Arial"/>
                <a:sym typeface="Arial"/>
              </a:defRPr>
            </a:lvl5pPr>
            <a:lvl6pPr marL="2641600" marR="0" lvl="5" indent="0" algn="ctr" rtl="0">
              <a:lnSpc>
                <a:spcPct val="100000"/>
              </a:lnSpc>
              <a:spcBef>
                <a:spcPts val="0"/>
              </a:spcBef>
              <a:spcAft>
                <a:spcPts val="0"/>
              </a:spcAft>
              <a:buClr>
                <a:schemeClr val="dk2"/>
              </a:buClr>
              <a:buFont typeface="Arial"/>
              <a:buNone/>
              <a:defRPr sz="13900" b="0" i="0" u="none" strike="noStrike" cap="none">
                <a:solidFill>
                  <a:schemeClr val="dk2"/>
                </a:solidFill>
                <a:latin typeface="Arial"/>
                <a:ea typeface="Arial"/>
                <a:cs typeface="Arial"/>
                <a:sym typeface="Arial"/>
              </a:defRPr>
            </a:lvl6pPr>
            <a:lvl7pPr marL="3187700" marR="0" lvl="6" indent="0" algn="ctr" rtl="0">
              <a:lnSpc>
                <a:spcPct val="100000"/>
              </a:lnSpc>
              <a:spcBef>
                <a:spcPts val="0"/>
              </a:spcBef>
              <a:spcAft>
                <a:spcPts val="0"/>
              </a:spcAft>
              <a:buClr>
                <a:schemeClr val="dk2"/>
              </a:buClr>
              <a:buFont typeface="Arial"/>
              <a:buNone/>
              <a:defRPr sz="13900" b="0" i="0" u="none" strike="noStrike" cap="none">
                <a:solidFill>
                  <a:schemeClr val="dk2"/>
                </a:solidFill>
                <a:latin typeface="Arial"/>
                <a:ea typeface="Arial"/>
                <a:cs typeface="Arial"/>
                <a:sym typeface="Arial"/>
              </a:defRPr>
            </a:lvl7pPr>
            <a:lvl8pPr marL="3721100" marR="0" lvl="7" indent="0" algn="ctr" rtl="0">
              <a:lnSpc>
                <a:spcPct val="100000"/>
              </a:lnSpc>
              <a:spcBef>
                <a:spcPts val="0"/>
              </a:spcBef>
              <a:spcAft>
                <a:spcPts val="0"/>
              </a:spcAft>
              <a:buClr>
                <a:schemeClr val="dk2"/>
              </a:buClr>
              <a:buFont typeface="Arial"/>
              <a:buNone/>
              <a:defRPr sz="13900" b="0" i="0" u="none" strike="noStrike" cap="none">
                <a:solidFill>
                  <a:schemeClr val="dk2"/>
                </a:solidFill>
                <a:latin typeface="Arial"/>
                <a:ea typeface="Arial"/>
                <a:cs typeface="Arial"/>
                <a:sym typeface="Arial"/>
              </a:defRPr>
            </a:lvl8pPr>
            <a:lvl9pPr marL="4267200" marR="0" lvl="8" indent="0" algn="ctr" rtl="0">
              <a:lnSpc>
                <a:spcPct val="100000"/>
              </a:lnSpc>
              <a:spcBef>
                <a:spcPts val="0"/>
              </a:spcBef>
              <a:spcAft>
                <a:spcPts val="0"/>
              </a:spcAft>
              <a:buClr>
                <a:schemeClr val="dk2"/>
              </a:buClr>
              <a:buFont typeface="Arial"/>
              <a:buNone/>
              <a:defRPr sz="13900" b="0" i="0" u="none" strike="noStrike" cap="none">
                <a:solidFill>
                  <a:schemeClr val="dk2"/>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41072600" y="30399044"/>
            <a:ext cx="2633700" cy="2520900"/>
          </a:xfrm>
          <a:prstGeom prst="rect">
            <a:avLst/>
          </a:prstGeom>
          <a:noFill/>
          <a:ln>
            <a:noFill/>
          </a:ln>
        </p:spPr>
        <p:txBody>
          <a:bodyPr lIns="420800" tIns="420800" rIns="420800" bIns="4208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5900" b="0" i="0" u="none" strike="noStrike" cap="none">
                <a:solidFill>
                  <a:schemeClr val="dk1"/>
                </a:solidFill>
                <a:latin typeface="Arial"/>
                <a:ea typeface="Arial"/>
                <a:cs typeface="Arial"/>
                <a:sym typeface="Arial"/>
              </a:rPr>
              <a:t>‹#›</a:t>
            </a:fld>
            <a:endParaRPr lang="en" sz="5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194558" y="1318261"/>
            <a:ext cx="39502200" cy="5487300"/>
          </a:xfrm>
          <a:prstGeom prst="rect">
            <a:avLst/>
          </a:prstGeom>
          <a:noFill/>
          <a:ln>
            <a:noFill/>
          </a:ln>
        </p:spPr>
        <p:txBody>
          <a:bodyPr lIns="105875" tIns="105875" rIns="105875" bIns="105875" anchor="b" anchorCtr="0"/>
          <a:lstStyle>
            <a:lvl1pPr marL="0" marR="0" lvl="0" indent="0" algn="l" rtl="0">
              <a:lnSpc>
                <a:spcPct val="100000"/>
              </a:lnSpc>
              <a:spcBef>
                <a:spcPts val="0"/>
              </a:spcBef>
              <a:spcAft>
                <a:spcPts val="0"/>
              </a:spcAft>
              <a:buClr>
                <a:schemeClr val="dk1"/>
              </a:buClr>
              <a:buFont typeface="Arial"/>
              <a:buNone/>
              <a:defRPr sz="165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16500" b="1" i="0" u="none" strike="noStrike" cap="none">
                <a:solidFill>
                  <a:schemeClr val="dk1"/>
                </a:solidFill>
                <a:latin typeface="Arial"/>
                <a:ea typeface="Arial"/>
                <a:cs typeface="Arial"/>
                <a:sym typeface="Arial"/>
              </a:defRPr>
            </a:lvl2pPr>
            <a:lvl3pPr lvl="2" indent="0" rtl="0">
              <a:spcBef>
                <a:spcPts val="0"/>
              </a:spcBef>
              <a:buClr>
                <a:schemeClr val="dk1"/>
              </a:buClr>
              <a:buFont typeface="Arial"/>
              <a:buNone/>
              <a:defRPr sz="16500" b="1">
                <a:solidFill>
                  <a:schemeClr val="dk1"/>
                </a:solidFill>
              </a:defRPr>
            </a:lvl3pPr>
            <a:lvl4pPr lvl="3" indent="0" rtl="0">
              <a:spcBef>
                <a:spcPts val="0"/>
              </a:spcBef>
              <a:buClr>
                <a:schemeClr val="dk1"/>
              </a:buClr>
              <a:buFont typeface="Arial"/>
              <a:buNone/>
              <a:defRPr sz="16500" b="1">
                <a:solidFill>
                  <a:schemeClr val="dk1"/>
                </a:solidFill>
              </a:defRPr>
            </a:lvl4pPr>
            <a:lvl5pPr lvl="4" indent="0" rtl="0">
              <a:spcBef>
                <a:spcPts val="0"/>
              </a:spcBef>
              <a:buClr>
                <a:schemeClr val="dk1"/>
              </a:buClr>
              <a:buFont typeface="Arial"/>
              <a:buNone/>
              <a:defRPr sz="16500" b="1">
                <a:solidFill>
                  <a:schemeClr val="dk1"/>
                </a:solidFill>
              </a:defRPr>
            </a:lvl5pPr>
            <a:lvl6pPr lvl="5" indent="0" rtl="0">
              <a:spcBef>
                <a:spcPts val="0"/>
              </a:spcBef>
              <a:buClr>
                <a:schemeClr val="dk1"/>
              </a:buClr>
              <a:buFont typeface="Arial"/>
              <a:buNone/>
              <a:defRPr sz="16500" b="1">
                <a:solidFill>
                  <a:schemeClr val="dk1"/>
                </a:solidFill>
              </a:defRPr>
            </a:lvl6pPr>
            <a:lvl7pPr lvl="6" indent="0" rtl="0">
              <a:spcBef>
                <a:spcPts val="0"/>
              </a:spcBef>
              <a:buClr>
                <a:schemeClr val="dk1"/>
              </a:buClr>
              <a:buFont typeface="Arial"/>
              <a:buNone/>
              <a:defRPr sz="16500" b="1">
                <a:solidFill>
                  <a:schemeClr val="dk1"/>
                </a:solidFill>
              </a:defRPr>
            </a:lvl7pPr>
            <a:lvl8pPr lvl="7" indent="0" rtl="0">
              <a:spcBef>
                <a:spcPts val="0"/>
              </a:spcBef>
              <a:buClr>
                <a:schemeClr val="dk1"/>
              </a:buClr>
              <a:buFont typeface="Arial"/>
              <a:buNone/>
              <a:defRPr sz="16500" b="1">
                <a:solidFill>
                  <a:schemeClr val="dk1"/>
                </a:solidFill>
              </a:defRPr>
            </a:lvl8pPr>
            <a:lvl9pPr lvl="8" indent="0" rtl="0">
              <a:spcBef>
                <a:spcPts val="0"/>
              </a:spcBef>
              <a:buClr>
                <a:schemeClr val="dk1"/>
              </a:buClr>
              <a:buFont typeface="Arial"/>
              <a:buNone/>
              <a:defRPr sz="16500" b="1">
                <a:solidFill>
                  <a:schemeClr val="dk1"/>
                </a:solidFill>
              </a:defRPr>
            </a:lvl9pPr>
          </a:lstStyle>
          <a:p>
            <a:endParaRPr/>
          </a:p>
        </p:txBody>
      </p:sp>
      <p:sp>
        <p:nvSpPr>
          <p:cNvPr id="60" name="Shape 60"/>
          <p:cNvSpPr txBox="1">
            <a:spLocks noGrp="1"/>
          </p:cNvSpPr>
          <p:nvPr>
            <p:ph type="body" idx="1"/>
          </p:nvPr>
        </p:nvSpPr>
        <p:spPr>
          <a:xfrm>
            <a:off x="2194558" y="7680958"/>
            <a:ext cx="39502200" cy="23844600"/>
          </a:xfrm>
          <a:prstGeom prst="rect">
            <a:avLst/>
          </a:prstGeom>
          <a:noFill/>
          <a:ln>
            <a:noFill/>
          </a:ln>
        </p:spPr>
        <p:txBody>
          <a:bodyPr lIns="105875" tIns="105875" rIns="105875" bIns="105875" anchor="t" anchorCtr="0"/>
          <a:lstStyle>
            <a:lvl1pPr marL="0" marR="0" lvl="0" indent="0" algn="l" rtl="0">
              <a:lnSpc>
                <a:spcPct val="100000"/>
              </a:lnSpc>
              <a:spcBef>
                <a:spcPts val="0"/>
              </a:spcBef>
              <a:spcAft>
                <a:spcPts val="0"/>
              </a:spcAft>
              <a:buClr>
                <a:schemeClr val="dk1"/>
              </a:buClr>
              <a:buFont typeface="Arial"/>
              <a:buNone/>
              <a:defRPr sz="13900" b="0" i="0" u="none" strike="noStrike" cap="none">
                <a:solidFill>
                  <a:schemeClr val="dk1"/>
                </a:solidFill>
                <a:latin typeface="Arial"/>
                <a:ea typeface="Arial"/>
                <a:cs typeface="Arial"/>
                <a:sym typeface="Arial"/>
              </a:defRPr>
            </a:lvl1pPr>
            <a:lvl2pPr marL="546100" marR="0" lvl="1" indent="0" algn="l" rtl="0">
              <a:lnSpc>
                <a:spcPct val="100000"/>
              </a:lnSpc>
              <a:spcBef>
                <a:spcPts val="0"/>
              </a:spcBef>
              <a:spcAft>
                <a:spcPts val="0"/>
              </a:spcAft>
              <a:buClr>
                <a:schemeClr val="dk1"/>
              </a:buClr>
              <a:buFont typeface="Arial"/>
              <a:buNone/>
              <a:defRPr sz="11200" b="0" i="0" u="none" strike="noStrike" cap="none">
                <a:solidFill>
                  <a:schemeClr val="dk1"/>
                </a:solidFill>
                <a:latin typeface="Arial"/>
                <a:ea typeface="Arial"/>
                <a:cs typeface="Arial"/>
                <a:sym typeface="Arial"/>
              </a:defRPr>
            </a:lvl2pPr>
            <a:lvl3pPr marL="1079500" marR="0" lvl="2" indent="0" algn="l" rtl="0">
              <a:lnSpc>
                <a:spcPct val="100000"/>
              </a:lnSpc>
              <a:spcBef>
                <a:spcPts val="0"/>
              </a:spcBef>
              <a:spcAft>
                <a:spcPts val="0"/>
              </a:spcAft>
              <a:buClr>
                <a:schemeClr val="dk1"/>
              </a:buClr>
              <a:buFont typeface="Arial"/>
              <a:buNone/>
              <a:defRPr sz="11200" b="0" i="0" u="none" strike="noStrike" cap="none">
                <a:solidFill>
                  <a:schemeClr val="dk1"/>
                </a:solidFill>
                <a:latin typeface="Arial"/>
                <a:ea typeface="Arial"/>
                <a:cs typeface="Arial"/>
                <a:sym typeface="Arial"/>
              </a:defRPr>
            </a:lvl3pPr>
            <a:lvl4pPr marL="1562100" marR="0" lvl="3"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4pPr>
            <a:lvl5pPr marL="2095500" marR="0" lvl="4"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5pPr>
            <a:lvl6pPr marL="2641600" marR="0" lvl="5"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6pPr>
            <a:lvl7pPr marL="3187700" marR="0" lvl="6"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7pPr>
            <a:lvl8pPr marL="3721100" marR="0" lvl="7"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8pPr>
            <a:lvl9pPr marL="4267200" marR="0" lvl="8"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41072600" y="30399044"/>
            <a:ext cx="2633700" cy="2520900"/>
          </a:xfrm>
          <a:prstGeom prst="rect">
            <a:avLst/>
          </a:prstGeom>
          <a:noFill/>
          <a:ln>
            <a:noFill/>
          </a:ln>
        </p:spPr>
        <p:txBody>
          <a:bodyPr lIns="420800" tIns="420800" rIns="420800" bIns="4208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5900" b="0" i="0" u="none" strike="noStrike" cap="none">
                <a:solidFill>
                  <a:schemeClr val="dk1"/>
                </a:solidFill>
                <a:latin typeface="Arial"/>
                <a:ea typeface="Arial"/>
                <a:cs typeface="Arial"/>
                <a:sym typeface="Arial"/>
              </a:rPr>
              <a:t>‹#›</a:t>
            </a:fld>
            <a:endParaRPr lang="en" sz="5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194558" y="1318261"/>
            <a:ext cx="39502200" cy="5487300"/>
          </a:xfrm>
          <a:prstGeom prst="rect">
            <a:avLst/>
          </a:prstGeom>
          <a:noFill/>
          <a:ln>
            <a:noFill/>
          </a:ln>
        </p:spPr>
        <p:txBody>
          <a:bodyPr lIns="105875" tIns="105875" rIns="105875" bIns="105875" anchor="b" anchorCtr="0"/>
          <a:lstStyle>
            <a:lvl1pPr marL="0" marR="0" lvl="0" indent="0" algn="l" rtl="0">
              <a:lnSpc>
                <a:spcPct val="100000"/>
              </a:lnSpc>
              <a:spcBef>
                <a:spcPts val="0"/>
              </a:spcBef>
              <a:spcAft>
                <a:spcPts val="0"/>
              </a:spcAft>
              <a:buClr>
                <a:schemeClr val="dk1"/>
              </a:buClr>
              <a:buFont typeface="Arial"/>
              <a:buNone/>
              <a:defRPr sz="165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16500" b="1" i="0" u="none" strike="noStrike" cap="none">
                <a:solidFill>
                  <a:schemeClr val="dk1"/>
                </a:solidFill>
                <a:latin typeface="Arial"/>
                <a:ea typeface="Arial"/>
                <a:cs typeface="Arial"/>
                <a:sym typeface="Arial"/>
              </a:defRPr>
            </a:lvl2pPr>
            <a:lvl3pPr lvl="2" indent="0" rtl="0">
              <a:spcBef>
                <a:spcPts val="0"/>
              </a:spcBef>
              <a:buClr>
                <a:schemeClr val="dk1"/>
              </a:buClr>
              <a:buFont typeface="Arial"/>
              <a:buNone/>
              <a:defRPr sz="16500" b="1">
                <a:solidFill>
                  <a:schemeClr val="dk1"/>
                </a:solidFill>
              </a:defRPr>
            </a:lvl3pPr>
            <a:lvl4pPr lvl="3" indent="0" rtl="0">
              <a:spcBef>
                <a:spcPts val="0"/>
              </a:spcBef>
              <a:buClr>
                <a:schemeClr val="dk1"/>
              </a:buClr>
              <a:buFont typeface="Arial"/>
              <a:buNone/>
              <a:defRPr sz="16500" b="1">
                <a:solidFill>
                  <a:schemeClr val="dk1"/>
                </a:solidFill>
              </a:defRPr>
            </a:lvl4pPr>
            <a:lvl5pPr lvl="4" indent="0" rtl="0">
              <a:spcBef>
                <a:spcPts val="0"/>
              </a:spcBef>
              <a:buClr>
                <a:schemeClr val="dk1"/>
              </a:buClr>
              <a:buFont typeface="Arial"/>
              <a:buNone/>
              <a:defRPr sz="16500" b="1">
                <a:solidFill>
                  <a:schemeClr val="dk1"/>
                </a:solidFill>
              </a:defRPr>
            </a:lvl5pPr>
            <a:lvl6pPr lvl="5" indent="0" rtl="0">
              <a:spcBef>
                <a:spcPts val="0"/>
              </a:spcBef>
              <a:buClr>
                <a:schemeClr val="dk1"/>
              </a:buClr>
              <a:buFont typeface="Arial"/>
              <a:buNone/>
              <a:defRPr sz="16500" b="1">
                <a:solidFill>
                  <a:schemeClr val="dk1"/>
                </a:solidFill>
              </a:defRPr>
            </a:lvl6pPr>
            <a:lvl7pPr lvl="6" indent="0" rtl="0">
              <a:spcBef>
                <a:spcPts val="0"/>
              </a:spcBef>
              <a:buClr>
                <a:schemeClr val="dk1"/>
              </a:buClr>
              <a:buFont typeface="Arial"/>
              <a:buNone/>
              <a:defRPr sz="16500" b="1">
                <a:solidFill>
                  <a:schemeClr val="dk1"/>
                </a:solidFill>
              </a:defRPr>
            </a:lvl7pPr>
            <a:lvl8pPr lvl="7" indent="0" rtl="0">
              <a:spcBef>
                <a:spcPts val="0"/>
              </a:spcBef>
              <a:buClr>
                <a:schemeClr val="dk1"/>
              </a:buClr>
              <a:buFont typeface="Arial"/>
              <a:buNone/>
              <a:defRPr sz="16500" b="1">
                <a:solidFill>
                  <a:schemeClr val="dk1"/>
                </a:solidFill>
              </a:defRPr>
            </a:lvl8pPr>
            <a:lvl9pPr lvl="8" indent="0" rtl="0">
              <a:spcBef>
                <a:spcPts val="0"/>
              </a:spcBef>
              <a:buClr>
                <a:schemeClr val="dk1"/>
              </a:buClr>
              <a:buFont typeface="Arial"/>
              <a:buNone/>
              <a:defRPr sz="16500" b="1">
                <a:solidFill>
                  <a:schemeClr val="dk1"/>
                </a:solidFill>
              </a:defRPr>
            </a:lvl9pPr>
          </a:lstStyle>
          <a:p>
            <a:endParaRPr/>
          </a:p>
        </p:txBody>
      </p:sp>
      <p:sp>
        <p:nvSpPr>
          <p:cNvPr id="64" name="Shape 64"/>
          <p:cNvSpPr txBox="1">
            <a:spLocks noGrp="1"/>
          </p:cNvSpPr>
          <p:nvPr>
            <p:ph type="body" idx="1"/>
          </p:nvPr>
        </p:nvSpPr>
        <p:spPr>
          <a:xfrm>
            <a:off x="2194558" y="7680958"/>
            <a:ext cx="19173600" cy="23844600"/>
          </a:xfrm>
          <a:prstGeom prst="rect">
            <a:avLst/>
          </a:prstGeom>
          <a:noFill/>
          <a:ln>
            <a:noFill/>
          </a:ln>
        </p:spPr>
        <p:txBody>
          <a:bodyPr lIns="105875" tIns="105875" rIns="105875" bIns="105875" anchor="t" anchorCtr="0"/>
          <a:lstStyle>
            <a:lvl1pPr marL="0" marR="0" lvl="0" indent="0" algn="l" rtl="0">
              <a:lnSpc>
                <a:spcPct val="100000"/>
              </a:lnSpc>
              <a:spcBef>
                <a:spcPts val="0"/>
              </a:spcBef>
              <a:spcAft>
                <a:spcPts val="0"/>
              </a:spcAft>
              <a:buClr>
                <a:schemeClr val="dk1"/>
              </a:buClr>
              <a:buFont typeface="Arial"/>
              <a:buNone/>
              <a:defRPr sz="13900" b="0" i="0" u="none" strike="noStrike" cap="none">
                <a:solidFill>
                  <a:schemeClr val="dk1"/>
                </a:solidFill>
                <a:latin typeface="Arial"/>
                <a:ea typeface="Arial"/>
                <a:cs typeface="Arial"/>
                <a:sym typeface="Arial"/>
              </a:defRPr>
            </a:lvl1pPr>
            <a:lvl2pPr marL="546100" marR="0" lvl="1" indent="0" algn="l" rtl="0">
              <a:lnSpc>
                <a:spcPct val="100000"/>
              </a:lnSpc>
              <a:spcBef>
                <a:spcPts val="0"/>
              </a:spcBef>
              <a:spcAft>
                <a:spcPts val="0"/>
              </a:spcAft>
              <a:buClr>
                <a:schemeClr val="dk1"/>
              </a:buClr>
              <a:buFont typeface="Arial"/>
              <a:buNone/>
              <a:defRPr sz="11200" b="0" i="0" u="none" strike="noStrike" cap="none">
                <a:solidFill>
                  <a:schemeClr val="dk1"/>
                </a:solidFill>
                <a:latin typeface="Arial"/>
                <a:ea typeface="Arial"/>
                <a:cs typeface="Arial"/>
                <a:sym typeface="Arial"/>
              </a:defRPr>
            </a:lvl2pPr>
            <a:lvl3pPr marL="1079500" marR="0" lvl="2" indent="0" algn="l" rtl="0">
              <a:lnSpc>
                <a:spcPct val="100000"/>
              </a:lnSpc>
              <a:spcBef>
                <a:spcPts val="0"/>
              </a:spcBef>
              <a:spcAft>
                <a:spcPts val="0"/>
              </a:spcAft>
              <a:buClr>
                <a:schemeClr val="dk1"/>
              </a:buClr>
              <a:buFont typeface="Arial"/>
              <a:buNone/>
              <a:defRPr sz="11200" b="0" i="0" u="none" strike="noStrike" cap="none">
                <a:solidFill>
                  <a:schemeClr val="dk1"/>
                </a:solidFill>
                <a:latin typeface="Arial"/>
                <a:ea typeface="Arial"/>
                <a:cs typeface="Arial"/>
                <a:sym typeface="Arial"/>
              </a:defRPr>
            </a:lvl3pPr>
            <a:lvl4pPr marL="1562100" marR="0" lvl="3"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4pPr>
            <a:lvl5pPr marL="2095500" marR="0" lvl="4"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5pPr>
            <a:lvl6pPr marL="2641600" marR="0" lvl="5"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6pPr>
            <a:lvl7pPr marL="3187700" marR="0" lvl="6"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7pPr>
            <a:lvl8pPr marL="3721100" marR="0" lvl="7"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8pPr>
            <a:lvl9pPr marL="4267200" marR="0" lvl="8"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body" idx="2"/>
          </p:nvPr>
        </p:nvSpPr>
        <p:spPr>
          <a:xfrm>
            <a:off x="22522914" y="7680958"/>
            <a:ext cx="19173600" cy="23844600"/>
          </a:xfrm>
          <a:prstGeom prst="rect">
            <a:avLst/>
          </a:prstGeom>
          <a:noFill/>
          <a:ln>
            <a:noFill/>
          </a:ln>
        </p:spPr>
        <p:txBody>
          <a:bodyPr lIns="105875" tIns="105875" rIns="105875" bIns="105875" anchor="t" anchorCtr="0"/>
          <a:lstStyle>
            <a:lvl1pPr marL="0" marR="0" lvl="0" indent="0" algn="l" rtl="0">
              <a:lnSpc>
                <a:spcPct val="100000"/>
              </a:lnSpc>
              <a:spcBef>
                <a:spcPts val="0"/>
              </a:spcBef>
              <a:spcAft>
                <a:spcPts val="0"/>
              </a:spcAft>
              <a:buClr>
                <a:schemeClr val="dk1"/>
              </a:buClr>
              <a:buFont typeface="Arial"/>
              <a:buNone/>
              <a:defRPr sz="13900" b="0" i="0" u="none" strike="noStrike" cap="none">
                <a:solidFill>
                  <a:schemeClr val="dk1"/>
                </a:solidFill>
                <a:latin typeface="Arial"/>
                <a:ea typeface="Arial"/>
                <a:cs typeface="Arial"/>
                <a:sym typeface="Arial"/>
              </a:defRPr>
            </a:lvl1pPr>
            <a:lvl2pPr marL="546100" marR="0" lvl="1" indent="0" algn="l" rtl="0">
              <a:lnSpc>
                <a:spcPct val="100000"/>
              </a:lnSpc>
              <a:spcBef>
                <a:spcPts val="0"/>
              </a:spcBef>
              <a:spcAft>
                <a:spcPts val="0"/>
              </a:spcAft>
              <a:buClr>
                <a:schemeClr val="dk1"/>
              </a:buClr>
              <a:buFont typeface="Arial"/>
              <a:buNone/>
              <a:defRPr sz="11200" b="0" i="0" u="none" strike="noStrike" cap="none">
                <a:solidFill>
                  <a:schemeClr val="dk1"/>
                </a:solidFill>
                <a:latin typeface="Arial"/>
                <a:ea typeface="Arial"/>
                <a:cs typeface="Arial"/>
                <a:sym typeface="Arial"/>
              </a:defRPr>
            </a:lvl2pPr>
            <a:lvl3pPr marL="1079500" marR="0" lvl="2" indent="0" algn="l" rtl="0">
              <a:lnSpc>
                <a:spcPct val="100000"/>
              </a:lnSpc>
              <a:spcBef>
                <a:spcPts val="0"/>
              </a:spcBef>
              <a:spcAft>
                <a:spcPts val="0"/>
              </a:spcAft>
              <a:buClr>
                <a:schemeClr val="dk1"/>
              </a:buClr>
              <a:buFont typeface="Arial"/>
              <a:buNone/>
              <a:defRPr sz="11200" b="0" i="0" u="none" strike="noStrike" cap="none">
                <a:solidFill>
                  <a:schemeClr val="dk1"/>
                </a:solidFill>
                <a:latin typeface="Arial"/>
                <a:ea typeface="Arial"/>
                <a:cs typeface="Arial"/>
                <a:sym typeface="Arial"/>
              </a:defRPr>
            </a:lvl3pPr>
            <a:lvl4pPr marL="1562100" marR="0" lvl="3"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4pPr>
            <a:lvl5pPr marL="2095500" marR="0" lvl="4"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5pPr>
            <a:lvl6pPr marL="2641600" marR="0" lvl="5"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6pPr>
            <a:lvl7pPr marL="3187700" marR="0" lvl="6"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7pPr>
            <a:lvl8pPr marL="3721100" marR="0" lvl="7"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8pPr>
            <a:lvl9pPr marL="4267200" marR="0" lvl="8" indent="0" algn="l" rtl="0">
              <a:lnSpc>
                <a:spcPct val="100000"/>
              </a:lnSpc>
              <a:spcBef>
                <a:spcPts val="0"/>
              </a:spcBef>
              <a:spcAft>
                <a:spcPts val="0"/>
              </a:spcAft>
              <a:buClr>
                <a:schemeClr val="dk1"/>
              </a:buClr>
              <a:buFont typeface="Arial"/>
              <a:buNone/>
              <a:defRPr sz="85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41072600" y="30399044"/>
            <a:ext cx="2633700" cy="2520900"/>
          </a:xfrm>
          <a:prstGeom prst="rect">
            <a:avLst/>
          </a:prstGeom>
          <a:noFill/>
          <a:ln>
            <a:noFill/>
          </a:ln>
        </p:spPr>
        <p:txBody>
          <a:bodyPr lIns="420800" tIns="420800" rIns="420800" bIns="4208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5900" b="0" i="0" u="none" strike="noStrike" cap="none">
                <a:solidFill>
                  <a:schemeClr val="dk1"/>
                </a:solidFill>
                <a:latin typeface="Arial"/>
                <a:ea typeface="Arial"/>
                <a:cs typeface="Arial"/>
                <a:sym typeface="Arial"/>
              </a:rPr>
              <a:t>‹#›</a:t>
            </a:fld>
            <a:endParaRPr lang="en" sz="5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194558" y="1318261"/>
            <a:ext cx="39502200" cy="5487300"/>
          </a:xfrm>
          <a:prstGeom prst="rect">
            <a:avLst/>
          </a:prstGeom>
          <a:noFill/>
          <a:ln>
            <a:noFill/>
          </a:ln>
        </p:spPr>
        <p:txBody>
          <a:bodyPr lIns="105875" tIns="105875" rIns="105875" bIns="105875" anchor="b" anchorCtr="0"/>
          <a:lstStyle>
            <a:lvl1pPr marL="0" marR="0" lvl="0" indent="0" algn="l" rtl="0">
              <a:lnSpc>
                <a:spcPct val="100000"/>
              </a:lnSpc>
              <a:spcBef>
                <a:spcPts val="0"/>
              </a:spcBef>
              <a:spcAft>
                <a:spcPts val="0"/>
              </a:spcAft>
              <a:buClr>
                <a:schemeClr val="dk1"/>
              </a:buClr>
              <a:buFont typeface="Arial"/>
              <a:buNone/>
              <a:defRPr sz="165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16500" b="1" i="0" u="none" strike="noStrike" cap="none">
                <a:solidFill>
                  <a:schemeClr val="dk1"/>
                </a:solidFill>
                <a:latin typeface="Arial"/>
                <a:ea typeface="Arial"/>
                <a:cs typeface="Arial"/>
                <a:sym typeface="Arial"/>
              </a:defRPr>
            </a:lvl2pPr>
            <a:lvl3pPr lvl="2" indent="0" rtl="0">
              <a:spcBef>
                <a:spcPts val="0"/>
              </a:spcBef>
              <a:buClr>
                <a:schemeClr val="dk1"/>
              </a:buClr>
              <a:buFont typeface="Arial"/>
              <a:buNone/>
              <a:defRPr sz="16500" b="1">
                <a:solidFill>
                  <a:schemeClr val="dk1"/>
                </a:solidFill>
              </a:defRPr>
            </a:lvl3pPr>
            <a:lvl4pPr lvl="3" indent="0" rtl="0">
              <a:spcBef>
                <a:spcPts val="0"/>
              </a:spcBef>
              <a:buClr>
                <a:schemeClr val="dk1"/>
              </a:buClr>
              <a:buFont typeface="Arial"/>
              <a:buNone/>
              <a:defRPr sz="16500" b="1">
                <a:solidFill>
                  <a:schemeClr val="dk1"/>
                </a:solidFill>
              </a:defRPr>
            </a:lvl4pPr>
            <a:lvl5pPr lvl="4" indent="0" rtl="0">
              <a:spcBef>
                <a:spcPts val="0"/>
              </a:spcBef>
              <a:buClr>
                <a:schemeClr val="dk1"/>
              </a:buClr>
              <a:buFont typeface="Arial"/>
              <a:buNone/>
              <a:defRPr sz="16500" b="1">
                <a:solidFill>
                  <a:schemeClr val="dk1"/>
                </a:solidFill>
              </a:defRPr>
            </a:lvl5pPr>
            <a:lvl6pPr lvl="5" indent="0" rtl="0">
              <a:spcBef>
                <a:spcPts val="0"/>
              </a:spcBef>
              <a:buClr>
                <a:schemeClr val="dk1"/>
              </a:buClr>
              <a:buFont typeface="Arial"/>
              <a:buNone/>
              <a:defRPr sz="16500" b="1">
                <a:solidFill>
                  <a:schemeClr val="dk1"/>
                </a:solidFill>
              </a:defRPr>
            </a:lvl6pPr>
            <a:lvl7pPr lvl="6" indent="0" rtl="0">
              <a:spcBef>
                <a:spcPts val="0"/>
              </a:spcBef>
              <a:buClr>
                <a:schemeClr val="dk1"/>
              </a:buClr>
              <a:buFont typeface="Arial"/>
              <a:buNone/>
              <a:defRPr sz="16500" b="1">
                <a:solidFill>
                  <a:schemeClr val="dk1"/>
                </a:solidFill>
              </a:defRPr>
            </a:lvl7pPr>
            <a:lvl8pPr lvl="7" indent="0" rtl="0">
              <a:spcBef>
                <a:spcPts val="0"/>
              </a:spcBef>
              <a:buClr>
                <a:schemeClr val="dk1"/>
              </a:buClr>
              <a:buFont typeface="Arial"/>
              <a:buNone/>
              <a:defRPr sz="16500" b="1">
                <a:solidFill>
                  <a:schemeClr val="dk1"/>
                </a:solidFill>
              </a:defRPr>
            </a:lvl8pPr>
            <a:lvl9pPr lvl="8" indent="0" rtl="0">
              <a:spcBef>
                <a:spcPts val="0"/>
              </a:spcBef>
              <a:buClr>
                <a:schemeClr val="dk1"/>
              </a:buClr>
              <a:buFont typeface="Arial"/>
              <a:buNone/>
              <a:defRPr sz="16500" b="1">
                <a:solidFill>
                  <a:schemeClr val="dk1"/>
                </a:solidFill>
              </a:defRPr>
            </a:lvl9pPr>
          </a:lstStyle>
          <a:p>
            <a:endParaRPr/>
          </a:p>
        </p:txBody>
      </p:sp>
      <p:sp>
        <p:nvSpPr>
          <p:cNvPr id="69" name="Shape 69"/>
          <p:cNvSpPr txBox="1">
            <a:spLocks noGrp="1"/>
          </p:cNvSpPr>
          <p:nvPr>
            <p:ph type="sldNum" idx="12"/>
          </p:nvPr>
        </p:nvSpPr>
        <p:spPr>
          <a:xfrm>
            <a:off x="41072600" y="30399044"/>
            <a:ext cx="2633700" cy="2520900"/>
          </a:xfrm>
          <a:prstGeom prst="rect">
            <a:avLst/>
          </a:prstGeom>
          <a:noFill/>
          <a:ln>
            <a:noFill/>
          </a:ln>
        </p:spPr>
        <p:txBody>
          <a:bodyPr lIns="420800" tIns="420800" rIns="420800" bIns="4208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5900" b="0" i="0" u="none" strike="noStrike" cap="none">
                <a:solidFill>
                  <a:schemeClr val="dk1"/>
                </a:solidFill>
                <a:latin typeface="Arial"/>
                <a:ea typeface="Arial"/>
                <a:cs typeface="Arial"/>
                <a:sym typeface="Arial"/>
              </a:rPr>
              <a:t>‹#›</a:t>
            </a:fld>
            <a:endParaRPr lang="en" sz="5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aption">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2194558" y="28200379"/>
            <a:ext cx="39502200" cy="3327300"/>
          </a:xfrm>
          <a:prstGeom prst="rect">
            <a:avLst/>
          </a:prstGeom>
          <a:noFill/>
          <a:ln>
            <a:noFill/>
          </a:ln>
        </p:spPr>
        <p:txBody>
          <a:bodyPr lIns="105875" tIns="105875" rIns="105875" bIns="105875" anchor="t" anchorCtr="0"/>
          <a:lstStyle>
            <a:lvl1pPr marL="0" marR="0" lvl="0" indent="0" algn="ctr" rtl="0">
              <a:lnSpc>
                <a:spcPct val="100000"/>
              </a:lnSpc>
              <a:spcBef>
                <a:spcPts val="1600"/>
              </a:spcBef>
              <a:spcAft>
                <a:spcPts val="0"/>
              </a:spcAft>
              <a:buClr>
                <a:schemeClr val="dk1"/>
              </a:buClr>
              <a:buFont typeface="Arial"/>
              <a:buNone/>
              <a:defRPr sz="8500" b="0" i="0" u="none" strike="noStrike" cap="none">
                <a:solidFill>
                  <a:schemeClr val="dk1"/>
                </a:solidFill>
                <a:latin typeface="Arial"/>
                <a:ea typeface="Arial"/>
                <a:cs typeface="Arial"/>
                <a:sym typeface="Arial"/>
              </a:defRPr>
            </a:lvl1pPr>
            <a:lvl2pPr marL="546100" marR="0" lvl="1" indent="0" algn="l" rtl="0">
              <a:lnSpc>
                <a:spcPct val="100000"/>
              </a:lnSpc>
              <a:spcBef>
                <a:spcPts val="2100"/>
              </a:spcBef>
              <a:spcAft>
                <a:spcPts val="0"/>
              </a:spcAft>
              <a:buClr>
                <a:schemeClr val="dk1"/>
              </a:buClr>
              <a:buFont typeface="Arial"/>
              <a:buNone/>
              <a:defRPr sz="11200" b="0" i="0" u="none" strike="noStrike" cap="none">
                <a:solidFill>
                  <a:schemeClr val="dk1"/>
                </a:solidFill>
                <a:latin typeface="Arial"/>
                <a:ea typeface="Arial"/>
                <a:cs typeface="Arial"/>
                <a:sym typeface="Arial"/>
              </a:defRPr>
            </a:lvl2pPr>
            <a:lvl3pPr marL="1079500" marR="0" lvl="2" indent="0" algn="l" rtl="0">
              <a:lnSpc>
                <a:spcPct val="100000"/>
              </a:lnSpc>
              <a:spcBef>
                <a:spcPts val="2100"/>
              </a:spcBef>
              <a:spcAft>
                <a:spcPts val="0"/>
              </a:spcAft>
              <a:buClr>
                <a:schemeClr val="dk1"/>
              </a:buClr>
              <a:buFont typeface="Arial"/>
              <a:buNone/>
              <a:defRPr sz="11200" b="0" i="0" u="none" strike="noStrike" cap="none">
                <a:solidFill>
                  <a:schemeClr val="dk1"/>
                </a:solidFill>
                <a:latin typeface="Arial"/>
                <a:ea typeface="Arial"/>
                <a:cs typeface="Arial"/>
                <a:sym typeface="Arial"/>
              </a:defRPr>
            </a:lvl3pPr>
            <a:lvl4pPr marL="1562100" marR="0" lvl="3" indent="0" algn="l" rtl="0">
              <a:lnSpc>
                <a:spcPct val="100000"/>
              </a:lnSpc>
              <a:spcBef>
                <a:spcPts val="1600"/>
              </a:spcBef>
              <a:spcAft>
                <a:spcPts val="0"/>
              </a:spcAft>
              <a:buClr>
                <a:schemeClr val="dk1"/>
              </a:buClr>
              <a:buFont typeface="Arial"/>
              <a:buNone/>
              <a:defRPr sz="8500" b="0" i="0" u="none" strike="noStrike" cap="none">
                <a:solidFill>
                  <a:schemeClr val="dk1"/>
                </a:solidFill>
                <a:latin typeface="Arial"/>
                <a:ea typeface="Arial"/>
                <a:cs typeface="Arial"/>
                <a:sym typeface="Arial"/>
              </a:defRPr>
            </a:lvl4pPr>
            <a:lvl5pPr marL="2095500" marR="0" lvl="4" indent="0" algn="l" rtl="0">
              <a:lnSpc>
                <a:spcPct val="100000"/>
              </a:lnSpc>
              <a:spcBef>
                <a:spcPts val="1600"/>
              </a:spcBef>
              <a:spcAft>
                <a:spcPts val="0"/>
              </a:spcAft>
              <a:buClr>
                <a:schemeClr val="dk1"/>
              </a:buClr>
              <a:buFont typeface="Arial"/>
              <a:buNone/>
              <a:defRPr sz="8500" b="0" i="0" u="none" strike="noStrike" cap="none">
                <a:solidFill>
                  <a:schemeClr val="dk1"/>
                </a:solidFill>
                <a:latin typeface="Arial"/>
                <a:ea typeface="Arial"/>
                <a:cs typeface="Arial"/>
                <a:sym typeface="Arial"/>
              </a:defRPr>
            </a:lvl5pPr>
            <a:lvl6pPr marL="2641600" marR="0" lvl="5" indent="0" algn="l" rtl="0">
              <a:lnSpc>
                <a:spcPct val="100000"/>
              </a:lnSpc>
              <a:spcBef>
                <a:spcPts val="1600"/>
              </a:spcBef>
              <a:spcAft>
                <a:spcPts val="0"/>
              </a:spcAft>
              <a:buClr>
                <a:schemeClr val="dk1"/>
              </a:buClr>
              <a:buFont typeface="Arial"/>
              <a:buNone/>
              <a:defRPr sz="8500" b="0" i="0" u="none" strike="noStrike" cap="none">
                <a:solidFill>
                  <a:schemeClr val="dk1"/>
                </a:solidFill>
                <a:latin typeface="Arial"/>
                <a:ea typeface="Arial"/>
                <a:cs typeface="Arial"/>
                <a:sym typeface="Arial"/>
              </a:defRPr>
            </a:lvl6pPr>
            <a:lvl7pPr marL="3187700" marR="0" lvl="6" indent="0" algn="l" rtl="0">
              <a:lnSpc>
                <a:spcPct val="100000"/>
              </a:lnSpc>
              <a:spcBef>
                <a:spcPts val="1600"/>
              </a:spcBef>
              <a:spcAft>
                <a:spcPts val="0"/>
              </a:spcAft>
              <a:buClr>
                <a:schemeClr val="dk1"/>
              </a:buClr>
              <a:buFont typeface="Arial"/>
              <a:buNone/>
              <a:defRPr sz="8500" b="0" i="0" u="none" strike="noStrike" cap="none">
                <a:solidFill>
                  <a:schemeClr val="dk1"/>
                </a:solidFill>
                <a:latin typeface="Arial"/>
                <a:ea typeface="Arial"/>
                <a:cs typeface="Arial"/>
                <a:sym typeface="Arial"/>
              </a:defRPr>
            </a:lvl7pPr>
            <a:lvl8pPr marL="3721100" marR="0" lvl="7" indent="0" algn="l" rtl="0">
              <a:lnSpc>
                <a:spcPct val="100000"/>
              </a:lnSpc>
              <a:spcBef>
                <a:spcPts val="1600"/>
              </a:spcBef>
              <a:spcAft>
                <a:spcPts val="0"/>
              </a:spcAft>
              <a:buClr>
                <a:schemeClr val="dk1"/>
              </a:buClr>
              <a:buFont typeface="Arial"/>
              <a:buNone/>
              <a:defRPr sz="8500" b="0" i="0" u="none" strike="noStrike" cap="none">
                <a:solidFill>
                  <a:schemeClr val="dk1"/>
                </a:solidFill>
                <a:latin typeface="Arial"/>
                <a:ea typeface="Arial"/>
                <a:cs typeface="Arial"/>
                <a:sym typeface="Arial"/>
              </a:defRPr>
            </a:lvl8pPr>
            <a:lvl9pPr marL="4267200" marR="0" lvl="8" indent="0" algn="l" rtl="0">
              <a:lnSpc>
                <a:spcPct val="100000"/>
              </a:lnSpc>
              <a:spcBef>
                <a:spcPts val="1600"/>
              </a:spcBef>
              <a:spcAft>
                <a:spcPts val="0"/>
              </a:spcAft>
              <a:buClr>
                <a:schemeClr val="dk1"/>
              </a:buClr>
              <a:buFont typeface="Arial"/>
              <a:buNone/>
              <a:defRPr sz="85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41072600" y="30399044"/>
            <a:ext cx="2633700" cy="2520900"/>
          </a:xfrm>
          <a:prstGeom prst="rect">
            <a:avLst/>
          </a:prstGeom>
          <a:noFill/>
          <a:ln>
            <a:noFill/>
          </a:ln>
        </p:spPr>
        <p:txBody>
          <a:bodyPr lIns="420800" tIns="420800" rIns="420800" bIns="4208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5900" b="0" i="0" u="none" strike="noStrike" cap="none">
                <a:solidFill>
                  <a:schemeClr val="dk1"/>
                </a:solidFill>
                <a:latin typeface="Arial"/>
                <a:ea typeface="Arial"/>
                <a:cs typeface="Arial"/>
                <a:sym typeface="Arial"/>
              </a:rPr>
              <a:t>‹#›</a:t>
            </a:fld>
            <a:endParaRPr lang="en" sz="5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3"/>
        <p:cNvGrpSpPr/>
        <p:nvPr/>
      </p:nvGrpSpPr>
      <p:grpSpPr>
        <a:xfrm>
          <a:off x="0" y="0"/>
          <a:ext cx="0" cy="0"/>
          <a:chOff x="0" y="0"/>
          <a:chExt cx="0" cy="0"/>
        </a:xfrm>
      </p:grpSpPr>
      <p:sp>
        <p:nvSpPr>
          <p:cNvPr id="74" name="Shape 74"/>
          <p:cNvSpPr txBox="1">
            <a:spLocks noGrp="1"/>
          </p:cNvSpPr>
          <p:nvPr>
            <p:ph type="sldNum" idx="12"/>
          </p:nvPr>
        </p:nvSpPr>
        <p:spPr>
          <a:xfrm>
            <a:off x="41072600" y="30399044"/>
            <a:ext cx="2633700" cy="2520900"/>
          </a:xfrm>
          <a:prstGeom prst="rect">
            <a:avLst/>
          </a:prstGeom>
          <a:noFill/>
          <a:ln>
            <a:noFill/>
          </a:ln>
        </p:spPr>
        <p:txBody>
          <a:bodyPr lIns="420800" tIns="420800" rIns="420800" bIns="4208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5900" b="0" i="0" u="none" strike="noStrike" cap="none">
                <a:solidFill>
                  <a:schemeClr val="dk1"/>
                </a:solidFill>
                <a:latin typeface="Arial"/>
                <a:ea typeface="Arial"/>
                <a:cs typeface="Arial"/>
                <a:sym typeface="Arial"/>
              </a:rPr>
              <a:t>‹#›</a:t>
            </a:fld>
            <a:endParaRPr lang="en" sz="5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496160" y="13765440"/>
            <a:ext cx="40899000" cy="5387400"/>
          </a:xfrm>
          <a:prstGeom prst="rect">
            <a:avLst/>
          </a:prstGeom>
        </p:spPr>
        <p:txBody>
          <a:bodyPr lIns="487600" tIns="487600" rIns="487600" bIns="487600" anchor="ctr" anchorCtr="0"/>
          <a:lstStyle>
            <a:lvl1pPr lvl="0" algn="ctr" rtl="0">
              <a:spcBef>
                <a:spcPts val="0"/>
              </a:spcBef>
              <a:buSzPct val="100000"/>
              <a:defRPr sz="19200"/>
            </a:lvl1pPr>
            <a:lvl2pPr lvl="1" algn="ctr" rtl="0">
              <a:spcBef>
                <a:spcPts val="0"/>
              </a:spcBef>
              <a:buSzPct val="100000"/>
              <a:defRPr sz="19200"/>
            </a:lvl2pPr>
            <a:lvl3pPr lvl="2" algn="ctr" rtl="0">
              <a:spcBef>
                <a:spcPts val="0"/>
              </a:spcBef>
              <a:buSzPct val="100000"/>
              <a:defRPr sz="19200"/>
            </a:lvl3pPr>
            <a:lvl4pPr lvl="3" algn="ctr" rtl="0">
              <a:spcBef>
                <a:spcPts val="0"/>
              </a:spcBef>
              <a:buSzPct val="100000"/>
              <a:defRPr sz="19200"/>
            </a:lvl4pPr>
            <a:lvl5pPr lvl="4" algn="ctr" rtl="0">
              <a:spcBef>
                <a:spcPts val="0"/>
              </a:spcBef>
              <a:buSzPct val="100000"/>
              <a:defRPr sz="19200"/>
            </a:lvl5pPr>
            <a:lvl6pPr lvl="5" algn="ctr" rtl="0">
              <a:spcBef>
                <a:spcPts val="0"/>
              </a:spcBef>
              <a:buSzPct val="100000"/>
              <a:defRPr sz="19200"/>
            </a:lvl6pPr>
            <a:lvl7pPr lvl="6" algn="ctr" rtl="0">
              <a:spcBef>
                <a:spcPts val="0"/>
              </a:spcBef>
              <a:buSzPct val="100000"/>
              <a:defRPr sz="19200"/>
            </a:lvl7pPr>
            <a:lvl8pPr lvl="7" algn="ctr" rtl="0">
              <a:spcBef>
                <a:spcPts val="0"/>
              </a:spcBef>
              <a:buSzPct val="100000"/>
              <a:defRPr sz="19200"/>
            </a:lvl8pPr>
            <a:lvl9pPr lvl="8" algn="ctr" rtl="0">
              <a:spcBef>
                <a:spcPts val="0"/>
              </a:spcBef>
              <a:buSzPct val="100000"/>
              <a:defRPr sz="19200"/>
            </a:lvl9pPr>
          </a:lstStyle>
          <a:p>
            <a:endParaRPr/>
          </a:p>
        </p:txBody>
      </p:sp>
      <p:sp>
        <p:nvSpPr>
          <p:cNvPr id="15" name="Shape 15"/>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1496160" y="7375839"/>
            <a:ext cx="40899000" cy="21864900"/>
          </a:xfrm>
          <a:prstGeom prst="rect">
            <a:avLst/>
          </a:prstGeom>
        </p:spPr>
        <p:txBody>
          <a:bodyPr lIns="487600" tIns="487600" rIns="487600" bIns="4876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1496160" y="7375839"/>
            <a:ext cx="19199400" cy="21864900"/>
          </a:xfrm>
          <a:prstGeom prst="rect">
            <a:avLst/>
          </a:prstGeom>
        </p:spPr>
        <p:txBody>
          <a:bodyPr lIns="487600" tIns="487600" rIns="487600" bIns="487600" anchor="t" anchorCtr="0"/>
          <a:lstStyle>
            <a:lvl1pPr lvl="0" rtl="0">
              <a:spcBef>
                <a:spcPts val="0"/>
              </a:spcBef>
              <a:buSzPct val="100000"/>
              <a:defRPr sz="7500"/>
            </a:lvl1pPr>
            <a:lvl2pPr lvl="1" rtl="0">
              <a:spcBef>
                <a:spcPts val="0"/>
              </a:spcBef>
              <a:buSzPct val="100000"/>
              <a:defRPr sz="6400"/>
            </a:lvl2pPr>
            <a:lvl3pPr lvl="2" rtl="0">
              <a:spcBef>
                <a:spcPts val="0"/>
              </a:spcBef>
              <a:buSzPct val="100000"/>
              <a:defRPr sz="6400"/>
            </a:lvl3pPr>
            <a:lvl4pPr lvl="3" rtl="0">
              <a:spcBef>
                <a:spcPts val="0"/>
              </a:spcBef>
              <a:buSzPct val="100000"/>
              <a:defRPr sz="6400"/>
            </a:lvl4pPr>
            <a:lvl5pPr lvl="4" rtl="0">
              <a:spcBef>
                <a:spcPts val="0"/>
              </a:spcBef>
              <a:buSzPct val="100000"/>
              <a:defRPr sz="6400"/>
            </a:lvl5pPr>
            <a:lvl6pPr lvl="5" rtl="0">
              <a:spcBef>
                <a:spcPts val="0"/>
              </a:spcBef>
              <a:buSzPct val="100000"/>
              <a:defRPr sz="6400"/>
            </a:lvl6pPr>
            <a:lvl7pPr lvl="6" rtl="0">
              <a:spcBef>
                <a:spcPts val="0"/>
              </a:spcBef>
              <a:buSzPct val="100000"/>
              <a:defRPr sz="6400"/>
            </a:lvl7pPr>
            <a:lvl8pPr lvl="7" rtl="0">
              <a:spcBef>
                <a:spcPts val="0"/>
              </a:spcBef>
              <a:buSzPct val="100000"/>
              <a:defRPr sz="6400"/>
            </a:lvl8pPr>
            <a:lvl9pPr lvl="8" rtl="0">
              <a:spcBef>
                <a:spcPts val="0"/>
              </a:spcBef>
              <a:buSzPct val="100000"/>
              <a:defRPr sz="6400"/>
            </a:lvl9pPr>
          </a:lstStyle>
          <a:p>
            <a:endParaRPr/>
          </a:p>
        </p:txBody>
      </p:sp>
      <p:sp>
        <p:nvSpPr>
          <p:cNvPr id="23" name="Shape 23"/>
          <p:cNvSpPr txBox="1">
            <a:spLocks noGrp="1"/>
          </p:cNvSpPr>
          <p:nvPr>
            <p:ph type="body" idx="2"/>
          </p:nvPr>
        </p:nvSpPr>
        <p:spPr>
          <a:xfrm>
            <a:off x="23195520" y="7375839"/>
            <a:ext cx="19199400" cy="21864900"/>
          </a:xfrm>
          <a:prstGeom prst="rect">
            <a:avLst/>
          </a:prstGeom>
        </p:spPr>
        <p:txBody>
          <a:bodyPr lIns="487600" tIns="487600" rIns="487600" bIns="487600" anchor="t" anchorCtr="0"/>
          <a:lstStyle>
            <a:lvl1pPr lvl="0" rtl="0">
              <a:spcBef>
                <a:spcPts val="0"/>
              </a:spcBef>
              <a:buSzPct val="100000"/>
              <a:defRPr sz="7500"/>
            </a:lvl1pPr>
            <a:lvl2pPr lvl="1" rtl="0">
              <a:spcBef>
                <a:spcPts val="0"/>
              </a:spcBef>
              <a:buSzPct val="100000"/>
              <a:defRPr sz="6400"/>
            </a:lvl2pPr>
            <a:lvl3pPr lvl="2" rtl="0">
              <a:spcBef>
                <a:spcPts val="0"/>
              </a:spcBef>
              <a:buSzPct val="100000"/>
              <a:defRPr sz="6400"/>
            </a:lvl3pPr>
            <a:lvl4pPr lvl="3" rtl="0">
              <a:spcBef>
                <a:spcPts val="0"/>
              </a:spcBef>
              <a:buSzPct val="100000"/>
              <a:defRPr sz="6400"/>
            </a:lvl4pPr>
            <a:lvl5pPr lvl="4" rtl="0">
              <a:spcBef>
                <a:spcPts val="0"/>
              </a:spcBef>
              <a:buSzPct val="100000"/>
              <a:defRPr sz="6400"/>
            </a:lvl5pPr>
            <a:lvl6pPr lvl="5" rtl="0">
              <a:spcBef>
                <a:spcPts val="0"/>
              </a:spcBef>
              <a:buSzPct val="100000"/>
              <a:defRPr sz="6400"/>
            </a:lvl6pPr>
            <a:lvl7pPr lvl="6" rtl="0">
              <a:spcBef>
                <a:spcPts val="0"/>
              </a:spcBef>
              <a:buSzPct val="100000"/>
              <a:defRPr sz="6400"/>
            </a:lvl7pPr>
            <a:lvl8pPr lvl="7" rtl="0">
              <a:spcBef>
                <a:spcPts val="0"/>
              </a:spcBef>
              <a:buSzPct val="100000"/>
              <a:defRPr sz="6400"/>
            </a:lvl8pPr>
            <a:lvl9pPr lvl="8" rtl="0">
              <a:spcBef>
                <a:spcPts val="0"/>
              </a:spcBef>
              <a:buSzPct val="100000"/>
              <a:defRPr sz="6400"/>
            </a:lvl9pPr>
          </a:lstStyle>
          <a:p>
            <a:endParaRPr/>
          </a:p>
        </p:txBody>
      </p:sp>
      <p:sp>
        <p:nvSpPr>
          <p:cNvPr id="24" name="Shape 24"/>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96160" y="3555840"/>
            <a:ext cx="13478400" cy="4836599"/>
          </a:xfrm>
          <a:prstGeom prst="rect">
            <a:avLst/>
          </a:prstGeom>
        </p:spPr>
        <p:txBody>
          <a:bodyPr lIns="487600" tIns="487600" rIns="487600" bIns="487600" anchor="b" anchorCtr="0"/>
          <a:lstStyle>
            <a:lvl1pPr lvl="0" rtl="0">
              <a:spcBef>
                <a:spcPts val="0"/>
              </a:spcBef>
              <a:buSzPct val="100000"/>
              <a:defRPr sz="12800"/>
            </a:lvl1pPr>
            <a:lvl2pPr lvl="1" rtl="0">
              <a:spcBef>
                <a:spcPts val="0"/>
              </a:spcBef>
              <a:buSzPct val="100000"/>
              <a:defRPr sz="12800"/>
            </a:lvl2pPr>
            <a:lvl3pPr lvl="2" rtl="0">
              <a:spcBef>
                <a:spcPts val="0"/>
              </a:spcBef>
              <a:buSzPct val="100000"/>
              <a:defRPr sz="12800"/>
            </a:lvl3pPr>
            <a:lvl4pPr lvl="3" rtl="0">
              <a:spcBef>
                <a:spcPts val="0"/>
              </a:spcBef>
              <a:buSzPct val="100000"/>
              <a:defRPr sz="12800"/>
            </a:lvl4pPr>
            <a:lvl5pPr lvl="4" rtl="0">
              <a:spcBef>
                <a:spcPts val="0"/>
              </a:spcBef>
              <a:buSzPct val="100000"/>
              <a:defRPr sz="12800"/>
            </a:lvl5pPr>
            <a:lvl6pPr lvl="5" rtl="0">
              <a:spcBef>
                <a:spcPts val="0"/>
              </a:spcBef>
              <a:buSzPct val="100000"/>
              <a:defRPr sz="12800"/>
            </a:lvl6pPr>
            <a:lvl7pPr lvl="6" rtl="0">
              <a:spcBef>
                <a:spcPts val="0"/>
              </a:spcBef>
              <a:buSzPct val="100000"/>
              <a:defRPr sz="12800"/>
            </a:lvl7pPr>
            <a:lvl8pPr lvl="7" rtl="0">
              <a:spcBef>
                <a:spcPts val="0"/>
              </a:spcBef>
              <a:buSzPct val="100000"/>
              <a:defRPr sz="12800"/>
            </a:lvl8pPr>
            <a:lvl9pPr lvl="8" rtl="0">
              <a:spcBef>
                <a:spcPts val="0"/>
              </a:spcBef>
              <a:buSzPct val="100000"/>
              <a:defRPr sz="12800"/>
            </a:lvl9pPr>
          </a:lstStyle>
          <a:p>
            <a:endParaRPr/>
          </a:p>
        </p:txBody>
      </p:sp>
      <p:sp>
        <p:nvSpPr>
          <p:cNvPr id="30" name="Shape 30"/>
          <p:cNvSpPr txBox="1">
            <a:spLocks noGrp="1"/>
          </p:cNvSpPr>
          <p:nvPr>
            <p:ph type="body" idx="1"/>
          </p:nvPr>
        </p:nvSpPr>
        <p:spPr>
          <a:xfrm>
            <a:off x="1496160" y="8893439"/>
            <a:ext cx="13478400" cy="20348100"/>
          </a:xfrm>
          <a:prstGeom prst="rect">
            <a:avLst/>
          </a:prstGeom>
        </p:spPr>
        <p:txBody>
          <a:bodyPr lIns="487600" tIns="487600" rIns="487600" bIns="487600" anchor="t" anchorCtr="0"/>
          <a:lstStyle>
            <a:lvl1pPr lvl="0" rtl="0">
              <a:spcBef>
                <a:spcPts val="0"/>
              </a:spcBef>
              <a:buSzPct val="100000"/>
              <a:defRPr sz="6400"/>
            </a:lvl1pPr>
            <a:lvl2pPr lvl="1" rtl="0">
              <a:spcBef>
                <a:spcPts val="0"/>
              </a:spcBef>
              <a:buSzPct val="100000"/>
              <a:defRPr sz="6400"/>
            </a:lvl2pPr>
            <a:lvl3pPr lvl="2" rtl="0">
              <a:spcBef>
                <a:spcPts val="0"/>
              </a:spcBef>
              <a:buSzPct val="100000"/>
              <a:defRPr sz="6400"/>
            </a:lvl3pPr>
            <a:lvl4pPr lvl="3" rtl="0">
              <a:spcBef>
                <a:spcPts val="0"/>
              </a:spcBef>
              <a:buSzPct val="100000"/>
              <a:defRPr sz="6400"/>
            </a:lvl4pPr>
            <a:lvl5pPr lvl="4" rtl="0">
              <a:spcBef>
                <a:spcPts val="0"/>
              </a:spcBef>
              <a:buSzPct val="100000"/>
              <a:defRPr sz="6400"/>
            </a:lvl5pPr>
            <a:lvl6pPr lvl="5" rtl="0">
              <a:spcBef>
                <a:spcPts val="0"/>
              </a:spcBef>
              <a:buSzPct val="100000"/>
              <a:defRPr sz="6400"/>
            </a:lvl6pPr>
            <a:lvl7pPr lvl="6" rtl="0">
              <a:spcBef>
                <a:spcPts val="0"/>
              </a:spcBef>
              <a:buSzPct val="100000"/>
              <a:defRPr sz="6400"/>
            </a:lvl7pPr>
            <a:lvl8pPr lvl="7" rtl="0">
              <a:spcBef>
                <a:spcPts val="0"/>
              </a:spcBef>
              <a:buSzPct val="100000"/>
              <a:defRPr sz="6400"/>
            </a:lvl8pPr>
            <a:lvl9pPr lvl="8" rtl="0">
              <a:spcBef>
                <a:spcPts val="0"/>
              </a:spcBef>
              <a:buSzPct val="100000"/>
              <a:defRPr sz="6400"/>
            </a:lvl9pPr>
          </a:lstStyle>
          <a:p>
            <a:endParaRPr/>
          </a:p>
        </p:txBody>
      </p:sp>
      <p:sp>
        <p:nvSpPr>
          <p:cNvPr id="31" name="Shape 31"/>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353200" y="2880960"/>
            <a:ext cx="30565500" cy="26180999"/>
          </a:xfrm>
          <a:prstGeom prst="rect">
            <a:avLst/>
          </a:prstGeom>
        </p:spPr>
        <p:txBody>
          <a:bodyPr lIns="487600" tIns="487600" rIns="487600" bIns="487600" anchor="ctr" anchorCtr="0"/>
          <a:lstStyle>
            <a:lvl1pPr lvl="0" rtl="0">
              <a:spcBef>
                <a:spcPts val="0"/>
              </a:spcBef>
              <a:buSzPct val="100000"/>
              <a:defRPr sz="25600"/>
            </a:lvl1pPr>
            <a:lvl2pPr lvl="1" rtl="0">
              <a:spcBef>
                <a:spcPts val="0"/>
              </a:spcBef>
              <a:buSzPct val="100000"/>
              <a:defRPr sz="25600"/>
            </a:lvl2pPr>
            <a:lvl3pPr lvl="2" rtl="0">
              <a:spcBef>
                <a:spcPts val="0"/>
              </a:spcBef>
              <a:buSzPct val="100000"/>
              <a:defRPr sz="25600"/>
            </a:lvl3pPr>
            <a:lvl4pPr lvl="3" rtl="0">
              <a:spcBef>
                <a:spcPts val="0"/>
              </a:spcBef>
              <a:buSzPct val="100000"/>
              <a:defRPr sz="25600"/>
            </a:lvl4pPr>
            <a:lvl5pPr lvl="4" rtl="0">
              <a:spcBef>
                <a:spcPts val="0"/>
              </a:spcBef>
              <a:buSzPct val="100000"/>
              <a:defRPr sz="25600"/>
            </a:lvl5pPr>
            <a:lvl6pPr lvl="5" rtl="0">
              <a:spcBef>
                <a:spcPts val="0"/>
              </a:spcBef>
              <a:buSzPct val="100000"/>
              <a:defRPr sz="25600"/>
            </a:lvl6pPr>
            <a:lvl7pPr lvl="6" rtl="0">
              <a:spcBef>
                <a:spcPts val="0"/>
              </a:spcBef>
              <a:buSzPct val="100000"/>
              <a:defRPr sz="25600"/>
            </a:lvl7pPr>
            <a:lvl8pPr lvl="7" rtl="0">
              <a:spcBef>
                <a:spcPts val="0"/>
              </a:spcBef>
              <a:buSzPct val="100000"/>
              <a:defRPr sz="25600"/>
            </a:lvl8pPr>
            <a:lvl9pPr lvl="8" rtl="0">
              <a:spcBef>
                <a:spcPts val="0"/>
              </a:spcBef>
              <a:buSzPct val="100000"/>
              <a:defRPr sz="25600"/>
            </a:lvl9pPr>
          </a:lstStyle>
          <a:p>
            <a:endParaRPr/>
          </a:p>
        </p:txBody>
      </p:sp>
      <p:sp>
        <p:nvSpPr>
          <p:cNvPr id="34" name="Shape 34"/>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21945600" y="-800"/>
            <a:ext cx="21945600" cy="32918400"/>
          </a:xfrm>
          <a:prstGeom prst="rect">
            <a:avLst/>
          </a:prstGeom>
          <a:solidFill>
            <a:schemeClr val="lt2"/>
          </a:solidFill>
          <a:ln>
            <a:noFill/>
          </a:ln>
        </p:spPr>
        <p:txBody>
          <a:bodyPr lIns="487600" tIns="487600" rIns="487600" bIns="487600" anchor="ctr" anchorCtr="0">
            <a:noAutofit/>
          </a:bodyPr>
          <a:lstStyle/>
          <a:p>
            <a:pPr lvl="0">
              <a:spcBef>
                <a:spcPts val="0"/>
              </a:spcBef>
              <a:buNone/>
            </a:pPr>
            <a:endParaRPr/>
          </a:p>
        </p:txBody>
      </p:sp>
      <p:sp>
        <p:nvSpPr>
          <p:cNvPr id="37" name="Shape 37"/>
          <p:cNvSpPr txBox="1">
            <a:spLocks noGrp="1"/>
          </p:cNvSpPr>
          <p:nvPr>
            <p:ph type="title"/>
          </p:nvPr>
        </p:nvSpPr>
        <p:spPr>
          <a:xfrm>
            <a:off x="1274400" y="7892319"/>
            <a:ext cx="19416900" cy="9486600"/>
          </a:xfrm>
          <a:prstGeom prst="rect">
            <a:avLst/>
          </a:prstGeom>
        </p:spPr>
        <p:txBody>
          <a:bodyPr lIns="487600" tIns="487600" rIns="487600" bIns="487600" anchor="b" anchorCtr="0"/>
          <a:lstStyle>
            <a:lvl1pPr lvl="0" algn="ctr" rtl="0">
              <a:spcBef>
                <a:spcPts val="0"/>
              </a:spcBef>
              <a:buSzPct val="100000"/>
              <a:defRPr sz="22400"/>
            </a:lvl1pPr>
            <a:lvl2pPr lvl="1" algn="ctr" rtl="0">
              <a:spcBef>
                <a:spcPts val="0"/>
              </a:spcBef>
              <a:buSzPct val="100000"/>
              <a:defRPr sz="22400"/>
            </a:lvl2pPr>
            <a:lvl3pPr lvl="2" algn="ctr" rtl="0">
              <a:spcBef>
                <a:spcPts val="0"/>
              </a:spcBef>
              <a:buSzPct val="100000"/>
              <a:defRPr sz="22400"/>
            </a:lvl3pPr>
            <a:lvl4pPr lvl="3" algn="ctr" rtl="0">
              <a:spcBef>
                <a:spcPts val="0"/>
              </a:spcBef>
              <a:buSzPct val="100000"/>
              <a:defRPr sz="22400"/>
            </a:lvl4pPr>
            <a:lvl5pPr lvl="4" algn="ctr" rtl="0">
              <a:spcBef>
                <a:spcPts val="0"/>
              </a:spcBef>
              <a:buSzPct val="100000"/>
              <a:defRPr sz="22400"/>
            </a:lvl5pPr>
            <a:lvl6pPr lvl="5" algn="ctr" rtl="0">
              <a:spcBef>
                <a:spcPts val="0"/>
              </a:spcBef>
              <a:buSzPct val="100000"/>
              <a:defRPr sz="22400"/>
            </a:lvl6pPr>
            <a:lvl7pPr lvl="6" algn="ctr" rtl="0">
              <a:spcBef>
                <a:spcPts val="0"/>
              </a:spcBef>
              <a:buSzPct val="100000"/>
              <a:defRPr sz="22400"/>
            </a:lvl7pPr>
            <a:lvl8pPr lvl="7" algn="ctr" rtl="0">
              <a:spcBef>
                <a:spcPts val="0"/>
              </a:spcBef>
              <a:buSzPct val="100000"/>
              <a:defRPr sz="22400"/>
            </a:lvl8pPr>
            <a:lvl9pPr lvl="8" algn="ctr" rtl="0">
              <a:spcBef>
                <a:spcPts val="0"/>
              </a:spcBef>
              <a:buSzPct val="100000"/>
              <a:defRPr sz="22400"/>
            </a:lvl9pPr>
          </a:lstStyle>
          <a:p>
            <a:endParaRPr/>
          </a:p>
        </p:txBody>
      </p:sp>
      <p:sp>
        <p:nvSpPr>
          <p:cNvPr id="38" name="Shape 38"/>
          <p:cNvSpPr txBox="1">
            <a:spLocks noGrp="1"/>
          </p:cNvSpPr>
          <p:nvPr>
            <p:ph type="subTitle" idx="1"/>
          </p:nvPr>
        </p:nvSpPr>
        <p:spPr>
          <a:xfrm>
            <a:off x="1274400" y="17939680"/>
            <a:ext cx="19416900" cy="7904700"/>
          </a:xfrm>
          <a:prstGeom prst="rect">
            <a:avLst/>
          </a:prstGeom>
        </p:spPr>
        <p:txBody>
          <a:bodyPr lIns="487600" tIns="487600" rIns="487600" bIns="487600" anchor="t" anchorCtr="0"/>
          <a:lstStyle>
            <a:lvl1pPr lvl="0" algn="ctr" rtl="0">
              <a:lnSpc>
                <a:spcPct val="100000"/>
              </a:lnSpc>
              <a:spcBef>
                <a:spcPts val="0"/>
              </a:spcBef>
              <a:spcAft>
                <a:spcPts val="0"/>
              </a:spcAft>
              <a:buSzPct val="100000"/>
              <a:buNone/>
              <a:defRPr sz="11200"/>
            </a:lvl1pPr>
            <a:lvl2pPr lvl="1" algn="ctr" rtl="0">
              <a:lnSpc>
                <a:spcPct val="100000"/>
              </a:lnSpc>
              <a:spcBef>
                <a:spcPts val="0"/>
              </a:spcBef>
              <a:spcAft>
                <a:spcPts val="0"/>
              </a:spcAft>
              <a:buSzPct val="100000"/>
              <a:buNone/>
              <a:defRPr sz="11200"/>
            </a:lvl2pPr>
            <a:lvl3pPr lvl="2" algn="ctr" rtl="0">
              <a:lnSpc>
                <a:spcPct val="100000"/>
              </a:lnSpc>
              <a:spcBef>
                <a:spcPts val="0"/>
              </a:spcBef>
              <a:spcAft>
                <a:spcPts val="0"/>
              </a:spcAft>
              <a:buSzPct val="100000"/>
              <a:buNone/>
              <a:defRPr sz="11200"/>
            </a:lvl3pPr>
            <a:lvl4pPr lvl="3" algn="ctr" rtl="0">
              <a:lnSpc>
                <a:spcPct val="100000"/>
              </a:lnSpc>
              <a:spcBef>
                <a:spcPts val="0"/>
              </a:spcBef>
              <a:spcAft>
                <a:spcPts val="0"/>
              </a:spcAft>
              <a:buSzPct val="100000"/>
              <a:buNone/>
              <a:defRPr sz="11200"/>
            </a:lvl4pPr>
            <a:lvl5pPr lvl="4" algn="ctr" rtl="0">
              <a:lnSpc>
                <a:spcPct val="100000"/>
              </a:lnSpc>
              <a:spcBef>
                <a:spcPts val="0"/>
              </a:spcBef>
              <a:spcAft>
                <a:spcPts val="0"/>
              </a:spcAft>
              <a:buSzPct val="100000"/>
              <a:buNone/>
              <a:defRPr sz="11200"/>
            </a:lvl5pPr>
            <a:lvl6pPr lvl="5" algn="ctr" rtl="0">
              <a:lnSpc>
                <a:spcPct val="100000"/>
              </a:lnSpc>
              <a:spcBef>
                <a:spcPts val="0"/>
              </a:spcBef>
              <a:spcAft>
                <a:spcPts val="0"/>
              </a:spcAft>
              <a:buSzPct val="100000"/>
              <a:buNone/>
              <a:defRPr sz="11200"/>
            </a:lvl6pPr>
            <a:lvl7pPr lvl="6" algn="ctr" rtl="0">
              <a:lnSpc>
                <a:spcPct val="100000"/>
              </a:lnSpc>
              <a:spcBef>
                <a:spcPts val="0"/>
              </a:spcBef>
              <a:spcAft>
                <a:spcPts val="0"/>
              </a:spcAft>
              <a:buSzPct val="100000"/>
              <a:buNone/>
              <a:defRPr sz="11200"/>
            </a:lvl7pPr>
            <a:lvl8pPr lvl="7" algn="ctr" rtl="0">
              <a:lnSpc>
                <a:spcPct val="100000"/>
              </a:lnSpc>
              <a:spcBef>
                <a:spcPts val="0"/>
              </a:spcBef>
              <a:spcAft>
                <a:spcPts val="0"/>
              </a:spcAft>
              <a:buSzPct val="100000"/>
              <a:buNone/>
              <a:defRPr sz="11200"/>
            </a:lvl8pPr>
            <a:lvl9pPr lvl="8" algn="ctr" rtl="0">
              <a:lnSpc>
                <a:spcPct val="100000"/>
              </a:lnSpc>
              <a:spcBef>
                <a:spcPts val="0"/>
              </a:spcBef>
              <a:spcAft>
                <a:spcPts val="0"/>
              </a:spcAft>
              <a:buSzPct val="100000"/>
              <a:buNone/>
              <a:defRPr sz="11200"/>
            </a:lvl9pPr>
          </a:lstStyle>
          <a:p>
            <a:endParaRPr/>
          </a:p>
        </p:txBody>
      </p:sp>
      <p:sp>
        <p:nvSpPr>
          <p:cNvPr id="39" name="Shape 39"/>
          <p:cNvSpPr txBox="1">
            <a:spLocks noGrp="1"/>
          </p:cNvSpPr>
          <p:nvPr>
            <p:ph type="body" idx="2"/>
          </p:nvPr>
        </p:nvSpPr>
        <p:spPr>
          <a:xfrm>
            <a:off x="23709600" y="4634079"/>
            <a:ext cx="18417600" cy="23648700"/>
          </a:xfrm>
          <a:prstGeom prst="rect">
            <a:avLst/>
          </a:prstGeom>
        </p:spPr>
        <p:txBody>
          <a:bodyPr lIns="487600" tIns="487600" rIns="487600" bIns="487600"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496160" y="27075680"/>
            <a:ext cx="28794300" cy="3872700"/>
          </a:xfrm>
          <a:prstGeom prst="rect">
            <a:avLst/>
          </a:prstGeom>
        </p:spPr>
        <p:txBody>
          <a:bodyPr lIns="487600" tIns="487600" rIns="487600" bIns="487600" anchor="ctr" anchorCtr="0"/>
          <a:lstStyle>
            <a:lvl1pPr lvl="0" rt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96160" y="2848160"/>
            <a:ext cx="40899000" cy="3665400"/>
          </a:xfrm>
          <a:prstGeom prst="rect">
            <a:avLst/>
          </a:prstGeom>
          <a:noFill/>
          <a:ln>
            <a:noFill/>
          </a:ln>
        </p:spPr>
        <p:txBody>
          <a:bodyPr lIns="487600" tIns="487600" rIns="487600" bIns="487600" anchor="t" anchorCtr="0"/>
          <a:lstStyle>
            <a:lvl1pPr lvl="0" rtl="0">
              <a:spcBef>
                <a:spcPts val="0"/>
              </a:spcBef>
              <a:buClr>
                <a:schemeClr val="dk1"/>
              </a:buClr>
              <a:buSzPct val="100000"/>
              <a:buNone/>
              <a:defRPr sz="14900">
                <a:solidFill>
                  <a:schemeClr val="dk1"/>
                </a:solidFill>
              </a:defRPr>
            </a:lvl1pPr>
            <a:lvl2pPr lvl="1" rtl="0">
              <a:spcBef>
                <a:spcPts val="0"/>
              </a:spcBef>
              <a:buClr>
                <a:schemeClr val="dk1"/>
              </a:buClr>
              <a:buSzPct val="100000"/>
              <a:buNone/>
              <a:defRPr sz="14900">
                <a:solidFill>
                  <a:schemeClr val="dk1"/>
                </a:solidFill>
              </a:defRPr>
            </a:lvl2pPr>
            <a:lvl3pPr lvl="2" rtl="0">
              <a:spcBef>
                <a:spcPts val="0"/>
              </a:spcBef>
              <a:buClr>
                <a:schemeClr val="dk1"/>
              </a:buClr>
              <a:buSzPct val="100000"/>
              <a:buNone/>
              <a:defRPr sz="14900">
                <a:solidFill>
                  <a:schemeClr val="dk1"/>
                </a:solidFill>
              </a:defRPr>
            </a:lvl3pPr>
            <a:lvl4pPr lvl="3" rtl="0">
              <a:spcBef>
                <a:spcPts val="0"/>
              </a:spcBef>
              <a:buClr>
                <a:schemeClr val="dk1"/>
              </a:buClr>
              <a:buSzPct val="100000"/>
              <a:buNone/>
              <a:defRPr sz="14900">
                <a:solidFill>
                  <a:schemeClr val="dk1"/>
                </a:solidFill>
              </a:defRPr>
            </a:lvl4pPr>
            <a:lvl5pPr lvl="4" rtl="0">
              <a:spcBef>
                <a:spcPts val="0"/>
              </a:spcBef>
              <a:buClr>
                <a:schemeClr val="dk1"/>
              </a:buClr>
              <a:buSzPct val="100000"/>
              <a:buNone/>
              <a:defRPr sz="14900">
                <a:solidFill>
                  <a:schemeClr val="dk1"/>
                </a:solidFill>
              </a:defRPr>
            </a:lvl5pPr>
            <a:lvl6pPr lvl="5" rtl="0">
              <a:spcBef>
                <a:spcPts val="0"/>
              </a:spcBef>
              <a:buClr>
                <a:schemeClr val="dk1"/>
              </a:buClr>
              <a:buSzPct val="100000"/>
              <a:buNone/>
              <a:defRPr sz="14900">
                <a:solidFill>
                  <a:schemeClr val="dk1"/>
                </a:solidFill>
              </a:defRPr>
            </a:lvl6pPr>
            <a:lvl7pPr lvl="6" rtl="0">
              <a:spcBef>
                <a:spcPts val="0"/>
              </a:spcBef>
              <a:buClr>
                <a:schemeClr val="dk1"/>
              </a:buClr>
              <a:buSzPct val="100000"/>
              <a:buNone/>
              <a:defRPr sz="14900">
                <a:solidFill>
                  <a:schemeClr val="dk1"/>
                </a:solidFill>
              </a:defRPr>
            </a:lvl7pPr>
            <a:lvl8pPr lvl="7" rtl="0">
              <a:spcBef>
                <a:spcPts val="0"/>
              </a:spcBef>
              <a:buClr>
                <a:schemeClr val="dk1"/>
              </a:buClr>
              <a:buSzPct val="100000"/>
              <a:buNone/>
              <a:defRPr sz="14900">
                <a:solidFill>
                  <a:schemeClr val="dk1"/>
                </a:solidFill>
              </a:defRPr>
            </a:lvl8pPr>
            <a:lvl9pPr lvl="8" rtl="0">
              <a:spcBef>
                <a:spcPts val="0"/>
              </a:spcBef>
              <a:buClr>
                <a:schemeClr val="dk1"/>
              </a:buClr>
              <a:buSzPct val="100000"/>
              <a:buNone/>
              <a:defRPr sz="14900">
                <a:solidFill>
                  <a:schemeClr val="dk1"/>
                </a:solidFill>
              </a:defRPr>
            </a:lvl9pPr>
          </a:lstStyle>
          <a:p>
            <a:endParaRPr/>
          </a:p>
        </p:txBody>
      </p:sp>
      <p:sp>
        <p:nvSpPr>
          <p:cNvPr id="7" name="Shape 7"/>
          <p:cNvSpPr txBox="1">
            <a:spLocks noGrp="1"/>
          </p:cNvSpPr>
          <p:nvPr>
            <p:ph type="body" idx="1"/>
          </p:nvPr>
        </p:nvSpPr>
        <p:spPr>
          <a:xfrm>
            <a:off x="1496160" y="7375839"/>
            <a:ext cx="40899000" cy="21864900"/>
          </a:xfrm>
          <a:prstGeom prst="rect">
            <a:avLst/>
          </a:prstGeom>
          <a:noFill/>
          <a:ln>
            <a:noFill/>
          </a:ln>
        </p:spPr>
        <p:txBody>
          <a:bodyPr lIns="487600" tIns="487600" rIns="487600" bIns="487600" anchor="t" anchorCtr="0"/>
          <a:lstStyle>
            <a:lvl1pPr lvl="0" rtl="0">
              <a:lnSpc>
                <a:spcPct val="115000"/>
              </a:lnSpc>
              <a:spcBef>
                <a:spcPts val="0"/>
              </a:spcBef>
              <a:spcAft>
                <a:spcPts val="8500"/>
              </a:spcAft>
              <a:buClr>
                <a:schemeClr val="dk2"/>
              </a:buClr>
              <a:buSzPct val="100000"/>
              <a:defRPr sz="9600">
                <a:solidFill>
                  <a:schemeClr val="dk2"/>
                </a:solidFill>
              </a:defRPr>
            </a:lvl1pPr>
            <a:lvl2pPr lvl="1" rtl="0">
              <a:lnSpc>
                <a:spcPct val="115000"/>
              </a:lnSpc>
              <a:spcBef>
                <a:spcPts val="0"/>
              </a:spcBef>
              <a:spcAft>
                <a:spcPts val="8500"/>
              </a:spcAft>
              <a:buClr>
                <a:schemeClr val="dk2"/>
              </a:buClr>
              <a:buSzPct val="100000"/>
              <a:defRPr sz="7500">
                <a:solidFill>
                  <a:schemeClr val="dk2"/>
                </a:solidFill>
              </a:defRPr>
            </a:lvl2pPr>
            <a:lvl3pPr lvl="2" rtl="0">
              <a:lnSpc>
                <a:spcPct val="115000"/>
              </a:lnSpc>
              <a:spcBef>
                <a:spcPts val="0"/>
              </a:spcBef>
              <a:spcAft>
                <a:spcPts val="8500"/>
              </a:spcAft>
              <a:buClr>
                <a:schemeClr val="dk2"/>
              </a:buClr>
              <a:buSzPct val="100000"/>
              <a:defRPr sz="7500">
                <a:solidFill>
                  <a:schemeClr val="dk2"/>
                </a:solidFill>
              </a:defRPr>
            </a:lvl3pPr>
            <a:lvl4pPr lvl="3" rtl="0">
              <a:lnSpc>
                <a:spcPct val="115000"/>
              </a:lnSpc>
              <a:spcBef>
                <a:spcPts val="0"/>
              </a:spcBef>
              <a:spcAft>
                <a:spcPts val="8500"/>
              </a:spcAft>
              <a:buClr>
                <a:schemeClr val="dk2"/>
              </a:buClr>
              <a:buSzPct val="100000"/>
              <a:defRPr sz="7500">
                <a:solidFill>
                  <a:schemeClr val="dk2"/>
                </a:solidFill>
              </a:defRPr>
            </a:lvl4pPr>
            <a:lvl5pPr lvl="4" rtl="0">
              <a:lnSpc>
                <a:spcPct val="115000"/>
              </a:lnSpc>
              <a:spcBef>
                <a:spcPts val="0"/>
              </a:spcBef>
              <a:spcAft>
                <a:spcPts val="8500"/>
              </a:spcAft>
              <a:buClr>
                <a:schemeClr val="dk2"/>
              </a:buClr>
              <a:buSzPct val="100000"/>
              <a:defRPr sz="7500">
                <a:solidFill>
                  <a:schemeClr val="dk2"/>
                </a:solidFill>
              </a:defRPr>
            </a:lvl5pPr>
            <a:lvl6pPr lvl="5" rtl="0">
              <a:lnSpc>
                <a:spcPct val="115000"/>
              </a:lnSpc>
              <a:spcBef>
                <a:spcPts val="0"/>
              </a:spcBef>
              <a:spcAft>
                <a:spcPts val="8500"/>
              </a:spcAft>
              <a:buClr>
                <a:schemeClr val="dk2"/>
              </a:buClr>
              <a:buSzPct val="100000"/>
              <a:defRPr sz="7500">
                <a:solidFill>
                  <a:schemeClr val="dk2"/>
                </a:solidFill>
              </a:defRPr>
            </a:lvl6pPr>
            <a:lvl7pPr lvl="6" rtl="0">
              <a:lnSpc>
                <a:spcPct val="115000"/>
              </a:lnSpc>
              <a:spcBef>
                <a:spcPts val="0"/>
              </a:spcBef>
              <a:spcAft>
                <a:spcPts val="8500"/>
              </a:spcAft>
              <a:buClr>
                <a:schemeClr val="dk2"/>
              </a:buClr>
              <a:buSzPct val="100000"/>
              <a:defRPr sz="7500">
                <a:solidFill>
                  <a:schemeClr val="dk2"/>
                </a:solidFill>
              </a:defRPr>
            </a:lvl7pPr>
            <a:lvl8pPr lvl="7" rtl="0">
              <a:lnSpc>
                <a:spcPct val="115000"/>
              </a:lnSpc>
              <a:spcBef>
                <a:spcPts val="0"/>
              </a:spcBef>
              <a:spcAft>
                <a:spcPts val="8500"/>
              </a:spcAft>
              <a:buClr>
                <a:schemeClr val="dk2"/>
              </a:buClr>
              <a:buSzPct val="100000"/>
              <a:defRPr sz="7500">
                <a:solidFill>
                  <a:schemeClr val="dk2"/>
                </a:solidFill>
              </a:defRPr>
            </a:lvl8pPr>
            <a:lvl9pPr lvl="8" rtl="0">
              <a:lnSpc>
                <a:spcPct val="115000"/>
              </a:lnSpc>
              <a:spcBef>
                <a:spcPts val="0"/>
              </a:spcBef>
              <a:spcAft>
                <a:spcPts val="8500"/>
              </a:spcAft>
              <a:buClr>
                <a:schemeClr val="dk2"/>
              </a:buClr>
              <a:buSzPct val="100000"/>
              <a:defRPr sz="7500">
                <a:solidFill>
                  <a:schemeClr val="dk2"/>
                </a:solidFill>
              </a:defRPr>
            </a:lvl9pPr>
          </a:lstStyle>
          <a:p>
            <a:endParaRPr/>
          </a:p>
        </p:txBody>
      </p:sp>
      <p:sp>
        <p:nvSpPr>
          <p:cNvPr id="8" name="Shape 8"/>
          <p:cNvSpPr txBox="1">
            <a:spLocks noGrp="1"/>
          </p:cNvSpPr>
          <p:nvPr>
            <p:ph type="sldNum" idx="12"/>
          </p:nvPr>
        </p:nvSpPr>
        <p:spPr>
          <a:xfrm>
            <a:off x="40667797" y="29844587"/>
            <a:ext cx="2633700" cy="2519100"/>
          </a:xfrm>
          <a:prstGeom prst="rect">
            <a:avLst/>
          </a:prstGeom>
          <a:noFill/>
          <a:ln>
            <a:noFill/>
          </a:ln>
        </p:spPr>
        <p:txBody>
          <a:bodyPr lIns="487600" tIns="487600" rIns="487600" bIns="487600" anchor="ctr" anchorCtr="0">
            <a:noAutofit/>
          </a:bodyPr>
          <a:lstStyle/>
          <a:p>
            <a:pPr lvl="0" algn="r" rtl="0">
              <a:spcBef>
                <a:spcPts val="0"/>
              </a:spcBef>
              <a:buNone/>
            </a:pPr>
            <a:fld id="{00000000-1234-1234-1234-123412341234}" type="slidenum">
              <a:rPr lang="en" sz="5300">
                <a:solidFill>
                  <a:schemeClr val="dk2"/>
                </a:solidFill>
              </a:rPr>
              <a:t>‹#›</a:t>
            </a:fld>
            <a:endParaRPr lang="en" sz="53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2194558" y="1318261"/>
            <a:ext cx="39502200" cy="5487300"/>
          </a:xfrm>
          <a:prstGeom prst="rect">
            <a:avLst/>
          </a:prstGeom>
          <a:noFill/>
          <a:ln>
            <a:noFill/>
          </a:ln>
        </p:spPr>
        <p:txBody>
          <a:bodyPr lIns="105875" tIns="105875" rIns="105875" bIns="105875" anchor="b" anchorCtr="0"/>
          <a:lstStyle>
            <a:lvl1pPr marL="0" marR="0" lvl="0" indent="0" algn="l" rtl="0">
              <a:lnSpc>
                <a:spcPct val="100000"/>
              </a:lnSpc>
              <a:spcBef>
                <a:spcPts val="0"/>
              </a:spcBef>
              <a:spcAft>
                <a:spcPts val="0"/>
              </a:spcAft>
              <a:buClr>
                <a:schemeClr val="dk1"/>
              </a:buClr>
              <a:buSzPct val="25000"/>
              <a:buFont typeface="Arial"/>
              <a:buNone/>
              <a:defRPr sz="165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ct val="25000"/>
              <a:buFont typeface="Arial"/>
              <a:buNone/>
              <a:defRPr sz="16500" b="1" i="0" u="none" strike="noStrike" cap="none">
                <a:solidFill>
                  <a:schemeClr val="dk1"/>
                </a:solidFill>
                <a:latin typeface="Arial"/>
                <a:ea typeface="Arial"/>
                <a:cs typeface="Arial"/>
                <a:sym typeface="Arial"/>
              </a:defRPr>
            </a:lvl2pPr>
            <a:lvl3pPr lvl="2" indent="0" rtl="0">
              <a:spcBef>
                <a:spcPts val="0"/>
              </a:spcBef>
              <a:buClr>
                <a:schemeClr val="dk1"/>
              </a:buClr>
              <a:buSzPct val="25000"/>
              <a:buFont typeface="Arial"/>
              <a:buNone/>
              <a:defRPr sz="16500" b="1">
                <a:solidFill>
                  <a:schemeClr val="dk1"/>
                </a:solidFill>
              </a:defRPr>
            </a:lvl3pPr>
            <a:lvl4pPr lvl="3" indent="0" rtl="0">
              <a:spcBef>
                <a:spcPts val="0"/>
              </a:spcBef>
              <a:buClr>
                <a:schemeClr val="dk1"/>
              </a:buClr>
              <a:buSzPct val="25000"/>
              <a:buFont typeface="Arial"/>
              <a:buNone/>
              <a:defRPr sz="16500" b="1">
                <a:solidFill>
                  <a:schemeClr val="dk1"/>
                </a:solidFill>
              </a:defRPr>
            </a:lvl4pPr>
            <a:lvl5pPr lvl="4" indent="0" rtl="0">
              <a:spcBef>
                <a:spcPts val="0"/>
              </a:spcBef>
              <a:buClr>
                <a:schemeClr val="dk1"/>
              </a:buClr>
              <a:buSzPct val="25000"/>
              <a:buFont typeface="Arial"/>
              <a:buNone/>
              <a:defRPr sz="16500" b="1">
                <a:solidFill>
                  <a:schemeClr val="dk1"/>
                </a:solidFill>
              </a:defRPr>
            </a:lvl5pPr>
            <a:lvl6pPr lvl="5" indent="0" rtl="0">
              <a:spcBef>
                <a:spcPts val="0"/>
              </a:spcBef>
              <a:buClr>
                <a:schemeClr val="dk1"/>
              </a:buClr>
              <a:buSzPct val="25000"/>
              <a:buFont typeface="Arial"/>
              <a:buNone/>
              <a:defRPr sz="16500" b="1">
                <a:solidFill>
                  <a:schemeClr val="dk1"/>
                </a:solidFill>
              </a:defRPr>
            </a:lvl6pPr>
            <a:lvl7pPr lvl="6" indent="0" rtl="0">
              <a:spcBef>
                <a:spcPts val="0"/>
              </a:spcBef>
              <a:buClr>
                <a:schemeClr val="dk1"/>
              </a:buClr>
              <a:buSzPct val="25000"/>
              <a:buFont typeface="Arial"/>
              <a:buNone/>
              <a:defRPr sz="16500" b="1">
                <a:solidFill>
                  <a:schemeClr val="dk1"/>
                </a:solidFill>
              </a:defRPr>
            </a:lvl7pPr>
            <a:lvl8pPr lvl="7" indent="0" rtl="0">
              <a:spcBef>
                <a:spcPts val="0"/>
              </a:spcBef>
              <a:buClr>
                <a:schemeClr val="dk1"/>
              </a:buClr>
              <a:buSzPct val="25000"/>
              <a:buFont typeface="Arial"/>
              <a:buNone/>
              <a:defRPr sz="16500" b="1">
                <a:solidFill>
                  <a:schemeClr val="dk1"/>
                </a:solidFill>
              </a:defRPr>
            </a:lvl8pPr>
            <a:lvl9pPr lvl="8" indent="0" rtl="0">
              <a:spcBef>
                <a:spcPts val="0"/>
              </a:spcBef>
              <a:buClr>
                <a:schemeClr val="dk1"/>
              </a:buClr>
              <a:buSzPct val="25000"/>
              <a:buFont typeface="Arial"/>
              <a:buNone/>
              <a:defRPr sz="16500" b="1">
                <a:solidFill>
                  <a:schemeClr val="dk1"/>
                </a:solidFill>
              </a:defRPr>
            </a:lvl9pPr>
          </a:lstStyle>
          <a:p>
            <a:endParaRPr/>
          </a:p>
        </p:txBody>
      </p:sp>
      <p:sp>
        <p:nvSpPr>
          <p:cNvPr id="52" name="Shape 52"/>
          <p:cNvSpPr txBox="1">
            <a:spLocks noGrp="1"/>
          </p:cNvSpPr>
          <p:nvPr>
            <p:ph type="body" idx="1"/>
          </p:nvPr>
        </p:nvSpPr>
        <p:spPr>
          <a:xfrm>
            <a:off x="2194558" y="7680958"/>
            <a:ext cx="39502200" cy="23844600"/>
          </a:xfrm>
          <a:prstGeom prst="rect">
            <a:avLst/>
          </a:prstGeom>
          <a:noFill/>
          <a:ln>
            <a:noFill/>
          </a:ln>
        </p:spPr>
        <p:txBody>
          <a:bodyPr lIns="105875" tIns="105875" rIns="105875" bIns="105875" anchor="t" anchorCtr="0"/>
          <a:lstStyle>
            <a:lvl1pPr marL="0" marR="0" lvl="0" indent="0" algn="l" rtl="0">
              <a:lnSpc>
                <a:spcPct val="100000"/>
              </a:lnSpc>
              <a:spcBef>
                <a:spcPts val="2700"/>
              </a:spcBef>
              <a:spcAft>
                <a:spcPts val="0"/>
              </a:spcAft>
              <a:buClr>
                <a:schemeClr val="dk1"/>
              </a:buClr>
              <a:buSzPct val="25000"/>
              <a:buFont typeface="Arial"/>
              <a:buNone/>
              <a:defRPr sz="13900" b="0" i="0" u="none" strike="noStrike" cap="none">
                <a:solidFill>
                  <a:schemeClr val="dk1"/>
                </a:solidFill>
                <a:latin typeface="Arial"/>
                <a:ea typeface="Arial"/>
                <a:cs typeface="Arial"/>
                <a:sym typeface="Arial"/>
              </a:defRPr>
            </a:lvl1pPr>
            <a:lvl2pPr marL="546100" marR="0" lvl="1" indent="0" algn="l" rtl="0">
              <a:lnSpc>
                <a:spcPct val="100000"/>
              </a:lnSpc>
              <a:spcBef>
                <a:spcPts val="2100"/>
              </a:spcBef>
              <a:spcAft>
                <a:spcPts val="0"/>
              </a:spcAft>
              <a:buClr>
                <a:schemeClr val="dk1"/>
              </a:buClr>
              <a:buSzPct val="25000"/>
              <a:buFont typeface="Arial"/>
              <a:buNone/>
              <a:defRPr sz="11200" b="0" i="0" u="none" strike="noStrike" cap="none">
                <a:solidFill>
                  <a:schemeClr val="dk1"/>
                </a:solidFill>
                <a:latin typeface="Arial"/>
                <a:ea typeface="Arial"/>
                <a:cs typeface="Arial"/>
                <a:sym typeface="Arial"/>
              </a:defRPr>
            </a:lvl2pPr>
            <a:lvl3pPr marL="1079500" marR="0" lvl="2" indent="0" algn="l" rtl="0">
              <a:lnSpc>
                <a:spcPct val="100000"/>
              </a:lnSpc>
              <a:spcBef>
                <a:spcPts val="2100"/>
              </a:spcBef>
              <a:spcAft>
                <a:spcPts val="0"/>
              </a:spcAft>
              <a:buClr>
                <a:schemeClr val="dk1"/>
              </a:buClr>
              <a:buSzPct val="25000"/>
              <a:buFont typeface="Arial"/>
              <a:buNone/>
              <a:defRPr sz="11200" b="0" i="0" u="none" strike="noStrike" cap="none">
                <a:solidFill>
                  <a:schemeClr val="dk1"/>
                </a:solidFill>
                <a:latin typeface="Arial"/>
                <a:ea typeface="Arial"/>
                <a:cs typeface="Arial"/>
                <a:sym typeface="Arial"/>
              </a:defRPr>
            </a:lvl3pPr>
            <a:lvl4pPr marL="1562100" marR="0" lvl="3" indent="0" algn="l" rtl="0">
              <a:lnSpc>
                <a:spcPct val="100000"/>
              </a:lnSpc>
              <a:spcBef>
                <a:spcPts val="1600"/>
              </a:spcBef>
              <a:spcAft>
                <a:spcPts val="0"/>
              </a:spcAft>
              <a:buClr>
                <a:schemeClr val="dk1"/>
              </a:buClr>
              <a:buSzPct val="25000"/>
              <a:buFont typeface="Arial"/>
              <a:buNone/>
              <a:defRPr sz="8500" b="0" i="0" u="none" strike="noStrike" cap="none">
                <a:solidFill>
                  <a:schemeClr val="dk1"/>
                </a:solidFill>
                <a:latin typeface="Arial"/>
                <a:ea typeface="Arial"/>
                <a:cs typeface="Arial"/>
                <a:sym typeface="Arial"/>
              </a:defRPr>
            </a:lvl4pPr>
            <a:lvl5pPr marL="2095500" marR="0" lvl="4" indent="0" algn="l" rtl="0">
              <a:lnSpc>
                <a:spcPct val="100000"/>
              </a:lnSpc>
              <a:spcBef>
                <a:spcPts val="1600"/>
              </a:spcBef>
              <a:spcAft>
                <a:spcPts val="0"/>
              </a:spcAft>
              <a:buClr>
                <a:schemeClr val="dk1"/>
              </a:buClr>
              <a:buSzPct val="25000"/>
              <a:buFont typeface="Arial"/>
              <a:buNone/>
              <a:defRPr sz="8500" b="0" i="0" u="none" strike="noStrike" cap="none">
                <a:solidFill>
                  <a:schemeClr val="dk1"/>
                </a:solidFill>
                <a:latin typeface="Arial"/>
                <a:ea typeface="Arial"/>
                <a:cs typeface="Arial"/>
                <a:sym typeface="Arial"/>
              </a:defRPr>
            </a:lvl5pPr>
            <a:lvl6pPr marL="2641600" marR="0" lvl="5" indent="0" algn="l" rtl="0">
              <a:lnSpc>
                <a:spcPct val="100000"/>
              </a:lnSpc>
              <a:spcBef>
                <a:spcPts val="1600"/>
              </a:spcBef>
              <a:spcAft>
                <a:spcPts val="0"/>
              </a:spcAft>
              <a:buClr>
                <a:schemeClr val="dk1"/>
              </a:buClr>
              <a:buSzPct val="25000"/>
              <a:buFont typeface="Arial"/>
              <a:buNone/>
              <a:defRPr sz="8500" b="0" i="0" u="none" strike="noStrike" cap="none">
                <a:solidFill>
                  <a:schemeClr val="dk1"/>
                </a:solidFill>
                <a:latin typeface="Arial"/>
                <a:ea typeface="Arial"/>
                <a:cs typeface="Arial"/>
                <a:sym typeface="Arial"/>
              </a:defRPr>
            </a:lvl6pPr>
            <a:lvl7pPr marL="3187700" marR="0" lvl="6" indent="0" algn="l" rtl="0">
              <a:lnSpc>
                <a:spcPct val="100000"/>
              </a:lnSpc>
              <a:spcBef>
                <a:spcPts val="1600"/>
              </a:spcBef>
              <a:spcAft>
                <a:spcPts val="0"/>
              </a:spcAft>
              <a:buClr>
                <a:schemeClr val="dk1"/>
              </a:buClr>
              <a:buSzPct val="25000"/>
              <a:buFont typeface="Arial"/>
              <a:buNone/>
              <a:defRPr sz="8500" b="0" i="0" u="none" strike="noStrike" cap="none">
                <a:solidFill>
                  <a:schemeClr val="dk1"/>
                </a:solidFill>
                <a:latin typeface="Arial"/>
                <a:ea typeface="Arial"/>
                <a:cs typeface="Arial"/>
                <a:sym typeface="Arial"/>
              </a:defRPr>
            </a:lvl7pPr>
            <a:lvl8pPr marL="3721100" marR="0" lvl="7" indent="0" algn="l" rtl="0">
              <a:lnSpc>
                <a:spcPct val="100000"/>
              </a:lnSpc>
              <a:spcBef>
                <a:spcPts val="1600"/>
              </a:spcBef>
              <a:spcAft>
                <a:spcPts val="0"/>
              </a:spcAft>
              <a:buClr>
                <a:schemeClr val="dk1"/>
              </a:buClr>
              <a:buSzPct val="25000"/>
              <a:buFont typeface="Arial"/>
              <a:buNone/>
              <a:defRPr sz="8500" b="0" i="0" u="none" strike="noStrike" cap="none">
                <a:solidFill>
                  <a:schemeClr val="dk1"/>
                </a:solidFill>
                <a:latin typeface="Arial"/>
                <a:ea typeface="Arial"/>
                <a:cs typeface="Arial"/>
                <a:sym typeface="Arial"/>
              </a:defRPr>
            </a:lvl8pPr>
            <a:lvl9pPr marL="4267200" marR="0" lvl="8" indent="0" algn="l" rtl="0">
              <a:lnSpc>
                <a:spcPct val="100000"/>
              </a:lnSpc>
              <a:spcBef>
                <a:spcPts val="1600"/>
              </a:spcBef>
              <a:spcAft>
                <a:spcPts val="0"/>
              </a:spcAft>
              <a:buClr>
                <a:schemeClr val="dk1"/>
              </a:buClr>
              <a:buSzPct val="25000"/>
              <a:buFont typeface="Arial"/>
              <a:buNone/>
              <a:defRPr sz="85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41072600" y="30399044"/>
            <a:ext cx="2633700" cy="2520900"/>
          </a:xfrm>
          <a:prstGeom prst="rect">
            <a:avLst/>
          </a:prstGeom>
          <a:noFill/>
          <a:ln>
            <a:noFill/>
          </a:ln>
        </p:spPr>
        <p:txBody>
          <a:bodyPr lIns="420800" tIns="420800" rIns="420800" bIns="4208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5900" b="0" i="0" u="none" strike="noStrike" cap="none">
                <a:solidFill>
                  <a:schemeClr val="dk1"/>
                </a:solidFill>
                <a:latin typeface="Arial"/>
                <a:ea typeface="Arial"/>
                <a:cs typeface="Arial"/>
                <a:sym typeface="Arial"/>
              </a:rPr>
              <a:t>‹#›</a:t>
            </a:fld>
            <a:endParaRPr lang="en" sz="59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Shape 79"/>
          <p:cNvSpPr/>
          <p:nvPr/>
        </p:nvSpPr>
        <p:spPr>
          <a:xfrm>
            <a:off x="766500" y="7191225"/>
            <a:ext cx="12759000" cy="6879300"/>
          </a:xfrm>
          <a:prstGeom prst="rect">
            <a:avLst/>
          </a:prstGeom>
          <a:solidFill>
            <a:srgbClr val="E3EFCE"/>
          </a:solidFill>
          <a:ln w="76200" cap="flat" cmpd="sng">
            <a:solidFill>
              <a:schemeClr val="lt1"/>
            </a:solidFill>
            <a:prstDash val="solid"/>
            <a:round/>
            <a:headEnd type="none" w="med" len="med"/>
            <a:tailEnd type="none" w="med" len="med"/>
          </a:ln>
        </p:spPr>
        <p:txBody>
          <a:bodyPr lIns="420800" tIns="420800" rIns="420800" bIns="420800" anchor="ctr" anchorCtr="0">
            <a:noAutofit/>
          </a:bodyPr>
          <a:lstStyle/>
          <a:p>
            <a:pPr marL="0" marR="0" lvl="0" indent="0" algn="l" rtl="0">
              <a:lnSpc>
                <a:spcPct val="100000"/>
              </a:lnSpc>
              <a:spcBef>
                <a:spcPts val="0"/>
              </a:spcBef>
              <a:spcAft>
                <a:spcPts val="0"/>
              </a:spcAft>
              <a:buClr>
                <a:srgbClr val="000000"/>
              </a:buClr>
              <a:buFont typeface="Arial"/>
              <a:buNone/>
            </a:pPr>
            <a:endParaRPr sz="6400" b="0" i="0" u="none" strike="noStrike" cap="none">
              <a:solidFill>
                <a:srgbClr val="000000"/>
              </a:solidFill>
              <a:latin typeface="Arial"/>
              <a:ea typeface="Arial"/>
              <a:cs typeface="Arial"/>
              <a:sym typeface="Arial"/>
            </a:endParaRPr>
          </a:p>
        </p:txBody>
      </p:sp>
      <p:sp>
        <p:nvSpPr>
          <p:cNvPr id="80" name="Shape 80"/>
          <p:cNvSpPr/>
          <p:nvPr/>
        </p:nvSpPr>
        <p:spPr>
          <a:xfrm>
            <a:off x="766500" y="1445400"/>
            <a:ext cx="33569400" cy="5249400"/>
          </a:xfrm>
          <a:prstGeom prst="rect">
            <a:avLst/>
          </a:prstGeom>
          <a:solidFill>
            <a:srgbClr val="C9DAF8"/>
          </a:solidFill>
          <a:ln w="76200" cap="flat" cmpd="sng">
            <a:solidFill>
              <a:srgbClr val="FFFFFF"/>
            </a:solidFill>
            <a:prstDash val="solid"/>
            <a:round/>
            <a:headEnd type="none" w="med" len="med"/>
            <a:tailEnd type="none" w="med" len="med"/>
          </a:ln>
        </p:spPr>
        <p:txBody>
          <a:bodyPr lIns="420800" tIns="420800" rIns="420800" bIns="420800" anchor="ctr" anchorCtr="0">
            <a:noAutofit/>
          </a:bodyPr>
          <a:lstStyle/>
          <a:p>
            <a:pPr marL="0" marR="0" lvl="0" indent="0" algn="l" rtl="0">
              <a:lnSpc>
                <a:spcPct val="100000"/>
              </a:lnSpc>
              <a:spcBef>
                <a:spcPts val="0"/>
              </a:spcBef>
              <a:spcAft>
                <a:spcPts val="0"/>
              </a:spcAft>
              <a:buClr>
                <a:srgbClr val="000000"/>
              </a:buClr>
              <a:buFont typeface="Arial"/>
              <a:buNone/>
            </a:pPr>
            <a:endParaRPr sz="6400" b="0" i="0" u="none" strike="noStrike" cap="none">
              <a:solidFill>
                <a:srgbClr val="000000"/>
              </a:solidFill>
              <a:latin typeface="Arial"/>
              <a:ea typeface="Arial"/>
              <a:cs typeface="Arial"/>
              <a:sym typeface="Arial"/>
            </a:endParaRPr>
          </a:p>
        </p:txBody>
      </p:sp>
      <p:sp>
        <p:nvSpPr>
          <p:cNvPr id="81" name="Shape 81"/>
          <p:cNvSpPr/>
          <p:nvPr/>
        </p:nvSpPr>
        <p:spPr>
          <a:xfrm>
            <a:off x="34677900" y="1444457"/>
            <a:ext cx="8447100" cy="7848900"/>
          </a:xfrm>
          <a:prstGeom prst="rect">
            <a:avLst/>
          </a:prstGeom>
          <a:solidFill>
            <a:srgbClr val="C9DAF8"/>
          </a:solidFill>
          <a:ln w="76200" cap="flat" cmpd="sng">
            <a:solidFill>
              <a:srgbClr val="FFFFFF"/>
            </a:solidFill>
            <a:prstDash val="solid"/>
            <a:round/>
            <a:headEnd type="none" w="med" len="med"/>
            <a:tailEnd type="none" w="med" len="med"/>
          </a:ln>
        </p:spPr>
        <p:txBody>
          <a:bodyPr lIns="420800" tIns="420800" rIns="420800" bIns="420800" anchor="ctr" anchorCtr="0">
            <a:noAutofit/>
          </a:bodyPr>
          <a:lstStyle/>
          <a:p>
            <a:pPr marL="0" marR="0" lvl="0" indent="0" algn="l" rtl="0">
              <a:lnSpc>
                <a:spcPct val="100000"/>
              </a:lnSpc>
              <a:spcBef>
                <a:spcPts val="0"/>
              </a:spcBef>
              <a:spcAft>
                <a:spcPts val="0"/>
              </a:spcAft>
              <a:buClr>
                <a:srgbClr val="000000"/>
              </a:buClr>
              <a:buFont typeface="Arial"/>
              <a:buNone/>
            </a:pPr>
            <a:endParaRPr sz="6400" b="0" i="0" u="none" strike="noStrike" cap="none">
              <a:solidFill>
                <a:srgbClr val="000000"/>
              </a:solidFill>
              <a:latin typeface="Arial"/>
              <a:ea typeface="Arial"/>
              <a:cs typeface="Arial"/>
              <a:sym typeface="Arial"/>
            </a:endParaRPr>
          </a:p>
        </p:txBody>
      </p:sp>
      <p:pic>
        <p:nvPicPr>
          <p:cNvPr id="82" name="Shape 82"/>
          <p:cNvPicPr preferRelativeResize="0"/>
          <p:nvPr/>
        </p:nvPicPr>
        <p:blipFill rotWithShape="1">
          <a:blip r:embed="rId4">
            <a:alphaModFix/>
          </a:blip>
          <a:srcRect/>
          <a:stretch/>
        </p:blipFill>
        <p:spPr>
          <a:xfrm>
            <a:off x="39201793" y="1687072"/>
            <a:ext cx="3512100" cy="2482500"/>
          </a:xfrm>
          <a:prstGeom prst="rect">
            <a:avLst/>
          </a:prstGeom>
          <a:noFill/>
          <a:ln>
            <a:noFill/>
          </a:ln>
        </p:spPr>
      </p:pic>
      <p:pic>
        <p:nvPicPr>
          <p:cNvPr id="83" name="Shape 83"/>
          <p:cNvPicPr preferRelativeResize="0"/>
          <p:nvPr/>
        </p:nvPicPr>
        <p:blipFill rotWithShape="1">
          <a:blip r:embed="rId5">
            <a:alphaModFix/>
          </a:blip>
          <a:srcRect/>
          <a:stretch/>
        </p:blipFill>
        <p:spPr>
          <a:xfrm>
            <a:off x="39201800" y="4443067"/>
            <a:ext cx="3572700" cy="2747400"/>
          </a:xfrm>
          <a:prstGeom prst="rect">
            <a:avLst/>
          </a:prstGeom>
          <a:noFill/>
          <a:ln>
            <a:noFill/>
          </a:ln>
        </p:spPr>
      </p:pic>
      <p:pic>
        <p:nvPicPr>
          <p:cNvPr id="84" name="Shape 84"/>
          <p:cNvPicPr preferRelativeResize="0"/>
          <p:nvPr/>
        </p:nvPicPr>
        <p:blipFill rotWithShape="1">
          <a:blip r:embed="rId6">
            <a:alphaModFix/>
          </a:blip>
          <a:srcRect/>
          <a:stretch/>
        </p:blipFill>
        <p:spPr>
          <a:xfrm>
            <a:off x="34853799" y="1687072"/>
            <a:ext cx="4232100" cy="1979400"/>
          </a:xfrm>
          <a:prstGeom prst="rect">
            <a:avLst/>
          </a:prstGeom>
          <a:noFill/>
          <a:ln>
            <a:noFill/>
          </a:ln>
        </p:spPr>
      </p:pic>
      <p:pic>
        <p:nvPicPr>
          <p:cNvPr id="85" name="Shape 85"/>
          <p:cNvPicPr preferRelativeResize="0"/>
          <p:nvPr/>
        </p:nvPicPr>
        <p:blipFill rotWithShape="1">
          <a:blip r:embed="rId7">
            <a:alphaModFix/>
          </a:blip>
          <a:srcRect/>
          <a:stretch/>
        </p:blipFill>
        <p:spPr>
          <a:xfrm>
            <a:off x="34853799" y="3861684"/>
            <a:ext cx="4232100" cy="3329400"/>
          </a:xfrm>
          <a:prstGeom prst="rect">
            <a:avLst/>
          </a:prstGeom>
          <a:noFill/>
          <a:ln>
            <a:noFill/>
          </a:ln>
        </p:spPr>
      </p:pic>
      <p:pic>
        <p:nvPicPr>
          <p:cNvPr id="86" name="Shape 86"/>
          <p:cNvPicPr preferRelativeResize="0"/>
          <p:nvPr/>
        </p:nvPicPr>
        <p:blipFill rotWithShape="1">
          <a:blip r:embed="rId8">
            <a:alphaModFix/>
          </a:blip>
          <a:srcRect/>
          <a:stretch/>
        </p:blipFill>
        <p:spPr>
          <a:xfrm>
            <a:off x="34853799" y="7356447"/>
            <a:ext cx="7921500" cy="1589700"/>
          </a:xfrm>
          <a:prstGeom prst="rect">
            <a:avLst/>
          </a:prstGeom>
          <a:noFill/>
          <a:ln>
            <a:noFill/>
          </a:ln>
        </p:spPr>
      </p:pic>
      <p:sp>
        <p:nvSpPr>
          <p:cNvPr id="87" name="Shape 87"/>
          <p:cNvSpPr txBox="1"/>
          <p:nvPr/>
        </p:nvSpPr>
        <p:spPr>
          <a:xfrm>
            <a:off x="766200" y="1301869"/>
            <a:ext cx="32871000" cy="2749500"/>
          </a:xfrm>
          <a:prstGeom prst="rect">
            <a:avLst/>
          </a:prstGeom>
          <a:noFill/>
          <a:ln>
            <a:noFill/>
          </a:ln>
        </p:spPr>
        <p:txBody>
          <a:bodyPr lIns="420800" tIns="420800" rIns="420800" bIns="420800" anchor="t" anchorCtr="0">
            <a:noAutofit/>
          </a:bodyPr>
          <a:lstStyle/>
          <a:p>
            <a:pPr lvl="0" algn="ctr" rtl="0">
              <a:spcBef>
                <a:spcPts val="0"/>
              </a:spcBef>
              <a:buClr>
                <a:schemeClr val="dk1"/>
              </a:buClr>
              <a:buSzPct val="80821"/>
              <a:buFont typeface="Arial"/>
              <a:buNone/>
            </a:pPr>
            <a:r>
              <a:rPr lang="en" sz="7300" b="1">
                <a:solidFill>
                  <a:schemeClr val="dk1"/>
                </a:solidFill>
                <a:latin typeface="Times New Roman"/>
                <a:ea typeface="Times New Roman"/>
                <a:cs typeface="Times New Roman"/>
                <a:sym typeface="Times New Roman"/>
              </a:rPr>
              <a:t>Using DNA Barcoding to Identify Biodiversity: A Comparative Study of the Invertebrate Fauna of an Urban Green Roof and the Ground Level </a:t>
            </a:r>
          </a:p>
          <a:p>
            <a:pPr marL="0" marR="0" lvl="0" indent="0" algn="ctr" rtl="0">
              <a:lnSpc>
                <a:spcPct val="100000"/>
              </a:lnSpc>
              <a:spcBef>
                <a:spcPts val="0"/>
              </a:spcBef>
              <a:spcAft>
                <a:spcPts val="0"/>
              </a:spcAft>
              <a:buClr>
                <a:schemeClr val="dk1"/>
              </a:buClr>
              <a:buFont typeface="Arial"/>
              <a:buNone/>
            </a:pPr>
            <a:endParaRPr sz="9100" b="1" u="sng">
              <a:solidFill>
                <a:schemeClr val="dk1"/>
              </a:solidFill>
            </a:endParaRPr>
          </a:p>
          <a:p>
            <a:pPr marL="0" marR="0" lvl="0" indent="0" algn="l" rtl="0">
              <a:lnSpc>
                <a:spcPct val="100000"/>
              </a:lnSpc>
              <a:spcBef>
                <a:spcPts val="0"/>
              </a:spcBef>
              <a:spcAft>
                <a:spcPts val="0"/>
              </a:spcAft>
              <a:buClr>
                <a:srgbClr val="000000"/>
              </a:buClr>
              <a:buFont typeface="Arial"/>
              <a:buNone/>
            </a:pPr>
            <a:endParaRPr sz="10100" b="0" i="0" u="sng" strike="noStrike" cap="none">
              <a:solidFill>
                <a:srgbClr val="000000"/>
              </a:solidFill>
              <a:latin typeface="Arial"/>
              <a:ea typeface="Arial"/>
              <a:cs typeface="Arial"/>
              <a:sym typeface="Arial"/>
            </a:endParaRPr>
          </a:p>
        </p:txBody>
      </p:sp>
      <p:sp>
        <p:nvSpPr>
          <p:cNvPr id="88" name="Shape 88"/>
          <p:cNvSpPr/>
          <p:nvPr/>
        </p:nvSpPr>
        <p:spPr>
          <a:xfrm>
            <a:off x="766050" y="30256747"/>
            <a:ext cx="42359100" cy="1161600"/>
          </a:xfrm>
          <a:prstGeom prst="rect">
            <a:avLst/>
          </a:prstGeom>
          <a:solidFill>
            <a:srgbClr val="ECBEB4"/>
          </a:solidFill>
          <a:ln w="76200" cap="flat" cmpd="sng">
            <a:solidFill>
              <a:schemeClr val="lt1"/>
            </a:solidFill>
            <a:prstDash val="solid"/>
            <a:round/>
            <a:headEnd type="none" w="med" len="med"/>
            <a:tailEnd type="none" w="med" len="med"/>
          </a:ln>
        </p:spPr>
        <p:txBody>
          <a:bodyPr lIns="420800" tIns="420800" rIns="420800" bIns="420800" anchor="ctr" anchorCtr="0">
            <a:noAutofit/>
          </a:bodyPr>
          <a:lstStyle/>
          <a:p>
            <a:pPr marL="0" marR="0" lvl="0" indent="0" algn="l" rtl="0">
              <a:lnSpc>
                <a:spcPct val="100000"/>
              </a:lnSpc>
              <a:spcBef>
                <a:spcPts val="0"/>
              </a:spcBef>
              <a:spcAft>
                <a:spcPts val="0"/>
              </a:spcAft>
              <a:buClr>
                <a:srgbClr val="000000"/>
              </a:buClr>
              <a:buFont typeface="Arial"/>
              <a:buNone/>
            </a:pPr>
            <a:endParaRPr sz="6400" b="0" i="0" u="none" strike="noStrike" cap="none">
              <a:solidFill>
                <a:srgbClr val="000000"/>
              </a:solidFill>
              <a:latin typeface="Arial"/>
              <a:ea typeface="Arial"/>
              <a:cs typeface="Arial"/>
              <a:sym typeface="Arial"/>
            </a:endParaRPr>
          </a:p>
        </p:txBody>
      </p:sp>
      <p:sp>
        <p:nvSpPr>
          <p:cNvPr id="89" name="Shape 89"/>
          <p:cNvSpPr txBox="1"/>
          <p:nvPr/>
        </p:nvSpPr>
        <p:spPr>
          <a:xfrm>
            <a:off x="1870486" y="3573275"/>
            <a:ext cx="30792000" cy="4329600"/>
          </a:xfrm>
          <a:prstGeom prst="rect">
            <a:avLst/>
          </a:prstGeom>
          <a:noFill/>
          <a:ln>
            <a:noFill/>
          </a:ln>
        </p:spPr>
        <p:txBody>
          <a:bodyPr lIns="420800" tIns="420800" rIns="420800" bIns="4208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7000">
                <a:latin typeface="Times New Roman"/>
                <a:ea typeface="Times New Roman"/>
                <a:cs typeface="Times New Roman"/>
                <a:sym typeface="Times New Roman"/>
              </a:rPr>
              <a:t>Ella Ezratty,</a:t>
            </a:r>
            <a:r>
              <a:rPr lang="en" sz="7000" i="0" u="none" strike="noStrike" cap="none">
                <a:solidFill>
                  <a:srgbClr val="000000"/>
                </a:solidFill>
                <a:latin typeface="Times New Roman"/>
                <a:ea typeface="Times New Roman"/>
                <a:cs typeface="Times New Roman"/>
                <a:sym typeface="Times New Roman"/>
              </a:rPr>
              <a:t> </a:t>
            </a:r>
            <a:r>
              <a:rPr lang="en" sz="7000">
                <a:latin typeface="Times New Roman"/>
                <a:ea typeface="Times New Roman"/>
                <a:cs typeface="Times New Roman"/>
                <a:sym typeface="Times New Roman"/>
              </a:rPr>
              <a:t>Sasha Gérard</a:t>
            </a:r>
            <a:r>
              <a:rPr lang="en" sz="7000" i="0" u="none" strike="noStrike" cap="none">
                <a:solidFill>
                  <a:srgbClr val="000000"/>
                </a:solidFill>
                <a:latin typeface="Times New Roman"/>
                <a:ea typeface="Times New Roman"/>
                <a:cs typeface="Times New Roman"/>
                <a:sym typeface="Times New Roman"/>
              </a:rPr>
              <a:t> &amp; </a:t>
            </a:r>
            <a:r>
              <a:rPr lang="en" sz="7000">
                <a:latin typeface="Times New Roman"/>
                <a:ea typeface="Times New Roman"/>
                <a:cs typeface="Times New Roman"/>
                <a:sym typeface="Times New Roman"/>
              </a:rPr>
              <a:t>A</a:t>
            </a:r>
            <a:r>
              <a:rPr lang="en" sz="7000" i="0" u="none" strike="noStrike" cap="none">
                <a:solidFill>
                  <a:srgbClr val="000000"/>
                </a:solidFill>
                <a:latin typeface="Times New Roman"/>
                <a:ea typeface="Times New Roman"/>
                <a:cs typeface="Times New Roman"/>
                <a:sym typeface="Times New Roman"/>
              </a:rPr>
              <a:t>yse Aydemir, Ph</a:t>
            </a:r>
            <a:r>
              <a:rPr lang="en" sz="7000">
                <a:latin typeface="Times New Roman"/>
                <a:ea typeface="Times New Roman"/>
                <a:cs typeface="Times New Roman"/>
                <a:sym typeface="Times New Roman"/>
              </a:rPr>
              <a:t>D</a:t>
            </a:r>
          </a:p>
          <a:p>
            <a:pPr marL="0" marR="0" lvl="0" indent="0" algn="ctr" rtl="0">
              <a:lnSpc>
                <a:spcPct val="100000"/>
              </a:lnSpc>
              <a:spcBef>
                <a:spcPts val="0"/>
              </a:spcBef>
              <a:spcAft>
                <a:spcPts val="0"/>
              </a:spcAft>
              <a:buClr>
                <a:srgbClr val="000000"/>
              </a:buClr>
              <a:buSzPct val="25000"/>
              <a:buFont typeface="Arial"/>
              <a:buNone/>
            </a:pPr>
            <a:r>
              <a:rPr lang="en" sz="7000">
                <a:latin typeface="Times New Roman"/>
                <a:ea typeface="Times New Roman"/>
                <a:cs typeface="Times New Roman"/>
                <a:sym typeface="Times New Roman"/>
              </a:rPr>
              <a:t>Bard High School Early College Manhattan</a:t>
            </a:r>
          </a:p>
        </p:txBody>
      </p:sp>
      <p:sp>
        <p:nvSpPr>
          <p:cNvPr id="90" name="Shape 90"/>
          <p:cNvSpPr/>
          <p:nvPr/>
        </p:nvSpPr>
        <p:spPr>
          <a:xfrm>
            <a:off x="766500" y="14424550"/>
            <a:ext cx="12759000" cy="6879300"/>
          </a:xfrm>
          <a:prstGeom prst="rect">
            <a:avLst/>
          </a:prstGeom>
          <a:solidFill>
            <a:srgbClr val="E3EFCE"/>
          </a:solidFill>
          <a:ln w="76200" cap="flat" cmpd="sng">
            <a:solidFill>
              <a:schemeClr val="lt1"/>
            </a:solidFill>
            <a:prstDash val="solid"/>
            <a:round/>
            <a:headEnd type="none" w="med" len="med"/>
            <a:tailEnd type="none" w="med" len="med"/>
          </a:ln>
        </p:spPr>
        <p:txBody>
          <a:bodyPr lIns="420800" tIns="420800" rIns="420800" bIns="420800" anchor="ctr" anchorCtr="0">
            <a:noAutofit/>
          </a:bodyPr>
          <a:lstStyle/>
          <a:p>
            <a:pPr marL="0" marR="0" lvl="0" indent="0" algn="l" rtl="0">
              <a:lnSpc>
                <a:spcPct val="100000"/>
              </a:lnSpc>
              <a:spcBef>
                <a:spcPts val="0"/>
              </a:spcBef>
              <a:spcAft>
                <a:spcPts val="0"/>
              </a:spcAft>
              <a:buClr>
                <a:srgbClr val="000000"/>
              </a:buClr>
              <a:buFont typeface="Arial"/>
              <a:buNone/>
            </a:pPr>
            <a:endParaRPr sz="6400" b="0" i="0" u="none" strike="noStrike" cap="none">
              <a:solidFill>
                <a:srgbClr val="000000"/>
              </a:solidFill>
              <a:latin typeface="Arial"/>
              <a:ea typeface="Arial"/>
              <a:cs typeface="Arial"/>
              <a:sym typeface="Arial"/>
            </a:endParaRPr>
          </a:p>
        </p:txBody>
      </p:sp>
      <p:sp>
        <p:nvSpPr>
          <p:cNvPr id="91" name="Shape 91"/>
          <p:cNvSpPr txBox="1"/>
          <p:nvPr/>
        </p:nvSpPr>
        <p:spPr>
          <a:xfrm>
            <a:off x="766500" y="7162125"/>
            <a:ext cx="12508200" cy="1979400"/>
          </a:xfrm>
          <a:prstGeom prst="rect">
            <a:avLst/>
          </a:prstGeom>
          <a:noFill/>
          <a:ln>
            <a:noFill/>
          </a:ln>
        </p:spPr>
        <p:txBody>
          <a:bodyPr lIns="105875" tIns="105875" rIns="105875" bIns="10587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6900" b="1" i="0" u="none" strike="noStrike" cap="none">
                <a:solidFill>
                  <a:srgbClr val="000000"/>
                </a:solidFill>
                <a:latin typeface="Times New Roman"/>
                <a:ea typeface="Times New Roman"/>
                <a:cs typeface="Times New Roman"/>
                <a:sym typeface="Times New Roman"/>
              </a:rPr>
              <a:t>Abstract</a:t>
            </a:r>
          </a:p>
        </p:txBody>
      </p:sp>
      <p:sp>
        <p:nvSpPr>
          <p:cNvPr id="92" name="Shape 92"/>
          <p:cNvSpPr txBox="1"/>
          <p:nvPr/>
        </p:nvSpPr>
        <p:spPr>
          <a:xfrm>
            <a:off x="2514600" y="14316300"/>
            <a:ext cx="9258300" cy="1589700"/>
          </a:xfrm>
          <a:prstGeom prst="rect">
            <a:avLst/>
          </a:prstGeom>
          <a:noFill/>
          <a:ln>
            <a:noFill/>
          </a:ln>
        </p:spPr>
        <p:txBody>
          <a:bodyPr lIns="105875" tIns="105875" rIns="105875" bIns="10587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6900" b="1" i="0" u="none" strike="noStrike" cap="none">
                <a:solidFill>
                  <a:srgbClr val="000000"/>
                </a:solidFill>
                <a:latin typeface="Times New Roman"/>
                <a:ea typeface="Times New Roman"/>
                <a:cs typeface="Times New Roman"/>
                <a:sym typeface="Times New Roman"/>
              </a:rPr>
              <a:t>Introduction</a:t>
            </a:r>
          </a:p>
        </p:txBody>
      </p:sp>
      <p:sp>
        <p:nvSpPr>
          <p:cNvPr id="93" name="Shape 93"/>
          <p:cNvSpPr txBox="1"/>
          <p:nvPr/>
        </p:nvSpPr>
        <p:spPr>
          <a:xfrm>
            <a:off x="1353200" y="8369525"/>
            <a:ext cx="12172200" cy="5249400"/>
          </a:xfrm>
          <a:prstGeom prst="rect">
            <a:avLst/>
          </a:prstGeom>
          <a:noFill/>
          <a:ln>
            <a:noFill/>
          </a:ln>
        </p:spPr>
        <p:txBody>
          <a:bodyPr lIns="105875" tIns="105875" rIns="105875" bIns="105875" anchor="t" anchorCtr="0">
            <a:noAutofit/>
          </a:bodyPr>
          <a:lstStyle/>
          <a:p>
            <a:pPr lvl="0" indent="387350" rt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Biodiversity is a measure of the diversity and abundance of organisms in a habitat or ecosystem. In this study, the soil invertebrate biodiversity of a green roof and the ground level in East River Park, New York City were compared to each other. In addition, the invertebrate fauna at both sites were identified by DNA barcoding. The species abundance of the soil invertebrates was nearly ten times higher on the ground than on the green roof. Using DNA barcoding, invertebrates that belong to </a:t>
            </a:r>
            <a:r>
              <a:rPr lang="en" sz="2400" i="1">
                <a:solidFill>
                  <a:schemeClr val="dk1"/>
                </a:solidFill>
                <a:latin typeface="Times New Roman"/>
                <a:ea typeface="Times New Roman"/>
                <a:cs typeface="Times New Roman"/>
                <a:sym typeface="Times New Roman"/>
              </a:rPr>
              <a:t>Diptera </a:t>
            </a:r>
            <a:r>
              <a:rPr lang="en" sz="2400">
                <a:solidFill>
                  <a:schemeClr val="dk1"/>
                </a:solidFill>
                <a:latin typeface="Times New Roman"/>
                <a:ea typeface="Times New Roman"/>
                <a:cs typeface="Times New Roman"/>
                <a:sym typeface="Times New Roman"/>
              </a:rPr>
              <a:t>and </a:t>
            </a:r>
            <a:r>
              <a:rPr lang="en" sz="2400" i="1">
                <a:solidFill>
                  <a:schemeClr val="dk1"/>
                </a:solidFill>
                <a:latin typeface="Times New Roman"/>
                <a:ea typeface="Times New Roman"/>
                <a:cs typeface="Times New Roman"/>
                <a:sym typeface="Times New Roman"/>
              </a:rPr>
              <a:t>Hymenoptera </a:t>
            </a:r>
            <a:r>
              <a:rPr lang="en" sz="2400">
                <a:solidFill>
                  <a:schemeClr val="dk1"/>
                </a:solidFill>
                <a:latin typeface="Times New Roman"/>
                <a:ea typeface="Times New Roman"/>
                <a:cs typeface="Times New Roman"/>
                <a:sym typeface="Times New Roman"/>
              </a:rPr>
              <a:t>were correctly identified at the species-level and matched with the taxonomic identification at the order-level. At least three of the orders identified could not be barcoded due to unsuccessful DNA amplification. Future studies should continue to collect baseline information about the biodiversity of the greenroof to determine if they successfully promote biodiversity. </a:t>
            </a:r>
          </a:p>
          <a:p>
            <a:pPr lvl="0" rtl="0">
              <a:spcBef>
                <a:spcPts val="0"/>
              </a:spcBef>
              <a:buClr>
                <a:schemeClr val="dk1"/>
              </a:buClr>
              <a:buSzPct val="36666"/>
              <a:buFont typeface="Arial"/>
              <a:buNone/>
            </a:pPr>
            <a:r>
              <a:rPr lang="en" sz="3000">
                <a:solidFill>
                  <a:schemeClr val="dk1"/>
                </a:solidFill>
                <a:latin typeface="Times New Roman"/>
                <a:ea typeface="Times New Roman"/>
                <a:cs typeface="Times New Roman"/>
                <a:sym typeface="Times New Roman"/>
              </a:rPr>
              <a:t>					</a:t>
            </a:r>
          </a:p>
          <a:p>
            <a:pPr lvl="0" rtl="0">
              <a:spcBef>
                <a:spcPts val="0"/>
              </a:spcBef>
              <a:buClr>
                <a:schemeClr val="dk1"/>
              </a:buClr>
              <a:buSzPct val="36666"/>
              <a:buFont typeface="Arial"/>
              <a:buNone/>
            </a:pPr>
            <a:r>
              <a:rPr lang="en" sz="3000">
                <a:solidFill>
                  <a:schemeClr val="dk1"/>
                </a:solidFill>
                <a:latin typeface="Times New Roman"/>
                <a:ea typeface="Times New Roman"/>
                <a:cs typeface="Times New Roman"/>
                <a:sym typeface="Times New Roman"/>
              </a:rPr>
              <a:t>				</a:t>
            </a:r>
          </a:p>
          <a:p>
            <a:pPr lvl="0" rtl="0">
              <a:spcBef>
                <a:spcPts val="0"/>
              </a:spcBef>
              <a:buClr>
                <a:schemeClr val="dk1"/>
              </a:buClr>
              <a:buSzPct val="36666"/>
              <a:buFont typeface="Arial"/>
              <a:buNone/>
            </a:pPr>
            <a:r>
              <a:rPr lang="en" sz="3000">
                <a:solidFill>
                  <a:schemeClr val="dk1"/>
                </a:solidFill>
                <a:latin typeface="Times New Roman"/>
                <a:ea typeface="Times New Roman"/>
                <a:cs typeface="Times New Roman"/>
                <a:sym typeface="Times New Roman"/>
              </a:rPr>
              <a:t>			</a:t>
            </a:r>
          </a:p>
          <a:p>
            <a:pPr lvl="0" rtl="0">
              <a:spcBef>
                <a:spcPts val="0"/>
              </a:spcBef>
              <a:buClr>
                <a:schemeClr val="dk1"/>
              </a:buClr>
              <a:buSzPct val="36666"/>
              <a:buFont typeface="Arial"/>
              <a:buNone/>
            </a:pPr>
            <a:r>
              <a:rPr lang="en" sz="3000">
                <a:solidFill>
                  <a:schemeClr val="dk1"/>
                </a:solidFill>
                <a:latin typeface="Times New Roman"/>
                <a:ea typeface="Times New Roman"/>
                <a:cs typeface="Times New Roman"/>
                <a:sym typeface="Times New Roman"/>
              </a:rPr>
              <a:t>		</a:t>
            </a:r>
          </a:p>
          <a:p>
            <a:pPr lvl="0" rtl="0">
              <a:spcBef>
                <a:spcPts val="0"/>
              </a:spcBef>
              <a:buClr>
                <a:schemeClr val="dk1"/>
              </a:buClr>
              <a:buFont typeface="Arial"/>
              <a:buNone/>
            </a:pPr>
            <a:endParaRPr sz="3000">
              <a:solidFill>
                <a:schemeClr val="dk1"/>
              </a:solidFill>
              <a:latin typeface="Times New Roman"/>
              <a:ea typeface="Times New Roman"/>
              <a:cs typeface="Times New Roman"/>
              <a:sym typeface="Times New Roman"/>
            </a:endParaRPr>
          </a:p>
        </p:txBody>
      </p:sp>
      <p:sp>
        <p:nvSpPr>
          <p:cNvPr id="94" name="Shape 94"/>
          <p:cNvSpPr/>
          <p:nvPr/>
        </p:nvSpPr>
        <p:spPr>
          <a:xfrm>
            <a:off x="765900" y="21600650"/>
            <a:ext cx="12759000" cy="8239200"/>
          </a:xfrm>
          <a:prstGeom prst="rect">
            <a:avLst/>
          </a:prstGeom>
          <a:solidFill>
            <a:srgbClr val="E3EFCE"/>
          </a:solidFill>
          <a:ln w="76200" cap="flat" cmpd="sng">
            <a:solidFill>
              <a:schemeClr val="lt1"/>
            </a:solidFill>
            <a:prstDash val="solid"/>
            <a:round/>
            <a:headEnd type="none" w="med" len="med"/>
            <a:tailEnd type="none" w="med" len="med"/>
          </a:ln>
        </p:spPr>
        <p:txBody>
          <a:bodyPr lIns="420800" tIns="420800" rIns="420800" bIns="4208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6900" b="1" i="0" u="none" strike="noStrike" cap="none">
                <a:solidFill>
                  <a:schemeClr val="dk1"/>
                </a:solidFill>
                <a:latin typeface="Arial"/>
                <a:ea typeface="Arial"/>
                <a:cs typeface="Arial"/>
                <a:sym typeface="Arial"/>
              </a:rPr>
              <a:t>  </a:t>
            </a:r>
          </a:p>
        </p:txBody>
      </p:sp>
      <p:sp>
        <p:nvSpPr>
          <p:cNvPr id="95" name="Shape 95"/>
          <p:cNvSpPr txBox="1"/>
          <p:nvPr/>
        </p:nvSpPr>
        <p:spPr>
          <a:xfrm>
            <a:off x="442500" y="21729950"/>
            <a:ext cx="12759000" cy="1161600"/>
          </a:xfrm>
          <a:prstGeom prst="rect">
            <a:avLst/>
          </a:prstGeom>
          <a:noFill/>
          <a:ln>
            <a:noFill/>
          </a:ln>
        </p:spPr>
        <p:txBody>
          <a:bodyPr lIns="105875" tIns="105875" rIns="105875" bIns="10587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6900" b="1" i="0" u="none" strike="noStrike" cap="none">
                <a:solidFill>
                  <a:schemeClr val="dk1"/>
                </a:solidFill>
                <a:latin typeface="Times New Roman"/>
                <a:ea typeface="Times New Roman"/>
                <a:cs typeface="Times New Roman"/>
                <a:sym typeface="Times New Roman"/>
              </a:rPr>
              <a:t>Materials and Methods</a:t>
            </a:r>
          </a:p>
        </p:txBody>
      </p:sp>
      <p:sp>
        <p:nvSpPr>
          <p:cNvPr id="96" name="Shape 96"/>
          <p:cNvSpPr/>
          <p:nvPr/>
        </p:nvSpPr>
        <p:spPr>
          <a:xfrm>
            <a:off x="14050850" y="7193500"/>
            <a:ext cx="20285700" cy="15698100"/>
          </a:xfrm>
          <a:prstGeom prst="rect">
            <a:avLst/>
          </a:prstGeom>
          <a:solidFill>
            <a:srgbClr val="E3EFCE"/>
          </a:solidFill>
          <a:ln w="76200" cap="flat" cmpd="sng">
            <a:solidFill>
              <a:schemeClr val="lt1"/>
            </a:solidFill>
            <a:prstDash val="solid"/>
            <a:round/>
            <a:headEnd type="none" w="med" len="med"/>
            <a:tailEnd type="none" w="med" len="med"/>
          </a:ln>
        </p:spPr>
        <p:txBody>
          <a:bodyPr lIns="420800" tIns="420800" rIns="420800" bIns="4208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6900" b="1" i="0" u="none" strike="noStrike" cap="none">
                <a:solidFill>
                  <a:schemeClr val="dk1"/>
                </a:solidFill>
                <a:latin typeface="Arial"/>
                <a:ea typeface="Arial"/>
                <a:cs typeface="Arial"/>
                <a:sym typeface="Arial"/>
              </a:rPr>
              <a:t>  </a:t>
            </a:r>
          </a:p>
        </p:txBody>
      </p:sp>
      <p:sp>
        <p:nvSpPr>
          <p:cNvPr id="97" name="Shape 97"/>
          <p:cNvSpPr/>
          <p:nvPr/>
        </p:nvSpPr>
        <p:spPr>
          <a:xfrm>
            <a:off x="34677900" y="9745425"/>
            <a:ext cx="8447100" cy="12397500"/>
          </a:xfrm>
          <a:prstGeom prst="rect">
            <a:avLst/>
          </a:prstGeom>
          <a:solidFill>
            <a:srgbClr val="E3EFCE"/>
          </a:solidFill>
          <a:ln w="76200" cap="flat" cmpd="sng">
            <a:solidFill>
              <a:schemeClr val="lt1"/>
            </a:solidFill>
            <a:prstDash val="solid"/>
            <a:round/>
            <a:headEnd type="none" w="med" len="med"/>
            <a:tailEnd type="none" w="med" len="med"/>
          </a:ln>
        </p:spPr>
        <p:txBody>
          <a:bodyPr lIns="420800" tIns="420800" rIns="420800" bIns="4208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6900" b="1" i="0" u="none" strike="noStrike" cap="none">
                <a:solidFill>
                  <a:schemeClr val="dk1"/>
                </a:solidFill>
                <a:latin typeface="Arial"/>
                <a:ea typeface="Arial"/>
                <a:cs typeface="Arial"/>
                <a:sym typeface="Arial"/>
              </a:rPr>
              <a:t>  </a:t>
            </a:r>
          </a:p>
        </p:txBody>
      </p:sp>
      <p:sp>
        <p:nvSpPr>
          <p:cNvPr id="98" name="Shape 98"/>
          <p:cNvSpPr/>
          <p:nvPr/>
        </p:nvSpPr>
        <p:spPr>
          <a:xfrm>
            <a:off x="34677900" y="22657500"/>
            <a:ext cx="8447100" cy="6879300"/>
          </a:xfrm>
          <a:prstGeom prst="rect">
            <a:avLst/>
          </a:prstGeom>
          <a:solidFill>
            <a:srgbClr val="E3EFCE"/>
          </a:solidFill>
          <a:ln w="76200" cap="flat" cmpd="sng">
            <a:solidFill>
              <a:schemeClr val="lt1"/>
            </a:solidFill>
            <a:prstDash val="solid"/>
            <a:round/>
            <a:headEnd type="none" w="med" len="med"/>
            <a:tailEnd type="none" w="med" len="med"/>
          </a:ln>
        </p:spPr>
        <p:txBody>
          <a:bodyPr lIns="420800" tIns="420800" rIns="420800" bIns="4208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6900" b="1" i="0" u="none" strike="noStrike" cap="none">
                <a:solidFill>
                  <a:schemeClr val="dk1"/>
                </a:solidFill>
                <a:latin typeface="Arial"/>
                <a:ea typeface="Arial"/>
                <a:cs typeface="Arial"/>
                <a:sym typeface="Arial"/>
              </a:rPr>
              <a:t>  </a:t>
            </a:r>
          </a:p>
        </p:txBody>
      </p:sp>
      <p:sp>
        <p:nvSpPr>
          <p:cNvPr id="99" name="Shape 99"/>
          <p:cNvSpPr txBox="1"/>
          <p:nvPr/>
        </p:nvSpPr>
        <p:spPr>
          <a:xfrm>
            <a:off x="22730350" y="6910050"/>
            <a:ext cx="3512100" cy="1979400"/>
          </a:xfrm>
          <a:prstGeom prst="rect">
            <a:avLst/>
          </a:prstGeom>
          <a:noFill/>
          <a:ln>
            <a:noFill/>
          </a:ln>
        </p:spPr>
        <p:txBody>
          <a:bodyPr lIns="105875" tIns="105875" rIns="105875" bIns="10587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6900" b="1" i="0" u="none" strike="noStrike" cap="none">
                <a:solidFill>
                  <a:schemeClr val="dk1"/>
                </a:solidFill>
                <a:latin typeface="Times New Roman"/>
                <a:ea typeface="Times New Roman"/>
                <a:cs typeface="Times New Roman"/>
                <a:sym typeface="Times New Roman"/>
              </a:rPr>
              <a:t>Results</a:t>
            </a:r>
          </a:p>
        </p:txBody>
      </p:sp>
      <p:sp>
        <p:nvSpPr>
          <p:cNvPr id="100" name="Shape 100"/>
          <p:cNvSpPr txBox="1"/>
          <p:nvPr/>
        </p:nvSpPr>
        <p:spPr>
          <a:xfrm>
            <a:off x="36666799" y="8099100"/>
            <a:ext cx="6358200" cy="4500600"/>
          </a:xfrm>
          <a:prstGeom prst="rect">
            <a:avLst/>
          </a:prstGeom>
          <a:noFill/>
          <a:ln>
            <a:noFill/>
          </a:ln>
        </p:spPr>
        <p:txBody>
          <a:bodyPr lIns="105875" tIns="105875" rIns="105875" bIns="10587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6900" b="1" i="0" u="none" strike="noStrike" cap="none">
                <a:solidFill>
                  <a:schemeClr val="dk1"/>
                </a:solidFill>
                <a:latin typeface="Times New Roman"/>
                <a:ea typeface="Times New Roman"/>
                <a:cs typeface="Times New Roman"/>
                <a:sym typeface="Times New Roman"/>
              </a:rPr>
              <a:t>References</a:t>
            </a:r>
          </a:p>
        </p:txBody>
      </p:sp>
      <p:sp>
        <p:nvSpPr>
          <p:cNvPr id="101" name="Shape 101"/>
          <p:cNvSpPr txBox="1"/>
          <p:nvPr/>
        </p:nvSpPr>
        <p:spPr>
          <a:xfrm>
            <a:off x="35305100" y="21312200"/>
            <a:ext cx="8447100" cy="4500600"/>
          </a:xfrm>
          <a:prstGeom prst="rect">
            <a:avLst/>
          </a:prstGeom>
          <a:noFill/>
          <a:ln>
            <a:noFill/>
          </a:ln>
        </p:spPr>
        <p:txBody>
          <a:bodyPr lIns="105875" tIns="105875" rIns="105875" bIns="10587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6900" b="1" i="0" u="none" strike="noStrike" cap="none">
                <a:solidFill>
                  <a:schemeClr val="dk1"/>
                </a:solidFill>
                <a:latin typeface="Times New Roman"/>
                <a:ea typeface="Times New Roman"/>
                <a:cs typeface="Times New Roman"/>
                <a:sym typeface="Times New Roman"/>
              </a:rPr>
              <a:t>Acknowledgements</a:t>
            </a:r>
          </a:p>
        </p:txBody>
      </p:sp>
      <p:sp>
        <p:nvSpPr>
          <p:cNvPr id="102" name="Shape 102"/>
          <p:cNvSpPr/>
          <p:nvPr/>
        </p:nvSpPr>
        <p:spPr>
          <a:xfrm>
            <a:off x="14130275" y="23488550"/>
            <a:ext cx="19993800" cy="6351300"/>
          </a:xfrm>
          <a:prstGeom prst="rect">
            <a:avLst/>
          </a:prstGeom>
          <a:solidFill>
            <a:srgbClr val="E3EFCE"/>
          </a:solidFill>
          <a:ln w="76200" cap="flat" cmpd="sng">
            <a:solidFill>
              <a:schemeClr val="lt1"/>
            </a:solidFill>
            <a:prstDash val="solid"/>
            <a:round/>
            <a:headEnd type="none" w="med" len="med"/>
            <a:tailEnd type="none" w="med" len="med"/>
          </a:ln>
        </p:spPr>
        <p:txBody>
          <a:bodyPr lIns="420800" tIns="420800" rIns="420800" bIns="4208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6900" b="1" i="0" u="none" strike="noStrike" cap="none">
                <a:solidFill>
                  <a:schemeClr val="dk1"/>
                </a:solidFill>
                <a:latin typeface="Arial"/>
                <a:ea typeface="Arial"/>
                <a:cs typeface="Arial"/>
                <a:sym typeface="Arial"/>
              </a:rPr>
              <a:t>  </a:t>
            </a:r>
          </a:p>
        </p:txBody>
      </p:sp>
      <p:sp>
        <p:nvSpPr>
          <p:cNvPr id="103" name="Shape 103"/>
          <p:cNvSpPr txBox="1"/>
          <p:nvPr/>
        </p:nvSpPr>
        <p:spPr>
          <a:xfrm>
            <a:off x="21235900" y="23618675"/>
            <a:ext cx="6358200" cy="1161600"/>
          </a:xfrm>
          <a:prstGeom prst="rect">
            <a:avLst/>
          </a:prstGeom>
          <a:noFill/>
          <a:ln>
            <a:noFill/>
          </a:ln>
        </p:spPr>
        <p:txBody>
          <a:bodyPr lIns="105875" tIns="105875" rIns="105875" bIns="10587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6900" b="1" i="0" u="none" strike="noStrike" cap="none">
                <a:solidFill>
                  <a:schemeClr val="dk1"/>
                </a:solidFill>
                <a:latin typeface="Times New Roman"/>
                <a:ea typeface="Times New Roman"/>
                <a:cs typeface="Times New Roman"/>
                <a:sym typeface="Times New Roman"/>
              </a:rPr>
              <a:t>Discussion</a:t>
            </a:r>
          </a:p>
        </p:txBody>
      </p:sp>
      <p:sp>
        <p:nvSpPr>
          <p:cNvPr id="104" name="Shape 104"/>
          <p:cNvSpPr txBox="1"/>
          <p:nvPr/>
        </p:nvSpPr>
        <p:spPr>
          <a:xfrm>
            <a:off x="14487450" y="24715900"/>
            <a:ext cx="19305600" cy="4821000"/>
          </a:xfrm>
          <a:prstGeom prst="rect">
            <a:avLst/>
          </a:prstGeom>
          <a:noFill/>
          <a:ln>
            <a:noFill/>
          </a:ln>
        </p:spPr>
        <p:txBody>
          <a:bodyPr lIns="105875" tIns="105875" rIns="105875" bIns="105875" anchor="t" anchorCtr="0">
            <a:noAutofit/>
          </a:bodyPr>
          <a:lstStyle/>
          <a:p>
            <a:pPr marL="0" marR="0" lvl="0" indent="387350" algn="l" rtl="0">
              <a:lnSpc>
                <a:spcPct val="100000"/>
              </a:lnSpc>
              <a:spcBef>
                <a:spcPts val="0"/>
              </a:spcBef>
              <a:spcAft>
                <a:spcPts val="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The purpose of this project was to use DNA barcoding to identify invertebrates and to compare the biodiversity of the ground and green roof in East River Park. In addition to identification, the abundance of invertebrates collected in each location could be counted, and used to compare their biodiversity. Species abundance was higher at the ground-level than the green roof (Table 1). The biodiversity index calculations revealed that there is a difference between the biodiversity of the two sites (Table 2). One possible reason for this difference might that the greenroof is only a few years old and the invertebrate community composition is still undergoing change.						</a:t>
            </a:r>
          </a:p>
          <a:p>
            <a:pPr marL="0" marR="0" lvl="0" indent="387350" algn="l" rtl="0">
              <a:lnSpc>
                <a:spcPct val="100000"/>
              </a:lnSpc>
              <a:spcBef>
                <a:spcPts val="0"/>
              </a:spcBef>
              <a:spcAft>
                <a:spcPts val="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Using DNA barcoding, two of the eight species, </a:t>
            </a:r>
            <a:r>
              <a:rPr lang="en" sz="2400" i="1">
                <a:solidFill>
                  <a:schemeClr val="dk1"/>
                </a:solidFill>
                <a:latin typeface="Times New Roman"/>
                <a:ea typeface="Times New Roman"/>
                <a:cs typeface="Times New Roman"/>
                <a:sym typeface="Times New Roman"/>
              </a:rPr>
              <a:t>Diptera </a:t>
            </a:r>
            <a:r>
              <a:rPr lang="en" sz="2400">
                <a:solidFill>
                  <a:schemeClr val="dk1"/>
                </a:solidFill>
                <a:latin typeface="Times New Roman"/>
                <a:ea typeface="Times New Roman"/>
                <a:cs typeface="Times New Roman"/>
                <a:sym typeface="Times New Roman"/>
              </a:rPr>
              <a:t>and </a:t>
            </a:r>
            <a:r>
              <a:rPr lang="en" sz="2400" i="1">
                <a:solidFill>
                  <a:schemeClr val="dk1"/>
                </a:solidFill>
                <a:latin typeface="Times New Roman"/>
                <a:ea typeface="Times New Roman"/>
                <a:cs typeface="Times New Roman"/>
                <a:sym typeface="Times New Roman"/>
              </a:rPr>
              <a:t>Hymenoptera</a:t>
            </a:r>
            <a:r>
              <a:rPr lang="en" sz="2400">
                <a:solidFill>
                  <a:schemeClr val="dk1"/>
                </a:solidFill>
                <a:latin typeface="Times New Roman"/>
                <a:ea typeface="Times New Roman"/>
                <a:cs typeface="Times New Roman"/>
                <a:sym typeface="Times New Roman"/>
              </a:rPr>
              <a:t>, were correctly identified. One of the problems found with using taxonomic identification is the use of a guide that may have unclear illustrations that are hard to compare to real-life specimens. In addition, comparison of similar features can be difficult to conduct without prior information about the size of the organisms.					</a:t>
            </a:r>
          </a:p>
          <a:p>
            <a:pPr marL="0" marR="0" lvl="0" indent="387350" algn="l" rtl="0">
              <a:lnSpc>
                <a:spcPct val="100000"/>
              </a:lnSpc>
              <a:spcBef>
                <a:spcPts val="0"/>
              </a:spcBef>
              <a:spcAft>
                <a:spcPts val="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This study supports that DNA barcoding is a reliable method to identify invertebrates. It was used successfully in this project to compare the invertebrate biodiversity in two different sites. In the future, DNA Barcoding can be helpful in citizen science projects where invertebrate surveys are being conducted. Participating students can be initially trained using a similar outline to what the authors completed in this study. </a:t>
            </a:r>
          </a:p>
          <a:p>
            <a:pPr marL="0" marR="0" lvl="0" indent="387350" algn="l" rtl="0">
              <a:lnSpc>
                <a:spcPct val="100000"/>
              </a:lnSpc>
              <a:spcBef>
                <a:spcPts val="0"/>
              </a:spcBef>
              <a:spcAft>
                <a:spcPts val="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					</a:t>
            </a:r>
          </a:p>
          <a:p>
            <a:pPr marL="0" marR="0" lvl="0" indent="387350" algn="l" rtl="0">
              <a:lnSpc>
                <a:spcPct val="100000"/>
              </a:lnSpc>
              <a:spcBef>
                <a:spcPts val="0"/>
              </a:spcBef>
              <a:spcAft>
                <a:spcPts val="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				</a:t>
            </a:r>
          </a:p>
          <a:p>
            <a:pPr marL="0" marR="0" lvl="0" indent="387350" algn="l" rtl="0">
              <a:lnSpc>
                <a:spcPct val="100000"/>
              </a:lnSpc>
              <a:spcBef>
                <a:spcPts val="0"/>
              </a:spcBef>
              <a:spcAft>
                <a:spcPts val="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			</a:t>
            </a:r>
          </a:p>
          <a:p>
            <a:pPr marL="0" marR="0" lvl="0" indent="387350" algn="l" rtl="0">
              <a:lnSpc>
                <a:spcPct val="100000"/>
              </a:lnSpc>
              <a:spcBef>
                <a:spcPts val="0"/>
              </a:spcBef>
              <a:spcAft>
                <a:spcPts val="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		</a:t>
            </a:r>
          </a:p>
          <a:p>
            <a:pPr marL="0" marR="0" lvl="0" indent="457200" algn="l" rtl="0">
              <a:lnSpc>
                <a:spcPct val="100000"/>
              </a:lnSpc>
              <a:spcBef>
                <a:spcPts val="0"/>
              </a:spcBef>
              <a:spcAft>
                <a:spcPts val="0"/>
              </a:spcAft>
              <a:buClr>
                <a:schemeClr val="dk1"/>
              </a:buClr>
              <a:buSzPct val="25000"/>
              <a:buFont typeface="Arial"/>
              <a:buNone/>
            </a:pPr>
            <a:r>
              <a:rPr lang="en" sz="2400">
                <a:latin typeface="Times New Roman"/>
                <a:ea typeface="Times New Roman"/>
                <a:cs typeface="Times New Roman"/>
                <a:sym typeface="Times New Roman"/>
              </a:rPr>
              <a:t/>
            </a:r>
            <a:br>
              <a:rPr lang="en" sz="2400">
                <a:latin typeface="Times New Roman"/>
                <a:ea typeface="Times New Roman"/>
                <a:cs typeface="Times New Roman"/>
                <a:sym typeface="Times New Roman"/>
              </a:rPr>
            </a:br>
            <a:endParaRPr lang="en" sz="2400">
              <a:latin typeface="Times New Roman"/>
              <a:ea typeface="Times New Roman"/>
              <a:cs typeface="Times New Roman"/>
              <a:sym typeface="Times New Roman"/>
            </a:endParaRPr>
          </a:p>
        </p:txBody>
      </p:sp>
      <p:sp>
        <p:nvSpPr>
          <p:cNvPr id="105" name="Shape 105"/>
          <p:cNvSpPr txBox="1"/>
          <p:nvPr/>
        </p:nvSpPr>
        <p:spPr>
          <a:xfrm>
            <a:off x="1059900" y="15419787"/>
            <a:ext cx="12172200" cy="5670900"/>
          </a:xfrm>
          <a:prstGeom prst="rect">
            <a:avLst/>
          </a:prstGeom>
          <a:noFill/>
          <a:ln>
            <a:noFill/>
          </a:ln>
        </p:spPr>
        <p:txBody>
          <a:bodyPr lIns="105875" tIns="105875" rIns="105875" bIns="105875" anchor="t" anchorCtr="0">
            <a:noAutofit/>
          </a:bodyPr>
          <a:lstStyle/>
          <a:p>
            <a:pPr lvl="0" indent="38735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Biodiversity is a measure of the variety of organisms in a particular environment, and is based on species richness and abundance</a:t>
            </a:r>
            <a:r>
              <a:rPr lang="en" sz="2400" baseline="30000">
                <a:solidFill>
                  <a:schemeClr val="dk1"/>
                </a:solidFill>
                <a:latin typeface="Times New Roman"/>
                <a:ea typeface="Times New Roman"/>
                <a:cs typeface="Times New Roman"/>
                <a:sym typeface="Times New Roman"/>
              </a:rPr>
              <a:t>1</a:t>
            </a:r>
            <a:r>
              <a:rPr lang="en" sz="2400">
                <a:solidFill>
                  <a:schemeClr val="dk1"/>
                </a:solidFill>
                <a:latin typeface="Times New Roman"/>
                <a:ea typeface="Times New Roman"/>
                <a:cs typeface="Times New Roman"/>
                <a:sym typeface="Times New Roman"/>
              </a:rPr>
              <a:t>. Understanding biodiversity holds great importance in the conservation of endangered species, and in studying the restoration of ecosystems. Soil is a complex ecosystem that exhibits the significance of biodiversity. Soil plays a role in the ecological cycles, including the water and carbon cycle, and also houses a diversity and abundance of life greater than any other ecosystem</a:t>
            </a:r>
            <a:r>
              <a:rPr lang="en" sz="2400" baseline="30000">
                <a:solidFill>
                  <a:schemeClr val="dk1"/>
                </a:solidFill>
                <a:latin typeface="Times New Roman"/>
                <a:ea typeface="Times New Roman"/>
                <a:cs typeface="Times New Roman"/>
                <a:sym typeface="Times New Roman"/>
              </a:rPr>
              <a:t>6</a:t>
            </a:r>
            <a:r>
              <a:rPr lang="en" sz="2400">
                <a:solidFill>
                  <a:schemeClr val="dk1"/>
                </a:solidFill>
                <a:latin typeface="Times New Roman"/>
                <a:ea typeface="Times New Roman"/>
                <a:cs typeface="Times New Roman"/>
                <a:sym typeface="Times New Roman"/>
              </a:rPr>
              <a:t>. Soil invertebrates are ecosystem engineers that contribute to the health of the soil community, through processes including soil aeration, nutrition, and decomposition</a:t>
            </a:r>
            <a:r>
              <a:rPr lang="en" sz="2400" baseline="30000">
                <a:solidFill>
                  <a:schemeClr val="dk1"/>
                </a:solidFill>
                <a:latin typeface="Times New Roman"/>
                <a:ea typeface="Times New Roman"/>
                <a:cs typeface="Times New Roman"/>
                <a:sym typeface="Times New Roman"/>
              </a:rPr>
              <a:t>6</a:t>
            </a:r>
            <a:r>
              <a:rPr lang="en" sz="2400">
                <a:solidFill>
                  <a:schemeClr val="dk1"/>
                </a:solidFill>
                <a:latin typeface="Times New Roman"/>
                <a:ea typeface="Times New Roman"/>
                <a:cs typeface="Times New Roman"/>
                <a:sym typeface="Times New Roman"/>
              </a:rPr>
              <a:t>.					</a:t>
            </a:r>
          </a:p>
          <a:p>
            <a:pPr lvl="0" indent="38735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Green roof projects are being implemented in urban settings to help to mitigate the impacts of climate change, and provide space to conserve biodiversity. Green roofs also have economical and ecological benefits such as lowering energy usage for heating and cooling, reducing rainwater runoff, and increasing the amount of green space in cities</a:t>
            </a:r>
            <a:r>
              <a:rPr lang="en" sz="2400" baseline="30000">
                <a:solidFill>
                  <a:schemeClr val="dk1"/>
                </a:solidFill>
                <a:latin typeface="Times New Roman"/>
                <a:ea typeface="Times New Roman"/>
                <a:cs typeface="Times New Roman"/>
                <a:sym typeface="Times New Roman"/>
              </a:rPr>
              <a:t>5</a:t>
            </a:r>
            <a:r>
              <a:rPr lang="en" sz="2400">
                <a:solidFill>
                  <a:schemeClr val="dk1"/>
                </a:solidFill>
                <a:latin typeface="Times New Roman"/>
                <a:ea typeface="Times New Roman"/>
                <a:cs typeface="Times New Roman"/>
                <a:sym typeface="Times New Roman"/>
              </a:rPr>
              <a:t>. Little is known about the biodiversity of urban green roofs. This study aims to investigate and identify the changing invertebrate fauna of a greenroof and the adjacent ground level.</a:t>
            </a:r>
          </a:p>
          <a:p>
            <a:pPr lvl="0" indent="38735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These studies are helpful to determine if green roofs are meeting their promise to promote urban biodiversity. </a:t>
            </a:r>
          </a:p>
          <a:p>
            <a:pPr lv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					</a:t>
            </a:r>
          </a:p>
          <a:p>
            <a:pPr lv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				</a:t>
            </a:r>
          </a:p>
          <a:p>
            <a:pPr lv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			</a:t>
            </a:r>
          </a:p>
          <a:p>
            <a:pPr lv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		</a:t>
            </a:r>
          </a:p>
          <a:p>
            <a:pPr lvl="0" rtl="0">
              <a:spcBef>
                <a:spcPts val="0"/>
              </a:spcBef>
              <a:buNone/>
            </a:pPr>
            <a:r>
              <a:rPr lang="en" sz="2400">
                <a:latin typeface="Times New Roman"/>
                <a:ea typeface="Times New Roman"/>
                <a:cs typeface="Times New Roman"/>
                <a:sym typeface="Times New Roman"/>
              </a:rPr>
              <a:t/>
            </a:r>
            <a:br>
              <a:rPr lang="en" sz="2400">
                <a:latin typeface="Times New Roman"/>
                <a:ea typeface="Times New Roman"/>
                <a:cs typeface="Times New Roman"/>
                <a:sym typeface="Times New Roman"/>
              </a:rPr>
            </a:br>
            <a:endParaRPr lang="en" sz="2400">
              <a:latin typeface="Times New Roman"/>
              <a:ea typeface="Times New Roman"/>
              <a:cs typeface="Times New Roman"/>
              <a:sym typeface="Times New Roman"/>
            </a:endParaRPr>
          </a:p>
        </p:txBody>
      </p:sp>
      <p:sp>
        <p:nvSpPr>
          <p:cNvPr id="106" name="Shape 106"/>
          <p:cNvSpPr txBox="1"/>
          <p:nvPr/>
        </p:nvSpPr>
        <p:spPr>
          <a:xfrm>
            <a:off x="34677300" y="11510675"/>
            <a:ext cx="7921500" cy="9888899"/>
          </a:xfrm>
          <a:prstGeom prst="rect">
            <a:avLst/>
          </a:prstGeom>
          <a:noFill/>
          <a:ln>
            <a:noFill/>
          </a:ln>
        </p:spPr>
        <p:txBody>
          <a:bodyPr lIns="105875" tIns="105875" rIns="105875" bIns="1058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a:latin typeface="Times New Roman"/>
                <a:ea typeface="Times New Roman"/>
                <a:cs typeface="Times New Roman"/>
                <a:sym typeface="Times New Roman"/>
              </a:rPr>
              <a:t>1. Cain M.L., Jackson R.B., Minorsky P.V., Reece J.B., Urry L.A., Wasserman S.A. 2014. AP Edition </a:t>
            </a:r>
            <a:br>
              <a:rPr lang="en" sz="2400">
                <a:latin typeface="Times New Roman"/>
                <a:ea typeface="Times New Roman"/>
                <a:cs typeface="Times New Roman"/>
                <a:sym typeface="Times New Roman"/>
              </a:rPr>
            </a:br>
            <a:r>
              <a:rPr lang="en" sz="2400">
                <a:latin typeface="Times New Roman"/>
                <a:ea typeface="Times New Roman"/>
                <a:cs typeface="Times New Roman"/>
                <a:sym typeface="Times New Roman"/>
              </a:rPr>
              <a:t>Campbell Biology textbook. United States of America: Pearson Education, inc.</a:t>
            </a:r>
            <a:br>
              <a:rPr lang="en" sz="2400">
                <a:latin typeface="Times New Roman"/>
                <a:ea typeface="Times New Roman"/>
                <a:cs typeface="Times New Roman"/>
                <a:sym typeface="Times New Roman"/>
              </a:rPr>
            </a:br>
            <a:r>
              <a:rPr lang="en" sz="2400">
                <a:latin typeface="Times New Roman"/>
                <a:ea typeface="Times New Roman"/>
                <a:cs typeface="Times New Roman"/>
                <a:sym typeface="Times New Roman"/>
              </a:rPr>
              <a:t>2. Möhring, Caroline. 2008. “Deutsche Forschungsgemeinschaft Biodiversity Research.” German Research Foundation. </a:t>
            </a:r>
            <a:br>
              <a:rPr lang="en" sz="2400">
                <a:latin typeface="Times New Roman"/>
                <a:ea typeface="Times New Roman"/>
                <a:cs typeface="Times New Roman"/>
                <a:sym typeface="Times New Roman"/>
              </a:rPr>
            </a:br>
            <a:r>
              <a:rPr lang="en" sz="2400">
                <a:latin typeface="Times New Roman"/>
                <a:ea typeface="Times New Roman"/>
                <a:cs typeface="Times New Roman"/>
                <a:sym typeface="Times New Roman"/>
              </a:rPr>
              <a:t>3. “Green Infrastructure.” [Internet] Lower East Side Ecology Center. </a:t>
            </a:r>
            <a:br>
              <a:rPr lang="en" sz="2400">
                <a:latin typeface="Times New Roman"/>
                <a:ea typeface="Times New Roman"/>
                <a:cs typeface="Times New Roman"/>
                <a:sym typeface="Times New Roman"/>
              </a:rPr>
            </a:br>
            <a:r>
              <a:rPr lang="en" sz="2400">
                <a:latin typeface="Times New Roman"/>
                <a:ea typeface="Times New Roman"/>
                <a:cs typeface="Times New Roman"/>
                <a:sym typeface="Times New Roman"/>
              </a:rPr>
              <a:t>4.“John V. Lindsay East River Park.” [Internet] NYC Parks. </a:t>
            </a:r>
            <a:br>
              <a:rPr lang="en" sz="2400">
                <a:latin typeface="Times New Roman"/>
                <a:ea typeface="Times New Roman"/>
                <a:cs typeface="Times New Roman"/>
                <a:sym typeface="Times New Roman"/>
              </a:rPr>
            </a:br>
            <a:r>
              <a:rPr lang="en" sz="2400">
                <a:latin typeface="Times New Roman"/>
                <a:ea typeface="Times New Roman"/>
                <a:cs typeface="Times New Roman"/>
                <a:sym typeface="Times New Roman"/>
              </a:rPr>
              <a:t>5. Kraft, Amy. 2013. Scientific American. </a:t>
            </a:r>
            <a:br>
              <a:rPr lang="en" sz="2400">
                <a:latin typeface="Times New Roman"/>
                <a:ea typeface="Times New Roman"/>
                <a:cs typeface="Times New Roman"/>
                <a:sym typeface="Times New Roman"/>
              </a:rPr>
            </a:br>
            <a:r>
              <a:rPr lang="en" sz="2400">
                <a:latin typeface="Times New Roman"/>
                <a:ea typeface="Times New Roman"/>
                <a:cs typeface="Times New Roman"/>
                <a:sym typeface="Times New Roman"/>
              </a:rPr>
              <a:t>6. 2015. “Soil Ecosystems.” [Internet] The Environmental Literacy Council. </a:t>
            </a:r>
            <a:br>
              <a:rPr lang="en" sz="2400">
                <a:latin typeface="Times New Roman"/>
                <a:ea typeface="Times New Roman"/>
                <a:cs typeface="Times New Roman"/>
                <a:sym typeface="Times New Roman"/>
              </a:rPr>
            </a:br>
            <a:r>
              <a:rPr lang="en" sz="2400">
                <a:latin typeface="Times New Roman"/>
                <a:ea typeface="Times New Roman"/>
                <a:cs typeface="Times New Roman"/>
                <a:sym typeface="Times New Roman"/>
              </a:rPr>
              <a:t>7. Cyverse. “DNA Subway”. Cold Spring Harbor Laboratory. </a:t>
            </a:r>
            <a:br>
              <a:rPr lang="en" sz="2400">
                <a:latin typeface="Times New Roman"/>
                <a:ea typeface="Times New Roman"/>
                <a:cs typeface="Times New Roman"/>
                <a:sym typeface="Times New Roman"/>
              </a:rPr>
            </a:br>
            <a:r>
              <a:rPr lang="en" sz="2400">
                <a:latin typeface="Times New Roman"/>
                <a:ea typeface="Times New Roman"/>
                <a:cs typeface="Times New Roman"/>
                <a:sym typeface="Times New Roman"/>
              </a:rPr>
              <a:t>8. “Illustrated Guide to Major Groups of Soil Invertebrates.” </a:t>
            </a:r>
            <a:br>
              <a:rPr lang="en" sz="2400">
                <a:latin typeface="Times New Roman"/>
                <a:ea typeface="Times New Roman"/>
                <a:cs typeface="Times New Roman"/>
                <a:sym typeface="Times New Roman"/>
              </a:rPr>
            </a:br>
            <a:r>
              <a:rPr lang="en" sz="2400">
                <a:latin typeface="Times New Roman"/>
                <a:ea typeface="Times New Roman"/>
                <a:cs typeface="Times New Roman"/>
                <a:sym typeface="Times New Roman"/>
              </a:rPr>
              <a:t>Available:tiee.esa.org/vol/v3/experiments/soil/pdf/soil[Invertebrate_Key].pdf</a:t>
            </a:r>
            <a:br>
              <a:rPr lang="en" sz="2400">
                <a:latin typeface="Times New Roman"/>
                <a:ea typeface="Times New Roman"/>
                <a:cs typeface="Times New Roman"/>
                <a:sym typeface="Times New Roman"/>
              </a:rPr>
            </a:br>
            <a:endParaRPr lang="en" sz="24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2600"/>
          </a:p>
          <a:p>
            <a:pPr marL="0" marR="0" lvl="0" indent="0" algn="l" rtl="0">
              <a:lnSpc>
                <a:spcPct val="100000"/>
              </a:lnSpc>
              <a:spcBef>
                <a:spcPts val="0"/>
              </a:spcBef>
              <a:spcAft>
                <a:spcPts val="0"/>
              </a:spcAft>
              <a:buClr>
                <a:srgbClr val="000000"/>
              </a:buClr>
              <a:buFont typeface="Arial"/>
              <a:buNone/>
            </a:pPr>
            <a:endParaRPr sz="2600"/>
          </a:p>
          <a:p>
            <a:pPr marL="0" marR="0" lvl="0" indent="0" algn="l" rtl="0">
              <a:lnSpc>
                <a:spcPct val="100000"/>
              </a:lnSpc>
              <a:spcBef>
                <a:spcPts val="0"/>
              </a:spcBef>
              <a:spcAft>
                <a:spcPts val="0"/>
              </a:spcAft>
              <a:buClr>
                <a:srgbClr val="000000"/>
              </a:buClr>
              <a:buFont typeface="Arial"/>
              <a:buNone/>
            </a:pPr>
            <a:endParaRPr sz="1600"/>
          </a:p>
        </p:txBody>
      </p:sp>
      <p:sp>
        <p:nvSpPr>
          <p:cNvPr id="107" name="Shape 107"/>
          <p:cNvSpPr txBox="1"/>
          <p:nvPr/>
        </p:nvSpPr>
        <p:spPr>
          <a:xfrm>
            <a:off x="35001300" y="24024787"/>
            <a:ext cx="7921500" cy="4821000"/>
          </a:xfrm>
          <a:prstGeom prst="rect">
            <a:avLst/>
          </a:prstGeom>
          <a:noFill/>
          <a:ln>
            <a:noFill/>
          </a:ln>
        </p:spPr>
        <p:txBody>
          <a:bodyPr lIns="105875" tIns="105875" rIns="105875" bIns="1058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000">
                <a:latin typeface="Times New Roman"/>
                <a:ea typeface="Times New Roman"/>
                <a:cs typeface="Times New Roman"/>
                <a:sym typeface="Times New Roman"/>
              </a:rPr>
              <a:t>We would like to thank Kaitlyn Parkins (Lower East Side Ecology Center) for helping us collect specimens from the LESEC greenroof and for guidance and support during the course of the project.  We also would like to thank Cold Spring Harbor Laboratory, DNALC for their support.  Financial support for this project was provided by the Pinkerton Foundation (UBRP).  Research permit for East River Park was approved by the NY City Parks Department.  </a:t>
            </a:r>
            <a:br>
              <a:rPr lang="en" sz="3000">
                <a:latin typeface="Times New Roman"/>
                <a:ea typeface="Times New Roman"/>
                <a:cs typeface="Times New Roman"/>
                <a:sym typeface="Times New Roman"/>
              </a:rPr>
            </a:br>
            <a:endParaRPr lang="en" sz="3000">
              <a:latin typeface="Times New Roman"/>
              <a:ea typeface="Times New Roman"/>
              <a:cs typeface="Times New Roman"/>
              <a:sym typeface="Times New Roman"/>
            </a:endParaRPr>
          </a:p>
        </p:txBody>
      </p:sp>
      <p:sp>
        <p:nvSpPr>
          <p:cNvPr id="108" name="Shape 108"/>
          <p:cNvSpPr txBox="1"/>
          <p:nvPr/>
        </p:nvSpPr>
        <p:spPr>
          <a:xfrm>
            <a:off x="14380800" y="17559736"/>
            <a:ext cx="5189700" cy="1161600"/>
          </a:xfrm>
          <a:prstGeom prst="rect">
            <a:avLst/>
          </a:prstGeom>
          <a:noFill/>
          <a:ln>
            <a:noFill/>
          </a:ln>
        </p:spPr>
        <p:txBody>
          <a:bodyPr lIns="105875" tIns="105875" rIns="105875" bIns="10587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i="0" u="none" strike="noStrike" cap="none">
                <a:solidFill>
                  <a:schemeClr val="dk1"/>
                </a:solidFill>
                <a:latin typeface="Times New Roman"/>
                <a:ea typeface="Times New Roman"/>
                <a:cs typeface="Times New Roman"/>
                <a:sym typeface="Times New Roman"/>
              </a:rPr>
              <a:t>	 	</a:t>
            </a:r>
          </a:p>
          <a:p>
            <a:pPr marL="0" marR="0" lvl="0" indent="0" algn="l" rtl="0">
              <a:lnSpc>
                <a:spcPct val="100000"/>
              </a:lnSpc>
              <a:spcBef>
                <a:spcPts val="0"/>
              </a:spcBef>
              <a:spcAft>
                <a:spcPts val="0"/>
              </a:spcAft>
              <a:buClr>
                <a:schemeClr val="dk1"/>
              </a:buClr>
              <a:buSzPct val="25000"/>
              <a:buFont typeface="Arial"/>
              <a:buNone/>
            </a:pPr>
            <a:r>
              <a:rPr lang="en" sz="2400">
                <a:solidFill>
                  <a:schemeClr val="dk1"/>
                </a:solidFill>
                <a:latin typeface="Times New Roman"/>
                <a:ea typeface="Times New Roman"/>
                <a:cs typeface="Times New Roman"/>
                <a:sym typeface="Times New Roman"/>
              </a:rPr>
              <a:t>Figure </a:t>
            </a:r>
            <a:r>
              <a:rPr lang="en" sz="2400" i="0" u="none" strike="noStrike" cap="none">
                <a:solidFill>
                  <a:schemeClr val="dk1"/>
                </a:solidFill>
                <a:latin typeface="Times New Roman"/>
                <a:ea typeface="Times New Roman"/>
                <a:cs typeface="Times New Roman"/>
                <a:sym typeface="Times New Roman"/>
              </a:rPr>
              <a:t>1. DNA barcoding results </a:t>
            </a:r>
            <a:r>
              <a:rPr lang="en" sz="2400">
                <a:solidFill>
                  <a:schemeClr val="dk1"/>
                </a:solidFill>
                <a:latin typeface="Times New Roman"/>
                <a:ea typeface="Times New Roman"/>
                <a:cs typeface="Times New Roman"/>
                <a:sym typeface="Times New Roman"/>
              </a:rPr>
              <a:t>for the </a:t>
            </a:r>
            <a:r>
              <a:rPr lang="en" sz="2400" i="1">
                <a:solidFill>
                  <a:schemeClr val="dk1"/>
                </a:solidFill>
                <a:latin typeface="Times New Roman"/>
                <a:ea typeface="Times New Roman"/>
                <a:cs typeface="Times New Roman"/>
                <a:sym typeface="Times New Roman"/>
              </a:rPr>
              <a:t>Diptera </a:t>
            </a:r>
            <a:r>
              <a:rPr lang="en" sz="2400">
                <a:solidFill>
                  <a:schemeClr val="dk1"/>
                </a:solidFill>
                <a:latin typeface="Times New Roman"/>
                <a:ea typeface="Times New Roman"/>
                <a:cs typeface="Times New Roman"/>
                <a:sym typeface="Times New Roman"/>
              </a:rPr>
              <a:t>and </a:t>
            </a:r>
            <a:r>
              <a:rPr lang="en" sz="2400" i="1">
                <a:solidFill>
                  <a:schemeClr val="dk1"/>
                </a:solidFill>
                <a:latin typeface="Times New Roman"/>
                <a:ea typeface="Times New Roman"/>
                <a:cs typeface="Times New Roman"/>
                <a:sym typeface="Times New Roman"/>
              </a:rPr>
              <a:t>Hymenoptera </a:t>
            </a:r>
            <a:r>
              <a:rPr lang="en" sz="2400">
                <a:solidFill>
                  <a:schemeClr val="dk1"/>
                </a:solidFill>
                <a:latin typeface="Times New Roman"/>
                <a:ea typeface="Times New Roman"/>
                <a:cs typeface="Times New Roman"/>
                <a:sym typeface="Times New Roman"/>
              </a:rPr>
              <a:t>collected, respectively.</a:t>
            </a:r>
          </a:p>
        </p:txBody>
      </p:sp>
      <p:sp>
        <p:nvSpPr>
          <p:cNvPr id="109" name="Shape 109"/>
          <p:cNvSpPr txBox="1"/>
          <p:nvPr/>
        </p:nvSpPr>
        <p:spPr>
          <a:xfrm>
            <a:off x="27577325" y="7772437"/>
            <a:ext cx="5765700" cy="947700"/>
          </a:xfrm>
          <a:prstGeom prst="rect">
            <a:avLst/>
          </a:prstGeom>
          <a:noFill/>
          <a:ln>
            <a:noFill/>
          </a:ln>
        </p:spPr>
        <p:txBody>
          <a:bodyPr lIns="105875" tIns="105875" rIns="105875" bIns="10587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i="0" u="none" strike="noStrike" cap="none">
                <a:solidFill>
                  <a:schemeClr val="dk1"/>
                </a:solidFill>
                <a:latin typeface="Times New Roman"/>
                <a:ea typeface="Times New Roman"/>
                <a:cs typeface="Times New Roman"/>
                <a:sym typeface="Times New Roman"/>
              </a:rPr>
              <a:t>	 	 	</a:t>
            </a:r>
          </a:p>
          <a:p>
            <a:pPr marL="0" marR="0" lvl="0" indent="0" algn="ctr" rtl="0">
              <a:lnSpc>
                <a:spcPct val="100000"/>
              </a:lnSpc>
              <a:spcBef>
                <a:spcPts val="0"/>
              </a:spcBef>
              <a:spcAft>
                <a:spcPts val="0"/>
              </a:spcAft>
              <a:buClr>
                <a:schemeClr val="dk1"/>
              </a:buClr>
              <a:buSzPct val="25000"/>
              <a:buFont typeface="Times New Roman"/>
              <a:buNone/>
            </a:pPr>
            <a:r>
              <a:rPr lang="en" sz="2400">
                <a:solidFill>
                  <a:schemeClr val="dk1"/>
                </a:solidFill>
                <a:latin typeface="Times New Roman"/>
                <a:ea typeface="Times New Roman"/>
                <a:cs typeface="Times New Roman"/>
                <a:sym typeface="Times New Roman"/>
              </a:rPr>
              <a:t>Table 1. Taxonomic Identification of Organisms </a:t>
            </a:r>
          </a:p>
          <a:p>
            <a:pPr marL="0" marR="0" lvl="0" indent="0" algn="ctr" rtl="0">
              <a:lnSpc>
                <a:spcPct val="100000"/>
              </a:lnSpc>
              <a:spcBef>
                <a:spcPts val="0"/>
              </a:spcBef>
              <a:spcAft>
                <a:spcPts val="0"/>
              </a:spcAft>
              <a:buClr>
                <a:schemeClr val="dk1"/>
              </a:buClr>
              <a:buSzPct val="25000"/>
              <a:buFont typeface="Times New Roman"/>
              <a:buNone/>
            </a:pPr>
            <a:r>
              <a:rPr lang="en" sz="2400">
                <a:solidFill>
                  <a:schemeClr val="dk1"/>
                </a:solidFill>
                <a:latin typeface="Times New Roman"/>
                <a:ea typeface="Times New Roman"/>
                <a:cs typeface="Times New Roman"/>
                <a:sym typeface="Times New Roman"/>
              </a:rPr>
              <a:t>From Four Sets of Dates</a:t>
            </a:r>
          </a:p>
        </p:txBody>
      </p:sp>
      <p:sp>
        <p:nvSpPr>
          <p:cNvPr id="110" name="Shape 110"/>
          <p:cNvSpPr txBox="1"/>
          <p:nvPr/>
        </p:nvSpPr>
        <p:spPr>
          <a:xfrm>
            <a:off x="14393225" y="8386537"/>
            <a:ext cx="7469400" cy="3329400"/>
          </a:xfrm>
          <a:prstGeom prst="rect">
            <a:avLst/>
          </a:prstGeom>
          <a:noFill/>
          <a:ln>
            <a:noFill/>
          </a:ln>
        </p:spPr>
        <p:txBody>
          <a:bodyPr lIns="105875" tIns="105875" rIns="105875" bIns="105875" anchor="ctr"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 sz="2400" b="0" i="0" u="none" strike="noStrike" cap="none">
                <a:solidFill>
                  <a:schemeClr val="dk1"/>
                </a:solidFill>
                <a:latin typeface="Times New Roman"/>
                <a:ea typeface="Times New Roman"/>
                <a:cs typeface="Times New Roman"/>
                <a:sym typeface="Times New Roman"/>
              </a:rPr>
              <a:t>A total of four collections were made from the two sites from May-October 2016 (Table 1).</a:t>
            </a:r>
          </a:p>
          <a:p>
            <a:pPr marL="0" marR="0" lvl="0" indent="0" algn="l" rtl="0">
              <a:lnSpc>
                <a:spcPct val="100000"/>
              </a:lnSpc>
              <a:spcBef>
                <a:spcPts val="0"/>
              </a:spcBef>
              <a:spcAft>
                <a:spcPts val="0"/>
              </a:spcAft>
              <a:buClr>
                <a:schemeClr val="dk1"/>
              </a:buClr>
              <a:buSzPct val="25000"/>
              <a:buFont typeface="Times New Roman"/>
              <a:buNone/>
            </a:pPr>
            <a:r>
              <a:rPr lang="en" sz="2400">
                <a:solidFill>
                  <a:schemeClr val="dk1"/>
                </a:solidFill>
                <a:latin typeface="Times New Roman"/>
                <a:ea typeface="Times New Roman"/>
                <a:cs typeface="Times New Roman"/>
                <a:sym typeface="Times New Roman"/>
              </a:rPr>
              <a:t/>
            </a:r>
            <a:br>
              <a:rPr lang="en" sz="2400">
                <a:solidFill>
                  <a:schemeClr val="dk1"/>
                </a:solidFill>
                <a:latin typeface="Times New Roman"/>
                <a:ea typeface="Times New Roman"/>
                <a:cs typeface="Times New Roman"/>
                <a:sym typeface="Times New Roman"/>
              </a:rPr>
            </a:br>
            <a:r>
              <a:rPr lang="en" sz="2400">
                <a:solidFill>
                  <a:schemeClr val="dk1"/>
                </a:solidFill>
                <a:latin typeface="Times New Roman"/>
                <a:ea typeface="Times New Roman"/>
                <a:cs typeface="Times New Roman"/>
                <a:sym typeface="Times New Roman"/>
              </a:rPr>
              <a:t>DNA barcoding and taxonomic identification were the same for two (</a:t>
            </a:r>
            <a:r>
              <a:rPr lang="en" sz="2400" i="1">
                <a:solidFill>
                  <a:schemeClr val="dk1"/>
                </a:solidFill>
                <a:latin typeface="Times New Roman"/>
                <a:ea typeface="Times New Roman"/>
                <a:cs typeface="Times New Roman"/>
                <a:sym typeface="Times New Roman"/>
              </a:rPr>
              <a:t>Diptera</a:t>
            </a:r>
            <a:r>
              <a:rPr lang="en" sz="2400">
                <a:solidFill>
                  <a:schemeClr val="dk1"/>
                </a:solidFill>
                <a:latin typeface="Times New Roman"/>
                <a:ea typeface="Times New Roman"/>
                <a:cs typeface="Times New Roman"/>
                <a:sym typeface="Times New Roman"/>
              </a:rPr>
              <a:t> and </a:t>
            </a:r>
            <a:r>
              <a:rPr lang="en" sz="2400" i="1">
                <a:solidFill>
                  <a:schemeClr val="dk1"/>
                </a:solidFill>
                <a:latin typeface="Times New Roman"/>
                <a:ea typeface="Times New Roman"/>
                <a:cs typeface="Times New Roman"/>
                <a:sym typeface="Times New Roman"/>
              </a:rPr>
              <a:t>Hymenoptera</a:t>
            </a:r>
            <a:r>
              <a:rPr lang="en" sz="2400">
                <a:solidFill>
                  <a:schemeClr val="dk1"/>
                </a:solidFill>
                <a:latin typeface="Times New Roman"/>
                <a:ea typeface="Times New Roman"/>
                <a:cs typeface="Times New Roman"/>
                <a:sym typeface="Times New Roman"/>
              </a:rPr>
              <a:t>) of the eight classes identified, but the other six did not yield successful PCR products.</a:t>
            </a:r>
          </a:p>
        </p:txBody>
      </p:sp>
      <p:sp>
        <p:nvSpPr>
          <p:cNvPr id="111" name="Shape 111"/>
          <p:cNvSpPr txBox="1"/>
          <p:nvPr/>
        </p:nvSpPr>
        <p:spPr>
          <a:xfrm>
            <a:off x="14468550" y="11587100"/>
            <a:ext cx="4622400" cy="1589700"/>
          </a:xfrm>
          <a:prstGeom prst="rect">
            <a:avLst/>
          </a:prstGeom>
          <a:noFill/>
          <a:ln>
            <a:noFill/>
          </a:ln>
        </p:spPr>
        <p:txBody>
          <a:bodyPr lIns="105875" tIns="105875" rIns="105875" bIns="105875"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 sz="2400">
                <a:latin typeface="Times New Roman"/>
                <a:ea typeface="Times New Roman"/>
                <a:cs typeface="Times New Roman"/>
                <a:sym typeface="Times New Roman"/>
              </a:rPr>
              <a:t>Table 2. </a:t>
            </a:r>
            <a:r>
              <a:rPr lang="en" sz="2400">
                <a:solidFill>
                  <a:schemeClr val="dk1"/>
                </a:solidFill>
                <a:latin typeface="Times New Roman"/>
                <a:ea typeface="Times New Roman"/>
                <a:cs typeface="Times New Roman"/>
                <a:sym typeface="Times New Roman"/>
              </a:rPr>
              <a:t>Shannon-Wiener Index Calculations for the Green Roof and the Ground-Level</a:t>
            </a:r>
          </a:p>
        </p:txBody>
      </p:sp>
      <p:sp>
        <p:nvSpPr>
          <p:cNvPr id="112" name="Shape 112"/>
          <p:cNvSpPr txBox="1"/>
          <p:nvPr/>
        </p:nvSpPr>
        <p:spPr>
          <a:xfrm>
            <a:off x="1205100" y="22891550"/>
            <a:ext cx="12027000" cy="6754800"/>
          </a:xfrm>
          <a:prstGeom prst="rect">
            <a:avLst/>
          </a:prstGeom>
          <a:noFill/>
          <a:ln>
            <a:noFill/>
          </a:ln>
        </p:spPr>
        <p:txBody>
          <a:bodyPr lIns="105875" tIns="105875" rIns="105875" bIns="105875" anchor="t" anchorCtr="0">
            <a:noAutofit/>
          </a:bodyPr>
          <a:lstStyle/>
          <a:p>
            <a:pPr marL="0" marR="0" lvl="0" indent="457200" algn="l" rtl="0">
              <a:lnSpc>
                <a:spcPct val="100000"/>
              </a:lnSpc>
              <a:spcBef>
                <a:spcPts val="0"/>
              </a:spcBef>
              <a:spcAft>
                <a:spcPts val="0"/>
              </a:spcAft>
              <a:buClr>
                <a:schemeClr val="dk1"/>
              </a:buClr>
              <a:buSzPct val="25000"/>
              <a:buFont typeface="Arial"/>
              <a:buNone/>
            </a:pPr>
            <a:r>
              <a:rPr lang="en" sz="2400">
                <a:solidFill>
                  <a:schemeClr val="dk1"/>
                </a:solidFill>
                <a:latin typeface="Times New Roman"/>
                <a:ea typeface="Times New Roman"/>
                <a:cs typeface="Times New Roman"/>
                <a:sym typeface="Times New Roman"/>
              </a:rPr>
              <a:t>Soil invertebrates were collected at GPS coordinates (40.712991,-73.976045) and (40.712824, -73.976194). Two sets of pitfall traps were set up in both locations every few weeks from May to October 2016. The pitfall traps included a bowl trap and a cup trap, each containing 10% detergent- salt water solutions. These traps were collected two days after being placed. In total, four dates of samples were collected on both the ground and green roof.</a:t>
            </a:r>
          </a:p>
          <a:p>
            <a:pPr marL="0" marR="0" lvl="0" indent="387350" algn="l" rtl="0">
              <a:lnSpc>
                <a:spcPct val="100000"/>
              </a:lnSpc>
              <a:spcBef>
                <a:spcPts val="0"/>
              </a:spcBef>
              <a:spcAft>
                <a:spcPts val="0"/>
              </a:spcAft>
              <a:buClr>
                <a:schemeClr val="dk1"/>
              </a:buClr>
              <a:buSzPct val="45833"/>
              <a:buFont typeface="Arial"/>
              <a:buNone/>
            </a:pPr>
            <a:r>
              <a:rPr lang="en" sz="2400">
                <a:solidFill>
                  <a:schemeClr val="dk1"/>
                </a:solidFill>
                <a:latin typeface="Times New Roman"/>
                <a:ea typeface="Times New Roman"/>
                <a:cs typeface="Times New Roman"/>
                <a:sym typeface="Times New Roman"/>
              </a:rPr>
              <a:t>The samples were counted and identified taxonomically</a:t>
            </a:r>
            <a:r>
              <a:rPr lang="en" sz="2400" baseline="30000">
                <a:solidFill>
                  <a:schemeClr val="dk1"/>
                </a:solidFill>
                <a:latin typeface="Times New Roman"/>
                <a:ea typeface="Times New Roman"/>
                <a:cs typeface="Times New Roman"/>
                <a:sym typeface="Times New Roman"/>
              </a:rPr>
              <a:t>9</a:t>
            </a:r>
            <a:r>
              <a:rPr lang="en" sz="2400">
                <a:solidFill>
                  <a:schemeClr val="dk1"/>
                </a:solidFill>
                <a:latin typeface="Times New Roman"/>
                <a:ea typeface="Times New Roman"/>
                <a:cs typeface="Times New Roman"/>
                <a:sym typeface="Times New Roman"/>
              </a:rPr>
              <a:t>. Soil invertebrates were also identified using DNA barcoding. DNA was isolated from the 8 different taxa using the Qiagen Dneasy Blood and Tissue Kit. PCR reactions were set up using PuReTaq Ready-To-Go PCR Beads and NEB Taq Master Mix with the Invertebrate CO1 primers. PCR products were confirmed with 2% gel electrophoresis and submitted for sequencing at Genewiz Inc. (South Plainfield, NJ). The sequences were analyzed using the DNA Subway program Blue Line</a:t>
            </a:r>
            <a:r>
              <a:rPr lang="en" sz="2400" baseline="30000">
                <a:solidFill>
                  <a:schemeClr val="dk1"/>
                </a:solidFill>
                <a:latin typeface="Times New Roman"/>
                <a:ea typeface="Times New Roman"/>
                <a:cs typeface="Times New Roman"/>
                <a:sym typeface="Times New Roman"/>
              </a:rPr>
              <a:t>7</a:t>
            </a:r>
            <a:r>
              <a:rPr lang="en" sz="2400">
                <a:solidFill>
                  <a:schemeClr val="dk1"/>
                </a:solidFill>
                <a:latin typeface="Times New Roman"/>
                <a:ea typeface="Times New Roman"/>
                <a:cs typeface="Times New Roman"/>
                <a:sym typeface="Times New Roman"/>
              </a:rPr>
              <a:t>.From the two sites, data from different collection dates were pooled together and the the Shannon-Wiener biodiversity index was calculated, followed by a Kolmogorov-Smirnov (K-S) test (K=0.05). </a:t>
            </a:r>
          </a:p>
          <a:p>
            <a:pPr marL="0" marR="0" lvl="0" indent="-69850" algn="l" rtl="0">
              <a:lnSpc>
                <a:spcPct val="100000"/>
              </a:lnSpc>
              <a:spcBef>
                <a:spcPts val="0"/>
              </a:spcBef>
              <a:spcAft>
                <a:spcPts val="0"/>
              </a:spcAft>
              <a:buClr>
                <a:schemeClr val="dk1"/>
              </a:buClr>
              <a:buSzPct val="36666"/>
              <a:buFont typeface="Arial"/>
              <a:buNone/>
            </a:pPr>
            <a:r>
              <a:rPr lang="en" sz="3000">
                <a:solidFill>
                  <a:schemeClr val="dk1"/>
                </a:solidFill>
                <a:latin typeface="Times New Roman"/>
                <a:ea typeface="Times New Roman"/>
                <a:cs typeface="Times New Roman"/>
                <a:sym typeface="Times New Roman"/>
              </a:rPr>
              <a:t>					</a:t>
            </a:r>
          </a:p>
          <a:p>
            <a:pPr marL="0" marR="0" lvl="0" indent="-69850" algn="l" rtl="0">
              <a:lnSpc>
                <a:spcPct val="100000"/>
              </a:lnSpc>
              <a:spcBef>
                <a:spcPts val="0"/>
              </a:spcBef>
              <a:spcAft>
                <a:spcPts val="0"/>
              </a:spcAft>
              <a:buClr>
                <a:schemeClr val="dk1"/>
              </a:buClr>
              <a:buSzPct val="36666"/>
              <a:buFont typeface="Arial"/>
              <a:buNone/>
            </a:pPr>
            <a:r>
              <a:rPr lang="en" sz="3000">
                <a:solidFill>
                  <a:schemeClr val="dk1"/>
                </a:solidFill>
                <a:latin typeface="Times New Roman"/>
                <a:ea typeface="Times New Roman"/>
                <a:cs typeface="Times New Roman"/>
                <a:sym typeface="Times New Roman"/>
              </a:rPr>
              <a:t>				</a:t>
            </a:r>
          </a:p>
          <a:p>
            <a:pPr marL="0" marR="0" lvl="0" indent="-69850" algn="l" rtl="0">
              <a:lnSpc>
                <a:spcPct val="100000"/>
              </a:lnSpc>
              <a:spcBef>
                <a:spcPts val="0"/>
              </a:spcBef>
              <a:spcAft>
                <a:spcPts val="0"/>
              </a:spcAft>
              <a:buClr>
                <a:schemeClr val="dk1"/>
              </a:buClr>
              <a:buSzPct val="36666"/>
              <a:buFont typeface="Arial"/>
              <a:buNone/>
            </a:pPr>
            <a:r>
              <a:rPr lang="en" sz="3000">
                <a:solidFill>
                  <a:schemeClr val="dk1"/>
                </a:solidFill>
                <a:latin typeface="Times New Roman"/>
                <a:ea typeface="Times New Roman"/>
                <a:cs typeface="Times New Roman"/>
                <a:sym typeface="Times New Roman"/>
              </a:rPr>
              <a:t>			</a:t>
            </a:r>
          </a:p>
          <a:p>
            <a:pPr marL="0" marR="0" lvl="0" indent="-69850" algn="l" rtl="0">
              <a:lnSpc>
                <a:spcPct val="100000"/>
              </a:lnSpc>
              <a:spcBef>
                <a:spcPts val="0"/>
              </a:spcBef>
              <a:spcAft>
                <a:spcPts val="0"/>
              </a:spcAft>
              <a:buClr>
                <a:schemeClr val="dk1"/>
              </a:buClr>
              <a:buSzPct val="36666"/>
              <a:buFont typeface="Arial"/>
              <a:buNone/>
            </a:pPr>
            <a:r>
              <a:rPr lang="en" sz="3000">
                <a:solidFill>
                  <a:schemeClr val="dk1"/>
                </a:solidFill>
                <a:latin typeface="Times New Roman"/>
                <a:ea typeface="Times New Roman"/>
                <a:cs typeface="Times New Roman"/>
                <a:sym typeface="Times New Roman"/>
              </a:rPr>
              <a:t>		</a:t>
            </a:r>
          </a:p>
          <a:p>
            <a:pPr marL="0" marR="0" lvl="0" indent="0" algn="l" rtl="0">
              <a:lnSpc>
                <a:spcPct val="100000"/>
              </a:lnSpc>
              <a:spcBef>
                <a:spcPts val="0"/>
              </a:spcBef>
              <a:spcAft>
                <a:spcPts val="0"/>
              </a:spcAft>
              <a:buClr>
                <a:schemeClr val="dk1"/>
              </a:buClr>
              <a:buFont typeface="Arial"/>
              <a:buNone/>
            </a:pPr>
            <a:endParaRPr sz="3000" b="1">
              <a:solidFill>
                <a:schemeClr val="dk1"/>
              </a:solidFill>
              <a:latin typeface="Times New Roman"/>
              <a:ea typeface="Times New Roman"/>
              <a:cs typeface="Times New Roman"/>
              <a:sym typeface="Times New Roman"/>
            </a:endParaRPr>
          </a:p>
        </p:txBody>
      </p:sp>
      <p:pic>
        <p:nvPicPr>
          <p:cNvPr id="113" name="Shape 113"/>
          <p:cNvPicPr preferRelativeResize="0"/>
          <p:nvPr/>
        </p:nvPicPr>
        <p:blipFill>
          <a:blip r:embed="rId9">
            <a:alphaModFix/>
          </a:blip>
          <a:stretch>
            <a:fillRect/>
          </a:stretch>
        </p:blipFill>
        <p:spPr>
          <a:xfrm>
            <a:off x="14268675" y="13407700"/>
            <a:ext cx="12758998" cy="4016557"/>
          </a:xfrm>
          <a:prstGeom prst="rect">
            <a:avLst/>
          </a:prstGeom>
          <a:noFill/>
          <a:ln>
            <a:noFill/>
          </a:ln>
        </p:spPr>
      </p:pic>
      <p:pic>
        <p:nvPicPr>
          <p:cNvPr id="114" name="Shape 114"/>
          <p:cNvPicPr preferRelativeResize="0"/>
          <p:nvPr/>
        </p:nvPicPr>
        <p:blipFill>
          <a:blip r:embed="rId10">
            <a:alphaModFix/>
          </a:blip>
          <a:stretch>
            <a:fillRect/>
          </a:stretch>
        </p:blipFill>
        <p:spPr>
          <a:xfrm>
            <a:off x="27344224" y="9156187"/>
            <a:ext cx="6358198" cy="6451537"/>
          </a:xfrm>
          <a:prstGeom prst="rect">
            <a:avLst/>
          </a:prstGeom>
          <a:noFill/>
          <a:ln>
            <a:noFill/>
          </a:ln>
        </p:spPr>
      </p:pic>
      <p:pic>
        <p:nvPicPr>
          <p:cNvPr id="115" name="Shape 115"/>
          <p:cNvPicPr preferRelativeResize="0"/>
          <p:nvPr/>
        </p:nvPicPr>
        <p:blipFill>
          <a:blip r:embed="rId11">
            <a:alphaModFix/>
          </a:blip>
          <a:stretch>
            <a:fillRect/>
          </a:stretch>
        </p:blipFill>
        <p:spPr>
          <a:xfrm>
            <a:off x="27470387" y="15833062"/>
            <a:ext cx="6105841" cy="6879298"/>
          </a:xfrm>
          <a:prstGeom prst="rect">
            <a:avLst/>
          </a:prstGeom>
          <a:noFill/>
          <a:ln>
            <a:noFill/>
          </a:ln>
        </p:spPr>
      </p:pic>
      <p:pic>
        <p:nvPicPr>
          <p:cNvPr id="116" name="Shape 116"/>
          <p:cNvPicPr preferRelativeResize="0"/>
          <p:nvPr/>
        </p:nvPicPr>
        <p:blipFill>
          <a:blip r:embed="rId12">
            <a:alphaModFix/>
          </a:blip>
          <a:stretch>
            <a:fillRect/>
          </a:stretch>
        </p:blipFill>
        <p:spPr>
          <a:xfrm>
            <a:off x="14483850" y="18993725"/>
            <a:ext cx="12758989" cy="1489000"/>
          </a:xfrm>
          <a:prstGeom prst="rect">
            <a:avLst/>
          </a:prstGeom>
          <a:noFill/>
          <a:ln w="76200" cap="flat" cmpd="sng">
            <a:solidFill>
              <a:schemeClr val="lt1"/>
            </a:solidFill>
            <a:prstDash val="solid"/>
            <a:round/>
            <a:headEnd type="none" w="med" len="med"/>
            <a:tailEnd type="none" w="med" len="med"/>
          </a:ln>
        </p:spPr>
      </p:pic>
      <p:pic>
        <p:nvPicPr>
          <p:cNvPr id="117" name="Shape 117"/>
          <p:cNvPicPr preferRelativeResize="0"/>
          <p:nvPr/>
        </p:nvPicPr>
        <p:blipFill>
          <a:blip r:embed="rId13">
            <a:alphaModFix/>
          </a:blip>
          <a:stretch>
            <a:fillRect/>
          </a:stretch>
        </p:blipFill>
        <p:spPr>
          <a:xfrm>
            <a:off x="14468550" y="20839900"/>
            <a:ext cx="12758999" cy="1489001"/>
          </a:xfrm>
          <a:prstGeom prst="rect">
            <a:avLst/>
          </a:prstGeom>
          <a:noFill/>
          <a:ln w="76200" cap="flat" cmpd="sng">
            <a:solidFill>
              <a:schemeClr val="lt1"/>
            </a:solidFill>
            <a:prstDash val="solid"/>
            <a:round/>
            <a:headEnd type="none" w="med" len="med"/>
            <a:tailEnd type="none" w="med" len="med"/>
          </a:ln>
        </p:spPr>
      </p:pic>
    </p:spTree>
  </p:cSld>
  <p:clrMapOvr>
    <a:masterClrMapping/>
  </p:clrMapOvr>
  <p:transition spd="slow">
    <p:fade/>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Custom</PresentationFormat>
  <Paragraphs>53</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simple-light-2</vt:lpstr>
      <vt:lpstr>simple-light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Ayse Aydemir</dc:creator>
  <cp:lastModifiedBy>Ayse Aydemir</cp:lastModifiedBy>
  <cp:revision>1</cp:revision>
  <dcterms:modified xsi:type="dcterms:W3CDTF">2017-05-22T20:41:44Z</dcterms:modified>
</cp:coreProperties>
</file>