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1338" y="234"/>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57573"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d031158383_0_0: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d0311583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3176853"/>
            <a:ext cx="30674400" cy="87579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9400"/>
              <a:buNone/>
              <a:defRPr sz="19400"/>
            </a:lvl1pPr>
            <a:lvl2pPr lvl="1" algn="ctr">
              <a:spcBef>
                <a:spcPts val="0"/>
              </a:spcBef>
              <a:spcAft>
                <a:spcPts val="0"/>
              </a:spcAft>
              <a:buSzPts val="19400"/>
              <a:buNone/>
              <a:defRPr sz="19400"/>
            </a:lvl2pPr>
            <a:lvl3pPr lvl="2" algn="ctr">
              <a:spcBef>
                <a:spcPts val="0"/>
              </a:spcBef>
              <a:spcAft>
                <a:spcPts val="0"/>
              </a:spcAft>
              <a:buSzPts val="19400"/>
              <a:buNone/>
              <a:defRPr sz="19400"/>
            </a:lvl3pPr>
            <a:lvl4pPr lvl="3" algn="ctr">
              <a:spcBef>
                <a:spcPts val="0"/>
              </a:spcBef>
              <a:spcAft>
                <a:spcPts val="0"/>
              </a:spcAft>
              <a:buSzPts val="19400"/>
              <a:buNone/>
              <a:defRPr sz="19400"/>
            </a:lvl4pPr>
            <a:lvl5pPr lvl="4" algn="ctr">
              <a:spcBef>
                <a:spcPts val="0"/>
              </a:spcBef>
              <a:spcAft>
                <a:spcPts val="0"/>
              </a:spcAft>
              <a:buSzPts val="19400"/>
              <a:buNone/>
              <a:defRPr sz="19400"/>
            </a:lvl5pPr>
            <a:lvl6pPr lvl="5" algn="ctr">
              <a:spcBef>
                <a:spcPts val="0"/>
              </a:spcBef>
              <a:spcAft>
                <a:spcPts val="0"/>
              </a:spcAft>
              <a:buSzPts val="19400"/>
              <a:buNone/>
              <a:defRPr sz="19400"/>
            </a:lvl6pPr>
            <a:lvl7pPr lvl="6" algn="ctr">
              <a:spcBef>
                <a:spcPts val="0"/>
              </a:spcBef>
              <a:spcAft>
                <a:spcPts val="0"/>
              </a:spcAft>
              <a:buSzPts val="19400"/>
              <a:buNone/>
              <a:defRPr sz="19400"/>
            </a:lvl7pPr>
            <a:lvl8pPr lvl="7" algn="ctr">
              <a:spcBef>
                <a:spcPts val="0"/>
              </a:spcBef>
              <a:spcAft>
                <a:spcPts val="0"/>
              </a:spcAft>
              <a:buSzPts val="19400"/>
              <a:buNone/>
              <a:defRPr sz="19400"/>
            </a:lvl8pPr>
            <a:lvl9pPr lvl="8" algn="ctr">
              <a:spcBef>
                <a:spcPts val="0"/>
              </a:spcBef>
              <a:spcAft>
                <a:spcPts val="0"/>
              </a:spcAft>
              <a:buSzPts val="19400"/>
              <a:buNone/>
              <a:defRPr sz="19400"/>
            </a:lvl9pPr>
          </a:lstStyle>
          <a:p>
            <a:endParaRPr/>
          </a:p>
        </p:txBody>
      </p:sp>
      <p:sp>
        <p:nvSpPr>
          <p:cNvPr id="11" name="Google Shape;11;p2"/>
          <p:cNvSpPr txBox="1">
            <a:spLocks noGrp="1"/>
          </p:cNvSpPr>
          <p:nvPr>
            <p:ph type="subTitle" idx="1"/>
          </p:nvPr>
        </p:nvSpPr>
        <p:spPr>
          <a:xfrm>
            <a:off x="1122120" y="12092267"/>
            <a:ext cx="30674400" cy="33819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a:endParaRPr/>
          </a:p>
        </p:txBody>
      </p:sp>
      <p:sp>
        <p:nvSpPr>
          <p:cNvPr id="12" name="Google Shape;12;p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4719467"/>
            <a:ext cx="30674400" cy="83775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44800"/>
              <a:buNone/>
              <a:defRPr sz="44800"/>
            </a:lvl1pPr>
            <a:lvl2pPr lvl="1" algn="ctr">
              <a:spcBef>
                <a:spcPts val="0"/>
              </a:spcBef>
              <a:spcAft>
                <a:spcPts val="0"/>
              </a:spcAft>
              <a:buSzPts val="44800"/>
              <a:buNone/>
              <a:defRPr sz="44800"/>
            </a:lvl2pPr>
            <a:lvl3pPr lvl="2" algn="ctr">
              <a:spcBef>
                <a:spcPts val="0"/>
              </a:spcBef>
              <a:spcAft>
                <a:spcPts val="0"/>
              </a:spcAft>
              <a:buSzPts val="44800"/>
              <a:buNone/>
              <a:defRPr sz="44800"/>
            </a:lvl3pPr>
            <a:lvl4pPr lvl="3" algn="ctr">
              <a:spcBef>
                <a:spcPts val="0"/>
              </a:spcBef>
              <a:spcAft>
                <a:spcPts val="0"/>
              </a:spcAft>
              <a:buSzPts val="44800"/>
              <a:buNone/>
              <a:defRPr sz="44800"/>
            </a:lvl4pPr>
            <a:lvl5pPr lvl="4" algn="ctr">
              <a:spcBef>
                <a:spcPts val="0"/>
              </a:spcBef>
              <a:spcAft>
                <a:spcPts val="0"/>
              </a:spcAft>
              <a:buSzPts val="44800"/>
              <a:buNone/>
              <a:defRPr sz="44800"/>
            </a:lvl5pPr>
            <a:lvl6pPr lvl="5" algn="ctr">
              <a:spcBef>
                <a:spcPts val="0"/>
              </a:spcBef>
              <a:spcAft>
                <a:spcPts val="0"/>
              </a:spcAft>
              <a:buSzPts val="44800"/>
              <a:buNone/>
              <a:defRPr sz="44800"/>
            </a:lvl6pPr>
            <a:lvl7pPr lvl="6" algn="ctr">
              <a:spcBef>
                <a:spcPts val="0"/>
              </a:spcBef>
              <a:spcAft>
                <a:spcPts val="0"/>
              </a:spcAft>
              <a:buSzPts val="44800"/>
              <a:buNone/>
              <a:defRPr sz="44800"/>
            </a:lvl7pPr>
            <a:lvl8pPr lvl="7" algn="ctr">
              <a:spcBef>
                <a:spcPts val="0"/>
              </a:spcBef>
              <a:spcAft>
                <a:spcPts val="0"/>
              </a:spcAft>
              <a:buSzPts val="44800"/>
              <a:buNone/>
              <a:defRPr sz="44800"/>
            </a:lvl8pPr>
            <a:lvl9pPr lvl="8" algn="ctr">
              <a:spcBef>
                <a:spcPts val="0"/>
              </a:spcBef>
              <a:spcAft>
                <a:spcPts val="0"/>
              </a:spcAft>
              <a:buSzPts val="44800"/>
              <a:buNone/>
              <a:defRPr sz="44800"/>
            </a:lvl9pPr>
          </a:lstStyle>
          <a:p>
            <a:r>
              <a:t>xx%</a:t>
            </a:r>
          </a:p>
        </p:txBody>
      </p:sp>
      <p:sp>
        <p:nvSpPr>
          <p:cNvPr id="46" name="Google Shape;46;p11"/>
          <p:cNvSpPr txBox="1">
            <a:spLocks noGrp="1"/>
          </p:cNvSpPr>
          <p:nvPr>
            <p:ph type="body" idx="1"/>
          </p:nvPr>
        </p:nvSpPr>
        <p:spPr>
          <a:xfrm>
            <a:off x="1122120" y="13449493"/>
            <a:ext cx="30674400" cy="5550000"/>
          </a:xfrm>
          <a:prstGeom prst="rect">
            <a:avLst/>
          </a:prstGeom>
        </p:spPr>
        <p:txBody>
          <a:bodyPr spcFirstLastPara="1" wrap="square" lIns="341325" tIns="341325" rIns="341325" bIns="341325" anchor="t" anchorCtr="0">
            <a:noAutofit/>
          </a:bodyPr>
          <a:lstStyle>
            <a:lvl1pPr marL="457200" lvl="0" indent="-654050" algn="ctr">
              <a:spcBef>
                <a:spcPts val="0"/>
              </a:spcBef>
              <a:spcAft>
                <a:spcPts val="0"/>
              </a:spcAft>
              <a:buSzPts val="6700"/>
              <a:buChar char="●"/>
              <a:defRPr/>
            </a:lvl1pPr>
            <a:lvl2pPr marL="914400" lvl="1" indent="-558800" algn="ctr">
              <a:spcBef>
                <a:spcPts val="6000"/>
              </a:spcBef>
              <a:spcAft>
                <a:spcPts val="0"/>
              </a:spcAft>
              <a:buSzPts val="5200"/>
              <a:buChar char="○"/>
              <a:defRPr/>
            </a:lvl2pPr>
            <a:lvl3pPr marL="1371600" lvl="2" indent="-558800" algn="ctr">
              <a:spcBef>
                <a:spcPts val="6000"/>
              </a:spcBef>
              <a:spcAft>
                <a:spcPts val="0"/>
              </a:spcAft>
              <a:buSzPts val="5200"/>
              <a:buChar char="■"/>
              <a:defRPr/>
            </a:lvl3pPr>
            <a:lvl4pPr marL="1828800" lvl="3" indent="-558800" algn="ctr">
              <a:spcBef>
                <a:spcPts val="6000"/>
              </a:spcBef>
              <a:spcAft>
                <a:spcPts val="0"/>
              </a:spcAft>
              <a:buSzPts val="5200"/>
              <a:buChar char="●"/>
              <a:defRPr/>
            </a:lvl4pPr>
            <a:lvl5pPr marL="2286000" lvl="4" indent="-558800" algn="ctr">
              <a:spcBef>
                <a:spcPts val="6000"/>
              </a:spcBef>
              <a:spcAft>
                <a:spcPts val="0"/>
              </a:spcAft>
              <a:buSzPts val="5200"/>
              <a:buChar char="○"/>
              <a:defRPr/>
            </a:lvl5pPr>
            <a:lvl6pPr marL="2743200" lvl="5" indent="-558800" algn="ctr">
              <a:spcBef>
                <a:spcPts val="6000"/>
              </a:spcBef>
              <a:spcAft>
                <a:spcPts val="0"/>
              </a:spcAft>
              <a:buSzPts val="5200"/>
              <a:buChar char="■"/>
              <a:defRPr/>
            </a:lvl6pPr>
            <a:lvl7pPr marL="3200400" lvl="6" indent="-558800" algn="ctr">
              <a:spcBef>
                <a:spcPts val="6000"/>
              </a:spcBef>
              <a:spcAft>
                <a:spcPts val="0"/>
              </a:spcAft>
              <a:buSzPts val="5200"/>
              <a:buChar char="●"/>
              <a:defRPr/>
            </a:lvl7pPr>
            <a:lvl8pPr marL="3657600" lvl="7" indent="-558800" algn="ctr">
              <a:spcBef>
                <a:spcPts val="6000"/>
              </a:spcBef>
              <a:spcAft>
                <a:spcPts val="0"/>
              </a:spcAft>
              <a:buSzPts val="5200"/>
              <a:buChar char="○"/>
              <a:defRPr/>
            </a:lvl8pPr>
            <a:lvl9pPr marL="4114800" lvl="8" indent="-558800" algn="ctr">
              <a:spcBef>
                <a:spcPts val="6000"/>
              </a:spcBef>
              <a:spcAft>
                <a:spcPts val="6000"/>
              </a:spcAft>
              <a:buSzPts val="5200"/>
              <a:buChar char="■"/>
              <a:defRPr/>
            </a:lvl9pPr>
          </a:lstStyle>
          <a:p>
            <a:endParaRPr/>
          </a:p>
        </p:txBody>
      </p:sp>
      <p:sp>
        <p:nvSpPr>
          <p:cNvPr id="47" name="Google Shape;47;p11"/>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9176960"/>
            <a:ext cx="30674400" cy="3591600"/>
          </a:xfrm>
          <a:prstGeom prst="rect">
            <a:avLst/>
          </a:prstGeom>
        </p:spPr>
        <p:txBody>
          <a:bodyPr spcFirstLastPara="1" wrap="square" lIns="341325" tIns="341325" rIns="341325" bIns="341325" anchor="ctr" anchorCtr="0">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a:endParaRPr/>
          </a:p>
        </p:txBody>
      </p:sp>
      <p:sp>
        <p:nvSpPr>
          <p:cNvPr id="15" name="Google Shape;15;p3"/>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18" name="Google Shape;18;p4"/>
          <p:cNvSpPr txBox="1">
            <a:spLocks noGrp="1"/>
          </p:cNvSpPr>
          <p:nvPr>
            <p:ph type="body" idx="1"/>
          </p:nvPr>
        </p:nvSpPr>
        <p:spPr>
          <a:xfrm>
            <a:off x="1122120" y="4917227"/>
            <a:ext cx="30674400" cy="14576700"/>
          </a:xfrm>
          <a:prstGeom prst="rect">
            <a:avLst/>
          </a:prstGeom>
        </p:spPr>
        <p:txBody>
          <a:bodyPr spcFirstLastPara="1" wrap="square" lIns="341325" tIns="341325" rIns="341325" bIns="341325" anchor="t"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19" name="Google Shape;19;p4"/>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2" name="Google Shape;22;p5"/>
          <p:cNvSpPr txBox="1">
            <a:spLocks noGrp="1"/>
          </p:cNvSpPr>
          <p:nvPr>
            <p:ph type="body" idx="1"/>
          </p:nvPr>
        </p:nvSpPr>
        <p:spPr>
          <a:xfrm>
            <a:off x="112212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3" name="Google Shape;23;p5"/>
          <p:cNvSpPr txBox="1">
            <a:spLocks noGrp="1"/>
          </p:cNvSpPr>
          <p:nvPr>
            <p:ph type="body" idx="2"/>
          </p:nvPr>
        </p:nvSpPr>
        <p:spPr>
          <a:xfrm>
            <a:off x="17396640" y="4917227"/>
            <a:ext cx="14399700" cy="14576700"/>
          </a:xfrm>
          <a:prstGeom prst="rect">
            <a:avLst/>
          </a:prstGeom>
        </p:spPr>
        <p:txBody>
          <a:bodyPr spcFirstLastPara="1" wrap="square" lIns="341325" tIns="341325" rIns="341325" bIns="341325" anchor="t" anchorCtr="0">
            <a:noAutofit/>
          </a:bodyPr>
          <a:lstStyle>
            <a:lvl1pPr marL="457200" lvl="0" indent="-558800">
              <a:spcBef>
                <a:spcPts val="0"/>
              </a:spcBef>
              <a:spcAft>
                <a:spcPts val="0"/>
              </a:spcAft>
              <a:buSzPts val="5200"/>
              <a:buChar char="●"/>
              <a:defRPr sz="52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24" name="Google Shape;24;p5"/>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1898773"/>
            <a:ext cx="30674400" cy="2443500"/>
          </a:xfrm>
          <a:prstGeom prst="rect">
            <a:avLst/>
          </a:prstGeom>
        </p:spPr>
        <p:txBody>
          <a:bodyPr spcFirstLastPara="1" wrap="square" lIns="341325" tIns="341325" rIns="341325" bIns="341325" anchor="t" anchorCtr="0">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a:endParaRPr/>
          </a:p>
        </p:txBody>
      </p:sp>
      <p:sp>
        <p:nvSpPr>
          <p:cNvPr id="27" name="Google Shape;27;p6"/>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2370560"/>
            <a:ext cx="10108800" cy="3224400"/>
          </a:xfrm>
          <a:prstGeom prst="rect">
            <a:avLst/>
          </a:prstGeom>
        </p:spPr>
        <p:txBody>
          <a:bodyPr spcFirstLastPara="1" wrap="square" lIns="341325" tIns="341325" rIns="341325" bIns="341325" anchor="b" anchorCtr="0">
            <a:noAutofit/>
          </a:bodyPr>
          <a:lstStyle>
            <a:lvl1pPr lvl="0">
              <a:spcBef>
                <a:spcPts val="0"/>
              </a:spcBef>
              <a:spcAft>
                <a:spcPts val="0"/>
              </a:spcAft>
              <a:buSzPts val="9000"/>
              <a:buNone/>
              <a:defRPr sz="9000"/>
            </a:lvl1pPr>
            <a:lvl2pPr lvl="1">
              <a:spcBef>
                <a:spcPts val="0"/>
              </a:spcBef>
              <a:spcAft>
                <a:spcPts val="0"/>
              </a:spcAft>
              <a:buSzPts val="9000"/>
              <a:buNone/>
              <a:defRPr sz="9000"/>
            </a:lvl2pPr>
            <a:lvl3pPr lvl="2">
              <a:spcBef>
                <a:spcPts val="0"/>
              </a:spcBef>
              <a:spcAft>
                <a:spcPts val="0"/>
              </a:spcAft>
              <a:buSzPts val="9000"/>
              <a:buNone/>
              <a:defRPr sz="9000"/>
            </a:lvl3pPr>
            <a:lvl4pPr lvl="3">
              <a:spcBef>
                <a:spcPts val="0"/>
              </a:spcBef>
              <a:spcAft>
                <a:spcPts val="0"/>
              </a:spcAft>
              <a:buSzPts val="9000"/>
              <a:buNone/>
              <a:defRPr sz="9000"/>
            </a:lvl4pPr>
            <a:lvl5pPr lvl="4">
              <a:spcBef>
                <a:spcPts val="0"/>
              </a:spcBef>
              <a:spcAft>
                <a:spcPts val="0"/>
              </a:spcAft>
              <a:buSzPts val="9000"/>
              <a:buNone/>
              <a:defRPr sz="9000"/>
            </a:lvl5pPr>
            <a:lvl6pPr lvl="5">
              <a:spcBef>
                <a:spcPts val="0"/>
              </a:spcBef>
              <a:spcAft>
                <a:spcPts val="0"/>
              </a:spcAft>
              <a:buSzPts val="9000"/>
              <a:buNone/>
              <a:defRPr sz="9000"/>
            </a:lvl6pPr>
            <a:lvl7pPr lvl="6">
              <a:spcBef>
                <a:spcPts val="0"/>
              </a:spcBef>
              <a:spcAft>
                <a:spcPts val="0"/>
              </a:spcAft>
              <a:buSzPts val="9000"/>
              <a:buNone/>
              <a:defRPr sz="9000"/>
            </a:lvl7pPr>
            <a:lvl8pPr lvl="7">
              <a:spcBef>
                <a:spcPts val="0"/>
              </a:spcBef>
              <a:spcAft>
                <a:spcPts val="0"/>
              </a:spcAft>
              <a:buSzPts val="9000"/>
              <a:buNone/>
              <a:defRPr sz="9000"/>
            </a:lvl8pPr>
            <a:lvl9pPr lvl="8">
              <a:spcBef>
                <a:spcPts val="0"/>
              </a:spcBef>
              <a:spcAft>
                <a:spcPts val="0"/>
              </a:spcAft>
              <a:buSzPts val="9000"/>
              <a:buNone/>
              <a:defRPr sz="9000"/>
            </a:lvl9pPr>
          </a:lstStyle>
          <a:p>
            <a:endParaRPr/>
          </a:p>
        </p:txBody>
      </p:sp>
      <p:sp>
        <p:nvSpPr>
          <p:cNvPr id="30" name="Google Shape;30;p7"/>
          <p:cNvSpPr txBox="1">
            <a:spLocks noGrp="1"/>
          </p:cNvSpPr>
          <p:nvPr>
            <p:ph type="body" idx="1"/>
          </p:nvPr>
        </p:nvSpPr>
        <p:spPr>
          <a:xfrm>
            <a:off x="1122120" y="5928960"/>
            <a:ext cx="10108800" cy="13565400"/>
          </a:xfrm>
          <a:prstGeom prst="rect">
            <a:avLst/>
          </a:prstGeom>
        </p:spPr>
        <p:txBody>
          <a:bodyPr spcFirstLastPara="1" wrap="square" lIns="341325" tIns="341325" rIns="341325" bIns="341325" anchor="t" anchorCtr="0">
            <a:noAutofit/>
          </a:bodyPr>
          <a:lstStyle>
            <a:lvl1pPr marL="457200" lvl="0" indent="-514350">
              <a:spcBef>
                <a:spcPts val="0"/>
              </a:spcBef>
              <a:spcAft>
                <a:spcPts val="0"/>
              </a:spcAft>
              <a:buSzPts val="4500"/>
              <a:buChar char="●"/>
              <a:defRPr sz="4500"/>
            </a:lvl1pPr>
            <a:lvl2pPr marL="914400" lvl="1" indent="-514350">
              <a:spcBef>
                <a:spcPts val="6000"/>
              </a:spcBef>
              <a:spcAft>
                <a:spcPts val="0"/>
              </a:spcAft>
              <a:buSzPts val="4500"/>
              <a:buChar char="○"/>
              <a:defRPr sz="4500"/>
            </a:lvl2pPr>
            <a:lvl3pPr marL="1371600" lvl="2" indent="-514350">
              <a:spcBef>
                <a:spcPts val="6000"/>
              </a:spcBef>
              <a:spcAft>
                <a:spcPts val="0"/>
              </a:spcAft>
              <a:buSzPts val="4500"/>
              <a:buChar char="■"/>
              <a:defRPr sz="4500"/>
            </a:lvl3pPr>
            <a:lvl4pPr marL="1828800" lvl="3" indent="-514350">
              <a:spcBef>
                <a:spcPts val="6000"/>
              </a:spcBef>
              <a:spcAft>
                <a:spcPts val="0"/>
              </a:spcAft>
              <a:buSzPts val="4500"/>
              <a:buChar char="●"/>
              <a:defRPr sz="4500"/>
            </a:lvl4pPr>
            <a:lvl5pPr marL="2286000" lvl="4" indent="-514350">
              <a:spcBef>
                <a:spcPts val="6000"/>
              </a:spcBef>
              <a:spcAft>
                <a:spcPts val="0"/>
              </a:spcAft>
              <a:buSzPts val="4500"/>
              <a:buChar char="○"/>
              <a:defRPr sz="4500"/>
            </a:lvl5pPr>
            <a:lvl6pPr marL="2743200" lvl="5" indent="-514350">
              <a:spcBef>
                <a:spcPts val="6000"/>
              </a:spcBef>
              <a:spcAft>
                <a:spcPts val="0"/>
              </a:spcAft>
              <a:buSzPts val="4500"/>
              <a:buChar char="■"/>
              <a:defRPr sz="4500"/>
            </a:lvl6pPr>
            <a:lvl7pPr marL="3200400" lvl="6" indent="-514350">
              <a:spcBef>
                <a:spcPts val="6000"/>
              </a:spcBef>
              <a:spcAft>
                <a:spcPts val="0"/>
              </a:spcAft>
              <a:buSzPts val="4500"/>
              <a:buChar char="●"/>
              <a:defRPr sz="4500"/>
            </a:lvl7pPr>
            <a:lvl8pPr marL="3657600" lvl="7" indent="-514350">
              <a:spcBef>
                <a:spcPts val="6000"/>
              </a:spcBef>
              <a:spcAft>
                <a:spcPts val="0"/>
              </a:spcAft>
              <a:buSzPts val="4500"/>
              <a:buChar char="○"/>
              <a:defRPr sz="4500"/>
            </a:lvl8pPr>
            <a:lvl9pPr marL="4114800" lvl="8" indent="-514350">
              <a:spcBef>
                <a:spcPts val="6000"/>
              </a:spcBef>
              <a:spcAft>
                <a:spcPts val="6000"/>
              </a:spcAft>
              <a:buSzPts val="4500"/>
              <a:buChar char="■"/>
              <a:defRPr sz="4500"/>
            </a:lvl9pPr>
          </a:lstStyle>
          <a:p>
            <a:endParaRPr/>
          </a:p>
        </p:txBody>
      </p:sp>
      <p:sp>
        <p:nvSpPr>
          <p:cNvPr id="31" name="Google Shape;31;p7"/>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1920640"/>
            <a:ext cx="22923900" cy="17454000"/>
          </a:xfrm>
          <a:prstGeom prst="rect">
            <a:avLst/>
          </a:prstGeom>
        </p:spPr>
        <p:txBody>
          <a:bodyPr spcFirstLastPara="1" wrap="square" lIns="341325" tIns="341325" rIns="341325" bIns="341325" anchor="ctr" anchorCtr="0">
            <a:noAutofit/>
          </a:bodyPr>
          <a:lstStyle>
            <a:lvl1pPr lvl="0">
              <a:spcBef>
                <a:spcPts val="0"/>
              </a:spcBef>
              <a:spcAft>
                <a:spcPts val="0"/>
              </a:spcAft>
              <a:buSzPts val="17900"/>
              <a:buNone/>
              <a:defRPr sz="17900"/>
            </a:lvl1pPr>
            <a:lvl2pPr lvl="1">
              <a:spcBef>
                <a:spcPts val="0"/>
              </a:spcBef>
              <a:spcAft>
                <a:spcPts val="0"/>
              </a:spcAft>
              <a:buSzPts val="17900"/>
              <a:buNone/>
              <a:defRPr sz="17900"/>
            </a:lvl2pPr>
            <a:lvl3pPr lvl="2">
              <a:spcBef>
                <a:spcPts val="0"/>
              </a:spcBef>
              <a:spcAft>
                <a:spcPts val="0"/>
              </a:spcAft>
              <a:buSzPts val="17900"/>
              <a:buNone/>
              <a:defRPr sz="17900"/>
            </a:lvl3pPr>
            <a:lvl4pPr lvl="3">
              <a:spcBef>
                <a:spcPts val="0"/>
              </a:spcBef>
              <a:spcAft>
                <a:spcPts val="0"/>
              </a:spcAft>
              <a:buSzPts val="17900"/>
              <a:buNone/>
              <a:defRPr sz="17900"/>
            </a:lvl4pPr>
            <a:lvl5pPr lvl="4">
              <a:spcBef>
                <a:spcPts val="0"/>
              </a:spcBef>
              <a:spcAft>
                <a:spcPts val="0"/>
              </a:spcAft>
              <a:buSzPts val="17900"/>
              <a:buNone/>
              <a:defRPr sz="17900"/>
            </a:lvl5pPr>
            <a:lvl6pPr lvl="5">
              <a:spcBef>
                <a:spcPts val="0"/>
              </a:spcBef>
              <a:spcAft>
                <a:spcPts val="0"/>
              </a:spcAft>
              <a:buSzPts val="17900"/>
              <a:buNone/>
              <a:defRPr sz="17900"/>
            </a:lvl6pPr>
            <a:lvl7pPr lvl="6">
              <a:spcBef>
                <a:spcPts val="0"/>
              </a:spcBef>
              <a:spcAft>
                <a:spcPts val="0"/>
              </a:spcAft>
              <a:buSzPts val="17900"/>
              <a:buNone/>
              <a:defRPr sz="17900"/>
            </a:lvl7pPr>
            <a:lvl8pPr lvl="7">
              <a:spcBef>
                <a:spcPts val="0"/>
              </a:spcBef>
              <a:spcAft>
                <a:spcPts val="0"/>
              </a:spcAft>
              <a:buSzPts val="17900"/>
              <a:buNone/>
              <a:defRPr sz="17900"/>
            </a:lvl8pPr>
            <a:lvl9pPr lvl="8">
              <a:spcBef>
                <a:spcPts val="0"/>
              </a:spcBef>
              <a:spcAft>
                <a:spcPts val="0"/>
              </a:spcAft>
              <a:buSzPts val="17900"/>
              <a:buNone/>
              <a:defRPr sz="17900"/>
            </a:lvl9pPr>
          </a:lstStyle>
          <a:p>
            <a:endParaRPr/>
          </a:p>
        </p:txBody>
      </p:sp>
      <p:sp>
        <p:nvSpPr>
          <p:cNvPr id="34" name="Google Shape;34;p8"/>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spcFirstLastPara="1" wrap="square" lIns="341325" tIns="341325" rIns="341325" bIns="3413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55800" y="5261547"/>
            <a:ext cx="14562900" cy="6324300"/>
          </a:xfrm>
          <a:prstGeom prst="rect">
            <a:avLst/>
          </a:prstGeom>
        </p:spPr>
        <p:txBody>
          <a:bodyPr spcFirstLastPara="1" wrap="square" lIns="341325" tIns="341325" rIns="341325" bIns="341325" anchor="b" anchorCtr="0">
            <a:noAutofit/>
          </a:bodyPr>
          <a:lstStyle>
            <a:lvl1pPr lvl="0" algn="ctr">
              <a:spcBef>
                <a:spcPts val="0"/>
              </a:spcBef>
              <a:spcAft>
                <a:spcPts val="0"/>
              </a:spcAft>
              <a:buSzPts val="15700"/>
              <a:buNone/>
              <a:defRPr sz="15700"/>
            </a:lvl1pPr>
            <a:lvl2pPr lvl="1" algn="ctr">
              <a:spcBef>
                <a:spcPts val="0"/>
              </a:spcBef>
              <a:spcAft>
                <a:spcPts val="0"/>
              </a:spcAft>
              <a:buSzPts val="15700"/>
              <a:buNone/>
              <a:defRPr sz="15700"/>
            </a:lvl2pPr>
            <a:lvl3pPr lvl="2" algn="ctr">
              <a:spcBef>
                <a:spcPts val="0"/>
              </a:spcBef>
              <a:spcAft>
                <a:spcPts val="0"/>
              </a:spcAft>
              <a:buSzPts val="15700"/>
              <a:buNone/>
              <a:defRPr sz="15700"/>
            </a:lvl3pPr>
            <a:lvl4pPr lvl="3" algn="ctr">
              <a:spcBef>
                <a:spcPts val="0"/>
              </a:spcBef>
              <a:spcAft>
                <a:spcPts val="0"/>
              </a:spcAft>
              <a:buSzPts val="15700"/>
              <a:buNone/>
              <a:defRPr sz="15700"/>
            </a:lvl4pPr>
            <a:lvl5pPr lvl="4" algn="ctr">
              <a:spcBef>
                <a:spcPts val="0"/>
              </a:spcBef>
              <a:spcAft>
                <a:spcPts val="0"/>
              </a:spcAft>
              <a:buSzPts val="15700"/>
              <a:buNone/>
              <a:defRPr sz="15700"/>
            </a:lvl5pPr>
            <a:lvl6pPr lvl="5" algn="ctr">
              <a:spcBef>
                <a:spcPts val="0"/>
              </a:spcBef>
              <a:spcAft>
                <a:spcPts val="0"/>
              </a:spcAft>
              <a:buSzPts val="15700"/>
              <a:buNone/>
              <a:defRPr sz="15700"/>
            </a:lvl6pPr>
            <a:lvl7pPr lvl="6" algn="ctr">
              <a:spcBef>
                <a:spcPts val="0"/>
              </a:spcBef>
              <a:spcAft>
                <a:spcPts val="0"/>
              </a:spcAft>
              <a:buSzPts val="15700"/>
              <a:buNone/>
              <a:defRPr sz="15700"/>
            </a:lvl7pPr>
            <a:lvl8pPr lvl="7" algn="ctr">
              <a:spcBef>
                <a:spcPts val="0"/>
              </a:spcBef>
              <a:spcAft>
                <a:spcPts val="0"/>
              </a:spcAft>
              <a:buSzPts val="15700"/>
              <a:buNone/>
              <a:defRPr sz="15700"/>
            </a:lvl8pPr>
            <a:lvl9pPr lvl="8" algn="ctr">
              <a:spcBef>
                <a:spcPts val="0"/>
              </a:spcBef>
              <a:spcAft>
                <a:spcPts val="0"/>
              </a:spcAft>
              <a:buSzPts val="15700"/>
              <a:buNone/>
              <a:defRPr sz="15700"/>
            </a:lvl9pPr>
          </a:lstStyle>
          <a:p>
            <a:endParaRPr/>
          </a:p>
        </p:txBody>
      </p:sp>
      <p:sp>
        <p:nvSpPr>
          <p:cNvPr id="38" name="Google Shape;38;p9"/>
          <p:cNvSpPr txBox="1">
            <a:spLocks noGrp="1"/>
          </p:cNvSpPr>
          <p:nvPr>
            <p:ph type="subTitle" idx="1"/>
          </p:nvPr>
        </p:nvSpPr>
        <p:spPr>
          <a:xfrm>
            <a:off x="955800" y="11959787"/>
            <a:ext cx="14562900" cy="5269800"/>
          </a:xfrm>
          <a:prstGeom prst="rect">
            <a:avLst/>
          </a:prstGeom>
        </p:spPr>
        <p:txBody>
          <a:bodyPr spcFirstLastPara="1" wrap="square" lIns="341325" tIns="341325" rIns="341325" bIns="341325" anchor="t" anchorCtr="0">
            <a:noAutofit/>
          </a:bodyPr>
          <a:lstStyle>
            <a:lvl1pPr lvl="0" algn="ctr">
              <a:lnSpc>
                <a:spcPct val="100000"/>
              </a:lnSpc>
              <a:spcBef>
                <a:spcPts val="0"/>
              </a:spcBef>
              <a:spcAft>
                <a:spcPts val="0"/>
              </a:spcAft>
              <a:buSzPts val="7800"/>
              <a:buNone/>
              <a:defRPr sz="78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a:endParaRPr/>
          </a:p>
        </p:txBody>
      </p:sp>
      <p:sp>
        <p:nvSpPr>
          <p:cNvPr id="39" name="Google Shape;39;p9"/>
          <p:cNvSpPr txBox="1">
            <a:spLocks noGrp="1"/>
          </p:cNvSpPr>
          <p:nvPr>
            <p:ph type="body" idx="2"/>
          </p:nvPr>
        </p:nvSpPr>
        <p:spPr>
          <a:xfrm>
            <a:off x="17782200" y="3089387"/>
            <a:ext cx="13813200" cy="15765900"/>
          </a:xfrm>
          <a:prstGeom prst="rect">
            <a:avLst/>
          </a:prstGeom>
        </p:spPr>
        <p:txBody>
          <a:bodyPr spcFirstLastPara="1" wrap="square" lIns="341325" tIns="341325" rIns="341325" bIns="341325" anchor="ctr" anchorCtr="0">
            <a:noAutofit/>
          </a:bodyPr>
          <a:lstStyle>
            <a:lvl1pPr marL="457200" lvl="0" indent="-654050">
              <a:spcBef>
                <a:spcPts val="0"/>
              </a:spcBef>
              <a:spcAft>
                <a:spcPts val="0"/>
              </a:spcAft>
              <a:buSzPts val="6700"/>
              <a:buChar char="●"/>
              <a:defRPr/>
            </a:lvl1pPr>
            <a:lvl2pPr marL="914400" lvl="1" indent="-558800">
              <a:spcBef>
                <a:spcPts val="6000"/>
              </a:spcBef>
              <a:spcAft>
                <a:spcPts val="0"/>
              </a:spcAft>
              <a:buSzPts val="5200"/>
              <a:buChar char="○"/>
              <a:defRPr/>
            </a:lvl2pPr>
            <a:lvl3pPr marL="1371600" lvl="2" indent="-558800">
              <a:spcBef>
                <a:spcPts val="6000"/>
              </a:spcBef>
              <a:spcAft>
                <a:spcPts val="0"/>
              </a:spcAft>
              <a:buSzPts val="5200"/>
              <a:buChar char="■"/>
              <a:defRPr/>
            </a:lvl3pPr>
            <a:lvl4pPr marL="1828800" lvl="3" indent="-558800">
              <a:spcBef>
                <a:spcPts val="6000"/>
              </a:spcBef>
              <a:spcAft>
                <a:spcPts val="0"/>
              </a:spcAft>
              <a:buSzPts val="5200"/>
              <a:buChar char="●"/>
              <a:defRPr/>
            </a:lvl4pPr>
            <a:lvl5pPr marL="2286000" lvl="4" indent="-558800">
              <a:spcBef>
                <a:spcPts val="6000"/>
              </a:spcBef>
              <a:spcAft>
                <a:spcPts val="0"/>
              </a:spcAft>
              <a:buSzPts val="5200"/>
              <a:buChar char="○"/>
              <a:defRPr/>
            </a:lvl5pPr>
            <a:lvl6pPr marL="2743200" lvl="5" indent="-558800">
              <a:spcBef>
                <a:spcPts val="6000"/>
              </a:spcBef>
              <a:spcAft>
                <a:spcPts val="0"/>
              </a:spcAft>
              <a:buSzPts val="5200"/>
              <a:buChar char="■"/>
              <a:defRPr/>
            </a:lvl6pPr>
            <a:lvl7pPr marL="3200400" lvl="6" indent="-558800">
              <a:spcBef>
                <a:spcPts val="6000"/>
              </a:spcBef>
              <a:spcAft>
                <a:spcPts val="0"/>
              </a:spcAft>
              <a:buSzPts val="5200"/>
              <a:buChar char="●"/>
              <a:defRPr/>
            </a:lvl7pPr>
            <a:lvl8pPr marL="3657600" lvl="7" indent="-558800">
              <a:spcBef>
                <a:spcPts val="6000"/>
              </a:spcBef>
              <a:spcAft>
                <a:spcPts val="0"/>
              </a:spcAft>
              <a:buSzPts val="5200"/>
              <a:buChar char="○"/>
              <a:defRPr/>
            </a:lvl8pPr>
            <a:lvl9pPr marL="4114800" lvl="8" indent="-558800">
              <a:spcBef>
                <a:spcPts val="6000"/>
              </a:spcBef>
              <a:spcAft>
                <a:spcPts val="6000"/>
              </a:spcAft>
              <a:buSzPts val="5200"/>
              <a:buChar char="■"/>
              <a:defRPr/>
            </a:lvl9pPr>
          </a:lstStyle>
          <a:p>
            <a:endParaRPr/>
          </a:p>
        </p:txBody>
      </p:sp>
      <p:sp>
        <p:nvSpPr>
          <p:cNvPr id="40" name="Google Shape;40;p9"/>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18050453"/>
            <a:ext cx="21595500" cy="2581800"/>
          </a:xfrm>
          <a:prstGeom prst="rect">
            <a:avLst/>
          </a:prstGeom>
        </p:spPr>
        <p:txBody>
          <a:bodyPr spcFirstLastPara="1" wrap="square" lIns="341325" tIns="341325" rIns="341325" bIns="341325" anchor="ctr" anchorCtr="0">
            <a:noAutofit/>
          </a:bodyPr>
          <a:lstStyle>
            <a:lvl1pPr marL="457200" lvl="0" indent="-228600">
              <a:lnSpc>
                <a:spcPct val="100000"/>
              </a:lnSpc>
              <a:spcBef>
                <a:spcPts val="0"/>
              </a:spcBef>
              <a:spcAft>
                <a:spcPts val="0"/>
              </a:spcAft>
              <a:buSzPts val="6700"/>
              <a:buNone/>
              <a:defRPr/>
            </a:lvl1pPr>
          </a:lstStyle>
          <a:p>
            <a:endParaRPr/>
          </a:p>
        </p:txBody>
      </p:sp>
      <p:sp>
        <p:nvSpPr>
          <p:cNvPr id="43" name="Google Shape;43;p10"/>
          <p:cNvSpPr txBox="1">
            <a:spLocks noGrp="1"/>
          </p:cNvSpPr>
          <p:nvPr>
            <p:ph type="sldNum" idx="12"/>
          </p:nvPr>
        </p:nvSpPr>
        <p:spPr>
          <a:xfrm>
            <a:off x="30500848" y="19896392"/>
            <a:ext cx="1975500" cy="1679400"/>
          </a:xfrm>
          <a:prstGeom prst="rect">
            <a:avLst/>
          </a:prstGeom>
        </p:spPr>
        <p:txBody>
          <a:bodyPr spcFirstLastPara="1" wrap="square" lIns="341325" tIns="341325" rIns="341325" bIns="3413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1898773"/>
            <a:ext cx="30674400" cy="2443500"/>
          </a:xfrm>
          <a:prstGeom prst="rect">
            <a:avLst/>
          </a:prstGeom>
          <a:noFill/>
          <a:ln>
            <a:noFill/>
          </a:ln>
        </p:spPr>
        <p:txBody>
          <a:bodyPr spcFirstLastPara="1" wrap="square" lIns="341325" tIns="341325" rIns="341325" bIns="341325" anchor="t" anchorCtr="0">
            <a:noAutofit/>
          </a:bodyPr>
          <a:lstStyle>
            <a:lvl1pPr lvl="0">
              <a:spcBef>
                <a:spcPts val="0"/>
              </a:spcBef>
              <a:spcAft>
                <a:spcPts val="0"/>
              </a:spcAft>
              <a:buClr>
                <a:schemeClr val="dk1"/>
              </a:buClr>
              <a:buSzPts val="10500"/>
              <a:buNone/>
              <a:defRPr sz="10500">
                <a:solidFill>
                  <a:schemeClr val="dk1"/>
                </a:solidFill>
              </a:defRPr>
            </a:lvl1pPr>
            <a:lvl2pPr lvl="1">
              <a:spcBef>
                <a:spcPts val="0"/>
              </a:spcBef>
              <a:spcAft>
                <a:spcPts val="0"/>
              </a:spcAft>
              <a:buClr>
                <a:schemeClr val="dk1"/>
              </a:buClr>
              <a:buSzPts val="10500"/>
              <a:buNone/>
              <a:defRPr sz="10500">
                <a:solidFill>
                  <a:schemeClr val="dk1"/>
                </a:solidFill>
              </a:defRPr>
            </a:lvl2pPr>
            <a:lvl3pPr lvl="2">
              <a:spcBef>
                <a:spcPts val="0"/>
              </a:spcBef>
              <a:spcAft>
                <a:spcPts val="0"/>
              </a:spcAft>
              <a:buClr>
                <a:schemeClr val="dk1"/>
              </a:buClr>
              <a:buSzPts val="10500"/>
              <a:buNone/>
              <a:defRPr sz="10500">
                <a:solidFill>
                  <a:schemeClr val="dk1"/>
                </a:solidFill>
              </a:defRPr>
            </a:lvl3pPr>
            <a:lvl4pPr lvl="3">
              <a:spcBef>
                <a:spcPts val="0"/>
              </a:spcBef>
              <a:spcAft>
                <a:spcPts val="0"/>
              </a:spcAft>
              <a:buClr>
                <a:schemeClr val="dk1"/>
              </a:buClr>
              <a:buSzPts val="10500"/>
              <a:buNone/>
              <a:defRPr sz="10500">
                <a:solidFill>
                  <a:schemeClr val="dk1"/>
                </a:solidFill>
              </a:defRPr>
            </a:lvl4pPr>
            <a:lvl5pPr lvl="4">
              <a:spcBef>
                <a:spcPts val="0"/>
              </a:spcBef>
              <a:spcAft>
                <a:spcPts val="0"/>
              </a:spcAft>
              <a:buClr>
                <a:schemeClr val="dk1"/>
              </a:buClr>
              <a:buSzPts val="10500"/>
              <a:buNone/>
              <a:defRPr sz="10500">
                <a:solidFill>
                  <a:schemeClr val="dk1"/>
                </a:solidFill>
              </a:defRPr>
            </a:lvl5pPr>
            <a:lvl6pPr lvl="5">
              <a:spcBef>
                <a:spcPts val="0"/>
              </a:spcBef>
              <a:spcAft>
                <a:spcPts val="0"/>
              </a:spcAft>
              <a:buClr>
                <a:schemeClr val="dk1"/>
              </a:buClr>
              <a:buSzPts val="10500"/>
              <a:buNone/>
              <a:defRPr sz="10500">
                <a:solidFill>
                  <a:schemeClr val="dk1"/>
                </a:solidFill>
              </a:defRPr>
            </a:lvl6pPr>
            <a:lvl7pPr lvl="6">
              <a:spcBef>
                <a:spcPts val="0"/>
              </a:spcBef>
              <a:spcAft>
                <a:spcPts val="0"/>
              </a:spcAft>
              <a:buClr>
                <a:schemeClr val="dk1"/>
              </a:buClr>
              <a:buSzPts val="10500"/>
              <a:buNone/>
              <a:defRPr sz="10500">
                <a:solidFill>
                  <a:schemeClr val="dk1"/>
                </a:solidFill>
              </a:defRPr>
            </a:lvl7pPr>
            <a:lvl8pPr lvl="7">
              <a:spcBef>
                <a:spcPts val="0"/>
              </a:spcBef>
              <a:spcAft>
                <a:spcPts val="0"/>
              </a:spcAft>
              <a:buClr>
                <a:schemeClr val="dk1"/>
              </a:buClr>
              <a:buSzPts val="10500"/>
              <a:buNone/>
              <a:defRPr sz="10500">
                <a:solidFill>
                  <a:schemeClr val="dk1"/>
                </a:solidFill>
              </a:defRPr>
            </a:lvl8pPr>
            <a:lvl9pPr lvl="8">
              <a:spcBef>
                <a:spcPts val="0"/>
              </a:spcBef>
              <a:spcAft>
                <a:spcPts val="0"/>
              </a:spcAft>
              <a:buClr>
                <a:schemeClr val="dk1"/>
              </a:buClr>
              <a:buSzPts val="10500"/>
              <a:buNone/>
              <a:defRPr sz="10500">
                <a:solidFill>
                  <a:schemeClr val="dk1"/>
                </a:solidFill>
              </a:defRPr>
            </a:lvl9pPr>
          </a:lstStyle>
          <a:p>
            <a:endParaRPr/>
          </a:p>
        </p:txBody>
      </p:sp>
      <p:sp>
        <p:nvSpPr>
          <p:cNvPr id="7" name="Google Shape;7;p1"/>
          <p:cNvSpPr txBox="1">
            <a:spLocks noGrp="1"/>
          </p:cNvSpPr>
          <p:nvPr>
            <p:ph type="body" idx="1"/>
          </p:nvPr>
        </p:nvSpPr>
        <p:spPr>
          <a:xfrm>
            <a:off x="1122120" y="4917227"/>
            <a:ext cx="30674400" cy="14576700"/>
          </a:xfrm>
          <a:prstGeom prst="rect">
            <a:avLst/>
          </a:prstGeom>
          <a:noFill/>
          <a:ln>
            <a:noFill/>
          </a:ln>
        </p:spPr>
        <p:txBody>
          <a:bodyPr spcFirstLastPara="1" wrap="square" lIns="341325" tIns="341325" rIns="341325" bIns="341325" anchor="t" anchorCtr="0">
            <a:noAutofit/>
          </a:bodyPr>
          <a:lstStyle>
            <a:lvl1pPr marL="457200" lvl="0" indent="-654050">
              <a:lnSpc>
                <a:spcPct val="115000"/>
              </a:lnSpc>
              <a:spcBef>
                <a:spcPts val="0"/>
              </a:spcBef>
              <a:spcAft>
                <a:spcPts val="0"/>
              </a:spcAft>
              <a:buClr>
                <a:schemeClr val="dk2"/>
              </a:buClr>
              <a:buSzPts val="6700"/>
              <a:buChar char="●"/>
              <a:defRPr sz="6700">
                <a:solidFill>
                  <a:schemeClr val="dk2"/>
                </a:solidFill>
              </a:defRPr>
            </a:lvl1pPr>
            <a:lvl2pPr marL="914400" lvl="1" indent="-558800">
              <a:lnSpc>
                <a:spcPct val="115000"/>
              </a:lnSpc>
              <a:spcBef>
                <a:spcPts val="6000"/>
              </a:spcBef>
              <a:spcAft>
                <a:spcPts val="0"/>
              </a:spcAft>
              <a:buClr>
                <a:schemeClr val="dk2"/>
              </a:buClr>
              <a:buSzPts val="5200"/>
              <a:buChar char="○"/>
              <a:defRPr sz="5200">
                <a:solidFill>
                  <a:schemeClr val="dk2"/>
                </a:solidFill>
              </a:defRPr>
            </a:lvl2pPr>
            <a:lvl3pPr marL="1371600" lvl="2" indent="-558800">
              <a:lnSpc>
                <a:spcPct val="115000"/>
              </a:lnSpc>
              <a:spcBef>
                <a:spcPts val="6000"/>
              </a:spcBef>
              <a:spcAft>
                <a:spcPts val="0"/>
              </a:spcAft>
              <a:buClr>
                <a:schemeClr val="dk2"/>
              </a:buClr>
              <a:buSzPts val="5200"/>
              <a:buChar char="■"/>
              <a:defRPr sz="5200">
                <a:solidFill>
                  <a:schemeClr val="dk2"/>
                </a:solidFill>
              </a:defRPr>
            </a:lvl3pPr>
            <a:lvl4pPr marL="1828800" lvl="3" indent="-558800">
              <a:lnSpc>
                <a:spcPct val="115000"/>
              </a:lnSpc>
              <a:spcBef>
                <a:spcPts val="6000"/>
              </a:spcBef>
              <a:spcAft>
                <a:spcPts val="0"/>
              </a:spcAft>
              <a:buClr>
                <a:schemeClr val="dk2"/>
              </a:buClr>
              <a:buSzPts val="5200"/>
              <a:buChar char="●"/>
              <a:defRPr sz="5200">
                <a:solidFill>
                  <a:schemeClr val="dk2"/>
                </a:solidFill>
              </a:defRPr>
            </a:lvl4pPr>
            <a:lvl5pPr marL="2286000" lvl="4" indent="-558800">
              <a:lnSpc>
                <a:spcPct val="115000"/>
              </a:lnSpc>
              <a:spcBef>
                <a:spcPts val="6000"/>
              </a:spcBef>
              <a:spcAft>
                <a:spcPts val="0"/>
              </a:spcAft>
              <a:buClr>
                <a:schemeClr val="dk2"/>
              </a:buClr>
              <a:buSzPts val="5200"/>
              <a:buChar char="○"/>
              <a:defRPr sz="5200">
                <a:solidFill>
                  <a:schemeClr val="dk2"/>
                </a:solidFill>
              </a:defRPr>
            </a:lvl5pPr>
            <a:lvl6pPr marL="2743200" lvl="5" indent="-558800">
              <a:lnSpc>
                <a:spcPct val="115000"/>
              </a:lnSpc>
              <a:spcBef>
                <a:spcPts val="6000"/>
              </a:spcBef>
              <a:spcAft>
                <a:spcPts val="0"/>
              </a:spcAft>
              <a:buClr>
                <a:schemeClr val="dk2"/>
              </a:buClr>
              <a:buSzPts val="5200"/>
              <a:buChar char="■"/>
              <a:defRPr sz="5200">
                <a:solidFill>
                  <a:schemeClr val="dk2"/>
                </a:solidFill>
              </a:defRPr>
            </a:lvl6pPr>
            <a:lvl7pPr marL="3200400" lvl="6" indent="-558800">
              <a:lnSpc>
                <a:spcPct val="115000"/>
              </a:lnSpc>
              <a:spcBef>
                <a:spcPts val="6000"/>
              </a:spcBef>
              <a:spcAft>
                <a:spcPts val="0"/>
              </a:spcAft>
              <a:buClr>
                <a:schemeClr val="dk2"/>
              </a:buClr>
              <a:buSzPts val="5200"/>
              <a:buChar char="●"/>
              <a:defRPr sz="5200">
                <a:solidFill>
                  <a:schemeClr val="dk2"/>
                </a:solidFill>
              </a:defRPr>
            </a:lvl7pPr>
            <a:lvl8pPr marL="3657600" lvl="7" indent="-558800">
              <a:lnSpc>
                <a:spcPct val="115000"/>
              </a:lnSpc>
              <a:spcBef>
                <a:spcPts val="6000"/>
              </a:spcBef>
              <a:spcAft>
                <a:spcPts val="0"/>
              </a:spcAft>
              <a:buClr>
                <a:schemeClr val="dk2"/>
              </a:buClr>
              <a:buSzPts val="5200"/>
              <a:buChar char="○"/>
              <a:defRPr sz="5200">
                <a:solidFill>
                  <a:schemeClr val="dk2"/>
                </a:solidFill>
              </a:defRPr>
            </a:lvl8pPr>
            <a:lvl9pPr marL="4114800" lvl="8" indent="-558800">
              <a:lnSpc>
                <a:spcPct val="115000"/>
              </a:lnSpc>
              <a:spcBef>
                <a:spcPts val="6000"/>
              </a:spcBef>
              <a:spcAft>
                <a:spcPts val="6000"/>
              </a:spcAft>
              <a:buClr>
                <a:schemeClr val="dk2"/>
              </a:buClr>
              <a:buSzPts val="5200"/>
              <a:buChar char="■"/>
              <a:defRPr sz="5200">
                <a:solidFill>
                  <a:schemeClr val="dk2"/>
                </a:solidFill>
              </a:defRPr>
            </a:lvl9pPr>
          </a:lstStyle>
          <a:p>
            <a:endParaRPr/>
          </a:p>
        </p:txBody>
      </p:sp>
      <p:sp>
        <p:nvSpPr>
          <p:cNvPr id="8" name="Google Shape;8;p1"/>
          <p:cNvSpPr txBox="1">
            <a:spLocks noGrp="1"/>
          </p:cNvSpPr>
          <p:nvPr>
            <p:ph type="sldNum" idx="12"/>
          </p:nvPr>
        </p:nvSpPr>
        <p:spPr>
          <a:xfrm>
            <a:off x="30500848" y="19896392"/>
            <a:ext cx="1975500" cy="1679400"/>
          </a:xfrm>
          <a:prstGeom prst="rect">
            <a:avLst/>
          </a:prstGeom>
          <a:noFill/>
          <a:ln>
            <a:noFill/>
          </a:ln>
        </p:spPr>
        <p:txBody>
          <a:bodyPr spcFirstLastPara="1" wrap="square" lIns="341325" tIns="341325" rIns="341325" bIns="341325" anchor="ctr" anchorCtr="0">
            <a:no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2C4C9"/>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body" idx="1"/>
          </p:nvPr>
        </p:nvSpPr>
        <p:spPr>
          <a:xfrm>
            <a:off x="-124187" y="1601000"/>
            <a:ext cx="10168913" cy="7805700"/>
          </a:xfrm>
          <a:prstGeom prst="rect">
            <a:avLst/>
          </a:prstGeom>
          <a:ln>
            <a:noFill/>
          </a:ln>
        </p:spPr>
        <p:txBody>
          <a:bodyPr spcFirstLastPara="1" wrap="square" lIns="341325" tIns="341325" rIns="341325" bIns="341325" anchor="t" anchorCtr="0">
            <a:noAutofit/>
          </a:bodyPr>
          <a:lstStyle/>
          <a:p>
            <a:pPr marL="0" lvl="0" indent="0" algn="ctr" rtl="0">
              <a:spcBef>
                <a:spcPts val="0"/>
              </a:spcBef>
              <a:spcAft>
                <a:spcPts val="0"/>
              </a:spcAft>
              <a:buNone/>
            </a:pPr>
            <a:r>
              <a:rPr lang="en" sz="4000" b="1" dirty="0" smtClean="0">
                <a:solidFill>
                  <a:schemeClr val="dk1"/>
                </a:solidFill>
                <a:latin typeface="+mn-lt"/>
                <a:ea typeface="Times New Roman"/>
                <a:cs typeface="Times New Roman"/>
                <a:sym typeface="Times New Roman"/>
              </a:rPr>
              <a:t>Abstract</a:t>
            </a:r>
            <a:endParaRPr lang="en" sz="2400" b="1" dirty="0" smtClean="0">
              <a:solidFill>
                <a:schemeClr val="dk1"/>
              </a:solidFill>
              <a:latin typeface="+mn-lt"/>
              <a:ea typeface="Times New Roman"/>
              <a:cs typeface="Times New Roman"/>
              <a:sym typeface="Times New Roman"/>
            </a:endParaRPr>
          </a:p>
          <a:p>
            <a:pPr marL="0" lvl="0" indent="0" algn="l" rtl="0">
              <a:spcBef>
                <a:spcPts val="0"/>
              </a:spcBef>
              <a:spcAft>
                <a:spcPts val="0"/>
              </a:spcAft>
              <a:buNone/>
            </a:pPr>
            <a:r>
              <a:rPr lang="en" sz="2400" b="1" dirty="0" smtClean="0">
                <a:solidFill>
                  <a:schemeClr val="dk1"/>
                </a:solidFill>
                <a:latin typeface="+mn-lt"/>
                <a:ea typeface="Times New Roman"/>
                <a:cs typeface="Times New Roman"/>
                <a:sym typeface="Times New Roman"/>
              </a:rPr>
              <a:t>Human </a:t>
            </a:r>
            <a:r>
              <a:rPr lang="en" sz="2400" b="1" dirty="0">
                <a:solidFill>
                  <a:schemeClr val="dk1"/>
                </a:solidFill>
                <a:latin typeface="+mn-lt"/>
                <a:ea typeface="Times New Roman"/>
                <a:cs typeface="Times New Roman"/>
                <a:sym typeface="Times New Roman"/>
              </a:rPr>
              <a:t>activities have impacted the Peconic Estuary significantly by increasing the amount of nitrogen, introducing non-native species, and reducing oxygen levels due to algal blooms which contributed to a loss of biodiversity. Some of these impacts may have a negative effect on humans if they promote the survival of organisms that carry disease, are non-native, and interfere with the survival of native beneficial species. This will harm that ecosystem overall, and could potentially lead to diminished biodiversity. Due to COVID 19 we are not able to collect the samples ourselves, and observe first-hand all the microorganisms living in the river. Fortunately, we were able to use the samples from last year that were not sequenced and send them out for DNA sequencing. The gene that we are barcoding is the COI gene. We use the COI gene for barcoding because it can be used to identify animal species. This gene sequence is suitable for this role because its mutation rate is fast enough to resolve differences between species. This will allow us to measure the biodiversity within the Peconic Estuary by determining the overall diversity within the samples we obtained.  </a:t>
            </a:r>
            <a:endParaRPr sz="2400" dirty="0">
              <a:solidFill>
                <a:schemeClr val="dk1"/>
              </a:solidFill>
              <a:latin typeface="+mn-lt"/>
              <a:ea typeface="Times New Roman"/>
              <a:cs typeface="Times New Roman"/>
              <a:sym typeface="Times New Roman"/>
            </a:endParaRPr>
          </a:p>
          <a:p>
            <a:pPr marL="0" lvl="0" indent="0" algn="l" rtl="0">
              <a:spcBef>
                <a:spcPts val="6000"/>
              </a:spcBef>
              <a:spcAft>
                <a:spcPts val="6000"/>
              </a:spcAft>
              <a:buNone/>
            </a:pPr>
            <a:endParaRPr dirty="0">
              <a:solidFill>
                <a:schemeClr val="dk1"/>
              </a:solidFill>
            </a:endParaRPr>
          </a:p>
        </p:txBody>
      </p:sp>
      <p:sp>
        <p:nvSpPr>
          <p:cNvPr id="55" name="Google Shape;55;p13"/>
          <p:cNvSpPr txBox="1"/>
          <p:nvPr/>
        </p:nvSpPr>
        <p:spPr>
          <a:xfrm>
            <a:off x="8250750" y="248525"/>
            <a:ext cx="164169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800" b="1" dirty="0"/>
              <a:t>DNA Barcoding</a:t>
            </a:r>
            <a:endParaRPr sz="4800" b="1" dirty="0"/>
          </a:p>
        </p:txBody>
      </p:sp>
      <p:sp>
        <p:nvSpPr>
          <p:cNvPr id="56" name="Google Shape;56;p13"/>
          <p:cNvSpPr txBox="1"/>
          <p:nvPr/>
        </p:nvSpPr>
        <p:spPr>
          <a:xfrm>
            <a:off x="2882263" y="972443"/>
            <a:ext cx="285459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dirty="0"/>
              <a:t>Fallon </a:t>
            </a:r>
            <a:r>
              <a:rPr lang="en" sz="3600" b="1" dirty="0" smtClean="0"/>
              <a:t>McKenna</a:t>
            </a:r>
            <a:r>
              <a:rPr lang="en" sz="3600" b="1" dirty="0"/>
              <a:t>, Scarlett Melia, Sophie Rambelle, Natalie Reid</a:t>
            </a:r>
            <a:endParaRPr sz="3600" b="1" dirty="0"/>
          </a:p>
        </p:txBody>
      </p:sp>
      <p:sp>
        <p:nvSpPr>
          <p:cNvPr id="57" name="Google Shape;57;p13"/>
          <p:cNvSpPr txBox="1"/>
          <p:nvPr/>
        </p:nvSpPr>
        <p:spPr>
          <a:xfrm>
            <a:off x="8504550" y="1438550"/>
            <a:ext cx="159093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dirty="0"/>
              <a:t>Mentor: </a:t>
            </a:r>
            <a:r>
              <a:rPr lang="en" sz="3600" b="1" dirty="0" smtClean="0"/>
              <a:t>Dr. Spata</a:t>
            </a:r>
            <a:endParaRPr sz="3600" b="1" dirty="0"/>
          </a:p>
        </p:txBody>
      </p:sp>
      <p:sp>
        <p:nvSpPr>
          <p:cNvPr id="58" name="Google Shape;58;p13"/>
          <p:cNvSpPr txBox="1"/>
          <p:nvPr/>
        </p:nvSpPr>
        <p:spPr>
          <a:xfrm>
            <a:off x="221825" y="11174575"/>
            <a:ext cx="9318475" cy="652483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endParaRPr sz="1200"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4000" b="1" dirty="0" smtClean="0">
                <a:solidFill>
                  <a:schemeClr val="dk1"/>
                </a:solidFill>
                <a:latin typeface="+mn-lt"/>
                <a:ea typeface="Times New Roman"/>
                <a:cs typeface="Times New Roman"/>
                <a:sym typeface="Times New Roman"/>
              </a:rPr>
              <a:t>Introduction</a:t>
            </a:r>
          </a:p>
          <a:p>
            <a:pPr marL="0" lvl="0" indent="0" algn="just" rtl="0">
              <a:spcBef>
                <a:spcPts val="0"/>
              </a:spcBef>
              <a:spcAft>
                <a:spcPts val="0"/>
              </a:spcAft>
              <a:buClr>
                <a:schemeClr val="dk1"/>
              </a:buClr>
              <a:buSzPts val="1100"/>
              <a:buFont typeface="Arial"/>
              <a:buNone/>
            </a:pPr>
            <a:r>
              <a:rPr lang="en" sz="2400" b="1" dirty="0" smtClean="0">
                <a:solidFill>
                  <a:srgbClr val="151515"/>
                </a:solidFill>
                <a:latin typeface="+mn-lt"/>
                <a:ea typeface="Times New Roman"/>
                <a:cs typeface="Times New Roman"/>
                <a:sym typeface="Times New Roman"/>
              </a:rPr>
              <a:t>Macroinvertebrates,are </a:t>
            </a:r>
            <a:r>
              <a:rPr lang="en" sz="2400" b="1" dirty="0">
                <a:solidFill>
                  <a:srgbClr val="151515"/>
                </a:solidFill>
                <a:latin typeface="+mn-lt"/>
                <a:ea typeface="Times New Roman"/>
                <a:cs typeface="Times New Roman"/>
                <a:sym typeface="Times New Roman"/>
              </a:rPr>
              <a:t>organisms that are large (macro) enough to be seen with the naked eye and lack a backbone. They inhabit all types of running waters, from fast flowing mountain streams to slow moving muddy rivers. Aquatic macroinvertebrates include crayfish, clams, snails, and worms, dragonfly</a:t>
            </a:r>
            <a:r>
              <a:rPr lang="en" sz="2400" b="1" dirty="0">
                <a:solidFill>
                  <a:srgbClr val="202124"/>
                </a:solidFill>
                <a:latin typeface="+mn-lt"/>
                <a:ea typeface="Times New Roman"/>
                <a:cs typeface="Times New Roman"/>
                <a:sym typeface="Times New Roman"/>
              </a:rPr>
              <a:t> and stonefly larvae, snails, </a:t>
            </a:r>
            <a:r>
              <a:rPr lang="en" sz="2400" b="1" dirty="0">
                <a:solidFill>
                  <a:schemeClr val="dk1"/>
                </a:solidFill>
                <a:latin typeface="+mn-lt"/>
                <a:ea typeface="Times New Roman"/>
                <a:cs typeface="Times New Roman"/>
                <a:sym typeface="Times New Roman"/>
              </a:rPr>
              <a:t>worms, and beetles. In the past years, efforts had been made to improve water quality, likely resulting in an increased diversity of certain macroinvertebrates. Our goals for this project are to work as a team to successfully sequence our samples and measure the biodiversity of  macroinvertebrates collected, comparing the samples to previous years collections.  Our hypothesis: An increase in macroinvertebrate diversity within the Peconic River is expected as a result of the improvement to water quality. CV</a:t>
            </a:r>
            <a:endParaRPr sz="2400" dirty="0">
              <a:latin typeface="+mn-lt"/>
              <a:ea typeface="Times New Roman"/>
              <a:cs typeface="Times New Roman"/>
              <a:sym typeface="Times New Roman"/>
            </a:endParaRPr>
          </a:p>
        </p:txBody>
      </p:sp>
      <p:sp>
        <p:nvSpPr>
          <p:cNvPr id="59" name="Google Shape;59;p13"/>
          <p:cNvSpPr txBox="1"/>
          <p:nvPr/>
        </p:nvSpPr>
        <p:spPr>
          <a:xfrm>
            <a:off x="9540300" y="1908163"/>
            <a:ext cx="138378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dirty="0"/>
              <a:t>Eastport South Manor Jr-Sr High School</a:t>
            </a:r>
            <a:endParaRPr sz="3600" b="1" dirty="0"/>
          </a:p>
        </p:txBody>
      </p:sp>
      <p:sp>
        <p:nvSpPr>
          <p:cNvPr id="60" name="Google Shape;60;p13"/>
          <p:cNvSpPr txBox="1"/>
          <p:nvPr/>
        </p:nvSpPr>
        <p:spPr>
          <a:xfrm>
            <a:off x="11632813" y="2647075"/>
            <a:ext cx="11044800" cy="855615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2800" b="1" dirty="0">
                <a:solidFill>
                  <a:schemeClr val="dk1"/>
                </a:solidFill>
                <a:latin typeface="+mn-lt"/>
                <a:ea typeface="Times New Roman"/>
                <a:cs typeface="Times New Roman"/>
                <a:sym typeface="Times New Roman"/>
              </a:rPr>
              <a:t>Materials &amp; Methods- Seining and dip nets were used to collect specimens from the river.  </a:t>
            </a:r>
            <a:endParaRPr sz="2800" b="1" dirty="0">
              <a:solidFill>
                <a:schemeClr val="dk1"/>
              </a:solidFill>
              <a:latin typeface="+mn-lt"/>
              <a:ea typeface="Times New Roman"/>
              <a:cs typeface="Times New Roman"/>
              <a:sym typeface="Times New Roman"/>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r>
              <a:rPr lang="en" sz="2800" b="1" dirty="0">
                <a:solidFill>
                  <a:schemeClr val="dk1"/>
                </a:solidFill>
                <a:latin typeface="+mn-lt"/>
                <a:ea typeface="Calibri"/>
                <a:cs typeface="Calibri"/>
                <a:sym typeface="Calibri"/>
              </a:rPr>
              <a:t>Samples were separated by visual inspection as amphipods, dragonfly larvae, beetles, and “other invertebrates”. </a:t>
            </a:r>
            <a:endParaRPr sz="28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r>
              <a:rPr lang="en" sz="2800" b="1" dirty="0">
                <a:solidFill>
                  <a:schemeClr val="dk1"/>
                </a:solidFill>
                <a:latin typeface="+mn-lt"/>
                <a:ea typeface="Times New Roman"/>
                <a:cs typeface="Times New Roman"/>
                <a:sym typeface="Times New Roman"/>
              </a:rPr>
              <a:t>Samples were placed in glass vials at the school and photos taken from four different sides (top, bottom, front, and rear) to document the organisms.  </a:t>
            </a:r>
            <a:endParaRPr sz="2800" b="1" dirty="0">
              <a:solidFill>
                <a:schemeClr val="dk1"/>
              </a:solidFill>
              <a:latin typeface="+mn-lt"/>
              <a:ea typeface="Times New Roman"/>
              <a:cs typeface="Times New Roman"/>
              <a:sym typeface="Times New Roman"/>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endParaRPr lang="en-US" sz="4000" b="1" dirty="0" smtClean="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endParaRPr sz="4000" b="1" dirty="0">
              <a:solidFill>
                <a:schemeClr val="dk1"/>
              </a:solidFill>
              <a:latin typeface="+mn-lt"/>
              <a:ea typeface="Calibri"/>
              <a:cs typeface="Calibri"/>
              <a:sym typeface="Calibri"/>
            </a:endParaRPr>
          </a:p>
          <a:p>
            <a:pPr marL="0" lvl="0" indent="0" algn="ctr" rtl="0">
              <a:spcBef>
                <a:spcPts val="0"/>
              </a:spcBef>
              <a:spcAft>
                <a:spcPts val="0"/>
              </a:spcAft>
              <a:buClr>
                <a:schemeClr val="dk1"/>
              </a:buClr>
              <a:buSzPts val="1100"/>
              <a:buFont typeface="Arial"/>
              <a:buNone/>
            </a:pPr>
            <a:r>
              <a:rPr lang="en" sz="2800" b="1" dirty="0">
                <a:solidFill>
                  <a:schemeClr val="dk1"/>
                </a:solidFill>
                <a:latin typeface="+mn-lt"/>
                <a:ea typeface="Times New Roman"/>
                <a:cs typeface="Times New Roman"/>
                <a:sym typeface="Times New Roman"/>
              </a:rPr>
              <a:t> Samples were then stored in 99% ethanol in a non-defrosting freezer until they were needed for tissue and DNA extraction.</a:t>
            </a:r>
            <a:endParaRPr sz="2800" b="1" dirty="0">
              <a:solidFill>
                <a:schemeClr val="dk1"/>
              </a:solidFill>
              <a:latin typeface="+mn-lt"/>
              <a:ea typeface="Times New Roman"/>
              <a:cs typeface="Times New Roman"/>
              <a:sym typeface="Times New Roman"/>
            </a:endParaRPr>
          </a:p>
          <a:p>
            <a:pPr marL="0" lvl="0" indent="0" algn="ctr" rtl="0">
              <a:spcBef>
                <a:spcPts val="0"/>
              </a:spcBef>
              <a:spcAft>
                <a:spcPts val="0"/>
              </a:spcAft>
              <a:buNone/>
            </a:pPr>
            <a:endParaRPr sz="1200" dirty="0">
              <a:latin typeface="+mn-lt"/>
            </a:endParaRPr>
          </a:p>
        </p:txBody>
      </p:sp>
      <p:cxnSp>
        <p:nvCxnSpPr>
          <p:cNvPr id="61" name="Google Shape;61;p13"/>
          <p:cNvCxnSpPr/>
          <p:nvPr/>
        </p:nvCxnSpPr>
        <p:spPr>
          <a:xfrm>
            <a:off x="16808325" y="3660650"/>
            <a:ext cx="14700" cy="1170000"/>
          </a:xfrm>
          <a:prstGeom prst="straightConnector1">
            <a:avLst/>
          </a:prstGeom>
          <a:noFill/>
          <a:ln w="152400" cap="flat" cmpd="sng">
            <a:solidFill>
              <a:schemeClr val="dk1"/>
            </a:solidFill>
            <a:prstDash val="solid"/>
            <a:round/>
            <a:headEnd type="none" w="med" len="med"/>
            <a:tailEnd type="triangle" w="med" len="med"/>
          </a:ln>
        </p:spPr>
      </p:cxnSp>
      <p:cxnSp>
        <p:nvCxnSpPr>
          <p:cNvPr id="62" name="Google Shape;62;p13"/>
          <p:cNvCxnSpPr/>
          <p:nvPr/>
        </p:nvCxnSpPr>
        <p:spPr>
          <a:xfrm>
            <a:off x="16839075" y="5813250"/>
            <a:ext cx="3300" cy="1180500"/>
          </a:xfrm>
          <a:prstGeom prst="straightConnector1">
            <a:avLst/>
          </a:prstGeom>
          <a:noFill/>
          <a:ln w="152400" cap="flat" cmpd="sng">
            <a:solidFill>
              <a:srgbClr val="000000"/>
            </a:solidFill>
            <a:prstDash val="solid"/>
            <a:round/>
            <a:headEnd type="none" w="med" len="med"/>
            <a:tailEnd type="triangle" w="med" len="med"/>
          </a:ln>
        </p:spPr>
      </p:cxnSp>
      <p:cxnSp>
        <p:nvCxnSpPr>
          <p:cNvPr id="63" name="Google Shape;63;p13"/>
          <p:cNvCxnSpPr/>
          <p:nvPr/>
        </p:nvCxnSpPr>
        <p:spPr>
          <a:xfrm>
            <a:off x="16823025" y="8624263"/>
            <a:ext cx="35400" cy="1292400"/>
          </a:xfrm>
          <a:prstGeom prst="straightConnector1">
            <a:avLst/>
          </a:prstGeom>
          <a:noFill/>
          <a:ln w="152400" cap="flat" cmpd="sng">
            <a:solidFill>
              <a:schemeClr val="dk1"/>
            </a:solidFill>
            <a:prstDash val="solid"/>
            <a:round/>
            <a:headEnd type="none" w="med" len="med"/>
            <a:tailEnd type="triangle" w="med" len="med"/>
          </a:ln>
        </p:spPr>
      </p:cxnSp>
      <p:sp>
        <p:nvSpPr>
          <p:cNvPr id="64" name="Google Shape;64;p13"/>
          <p:cNvSpPr txBox="1"/>
          <p:nvPr/>
        </p:nvSpPr>
        <p:spPr>
          <a:xfrm>
            <a:off x="23378100" y="2078131"/>
            <a:ext cx="9063900" cy="541683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endParaRPr sz="1200"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4000" b="1" dirty="0" smtClean="0">
                <a:solidFill>
                  <a:schemeClr val="dk1"/>
                </a:solidFill>
                <a:latin typeface="+mn-lt"/>
                <a:ea typeface="Times New Roman"/>
                <a:cs typeface="Times New Roman"/>
                <a:sym typeface="Times New Roman"/>
              </a:rPr>
              <a:t>Discussion</a:t>
            </a:r>
            <a:endParaRPr lang="en" sz="2400" b="1" dirty="0">
              <a:solidFill>
                <a:schemeClr val="dk1"/>
              </a:solidFill>
              <a:latin typeface="+mn-lt"/>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2400" b="1" dirty="0" smtClean="0">
                <a:solidFill>
                  <a:schemeClr val="dk1"/>
                </a:solidFill>
                <a:latin typeface="+mn-lt"/>
                <a:ea typeface="Times New Roman"/>
                <a:cs typeface="Times New Roman"/>
                <a:sym typeface="Times New Roman"/>
              </a:rPr>
              <a:t>The </a:t>
            </a:r>
            <a:r>
              <a:rPr lang="en" sz="2400" b="1" dirty="0">
                <a:solidFill>
                  <a:schemeClr val="dk1"/>
                </a:solidFill>
                <a:latin typeface="+mn-lt"/>
                <a:ea typeface="Times New Roman"/>
                <a:cs typeface="Times New Roman"/>
                <a:sym typeface="Times New Roman"/>
              </a:rPr>
              <a:t>majority of the organisms found in the DNA sequencing is backswimmers. The organisms are from North America. Many of these organisms happen to be a form of crustacean as well. In the process of barcoding the DNA, our samples looked to be very similar to one another and when doing the muscle, we had seen that one was 100% similar to the other sample. The Hylallea Azteca organism was the most abundant organism. The Hylallea Azteca is a form of crustacean. Another abundant organism is a form of Leech in the Erpobdellidae family.</a:t>
            </a:r>
            <a:endParaRPr sz="2400" b="1" dirty="0">
              <a:solidFill>
                <a:schemeClr val="dk1"/>
              </a:solidFill>
              <a:latin typeface="+mn-lt"/>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2400" b="1" dirty="0">
              <a:solidFill>
                <a:schemeClr val="dk1"/>
              </a:solidFill>
              <a:latin typeface="+mn-lt"/>
              <a:ea typeface="Calibri"/>
              <a:cs typeface="Calibri"/>
              <a:sym typeface="Calibri"/>
            </a:endParaRPr>
          </a:p>
          <a:p>
            <a:pPr marL="0" lvl="0" indent="0" algn="just" rtl="0">
              <a:spcBef>
                <a:spcPts val="0"/>
              </a:spcBef>
              <a:spcAft>
                <a:spcPts val="0"/>
              </a:spcAft>
              <a:buClr>
                <a:schemeClr val="dk1"/>
              </a:buClr>
              <a:buSzPts val="1100"/>
              <a:buFont typeface="Arial"/>
              <a:buNone/>
            </a:pPr>
            <a:endParaRPr sz="2400" b="1" dirty="0">
              <a:solidFill>
                <a:schemeClr val="dk1"/>
              </a:solidFill>
              <a:latin typeface="+mn-lt"/>
              <a:ea typeface="Calibri"/>
              <a:cs typeface="Calibri"/>
              <a:sym typeface="Calibri"/>
            </a:endParaRPr>
          </a:p>
        </p:txBody>
      </p:sp>
      <p:sp>
        <p:nvSpPr>
          <p:cNvPr id="65" name="Google Shape;65;p13"/>
          <p:cNvSpPr txBox="1"/>
          <p:nvPr/>
        </p:nvSpPr>
        <p:spPr>
          <a:xfrm>
            <a:off x="23254349" y="17945094"/>
            <a:ext cx="9443400" cy="3576333"/>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en" sz="4000" b="1" dirty="0">
                <a:solidFill>
                  <a:schemeClr val="dk1"/>
                </a:solidFill>
                <a:latin typeface="+mn-lt"/>
                <a:ea typeface="Times New Roman"/>
                <a:cs typeface="Times New Roman"/>
                <a:sym typeface="Times New Roman"/>
              </a:rPr>
              <a:t>Acknowledgements</a:t>
            </a:r>
            <a:r>
              <a:rPr lang="en" sz="2400" b="1" dirty="0">
                <a:solidFill>
                  <a:schemeClr val="dk1"/>
                </a:solidFill>
                <a:latin typeface="+mn-lt"/>
                <a:ea typeface="Times New Roman"/>
                <a:cs typeface="Times New Roman"/>
                <a:sym typeface="Times New Roman"/>
              </a:rPr>
              <a:t> </a:t>
            </a:r>
            <a:endParaRPr lang="en" sz="2400" b="1" dirty="0" smtClean="0">
              <a:solidFill>
                <a:schemeClr val="dk1"/>
              </a:solidFill>
              <a:latin typeface="+mn-lt"/>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400" b="1" dirty="0" smtClean="0">
                <a:solidFill>
                  <a:schemeClr val="dk1"/>
                </a:solidFill>
                <a:latin typeface="+mn-lt"/>
                <a:ea typeface="Times New Roman"/>
                <a:cs typeface="Times New Roman"/>
                <a:sym typeface="Times New Roman"/>
              </a:rPr>
              <a:t>Thank you to Cold </a:t>
            </a:r>
            <a:r>
              <a:rPr lang="en" sz="2400" b="1" dirty="0">
                <a:solidFill>
                  <a:schemeClr val="dk1"/>
                </a:solidFill>
                <a:latin typeface="+mn-lt"/>
                <a:ea typeface="Times New Roman"/>
                <a:cs typeface="Times New Roman"/>
                <a:sym typeface="Times New Roman"/>
              </a:rPr>
              <a:t>spring Harbor for giving us the </a:t>
            </a:r>
            <a:r>
              <a:rPr lang="en" sz="2400" b="1" dirty="0" smtClean="0">
                <a:solidFill>
                  <a:schemeClr val="dk1"/>
                </a:solidFill>
                <a:latin typeface="+mn-lt"/>
                <a:ea typeface="Times New Roman"/>
                <a:cs typeface="Times New Roman"/>
                <a:sym typeface="Times New Roman"/>
              </a:rPr>
              <a:t>materials </a:t>
            </a:r>
            <a:r>
              <a:rPr lang="en" sz="2400" b="1" dirty="0">
                <a:solidFill>
                  <a:schemeClr val="dk1"/>
                </a:solidFill>
                <a:latin typeface="+mn-lt"/>
                <a:ea typeface="Times New Roman"/>
                <a:cs typeface="Times New Roman"/>
                <a:sym typeface="Times New Roman"/>
              </a:rPr>
              <a:t>to make this research happen. We also want to thank Mr. Bolen and Dr. Spata for helping us through the process of this project. </a:t>
            </a:r>
            <a:endParaRPr sz="2400" b="1" dirty="0">
              <a:solidFill>
                <a:schemeClr val="dk1"/>
              </a:solidFill>
              <a:latin typeface="+mn-lt"/>
              <a:ea typeface="Times New Roman"/>
              <a:cs typeface="Times New Roman"/>
              <a:sym typeface="Times New Roman"/>
            </a:endParaRPr>
          </a:p>
          <a:p>
            <a:pPr marL="0" lvl="0" indent="0" algn="l" rtl="0">
              <a:spcBef>
                <a:spcPts val="6000"/>
              </a:spcBef>
              <a:spcAft>
                <a:spcPts val="0"/>
              </a:spcAft>
              <a:buNone/>
            </a:pPr>
            <a:endParaRPr b="1" dirty="0"/>
          </a:p>
        </p:txBody>
      </p:sp>
      <p:pic>
        <p:nvPicPr>
          <p:cNvPr id="66" name="Google Shape;66;p13"/>
          <p:cNvPicPr preferRelativeResize="0"/>
          <p:nvPr/>
        </p:nvPicPr>
        <p:blipFill>
          <a:blip r:embed="rId3">
            <a:alphaModFix/>
          </a:blip>
          <a:stretch>
            <a:fillRect/>
          </a:stretch>
        </p:blipFill>
        <p:spPr>
          <a:xfrm>
            <a:off x="5180924" y="18459175"/>
            <a:ext cx="4863802" cy="3008275"/>
          </a:xfrm>
          <a:prstGeom prst="rect">
            <a:avLst/>
          </a:prstGeom>
          <a:noFill/>
          <a:ln>
            <a:noFill/>
          </a:ln>
        </p:spPr>
      </p:pic>
      <p:pic>
        <p:nvPicPr>
          <p:cNvPr id="67" name="Google Shape;67;p13"/>
          <p:cNvPicPr preferRelativeResize="0"/>
          <p:nvPr/>
        </p:nvPicPr>
        <p:blipFill>
          <a:blip r:embed="rId4">
            <a:alphaModFix/>
          </a:blip>
          <a:stretch>
            <a:fillRect/>
          </a:stretch>
        </p:blipFill>
        <p:spPr>
          <a:xfrm>
            <a:off x="221825" y="18459175"/>
            <a:ext cx="4515275" cy="3008275"/>
          </a:xfrm>
          <a:prstGeom prst="rect">
            <a:avLst/>
          </a:prstGeom>
          <a:noFill/>
          <a:ln>
            <a:noFill/>
          </a:ln>
        </p:spPr>
      </p:pic>
      <p:sp>
        <p:nvSpPr>
          <p:cNvPr id="68" name="Google Shape;68;p13"/>
          <p:cNvSpPr txBox="1"/>
          <p:nvPr/>
        </p:nvSpPr>
        <p:spPr>
          <a:xfrm>
            <a:off x="22543051" y="13636151"/>
            <a:ext cx="9898949" cy="3811782"/>
          </a:xfrm>
          <a:prstGeom prst="rect">
            <a:avLst/>
          </a:prstGeom>
          <a:noFill/>
          <a:ln>
            <a:noFill/>
          </a:ln>
        </p:spPr>
        <p:txBody>
          <a:bodyPr spcFirstLastPara="1" wrap="square" lIns="91425" tIns="91425" rIns="91425" bIns="91425" anchor="t" anchorCtr="0">
            <a:spAutoFit/>
          </a:bodyPr>
          <a:lstStyle/>
          <a:p>
            <a:pPr marL="457200" lvl="0" indent="0" algn="ctr" rtl="0">
              <a:lnSpc>
                <a:spcPct val="115000"/>
              </a:lnSpc>
              <a:spcBef>
                <a:spcPts val="0"/>
              </a:spcBef>
              <a:spcAft>
                <a:spcPts val="6000"/>
              </a:spcAft>
              <a:buNone/>
            </a:pPr>
            <a:r>
              <a:rPr lang="en" sz="4000" b="1" dirty="0">
                <a:solidFill>
                  <a:srgbClr val="151515"/>
                </a:solidFill>
                <a:latin typeface="+mn-lt"/>
                <a:ea typeface="Times New Roman"/>
                <a:cs typeface="Times New Roman"/>
                <a:sym typeface="Times New Roman"/>
              </a:rPr>
              <a:t>Suggestions For Future </a:t>
            </a:r>
            <a:r>
              <a:rPr lang="en" sz="4000" b="1" dirty="0" smtClean="0">
                <a:solidFill>
                  <a:srgbClr val="151515"/>
                </a:solidFill>
                <a:latin typeface="+mn-lt"/>
                <a:ea typeface="Times New Roman"/>
                <a:cs typeface="Arial" panose="020B0604020202020204" pitchFamily="34" charset="0"/>
                <a:sym typeface="Times New Roman"/>
              </a:rPr>
              <a:t>Research</a:t>
            </a:r>
            <a:endParaRPr lang="en" sz="4000" b="1" dirty="0">
              <a:solidFill>
                <a:srgbClr val="151515"/>
              </a:solidFill>
              <a:latin typeface="+mn-lt"/>
              <a:ea typeface="Times New Roman"/>
              <a:cs typeface="Arial" panose="020B0604020202020204" pitchFamily="34" charset="0"/>
              <a:sym typeface="Times New Roman"/>
            </a:endParaRPr>
          </a:p>
          <a:p>
            <a:pPr marL="457200" lvl="0" indent="0" algn="ctr" rtl="0">
              <a:lnSpc>
                <a:spcPct val="115000"/>
              </a:lnSpc>
              <a:spcBef>
                <a:spcPts val="0"/>
              </a:spcBef>
              <a:spcAft>
                <a:spcPts val="6000"/>
              </a:spcAft>
              <a:buNone/>
            </a:pPr>
            <a:r>
              <a:rPr lang="en" sz="2400" b="1" dirty="0" smtClean="0">
                <a:solidFill>
                  <a:srgbClr val="151515"/>
                </a:solidFill>
                <a:latin typeface="+mn-lt"/>
                <a:ea typeface="Times New Roman"/>
                <a:cs typeface="Arial" panose="020B0604020202020204" pitchFamily="34" charset="0"/>
                <a:sym typeface="Times New Roman"/>
              </a:rPr>
              <a:t>How </a:t>
            </a:r>
            <a:r>
              <a:rPr lang="en" sz="2400" b="1" dirty="0">
                <a:solidFill>
                  <a:srgbClr val="151515"/>
                </a:solidFill>
                <a:latin typeface="+mn-lt"/>
                <a:ea typeface="Times New Roman"/>
                <a:cs typeface="Arial" panose="020B0604020202020204" pitchFamily="34" charset="0"/>
                <a:sym typeface="Times New Roman"/>
              </a:rPr>
              <a:t>does climate change affect fish kills and extinction in a peconic estruary? How do these fish kills affect other species in a peconic estruary</a:t>
            </a:r>
            <a:r>
              <a:rPr lang="en" sz="3000" b="1" dirty="0">
                <a:solidFill>
                  <a:srgbClr val="151515"/>
                </a:solidFill>
                <a:latin typeface="Arial" panose="020B0604020202020204" pitchFamily="34" charset="0"/>
                <a:ea typeface="Times New Roman"/>
                <a:cs typeface="Arial" panose="020B0604020202020204" pitchFamily="34" charset="0"/>
                <a:sym typeface="Times New Roman"/>
              </a:rPr>
              <a:t>?</a:t>
            </a:r>
            <a:endParaRPr sz="3000" b="1" dirty="0">
              <a:solidFill>
                <a:srgbClr val="151515"/>
              </a:solidFill>
              <a:latin typeface="Arial" panose="020B0604020202020204" pitchFamily="34" charset="0"/>
              <a:ea typeface="Times New Roman"/>
              <a:cs typeface="Arial" panose="020B0604020202020204" pitchFamily="34" charset="0"/>
              <a:sym typeface="Times New Roman"/>
            </a:endParaRPr>
          </a:p>
        </p:txBody>
      </p:sp>
      <p:sp>
        <p:nvSpPr>
          <p:cNvPr id="69" name="Google Shape;69;p13"/>
          <p:cNvSpPr txBox="1"/>
          <p:nvPr/>
        </p:nvSpPr>
        <p:spPr>
          <a:xfrm>
            <a:off x="23526500" y="7486361"/>
            <a:ext cx="9105250" cy="5324504"/>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000" b="1" dirty="0" smtClean="0">
                <a:latin typeface="+mn-lt"/>
                <a:ea typeface="Times New Roman"/>
                <a:cs typeface="Times New Roman"/>
                <a:sym typeface="Times New Roman"/>
              </a:rPr>
              <a:t>References</a:t>
            </a:r>
            <a:endParaRPr sz="2400" dirty="0">
              <a:latin typeface="+mn-lt"/>
            </a:endParaRPr>
          </a:p>
          <a:p>
            <a:pPr marL="0" lvl="0" indent="0" algn="l" rtl="0">
              <a:spcBef>
                <a:spcPts val="0"/>
              </a:spcBef>
              <a:spcAft>
                <a:spcPts val="0"/>
              </a:spcAft>
              <a:buNone/>
            </a:pPr>
            <a:r>
              <a:rPr lang="en" sz="2400" b="1" dirty="0">
                <a:latin typeface="+mn-lt"/>
              </a:rPr>
              <a:t>1)https://www.peconicestuary.org/peconic-estuary/the-peconic-estuary-story/</a:t>
            </a:r>
            <a:endParaRPr sz="2400" b="1" dirty="0">
              <a:latin typeface="+mn-lt"/>
            </a:endParaRPr>
          </a:p>
          <a:p>
            <a:pPr marL="0" lvl="0" indent="0" algn="l" rtl="0">
              <a:spcBef>
                <a:spcPts val="0"/>
              </a:spcBef>
              <a:spcAft>
                <a:spcPts val="0"/>
              </a:spcAft>
              <a:buNone/>
            </a:pPr>
            <a:endParaRPr sz="2400" b="1" dirty="0">
              <a:latin typeface="+mn-lt"/>
            </a:endParaRPr>
          </a:p>
          <a:p>
            <a:pPr marL="0" lvl="0" indent="0" algn="l" rtl="0">
              <a:spcBef>
                <a:spcPts val="0"/>
              </a:spcBef>
              <a:spcAft>
                <a:spcPts val="0"/>
              </a:spcAft>
              <a:buNone/>
            </a:pPr>
            <a:r>
              <a:rPr lang="en" sz="2400" b="1" dirty="0">
                <a:latin typeface="+mn-lt"/>
              </a:rPr>
              <a:t>2)https://www.onthewater.com/multi-agency-study-finds-sources-fish-kills-peconic-river</a:t>
            </a:r>
            <a:endParaRPr sz="2400" b="1" dirty="0">
              <a:latin typeface="+mn-lt"/>
            </a:endParaRPr>
          </a:p>
          <a:p>
            <a:pPr marL="0" lvl="0" indent="0" algn="l" rtl="0">
              <a:spcBef>
                <a:spcPts val="0"/>
              </a:spcBef>
              <a:spcAft>
                <a:spcPts val="0"/>
              </a:spcAft>
              <a:buNone/>
            </a:pPr>
            <a:endParaRPr sz="2400" b="1" dirty="0">
              <a:latin typeface="+mn-lt"/>
            </a:endParaRPr>
          </a:p>
          <a:p>
            <a:pPr marL="0" lvl="0" indent="0" algn="l" rtl="0">
              <a:spcBef>
                <a:spcPts val="0"/>
              </a:spcBef>
              <a:spcAft>
                <a:spcPts val="0"/>
              </a:spcAft>
              <a:buNone/>
            </a:pPr>
            <a:r>
              <a:rPr lang="en" sz="2400" b="1" dirty="0">
                <a:latin typeface="+mn-lt"/>
              </a:rPr>
              <a:t>3)https://southoldlocal.com/2016/05/11/peconic-river-turning-brown-dense-mahogany-tide-algae-bloom-blamed-last-years-massive-fish-turtle-kills/</a:t>
            </a:r>
            <a:endParaRPr sz="2400" b="1" dirty="0">
              <a:latin typeface="+mn-lt"/>
            </a:endParaRPr>
          </a:p>
          <a:p>
            <a:pPr marL="0" lvl="0" indent="0" algn="l" rtl="0">
              <a:spcBef>
                <a:spcPts val="0"/>
              </a:spcBef>
              <a:spcAft>
                <a:spcPts val="0"/>
              </a:spcAft>
              <a:buNone/>
            </a:pPr>
            <a:endParaRPr sz="2400" b="1" dirty="0">
              <a:latin typeface="+mn-lt"/>
            </a:endParaRPr>
          </a:p>
          <a:p>
            <a:pPr marL="0" lvl="0" indent="0" algn="l" rtl="0">
              <a:spcBef>
                <a:spcPts val="0"/>
              </a:spcBef>
              <a:spcAft>
                <a:spcPts val="0"/>
              </a:spcAft>
              <a:buNone/>
            </a:pPr>
            <a:r>
              <a:rPr lang="en" sz="2400" b="1" dirty="0">
                <a:latin typeface="+mn-lt"/>
              </a:rPr>
              <a:t>4)https://www.nature.org/en-us/get-involved/how-to-help/places-we-protect/long-island-peconic-estuary</a:t>
            </a:r>
            <a:r>
              <a:rPr lang="en" sz="3000" b="1" dirty="0"/>
              <a:t>/</a:t>
            </a:r>
            <a:endParaRPr sz="3000" b="1" dirty="0"/>
          </a:p>
        </p:txBody>
      </p:sp>
      <p:pic>
        <p:nvPicPr>
          <p:cNvPr id="70" name="Google Shape;70;p13"/>
          <p:cNvPicPr preferRelativeResize="0"/>
          <p:nvPr/>
        </p:nvPicPr>
        <p:blipFill>
          <a:blip r:embed="rId5">
            <a:alphaModFix/>
          </a:blip>
          <a:stretch>
            <a:fillRect/>
          </a:stretch>
        </p:blipFill>
        <p:spPr>
          <a:xfrm>
            <a:off x="11741524" y="11075350"/>
            <a:ext cx="10827401" cy="5656700"/>
          </a:xfrm>
          <a:prstGeom prst="rect">
            <a:avLst/>
          </a:prstGeom>
          <a:noFill/>
          <a:ln>
            <a:noFill/>
          </a:ln>
        </p:spPr>
      </p:pic>
      <p:pic>
        <p:nvPicPr>
          <p:cNvPr id="71" name="Google Shape;71;p13"/>
          <p:cNvPicPr preferRelativeResize="0"/>
          <p:nvPr/>
        </p:nvPicPr>
        <p:blipFill>
          <a:blip r:embed="rId6">
            <a:alphaModFix/>
          </a:blip>
          <a:stretch>
            <a:fillRect/>
          </a:stretch>
        </p:blipFill>
        <p:spPr>
          <a:xfrm>
            <a:off x="11757000" y="16732050"/>
            <a:ext cx="10827401" cy="5206825"/>
          </a:xfrm>
          <a:prstGeom prst="rect">
            <a:avLst/>
          </a:prstGeom>
          <a:noFill/>
          <a:ln>
            <a:noFill/>
          </a:ln>
        </p:spPr>
      </p:pic>
      <p:pic>
        <p:nvPicPr>
          <p:cNvPr id="1026" name="Picture 2" descr="https://lh6.googleusercontent.com/WXUggPFApxb9UKx-4YB_i-KXjg95nT_dddwzDbt0QIZtjuVuIP_bp-goB2j9LeqIMyJnjkVUdBna5JqTjyKOWuqht0m9cbNBCEA3mkQPAL4Pm3nraiF6JeK1jjpXQUS-mKOSRgZdcU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324" y="239875"/>
            <a:ext cx="6391275" cy="16097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4.googleusercontent.com/0hZv0PdI-fSaQB-WoPLq2Yl4dVoFedLb7wySXEuPfEgyJMtDQVfTNlIhFU3tJ3720DNLhVU4ZEdBpIlNyex_bqEEJU3JpjyN7RABAxBHBygoKBp-yAP30frnL2f_HNNGRJFXB3A1faU"/>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297963" y="86817"/>
            <a:ext cx="364807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lh4.googleusercontent.com/MGjKJQyMOhrQ-Ti_uq2Ey1cIULIMck_CLT5cb8lp6HYF7NQZz1Ye3xqU8HnShTn25osuDjxJWwNCH3nqEhTbnzKmLVZGDw7omsRHRAcoHTWRtNeXnuVgMxLkesIhnKpkEChSTcE-qO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60820" y="303246"/>
            <a:ext cx="2048886" cy="204888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s://lh6.googleusercontent.com/_ZfcWnLO3iV_zGfNplTB0iB77N3Biz_6KjSfYfakD2yOnKZLtMcE0uBrsSoMcY-ICUsGIaBBVM9n-P9-bC7Ou-cK81lc56k2B-c-Pfs2NzUR1oTDW4rGBfaP8EsTbwKtu6NX9RPjH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05986" y="306475"/>
            <a:ext cx="3280754" cy="15616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Bolen, Robert - ESM - High School</dc:creator>
  <cp:lastModifiedBy>Bolen, Robert - ESM - High School</cp:lastModifiedBy>
  <cp:revision>2</cp:revision>
  <dcterms:modified xsi:type="dcterms:W3CDTF">2021-05-28T17:57:40Z</dcterms:modified>
</cp:coreProperties>
</file>