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
  </p:notesMasterIdLst>
  <p:sldIdLst>
    <p:sldId id="256" r:id="rId2"/>
  </p:sldIdLst>
  <p:sldSz cx="32918400" cy="219456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6912">
          <p15:clr>
            <a:srgbClr val="A4A3A4"/>
          </p15:clr>
        </p15:guide>
        <p15:guide id="2" pos="10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20" d="100"/>
          <a:sy n="20" d="100"/>
        </p:scale>
        <p:origin x="1344" y="186"/>
      </p:cViewPr>
      <p:guideLst>
        <p:guide orient="horz" pos="6912"/>
        <p:guide pos="103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857573" y="685800"/>
            <a:ext cx="51435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d1319414ec_2_0:notes"/>
          <p:cNvSpPr>
            <a:spLocks noGrp="1" noRot="1" noChangeAspect="1"/>
          </p:cNvSpPr>
          <p:nvPr>
            <p:ph type="sldImg" idx="2"/>
          </p:nvPr>
        </p:nvSpPr>
        <p:spPr>
          <a:xfrm>
            <a:off x="857250" y="685800"/>
            <a:ext cx="51435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d1319414ec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122150" y="3176853"/>
            <a:ext cx="30674400" cy="8757900"/>
          </a:xfrm>
          <a:prstGeom prst="rect">
            <a:avLst/>
          </a:prstGeom>
        </p:spPr>
        <p:txBody>
          <a:bodyPr spcFirstLastPara="1" wrap="square" lIns="341325" tIns="341325" rIns="341325" bIns="341325" anchor="b" anchorCtr="0">
            <a:noAutofit/>
          </a:bodyPr>
          <a:lstStyle>
            <a:lvl1pPr lvl="0" algn="ctr">
              <a:spcBef>
                <a:spcPts val="0"/>
              </a:spcBef>
              <a:spcAft>
                <a:spcPts val="0"/>
              </a:spcAft>
              <a:buSzPts val="19400"/>
              <a:buNone/>
              <a:defRPr sz="19400"/>
            </a:lvl1pPr>
            <a:lvl2pPr lvl="1" algn="ctr">
              <a:spcBef>
                <a:spcPts val="0"/>
              </a:spcBef>
              <a:spcAft>
                <a:spcPts val="0"/>
              </a:spcAft>
              <a:buSzPts val="19400"/>
              <a:buNone/>
              <a:defRPr sz="19400"/>
            </a:lvl2pPr>
            <a:lvl3pPr lvl="2" algn="ctr">
              <a:spcBef>
                <a:spcPts val="0"/>
              </a:spcBef>
              <a:spcAft>
                <a:spcPts val="0"/>
              </a:spcAft>
              <a:buSzPts val="19400"/>
              <a:buNone/>
              <a:defRPr sz="19400"/>
            </a:lvl3pPr>
            <a:lvl4pPr lvl="3" algn="ctr">
              <a:spcBef>
                <a:spcPts val="0"/>
              </a:spcBef>
              <a:spcAft>
                <a:spcPts val="0"/>
              </a:spcAft>
              <a:buSzPts val="19400"/>
              <a:buNone/>
              <a:defRPr sz="19400"/>
            </a:lvl4pPr>
            <a:lvl5pPr lvl="4" algn="ctr">
              <a:spcBef>
                <a:spcPts val="0"/>
              </a:spcBef>
              <a:spcAft>
                <a:spcPts val="0"/>
              </a:spcAft>
              <a:buSzPts val="19400"/>
              <a:buNone/>
              <a:defRPr sz="19400"/>
            </a:lvl5pPr>
            <a:lvl6pPr lvl="5" algn="ctr">
              <a:spcBef>
                <a:spcPts val="0"/>
              </a:spcBef>
              <a:spcAft>
                <a:spcPts val="0"/>
              </a:spcAft>
              <a:buSzPts val="19400"/>
              <a:buNone/>
              <a:defRPr sz="19400"/>
            </a:lvl6pPr>
            <a:lvl7pPr lvl="6" algn="ctr">
              <a:spcBef>
                <a:spcPts val="0"/>
              </a:spcBef>
              <a:spcAft>
                <a:spcPts val="0"/>
              </a:spcAft>
              <a:buSzPts val="19400"/>
              <a:buNone/>
              <a:defRPr sz="19400"/>
            </a:lvl7pPr>
            <a:lvl8pPr lvl="7" algn="ctr">
              <a:spcBef>
                <a:spcPts val="0"/>
              </a:spcBef>
              <a:spcAft>
                <a:spcPts val="0"/>
              </a:spcAft>
              <a:buSzPts val="19400"/>
              <a:buNone/>
              <a:defRPr sz="19400"/>
            </a:lvl8pPr>
            <a:lvl9pPr lvl="8" algn="ctr">
              <a:spcBef>
                <a:spcPts val="0"/>
              </a:spcBef>
              <a:spcAft>
                <a:spcPts val="0"/>
              </a:spcAft>
              <a:buSzPts val="19400"/>
              <a:buNone/>
              <a:defRPr sz="19400"/>
            </a:lvl9pPr>
          </a:lstStyle>
          <a:p>
            <a:endParaRPr/>
          </a:p>
        </p:txBody>
      </p:sp>
      <p:sp>
        <p:nvSpPr>
          <p:cNvPr id="11" name="Google Shape;11;p2"/>
          <p:cNvSpPr txBox="1">
            <a:spLocks noGrp="1"/>
          </p:cNvSpPr>
          <p:nvPr>
            <p:ph type="subTitle" idx="1"/>
          </p:nvPr>
        </p:nvSpPr>
        <p:spPr>
          <a:xfrm>
            <a:off x="1122120" y="12092267"/>
            <a:ext cx="30674400" cy="3381900"/>
          </a:xfrm>
          <a:prstGeom prst="rect">
            <a:avLst/>
          </a:prstGeom>
        </p:spPr>
        <p:txBody>
          <a:bodyPr spcFirstLastPara="1" wrap="square" lIns="341325" tIns="341325" rIns="341325" bIns="341325" anchor="t" anchorCtr="0">
            <a:noAutofit/>
          </a:bodyPr>
          <a:lstStyle>
            <a:lvl1pPr lvl="0" algn="ctr">
              <a:lnSpc>
                <a:spcPct val="100000"/>
              </a:lnSpc>
              <a:spcBef>
                <a:spcPts val="0"/>
              </a:spcBef>
              <a:spcAft>
                <a:spcPts val="0"/>
              </a:spcAft>
              <a:buSzPts val="10500"/>
              <a:buNone/>
              <a:defRPr sz="10500"/>
            </a:lvl1pPr>
            <a:lvl2pPr lvl="1" algn="ctr">
              <a:lnSpc>
                <a:spcPct val="100000"/>
              </a:lnSpc>
              <a:spcBef>
                <a:spcPts val="0"/>
              </a:spcBef>
              <a:spcAft>
                <a:spcPts val="0"/>
              </a:spcAft>
              <a:buSzPts val="10500"/>
              <a:buNone/>
              <a:defRPr sz="10500"/>
            </a:lvl2pPr>
            <a:lvl3pPr lvl="2" algn="ctr">
              <a:lnSpc>
                <a:spcPct val="100000"/>
              </a:lnSpc>
              <a:spcBef>
                <a:spcPts val="0"/>
              </a:spcBef>
              <a:spcAft>
                <a:spcPts val="0"/>
              </a:spcAft>
              <a:buSzPts val="10500"/>
              <a:buNone/>
              <a:defRPr sz="10500"/>
            </a:lvl3pPr>
            <a:lvl4pPr lvl="3" algn="ctr">
              <a:lnSpc>
                <a:spcPct val="100000"/>
              </a:lnSpc>
              <a:spcBef>
                <a:spcPts val="0"/>
              </a:spcBef>
              <a:spcAft>
                <a:spcPts val="0"/>
              </a:spcAft>
              <a:buSzPts val="10500"/>
              <a:buNone/>
              <a:defRPr sz="10500"/>
            </a:lvl4pPr>
            <a:lvl5pPr lvl="4" algn="ctr">
              <a:lnSpc>
                <a:spcPct val="100000"/>
              </a:lnSpc>
              <a:spcBef>
                <a:spcPts val="0"/>
              </a:spcBef>
              <a:spcAft>
                <a:spcPts val="0"/>
              </a:spcAft>
              <a:buSzPts val="10500"/>
              <a:buNone/>
              <a:defRPr sz="10500"/>
            </a:lvl5pPr>
            <a:lvl6pPr lvl="5" algn="ctr">
              <a:lnSpc>
                <a:spcPct val="100000"/>
              </a:lnSpc>
              <a:spcBef>
                <a:spcPts val="0"/>
              </a:spcBef>
              <a:spcAft>
                <a:spcPts val="0"/>
              </a:spcAft>
              <a:buSzPts val="10500"/>
              <a:buNone/>
              <a:defRPr sz="10500"/>
            </a:lvl6pPr>
            <a:lvl7pPr lvl="6" algn="ctr">
              <a:lnSpc>
                <a:spcPct val="100000"/>
              </a:lnSpc>
              <a:spcBef>
                <a:spcPts val="0"/>
              </a:spcBef>
              <a:spcAft>
                <a:spcPts val="0"/>
              </a:spcAft>
              <a:buSzPts val="10500"/>
              <a:buNone/>
              <a:defRPr sz="10500"/>
            </a:lvl7pPr>
            <a:lvl8pPr lvl="7" algn="ctr">
              <a:lnSpc>
                <a:spcPct val="100000"/>
              </a:lnSpc>
              <a:spcBef>
                <a:spcPts val="0"/>
              </a:spcBef>
              <a:spcAft>
                <a:spcPts val="0"/>
              </a:spcAft>
              <a:buSzPts val="10500"/>
              <a:buNone/>
              <a:defRPr sz="10500"/>
            </a:lvl8pPr>
            <a:lvl9pPr lvl="8" algn="ctr">
              <a:lnSpc>
                <a:spcPct val="100000"/>
              </a:lnSpc>
              <a:spcBef>
                <a:spcPts val="0"/>
              </a:spcBef>
              <a:spcAft>
                <a:spcPts val="0"/>
              </a:spcAft>
              <a:buSzPts val="10500"/>
              <a:buNone/>
              <a:defRPr sz="10500"/>
            </a:lvl9pPr>
          </a:lstStyle>
          <a:p>
            <a:endParaRPr/>
          </a:p>
        </p:txBody>
      </p:sp>
      <p:sp>
        <p:nvSpPr>
          <p:cNvPr id="12" name="Google Shape;12;p2"/>
          <p:cNvSpPr txBox="1">
            <a:spLocks noGrp="1"/>
          </p:cNvSpPr>
          <p:nvPr>
            <p:ph type="sldNum" idx="12"/>
          </p:nvPr>
        </p:nvSpPr>
        <p:spPr>
          <a:xfrm>
            <a:off x="30500848" y="19896392"/>
            <a:ext cx="1975500" cy="1679400"/>
          </a:xfrm>
          <a:prstGeom prst="rect">
            <a:avLst/>
          </a:prstGeom>
        </p:spPr>
        <p:txBody>
          <a:bodyPr spcFirstLastPara="1" wrap="square" lIns="341325" tIns="341325" rIns="341325" bIns="3413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1122120" y="4719467"/>
            <a:ext cx="30674400" cy="8377500"/>
          </a:xfrm>
          <a:prstGeom prst="rect">
            <a:avLst/>
          </a:prstGeom>
        </p:spPr>
        <p:txBody>
          <a:bodyPr spcFirstLastPara="1" wrap="square" lIns="341325" tIns="341325" rIns="341325" bIns="341325" anchor="b" anchorCtr="0">
            <a:noAutofit/>
          </a:bodyPr>
          <a:lstStyle>
            <a:lvl1pPr lvl="0" algn="ctr">
              <a:spcBef>
                <a:spcPts val="0"/>
              </a:spcBef>
              <a:spcAft>
                <a:spcPts val="0"/>
              </a:spcAft>
              <a:buSzPts val="44800"/>
              <a:buNone/>
              <a:defRPr sz="44800"/>
            </a:lvl1pPr>
            <a:lvl2pPr lvl="1" algn="ctr">
              <a:spcBef>
                <a:spcPts val="0"/>
              </a:spcBef>
              <a:spcAft>
                <a:spcPts val="0"/>
              </a:spcAft>
              <a:buSzPts val="44800"/>
              <a:buNone/>
              <a:defRPr sz="44800"/>
            </a:lvl2pPr>
            <a:lvl3pPr lvl="2" algn="ctr">
              <a:spcBef>
                <a:spcPts val="0"/>
              </a:spcBef>
              <a:spcAft>
                <a:spcPts val="0"/>
              </a:spcAft>
              <a:buSzPts val="44800"/>
              <a:buNone/>
              <a:defRPr sz="44800"/>
            </a:lvl3pPr>
            <a:lvl4pPr lvl="3" algn="ctr">
              <a:spcBef>
                <a:spcPts val="0"/>
              </a:spcBef>
              <a:spcAft>
                <a:spcPts val="0"/>
              </a:spcAft>
              <a:buSzPts val="44800"/>
              <a:buNone/>
              <a:defRPr sz="44800"/>
            </a:lvl4pPr>
            <a:lvl5pPr lvl="4" algn="ctr">
              <a:spcBef>
                <a:spcPts val="0"/>
              </a:spcBef>
              <a:spcAft>
                <a:spcPts val="0"/>
              </a:spcAft>
              <a:buSzPts val="44800"/>
              <a:buNone/>
              <a:defRPr sz="44800"/>
            </a:lvl5pPr>
            <a:lvl6pPr lvl="5" algn="ctr">
              <a:spcBef>
                <a:spcPts val="0"/>
              </a:spcBef>
              <a:spcAft>
                <a:spcPts val="0"/>
              </a:spcAft>
              <a:buSzPts val="44800"/>
              <a:buNone/>
              <a:defRPr sz="44800"/>
            </a:lvl6pPr>
            <a:lvl7pPr lvl="6" algn="ctr">
              <a:spcBef>
                <a:spcPts val="0"/>
              </a:spcBef>
              <a:spcAft>
                <a:spcPts val="0"/>
              </a:spcAft>
              <a:buSzPts val="44800"/>
              <a:buNone/>
              <a:defRPr sz="44800"/>
            </a:lvl7pPr>
            <a:lvl8pPr lvl="7" algn="ctr">
              <a:spcBef>
                <a:spcPts val="0"/>
              </a:spcBef>
              <a:spcAft>
                <a:spcPts val="0"/>
              </a:spcAft>
              <a:buSzPts val="44800"/>
              <a:buNone/>
              <a:defRPr sz="44800"/>
            </a:lvl8pPr>
            <a:lvl9pPr lvl="8" algn="ctr">
              <a:spcBef>
                <a:spcPts val="0"/>
              </a:spcBef>
              <a:spcAft>
                <a:spcPts val="0"/>
              </a:spcAft>
              <a:buSzPts val="44800"/>
              <a:buNone/>
              <a:defRPr sz="44800"/>
            </a:lvl9pPr>
          </a:lstStyle>
          <a:p>
            <a:r>
              <a:t>xx%</a:t>
            </a:r>
          </a:p>
        </p:txBody>
      </p:sp>
      <p:sp>
        <p:nvSpPr>
          <p:cNvPr id="46" name="Google Shape;46;p11"/>
          <p:cNvSpPr txBox="1">
            <a:spLocks noGrp="1"/>
          </p:cNvSpPr>
          <p:nvPr>
            <p:ph type="body" idx="1"/>
          </p:nvPr>
        </p:nvSpPr>
        <p:spPr>
          <a:xfrm>
            <a:off x="1122120" y="13449493"/>
            <a:ext cx="30674400" cy="5550000"/>
          </a:xfrm>
          <a:prstGeom prst="rect">
            <a:avLst/>
          </a:prstGeom>
        </p:spPr>
        <p:txBody>
          <a:bodyPr spcFirstLastPara="1" wrap="square" lIns="341325" tIns="341325" rIns="341325" bIns="341325" anchor="t" anchorCtr="0">
            <a:noAutofit/>
          </a:bodyPr>
          <a:lstStyle>
            <a:lvl1pPr marL="457200" lvl="0" indent="-654050" algn="ctr">
              <a:spcBef>
                <a:spcPts val="0"/>
              </a:spcBef>
              <a:spcAft>
                <a:spcPts val="0"/>
              </a:spcAft>
              <a:buSzPts val="6700"/>
              <a:buChar char="●"/>
              <a:defRPr/>
            </a:lvl1pPr>
            <a:lvl2pPr marL="914400" lvl="1" indent="-558800" algn="ctr">
              <a:spcBef>
                <a:spcPts val="6000"/>
              </a:spcBef>
              <a:spcAft>
                <a:spcPts val="0"/>
              </a:spcAft>
              <a:buSzPts val="5200"/>
              <a:buChar char="○"/>
              <a:defRPr/>
            </a:lvl2pPr>
            <a:lvl3pPr marL="1371600" lvl="2" indent="-558800" algn="ctr">
              <a:spcBef>
                <a:spcPts val="6000"/>
              </a:spcBef>
              <a:spcAft>
                <a:spcPts val="0"/>
              </a:spcAft>
              <a:buSzPts val="5200"/>
              <a:buChar char="■"/>
              <a:defRPr/>
            </a:lvl3pPr>
            <a:lvl4pPr marL="1828800" lvl="3" indent="-558800" algn="ctr">
              <a:spcBef>
                <a:spcPts val="6000"/>
              </a:spcBef>
              <a:spcAft>
                <a:spcPts val="0"/>
              </a:spcAft>
              <a:buSzPts val="5200"/>
              <a:buChar char="●"/>
              <a:defRPr/>
            </a:lvl4pPr>
            <a:lvl5pPr marL="2286000" lvl="4" indent="-558800" algn="ctr">
              <a:spcBef>
                <a:spcPts val="6000"/>
              </a:spcBef>
              <a:spcAft>
                <a:spcPts val="0"/>
              </a:spcAft>
              <a:buSzPts val="5200"/>
              <a:buChar char="○"/>
              <a:defRPr/>
            </a:lvl5pPr>
            <a:lvl6pPr marL="2743200" lvl="5" indent="-558800" algn="ctr">
              <a:spcBef>
                <a:spcPts val="6000"/>
              </a:spcBef>
              <a:spcAft>
                <a:spcPts val="0"/>
              </a:spcAft>
              <a:buSzPts val="5200"/>
              <a:buChar char="■"/>
              <a:defRPr/>
            </a:lvl6pPr>
            <a:lvl7pPr marL="3200400" lvl="6" indent="-558800" algn="ctr">
              <a:spcBef>
                <a:spcPts val="6000"/>
              </a:spcBef>
              <a:spcAft>
                <a:spcPts val="0"/>
              </a:spcAft>
              <a:buSzPts val="5200"/>
              <a:buChar char="●"/>
              <a:defRPr/>
            </a:lvl7pPr>
            <a:lvl8pPr marL="3657600" lvl="7" indent="-558800" algn="ctr">
              <a:spcBef>
                <a:spcPts val="6000"/>
              </a:spcBef>
              <a:spcAft>
                <a:spcPts val="0"/>
              </a:spcAft>
              <a:buSzPts val="5200"/>
              <a:buChar char="○"/>
              <a:defRPr/>
            </a:lvl8pPr>
            <a:lvl9pPr marL="4114800" lvl="8" indent="-558800" algn="ctr">
              <a:spcBef>
                <a:spcPts val="6000"/>
              </a:spcBef>
              <a:spcAft>
                <a:spcPts val="6000"/>
              </a:spcAft>
              <a:buSzPts val="5200"/>
              <a:buChar char="■"/>
              <a:defRPr/>
            </a:lvl9pPr>
          </a:lstStyle>
          <a:p>
            <a:endParaRPr/>
          </a:p>
        </p:txBody>
      </p:sp>
      <p:sp>
        <p:nvSpPr>
          <p:cNvPr id="47" name="Google Shape;47;p11"/>
          <p:cNvSpPr txBox="1">
            <a:spLocks noGrp="1"/>
          </p:cNvSpPr>
          <p:nvPr>
            <p:ph type="sldNum" idx="12"/>
          </p:nvPr>
        </p:nvSpPr>
        <p:spPr>
          <a:xfrm>
            <a:off x="30500848" y="19896392"/>
            <a:ext cx="1975500" cy="1679400"/>
          </a:xfrm>
          <a:prstGeom prst="rect">
            <a:avLst/>
          </a:prstGeom>
        </p:spPr>
        <p:txBody>
          <a:bodyPr spcFirstLastPara="1" wrap="square" lIns="341325" tIns="341325" rIns="341325" bIns="3413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30500848" y="19896392"/>
            <a:ext cx="1975500" cy="1679400"/>
          </a:xfrm>
          <a:prstGeom prst="rect">
            <a:avLst/>
          </a:prstGeom>
        </p:spPr>
        <p:txBody>
          <a:bodyPr spcFirstLastPara="1" wrap="square" lIns="341325" tIns="341325" rIns="341325" bIns="3413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1122120" y="9176960"/>
            <a:ext cx="30674400" cy="3591600"/>
          </a:xfrm>
          <a:prstGeom prst="rect">
            <a:avLst/>
          </a:prstGeom>
        </p:spPr>
        <p:txBody>
          <a:bodyPr spcFirstLastPara="1" wrap="square" lIns="341325" tIns="341325" rIns="341325" bIns="341325" anchor="ctr" anchorCtr="0">
            <a:noAutofit/>
          </a:bodyPr>
          <a:lstStyle>
            <a:lvl1pPr lvl="0" algn="ctr">
              <a:spcBef>
                <a:spcPts val="0"/>
              </a:spcBef>
              <a:spcAft>
                <a:spcPts val="0"/>
              </a:spcAft>
              <a:buSzPts val="13400"/>
              <a:buNone/>
              <a:defRPr sz="13400"/>
            </a:lvl1pPr>
            <a:lvl2pPr lvl="1" algn="ctr">
              <a:spcBef>
                <a:spcPts val="0"/>
              </a:spcBef>
              <a:spcAft>
                <a:spcPts val="0"/>
              </a:spcAft>
              <a:buSzPts val="13400"/>
              <a:buNone/>
              <a:defRPr sz="13400"/>
            </a:lvl2pPr>
            <a:lvl3pPr lvl="2" algn="ctr">
              <a:spcBef>
                <a:spcPts val="0"/>
              </a:spcBef>
              <a:spcAft>
                <a:spcPts val="0"/>
              </a:spcAft>
              <a:buSzPts val="13400"/>
              <a:buNone/>
              <a:defRPr sz="13400"/>
            </a:lvl3pPr>
            <a:lvl4pPr lvl="3" algn="ctr">
              <a:spcBef>
                <a:spcPts val="0"/>
              </a:spcBef>
              <a:spcAft>
                <a:spcPts val="0"/>
              </a:spcAft>
              <a:buSzPts val="13400"/>
              <a:buNone/>
              <a:defRPr sz="13400"/>
            </a:lvl4pPr>
            <a:lvl5pPr lvl="4" algn="ctr">
              <a:spcBef>
                <a:spcPts val="0"/>
              </a:spcBef>
              <a:spcAft>
                <a:spcPts val="0"/>
              </a:spcAft>
              <a:buSzPts val="13400"/>
              <a:buNone/>
              <a:defRPr sz="13400"/>
            </a:lvl5pPr>
            <a:lvl6pPr lvl="5" algn="ctr">
              <a:spcBef>
                <a:spcPts val="0"/>
              </a:spcBef>
              <a:spcAft>
                <a:spcPts val="0"/>
              </a:spcAft>
              <a:buSzPts val="13400"/>
              <a:buNone/>
              <a:defRPr sz="13400"/>
            </a:lvl6pPr>
            <a:lvl7pPr lvl="6" algn="ctr">
              <a:spcBef>
                <a:spcPts val="0"/>
              </a:spcBef>
              <a:spcAft>
                <a:spcPts val="0"/>
              </a:spcAft>
              <a:buSzPts val="13400"/>
              <a:buNone/>
              <a:defRPr sz="13400"/>
            </a:lvl7pPr>
            <a:lvl8pPr lvl="7" algn="ctr">
              <a:spcBef>
                <a:spcPts val="0"/>
              </a:spcBef>
              <a:spcAft>
                <a:spcPts val="0"/>
              </a:spcAft>
              <a:buSzPts val="13400"/>
              <a:buNone/>
              <a:defRPr sz="13400"/>
            </a:lvl8pPr>
            <a:lvl9pPr lvl="8" algn="ctr">
              <a:spcBef>
                <a:spcPts val="0"/>
              </a:spcBef>
              <a:spcAft>
                <a:spcPts val="0"/>
              </a:spcAft>
              <a:buSzPts val="13400"/>
              <a:buNone/>
              <a:defRPr sz="13400"/>
            </a:lvl9pPr>
          </a:lstStyle>
          <a:p>
            <a:endParaRPr/>
          </a:p>
        </p:txBody>
      </p:sp>
      <p:sp>
        <p:nvSpPr>
          <p:cNvPr id="15" name="Google Shape;15;p3"/>
          <p:cNvSpPr txBox="1">
            <a:spLocks noGrp="1"/>
          </p:cNvSpPr>
          <p:nvPr>
            <p:ph type="sldNum" idx="12"/>
          </p:nvPr>
        </p:nvSpPr>
        <p:spPr>
          <a:xfrm>
            <a:off x="30500848" y="19896392"/>
            <a:ext cx="1975500" cy="1679400"/>
          </a:xfrm>
          <a:prstGeom prst="rect">
            <a:avLst/>
          </a:prstGeom>
        </p:spPr>
        <p:txBody>
          <a:bodyPr spcFirstLastPara="1" wrap="square" lIns="341325" tIns="341325" rIns="341325" bIns="3413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1122120" y="1898773"/>
            <a:ext cx="30674400" cy="2443500"/>
          </a:xfrm>
          <a:prstGeom prst="rect">
            <a:avLst/>
          </a:prstGeom>
        </p:spPr>
        <p:txBody>
          <a:bodyPr spcFirstLastPara="1" wrap="square" lIns="341325" tIns="341325" rIns="341325" bIns="341325" anchor="t" anchorCtr="0">
            <a:noAutofit/>
          </a:bodyPr>
          <a:lstStyle>
            <a:lvl1pPr lvl="0">
              <a:spcBef>
                <a:spcPts val="0"/>
              </a:spcBef>
              <a:spcAft>
                <a:spcPts val="0"/>
              </a:spcAft>
              <a:buSzPts val="10500"/>
              <a:buNone/>
              <a:defRPr/>
            </a:lvl1pPr>
            <a:lvl2pPr lvl="1">
              <a:spcBef>
                <a:spcPts val="0"/>
              </a:spcBef>
              <a:spcAft>
                <a:spcPts val="0"/>
              </a:spcAft>
              <a:buSzPts val="10500"/>
              <a:buNone/>
              <a:defRPr/>
            </a:lvl2pPr>
            <a:lvl3pPr lvl="2">
              <a:spcBef>
                <a:spcPts val="0"/>
              </a:spcBef>
              <a:spcAft>
                <a:spcPts val="0"/>
              </a:spcAft>
              <a:buSzPts val="10500"/>
              <a:buNone/>
              <a:defRPr/>
            </a:lvl3pPr>
            <a:lvl4pPr lvl="3">
              <a:spcBef>
                <a:spcPts val="0"/>
              </a:spcBef>
              <a:spcAft>
                <a:spcPts val="0"/>
              </a:spcAft>
              <a:buSzPts val="10500"/>
              <a:buNone/>
              <a:defRPr/>
            </a:lvl4pPr>
            <a:lvl5pPr lvl="4">
              <a:spcBef>
                <a:spcPts val="0"/>
              </a:spcBef>
              <a:spcAft>
                <a:spcPts val="0"/>
              </a:spcAft>
              <a:buSzPts val="10500"/>
              <a:buNone/>
              <a:defRPr/>
            </a:lvl5pPr>
            <a:lvl6pPr lvl="5">
              <a:spcBef>
                <a:spcPts val="0"/>
              </a:spcBef>
              <a:spcAft>
                <a:spcPts val="0"/>
              </a:spcAft>
              <a:buSzPts val="10500"/>
              <a:buNone/>
              <a:defRPr/>
            </a:lvl6pPr>
            <a:lvl7pPr lvl="6">
              <a:spcBef>
                <a:spcPts val="0"/>
              </a:spcBef>
              <a:spcAft>
                <a:spcPts val="0"/>
              </a:spcAft>
              <a:buSzPts val="10500"/>
              <a:buNone/>
              <a:defRPr/>
            </a:lvl7pPr>
            <a:lvl8pPr lvl="7">
              <a:spcBef>
                <a:spcPts val="0"/>
              </a:spcBef>
              <a:spcAft>
                <a:spcPts val="0"/>
              </a:spcAft>
              <a:buSzPts val="10500"/>
              <a:buNone/>
              <a:defRPr/>
            </a:lvl8pPr>
            <a:lvl9pPr lvl="8">
              <a:spcBef>
                <a:spcPts val="0"/>
              </a:spcBef>
              <a:spcAft>
                <a:spcPts val="0"/>
              </a:spcAft>
              <a:buSzPts val="10500"/>
              <a:buNone/>
              <a:defRPr/>
            </a:lvl9pPr>
          </a:lstStyle>
          <a:p>
            <a:endParaRPr/>
          </a:p>
        </p:txBody>
      </p:sp>
      <p:sp>
        <p:nvSpPr>
          <p:cNvPr id="18" name="Google Shape;18;p4"/>
          <p:cNvSpPr txBox="1">
            <a:spLocks noGrp="1"/>
          </p:cNvSpPr>
          <p:nvPr>
            <p:ph type="body" idx="1"/>
          </p:nvPr>
        </p:nvSpPr>
        <p:spPr>
          <a:xfrm>
            <a:off x="1122120" y="4917227"/>
            <a:ext cx="30674400" cy="14576700"/>
          </a:xfrm>
          <a:prstGeom prst="rect">
            <a:avLst/>
          </a:prstGeom>
        </p:spPr>
        <p:txBody>
          <a:bodyPr spcFirstLastPara="1" wrap="square" lIns="341325" tIns="341325" rIns="341325" bIns="341325" anchor="t" anchorCtr="0">
            <a:noAutofit/>
          </a:bodyPr>
          <a:lstStyle>
            <a:lvl1pPr marL="457200" lvl="0" indent="-654050">
              <a:spcBef>
                <a:spcPts val="0"/>
              </a:spcBef>
              <a:spcAft>
                <a:spcPts val="0"/>
              </a:spcAft>
              <a:buSzPts val="6700"/>
              <a:buChar char="●"/>
              <a:defRPr/>
            </a:lvl1pPr>
            <a:lvl2pPr marL="914400" lvl="1" indent="-558800">
              <a:spcBef>
                <a:spcPts val="6000"/>
              </a:spcBef>
              <a:spcAft>
                <a:spcPts val="0"/>
              </a:spcAft>
              <a:buSzPts val="5200"/>
              <a:buChar char="○"/>
              <a:defRPr/>
            </a:lvl2pPr>
            <a:lvl3pPr marL="1371600" lvl="2" indent="-558800">
              <a:spcBef>
                <a:spcPts val="6000"/>
              </a:spcBef>
              <a:spcAft>
                <a:spcPts val="0"/>
              </a:spcAft>
              <a:buSzPts val="5200"/>
              <a:buChar char="■"/>
              <a:defRPr/>
            </a:lvl3pPr>
            <a:lvl4pPr marL="1828800" lvl="3" indent="-558800">
              <a:spcBef>
                <a:spcPts val="6000"/>
              </a:spcBef>
              <a:spcAft>
                <a:spcPts val="0"/>
              </a:spcAft>
              <a:buSzPts val="5200"/>
              <a:buChar char="●"/>
              <a:defRPr/>
            </a:lvl4pPr>
            <a:lvl5pPr marL="2286000" lvl="4" indent="-558800">
              <a:spcBef>
                <a:spcPts val="6000"/>
              </a:spcBef>
              <a:spcAft>
                <a:spcPts val="0"/>
              </a:spcAft>
              <a:buSzPts val="5200"/>
              <a:buChar char="○"/>
              <a:defRPr/>
            </a:lvl5pPr>
            <a:lvl6pPr marL="2743200" lvl="5" indent="-558800">
              <a:spcBef>
                <a:spcPts val="6000"/>
              </a:spcBef>
              <a:spcAft>
                <a:spcPts val="0"/>
              </a:spcAft>
              <a:buSzPts val="5200"/>
              <a:buChar char="■"/>
              <a:defRPr/>
            </a:lvl6pPr>
            <a:lvl7pPr marL="3200400" lvl="6" indent="-558800">
              <a:spcBef>
                <a:spcPts val="6000"/>
              </a:spcBef>
              <a:spcAft>
                <a:spcPts val="0"/>
              </a:spcAft>
              <a:buSzPts val="5200"/>
              <a:buChar char="●"/>
              <a:defRPr/>
            </a:lvl7pPr>
            <a:lvl8pPr marL="3657600" lvl="7" indent="-558800">
              <a:spcBef>
                <a:spcPts val="6000"/>
              </a:spcBef>
              <a:spcAft>
                <a:spcPts val="0"/>
              </a:spcAft>
              <a:buSzPts val="5200"/>
              <a:buChar char="○"/>
              <a:defRPr/>
            </a:lvl8pPr>
            <a:lvl9pPr marL="4114800" lvl="8" indent="-558800">
              <a:spcBef>
                <a:spcPts val="6000"/>
              </a:spcBef>
              <a:spcAft>
                <a:spcPts val="6000"/>
              </a:spcAft>
              <a:buSzPts val="5200"/>
              <a:buChar char="■"/>
              <a:defRPr/>
            </a:lvl9pPr>
          </a:lstStyle>
          <a:p>
            <a:endParaRPr/>
          </a:p>
        </p:txBody>
      </p:sp>
      <p:sp>
        <p:nvSpPr>
          <p:cNvPr id="19" name="Google Shape;19;p4"/>
          <p:cNvSpPr txBox="1">
            <a:spLocks noGrp="1"/>
          </p:cNvSpPr>
          <p:nvPr>
            <p:ph type="sldNum" idx="12"/>
          </p:nvPr>
        </p:nvSpPr>
        <p:spPr>
          <a:xfrm>
            <a:off x="30500848" y="19896392"/>
            <a:ext cx="1975500" cy="1679400"/>
          </a:xfrm>
          <a:prstGeom prst="rect">
            <a:avLst/>
          </a:prstGeom>
        </p:spPr>
        <p:txBody>
          <a:bodyPr spcFirstLastPara="1" wrap="square" lIns="341325" tIns="341325" rIns="341325" bIns="3413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1122120" y="1898773"/>
            <a:ext cx="30674400" cy="2443500"/>
          </a:xfrm>
          <a:prstGeom prst="rect">
            <a:avLst/>
          </a:prstGeom>
        </p:spPr>
        <p:txBody>
          <a:bodyPr spcFirstLastPara="1" wrap="square" lIns="341325" tIns="341325" rIns="341325" bIns="341325" anchor="t" anchorCtr="0">
            <a:noAutofit/>
          </a:bodyPr>
          <a:lstStyle>
            <a:lvl1pPr lvl="0">
              <a:spcBef>
                <a:spcPts val="0"/>
              </a:spcBef>
              <a:spcAft>
                <a:spcPts val="0"/>
              </a:spcAft>
              <a:buSzPts val="10500"/>
              <a:buNone/>
              <a:defRPr/>
            </a:lvl1pPr>
            <a:lvl2pPr lvl="1">
              <a:spcBef>
                <a:spcPts val="0"/>
              </a:spcBef>
              <a:spcAft>
                <a:spcPts val="0"/>
              </a:spcAft>
              <a:buSzPts val="10500"/>
              <a:buNone/>
              <a:defRPr/>
            </a:lvl2pPr>
            <a:lvl3pPr lvl="2">
              <a:spcBef>
                <a:spcPts val="0"/>
              </a:spcBef>
              <a:spcAft>
                <a:spcPts val="0"/>
              </a:spcAft>
              <a:buSzPts val="10500"/>
              <a:buNone/>
              <a:defRPr/>
            </a:lvl3pPr>
            <a:lvl4pPr lvl="3">
              <a:spcBef>
                <a:spcPts val="0"/>
              </a:spcBef>
              <a:spcAft>
                <a:spcPts val="0"/>
              </a:spcAft>
              <a:buSzPts val="10500"/>
              <a:buNone/>
              <a:defRPr/>
            </a:lvl4pPr>
            <a:lvl5pPr lvl="4">
              <a:spcBef>
                <a:spcPts val="0"/>
              </a:spcBef>
              <a:spcAft>
                <a:spcPts val="0"/>
              </a:spcAft>
              <a:buSzPts val="10500"/>
              <a:buNone/>
              <a:defRPr/>
            </a:lvl5pPr>
            <a:lvl6pPr lvl="5">
              <a:spcBef>
                <a:spcPts val="0"/>
              </a:spcBef>
              <a:spcAft>
                <a:spcPts val="0"/>
              </a:spcAft>
              <a:buSzPts val="10500"/>
              <a:buNone/>
              <a:defRPr/>
            </a:lvl6pPr>
            <a:lvl7pPr lvl="6">
              <a:spcBef>
                <a:spcPts val="0"/>
              </a:spcBef>
              <a:spcAft>
                <a:spcPts val="0"/>
              </a:spcAft>
              <a:buSzPts val="10500"/>
              <a:buNone/>
              <a:defRPr/>
            </a:lvl7pPr>
            <a:lvl8pPr lvl="7">
              <a:spcBef>
                <a:spcPts val="0"/>
              </a:spcBef>
              <a:spcAft>
                <a:spcPts val="0"/>
              </a:spcAft>
              <a:buSzPts val="10500"/>
              <a:buNone/>
              <a:defRPr/>
            </a:lvl8pPr>
            <a:lvl9pPr lvl="8">
              <a:spcBef>
                <a:spcPts val="0"/>
              </a:spcBef>
              <a:spcAft>
                <a:spcPts val="0"/>
              </a:spcAft>
              <a:buSzPts val="10500"/>
              <a:buNone/>
              <a:defRPr/>
            </a:lvl9pPr>
          </a:lstStyle>
          <a:p>
            <a:endParaRPr/>
          </a:p>
        </p:txBody>
      </p:sp>
      <p:sp>
        <p:nvSpPr>
          <p:cNvPr id="22" name="Google Shape;22;p5"/>
          <p:cNvSpPr txBox="1">
            <a:spLocks noGrp="1"/>
          </p:cNvSpPr>
          <p:nvPr>
            <p:ph type="body" idx="1"/>
          </p:nvPr>
        </p:nvSpPr>
        <p:spPr>
          <a:xfrm>
            <a:off x="1122120" y="4917227"/>
            <a:ext cx="14399700" cy="14576700"/>
          </a:xfrm>
          <a:prstGeom prst="rect">
            <a:avLst/>
          </a:prstGeom>
        </p:spPr>
        <p:txBody>
          <a:bodyPr spcFirstLastPara="1" wrap="square" lIns="341325" tIns="341325" rIns="341325" bIns="341325" anchor="t" anchorCtr="0">
            <a:noAutofit/>
          </a:bodyPr>
          <a:lstStyle>
            <a:lvl1pPr marL="457200" lvl="0" indent="-558800">
              <a:spcBef>
                <a:spcPts val="0"/>
              </a:spcBef>
              <a:spcAft>
                <a:spcPts val="0"/>
              </a:spcAft>
              <a:buSzPts val="5200"/>
              <a:buChar char="●"/>
              <a:defRPr sz="5200"/>
            </a:lvl1pPr>
            <a:lvl2pPr marL="914400" lvl="1" indent="-514350">
              <a:spcBef>
                <a:spcPts val="6000"/>
              </a:spcBef>
              <a:spcAft>
                <a:spcPts val="0"/>
              </a:spcAft>
              <a:buSzPts val="4500"/>
              <a:buChar char="○"/>
              <a:defRPr sz="4500"/>
            </a:lvl2pPr>
            <a:lvl3pPr marL="1371600" lvl="2" indent="-514350">
              <a:spcBef>
                <a:spcPts val="6000"/>
              </a:spcBef>
              <a:spcAft>
                <a:spcPts val="0"/>
              </a:spcAft>
              <a:buSzPts val="4500"/>
              <a:buChar char="■"/>
              <a:defRPr sz="4500"/>
            </a:lvl3pPr>
            <a:lvl4pPr marL="1828800" lvl="3" indent="-514350">
              <a:spcBef>
                <a:spcPts val="6000"/>
              </a:spcBef>
              <a:spcAft>
                <a:spcPts val="0"/>
              </a:spcAft>
              <a:buSzPts val="4500"/>
              <a:buChar char="●"/>
              <a:defRPr sz="4500"/>
            </a:lvl4pPr>
            <a:lvl5pPr marL="2286000" lvl="4" indent="-514350">
              <a:spcBef>
                <a:spcPts val="6000"/>
              </a:spcBef>
              <a:spcAft>
                <a:spcPts val="0"/>
              </a:spcAft>
              <a:buSzPts val="4500"/>
              <a:buChar char="○"/>
              <a:defRPr sz="4500"/>
            </a:lvl5pPr>
            <a:lvl6pPr marL="2743200" lvl="5" indent="-514350">
              <a:spcBef>
                <a:spcPts val="6000"/>
              </a:spcBef>
              <a:spcAft>
                <a:spcPts val="0"/>
              </a:spcAft>
              <a:buSzPts val="4500"/>
              <a:buChar char="■"/>
              <a:defRPr sz="4500"/>
            </a:lvl6pPr>
            <a:lvl7pPr marL="3200400" lvl="6" indent="-514350">
              <a:spcBef>
                <a:spcPts val="6000"/>
              </a:spcBef>
              <a:spcAft>
                <a:spcPts val="0"/>
              </a:spcAft>
              <a:buSzPts val="4500"/>
              <a:buChar char="●"/>
              <a:defRPr sz="4500"/>
            </a:lvl7pPr>
            <a:lvl8pPr marL="3657600" lvl="7" indent="-514350">
              <a:spcBef>
                <a:spcPts val="6000"/>
              </a:spcBef>
              <a:spcAft>
                <a:spcPts val="0"/>
              </a:spcAft>
              <a:buSzPts val="4500"/>
              <a:buChar char="○"/>
              <a:defRPr sz="4500"/>
            </a:lvl8pPr>
            <a:lvl9pPr marL="4114800" lvl="8" indent="-514350">
              <a:spcBef>
                <a:spcPts val="6000"/>
              </a:spcBef>
              <a:spcAft>
                <a:spcPts val="6000"/>
              </a:spcAft>
              <a:buSzPts val="4500"/>
              <a:buChar char="■"/>
              <a:defRPr sz="4500"/>
            </a:lvl9pPr>
          </a:lstStyle>
          <a:p>
            <a:endParaRPr/>
          </a:p>
        </p:txBody>
      </p:sp>
      <p:sp>
        <p:nvSpPr>
          <p:cNvPr id="23" name="Google Shape;23;p5"/>
          <p:cNvSpPr txBox="1">
            <a:spLocks noGrp="1"/>
          </p:cNvSpPr>
          <p:nvPr>
            <p:ph type="body" idx="2"/>
          </p:nvPr>
        </p:nvSpPr>
        <p:spPr>
          <a:xfrm>
            <a:off x="17396640" y="4917227"/>
            <a:ext cx="14399700" cy="14576700"/>
          </a:xfrm>
          <a:prstGeom prst="rect">
            <a:avLst/>
          </a:prstGeom>
        </p:spPr>
        <p:txBody>
          <a:bodyPr spcFirstLastPara="1" wrap="square" lIns="341325" tIns="341325" rIns="341325" bIns="341325" anchor="t" anchorCtr="0">
            <a:noAutofit/>
          </a:bodyPr>
          <a:lstStyle>
            <a:lvl1pPr marL="457200" lvl="0" indent="-558800">
              <a:spcBef>
                <a:spcPts val="0"/>
              </a:spcBef>
              <a:spcAft>
                <a:spcPts val="0"/>
              </a:spcAft>
              <a:buSzPts val="5200"/>
              <a:buChar char="●"/>
              <a:defRPr sz="5200"/>
            </a:lvl1pPr>
            <a:lvl2pPr marL="914400" lvl="1" indent="-514350">
              <a:spcBef>
                <a:spcPts val="6000"/>
              </a:spcBef>
              <a:spcAft>
                <a:spcPts val="0"/>
              </a:spcAft>
              <a:buSzPts val="4500"/>
              <a:buChar char="○"/>
              <a:defRPr sz="4500"/>
            </a:lvl2pPr>
            <a:lvl3pPr marL="1371600" lvl="2" indent="-514350">
              <a:spcBef>
                <a:spcPts val="6000"/>
              </a:spcBef>
              <a:spcAft>
                <a:spcPts val="0"/>
              </a:spcAft>
              <a:buSzPts val="4500"/>
              <a:buChar char="■"/>
              <a:defRPr sz="4500"/>
            </a:lvl3pPr>
            <a:lvl4pPr marL="1828800" lvl="3" indent="-514350">
              <a:spcBef>
                <a:spcPts val="6000"/>
              </a:spcBef>
              <a:spcAft>
                <a:spcPts val="0"/>
              </a:spcAft>
              <a:buSzPts val="4500"/>
              <a:buChar char="●"/>
              <a:defRPr sz="4500"/>
            </a:lvl4pPr>
            <a:lvl5pPr marL="2286000" lvl="4" indent="-514350">
              <a:spcBef>
                <a:spcPts val="6000"/>
              </a:spcBef>
              <a:spcAft>
                <a:spcPts val="0"/>
              </a:spcAft>
              <a:buSzPts val="4500"/>
              <a:buChar char="○"/>
              <a:defRPr sz="4500"/>
            </a:lvl5pPr>
            <a:lvl6pPr marL="2743200" lvl="5" indent="-514350">
              <a:spcBef>
                <a:spcPts val="6000"/>
              </a:spcBef>
              <a:spcAft>
                <a:spcPts val="0"/>
              </a:spcAft>
              <a:buSzPts val="4500"/>
              <a:buChar char="■"/>
              <a:defRPr sz="4500"/>
            </a:lvl6pPr>
            <a:lvl7pPr marL="3200400" lvl="6" indent="-514350">
              <a:spcBef>
                <a:spcPts val="6000"/>
              </a:spcBef>
              <a:spcAft>
                <a:spcPts val="0"/>
              </a:spcAft>
              <a:buSzPts val="4500"/>
              <a:buChar char="●"/>
              <a:defRPr sz="4500"/>
            </a:lvl7pPr>
            <a:lvl8pPr marL="3657600" lvl="7" indent="-514350">
              <a:spcBef>
                <a:spcPts val="6000"/>
              </a:spcBef>
              <a:spcAft>
                <a:spcPts val="0"/>
              </a:spcAft>
              <a:buSzPts val="4500"/>
              <a:buChar char="○"/>
              <a:defRPr sz="4500"/>
            </a:lvl8pPr>
            <a:lvl9pPr marL="4114800" lvl="8" indent="-514350">
              <a:spcBef>
                <a:spcPts val="6000"/>
              </a:spcBef>
              <a:spcAft>
                <a:spcPts val="6000"/>
              </a:spcAft>
              <a:buSzPts val="4500"/>
              <a:buChar char="■"/>
              <a:defRPr sz="4500"/>
            </a:lvl9pPr>
          </a:lstStyle>
          <a:p>
            <a:endParaRPr/>
          </a:p>
        </p:txBody>
      </p:sp>
      <p:sp>
        <p:nvSpPr>
          <p:cNvPr id="24" name="Google Shape;24;p5"/>
          <p:cNvSpPr txBox="1">
            <a:spLocks noGrp="1"/>
          </p:cNvSpPr>
          <p:nvPr>
            <p:ph type="sldNum" idx="12"/>
          </p:nvPr>
        </p:nvSpPr>
        <p:spPr>
          <a:xfrm>
            <a:off x="30500848" y="19896392"/>
            <a:ext cx="1975500" cy="1679400"/>
          </a:xfrm>
          <a:prstGeom prst="rect">
            <a:avLst/>
          </a:prstGeom>
        </p:spPr>
        <p:txBody>
          <a:bodyPr spcFirstLastPara="1" wrap="square" lIns="341325" tIns="341325" rIns="341325" bIns="3413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1122120" y="1898773"/>
            <a:ext cx="30674400" cy="2443500"/>
          </a:xfrm>
          <a:prstGeom prst="rect">
            <a:avLst/>
          </a:prstGeom>
        </p:spPr>
        <p:txBody>
          <a:bodyPr spcFirstLastPara="1" wrap="square" lIns="341325" tIns="341325" rIns="341325" bIns="341325" anchor="t" anchorCtr="0">
            <a:noAutofit/>
          </a:bodyPr>
          <a:lstStyle>
            <a:lvl1pPr lvl="0">
              <a:spcBef>
                <a:spcPts val="0"/>
              </a:spcBef>
              <a:spcAft>
                <a:spcPts val="0"/>
              </a:spcAft>
              <a:buSzPts val="10500"/>
              <a:buNone/>
              <a:defRPr/>
            </a:lvl1pPr>
            <a:lvl2pPr lvl="1">
              <a:spcBef>
                <a:spcPts val="0"/>
              </a:spcBef>
              <a:spcAft>
                <a:spcPts val="0"/>
              </a:spcAft>
              <a:buSzPts val="10500"/>
              <a:buNone/>
              <a:defRPr/>
            </a:lvl2pPr>
            <a:lvl3pPr lvl="2">
              <a:spcBef>
                <a:spcPts val="0"/>
              </a:spcBef>
              <a:spcAft>
                <a:spcPts val="0"/>
              </a:spcAft>
              <a:buSzPts val="10500"/>
              <a:buNone/>
              <a:defRPr/>
            </a:lvl3pPr>
            <a:lvl4pPr lvl="3">
              <a:spcBef>
                <a:spcPts val="0"/>
              </a:spcBef>
              <a:spcAft>
                <a:spcPts val="0"/>
              </a:spcAft>
              <a:buSzPts val="10500"/>
              <a:buNone/>
              <a:defRPr/>
            </a:lvl4pPr>
            <a:lvl5pPr lvl="4">
              <a:spcBef>
                <a:spcPts val="0"/>
              </a:spcBef>
              <a:spcAft>
                <a:spcPts val="0"/>
              </a:spcAft>
              <a:buSzPts val="10500"/>
              <a:buNone/>
              <a:defRPr/>
            </a:lvl5pPr>
            <a:lvl6pPr lvl="5">
              <a:spcBef>
                <a:spcPts val="0"/>
              </a:spcBef>
              <a:spcAft>
                <a:spcPts val="0"/>
              </a:spcAft>
              <a:buSzPts val="10500"/>
              <a:buNone/>
              <a:defRPr/>
            </a:lvl6pPr>
            <a:lvl7pPr lvl="6">
              <a:spcBef>
                <a:spcPts val="0"/>
              </a:spcBef>
              <a:spcAft>
                <a:spcPts val="0"/>
              </a:spcAft>
              <a:buSzPts val="10500"/>
              <a:buNone/>
              <a:defRPr/>
            </a:lvl7pPr>
            <a:lvl8pPr lvl="7">
              <a:spcBef>
                <a:spcPts val="0"/>
              </a:spcBef>
              <a:spcAft>
                <a:spcPts val="0"/>
              </a:spcAft>
              <a:buSzPts val="10500"/>
              <a:buNone/>
              <a:defRPr/>
            </a:lvl8pPr>
            <a:lvl9pPr lvl="8">
              <a:spcBef>
                <a:spcPts val="0"/>
              </a:spcBef>
              <a:spcAft>
                <a:spcPts val="0"/>
              </a:spcAft>
              <a:buSzPts val="10500"/>
              <a:buNone/>
              <a:defRPr/>
            </a:lvl9pPr>
          </a:lstStyle>
          <a:p>
            <a:endParaRPr/>
          </a:p>
        </p:txBody>
      </p:sp>
      <p:sp>
        <p:nvSpPr>
          <p:cNvPr id="27" name="Google Shape;27;p6"/>
          <p:cNvSpPr txBox="1">
            <a:spLocks noGrp="1"/>
          </p:cNvSpPr>
          <p:nvPr>
            <p:ph type="sldNum" idx="12"/>
          </p:nvPr>
        </p:nvSpPr>
        <p:spPr>
          <a:xfrm>
            <a:off x="30500848" y="19896392"/>
            <a:ext cx="1975500" cy="1679400"/>
          </a:xfrm>
          <a:prstGeom prst="rect">
            <a:avLst/>
          </a:prstGeom>
        </p:spPr>
        <p:txBody>
          <a:bodyPr spcFirstLastPara="1" wrap="square" lIns="341325" tIns="341325" rIns="341325" bIns="3413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1122120" y="2370560"/>
            <a:ext cx="10108800" cy="3224400"/>
          </a:xfrm>
          <a:prstGeom prst="rect">
            <a:avLst/>
          </a:prstGeom>
        </p:spPr>
        <p:txBody>
          <a:bodyPr spcFirstLastPara="1" wrap="square" lIns="341325" tIns="341325" rIns="341325" bIns="341325" anchor="b" anchorCtr="0">
            <a:noAutofit/>
          </a:bodyPr>
          <a:lstStyle>
            <a:lvl1pPr lvl="0">
              <a:spcBef>
                <a:spcPts val="0"/>
              </a:spcBef>
              <a:spcAft>
                <a:spcPts val="0"/>
              </a:spcAft>
              <a:buSzPts val="9000"/>
              <a:buNone/>
              <a:defRPr sz="9000"/>
            </a:lvl1pPr>
            <a:lvl2pPr lvl="1">
              <a:spcBef>
                <a:spcPts val="0"/>
              </a:spcBef>
              <a:spcAft>
                <a:spcPts val="0"/>
              </a:spcAft>
              <a:buSzPts val="9000"/>
              <a:buNone/>
              <a:defRPr sz="9000"/>
            </a:lvl2pPr>
            <a:lvl3pPr lvl="2">
              <a:spcBef>
                <a:spcPts val="0"/>
              </a:spcBef>
              <a:spcAft>
                <a:spcPts val="0"/>
              </a:spcAft>
              <a:buSzPts val="9000"/>
              <a:buNone/>
              <a:defRPr sz="9000"/>
            </a:lvl3pPr>
            <a:lvl4pPr lvl="3">
              <a:spcBef>
                <a:spcPts val="0"/>
              </a:spcBef>
              <a:spcAft>
                <a:spcPts val="0"/>
              </a:spcAft>
              <a:buSzPts val="9000"/>
              <a:buNone/>
              <a:defRPr sz="9000"/>
            </a:lvl4pPr>
            <a:lvl5pPr lvl="4">
              <a:spcBef>
                <a:spcPts val="0"/>
              </a:spcBef>
              <a:spcAft>
                <a:spcPts val="0"/>
              </a:spcAft>
              <a:buSzPts val="9000"/>
              <a:buNone/>
              <a:defRPr sz="9000"/>
            </a:lvl5pPr>
            <a:lvl6pPr lvl="5">
              <a:spcBef>
                <a:spcPts val="0"/>
              </a:spcBef>
              <a:spcAft>
                <a:spcPts val="0"/>
              </a:spcAft>
              <a:buSzPts val="9000"/>
              <a:buNone/>
              <a:defRPr sz="9000"/>
            </a:lvl6pPr>
            <a:lvl7pPr lvl="6">
              <a:spcBef>
                <a:spcPts val="0"/>
              </a:spcBef>
              <a:spcAft>
                <a:spcPts val="0"/>
              </a:spcAft>
              <a:buSzPts val="9000"/>
              <a:buNone/>
              <a:defRPr sz="9000"/>
            </a:lvl7pPr>
            <a:lvl8pPr lvl="7">
              <a:spcBef>
                <a:spcPts val="0"/>
              </a:spcBef>
              <a:spcAft>
                <a:spcPts val="0"/>
              </a:spcAft>
              <a:buSzPts val="9000"/>
              <a:buNone/>
              <a:defRPr sz="9000"/>
            </a:lvl8pPr>
            <a:lvl9pPr lvl="8">
              <a:spcBef>
                <a:spcPts val="0"/>
              </a:spcBef>
              <a:spcAft>
                <a:spcPts val="0"/>
              </a:spcAft>
              <a:buSzPts val="9000"/>
              <a:buNone/>
              <a:defRPr sz="9000"/>
            </a:lvl9pPr>
          </a:lstStyle>
          <a:p>
            <a:endParaRPr/>
          </a:p>
        </p:txBody>
      </p:sp>
      <p:sp>
        <p:nvSpPr>
          <p:cNvPr id="30" name="Google Shape;30;p7"/>
          <p:cNvSpPr txBox="1">
            <a:spLocks noGrp="1"/>
          </p:cNvSpPr>
          <p:nvPr>
            <p:ph type="body" idx="1"/>
          </p:nvPr>
        </p:nvSpPr>
        <p:spPr>
          <a:xfrm>
            <a:off x="1122120" y="5928960"/>
            <a:ext cx="10108800" cy="13565400"/>
          </a:xfrm>
          <a:prstGeom prst="rect">
            <a:avLst/>
          </a:prstGeom>
        </p:spPr>
        <p:txBody>
          <a:bodyPr spcFirstLastPara="1" wrap="square" lIns="341325" tIns="341325" rIns="341325" bIns="341325" anchor="t" anchorCtr="0">
            <a:noAutofit/>
          </a:bodyPr>
          <a:lstStyle>
            <a:lvl1pPr marL="457200" lvl="0" indent="-514350">
              <a:spcBef>
                <a:spcPts val="0"/>
              </a:spcBef>
              <a:spcAft>
                <a:spcPts val="0"/>
              </a:spcAft>
              <a:buSzPts val="4500"/>
              <a:buChar char="●"/>
              <a:defRPr sz="4500"/>
            </a:lvl1pPr>
            <a:lvl2pPr marL="914400" lvl="1" indent="-514350">
              <a:spcBef>
                <a:spcPts val="6000"/>
              </a:spcBef>
              <a:spcAft>
                <a:spcPts val="0"/>
              </a:spcAft>
              <a:buSzPts val="4500"/>
              <a:buChar char="○"/>
              <a:defRPr sz="4500"/>
            </a:lvl2pPr>
            <a:lvl3pPr marL="1371600" lvl="2" indent="-514350">
              <a:spcBef>
                <a:spcPts val="6000"/>
              </a:spcBef>
              <a:spcAft>
                <a:spcPts val="0"/>
              </a:spcAft>
              <a:buSzPts val="4500"/>
              <a:buChar char="■"/>
              <a:defRPr sz="4500"/>
            </a:lvl3pPr>
            <a:lvl4pPr marL="1828800" lvl="3" indent="-514350">
              <a:spcBef>
                <a:spcPts val="6000"/>
              </a:spcBef>
              <a:spcAft>
                <a:spcPts val="0"/>
              </a:spcAft>
              <a:buSzPts val="4500"/>
              <a:buChar char="●"/>
              <a:defRPr sz="4500"/>
            </a:lvl4pPr>
            <a:lvl5pPr marL="2286000" lvl="4" indent="-514350">
              <a:spcBef>
                <a:spcPts val="6000"/>
              </a:spcBef>
              <a:spcAft>
                <a:spcPts val="0"/>
              </a:spcAft>
              <a:buSzPts val="4500"/>
              <a:buChar char="○"/>
              <a:defRPr sz="4500"/>
            </a:lvl5pPr>
            <a:lvl6pPr marL="2743200" lvl="5" indent="-514350">
              <a:spcBef>
                <a:spcPts val="6000"/>
              </a:spcBef>
              <a:spcAft>
                <a:spcPts val="0"/>
              </a:spcAft>
              <a:buSzPts val="4500"/>
              <a:buChar char="■"/>
              <a:defRPr sz="4500"/>
            </a:lvl6pPr>
            <a:lvl7pPr marL="3200400" lvl="6" indent="-514350">
              <a:spcBef>
                <a:spcPts val="6000"/>
              </a:spcBef>
              <a:spcAft>
                <a:spcPts val="0"/>
              </a:spcAft>
              <a:buSzPts val="4500"/>
              <a:buChar char="●"/>
              <a:defRPr sz="4500"/>
            </a:lvl7pPr>
            <a:lvl8pPr marL="3657600" lvl="7" indent="-514350">
              <a:spcBef>
                <a:spcPts val="6000"/>
              </a:spcBef>
              <a:spcAft>
                <a:spcPts val="0"/>
              </a:spcAft>
              <a:buSzPts val="4500"/>
              <a:buChar char="○"/>
              <a:defRPr sz="4500"/>
            </a:lvl8pPr>
            <a:lvl9pPr marL="4114800" lvl="8" indent="-514350">
              <a:spcBef>
                <a:spcPts val="6000"/>
              </a:spcBef>
              <a:spcAft>
                <a:spcPts val="6000"/>
              </a:spcAft>
              <a:buSzPts val="4500"/>
              <a:buChar char="■"/>
              <a:defRPr sz="4500"/>
            </a:lvl9pPr>
          </a:lstStyle>
          <a:p>
            <a:endParaRPr/>
          </a:p>
        </p:txBody>
      </p:sp>
      <p:sp>
        <p:nvSpPr>
          <p:cNvPr id="31" name="Google Shape;31;p7"/>
          <p:cNvSpPr txBox="1">
            <a:spLocks noGrp="1"/>
          </p:cNvSpPr>
          <p:nvPr>
            <p:ph type="sldNum" idx="12"/>
          </p:nvPr>
        </p:nvSpPr>
        <p:spPr>
          <a:xfrm>
            <a:off x="30500848" y="19896392"/>
            <a:ext cx="1975500" cy="1679400"/>
          </a:xfrm>
          <a:prstGeom prst="rect">
            <a:avLst/>
          </a:prstGeom>
        </p:spPr>
        <p:txBody>
          <a:bodyPr spcFirstLastPara="1" wrap="square" lIns="341325" tIns="341325" rIns="341325" bIns="3413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1764900" y="1920640"/>
            <a:ext cx="22923900" cy="17454000"/>
          </a:xfrm>
          <a:prstGeom prst="rect">
            <a:avLst/>
          </a:prstGeom>
        </p:spPr>
        <p:txBody>
          <a:bodyPr spcFirstLastPara="1" wrap="square" lIns="341325" tIns="341325" rIns="341325" bIns="341325" anchor="ctr" anchorCtr="0">
            <a:noAutofit/>
          </a:bodyPr>
          <a:lstStyle>
            <a:lvl1pPr lvl="0">
              <a:spcBef>
                <a:spcPts val="0"/>
              </a:spcBef>
              <a:spcAft>
                <a:spcPts val="0"/>
              </a:spcAft>
              <a:buSzPts val="17900"/>
              <a:buNone/>
              <a:defRPr sz="17900"/>
            </a:lvl1pPr>
            <a:lvl2pPr lvl="1">
              <a:spcBef>
                <a:spcPts val="0"/>
              </a:spcBef>
              <a:spcAft>
                <a:spcPts val="0"/>
              </a:spcAft>
              <a:buSzPts val="17900"/>
              <a:buNone/>
              <a:defRPr sz="17900"/>
            </a:lvl2pPr>
            <a:lvl3pPr lvl="2">
              <a:spcBef>
                <a:spcPts val="0"/>
              </a:spcBef>
              <a:spcAft>
                <a:spcPts val="0"/>
              </a:spcAft>
              <a:buSzPts val="17900"/>
              <a:buNone/>
              <a:defRPr sz="17900"/>
            </a:lvl3pPr>
            <a:lvl4pPr lvl="3">
              <a:spcBef>
                <a:spcPts val="0"/>
              </a:spcBef>
              <a:spcAft>
                <a:spcPts val="0"/>
              </a:spcAft>
              <a:buSzPts val="17900"/>
              <a:buNone/>
              <a:defRPr sz="17900"/>
            </a:lvl4pPr>
            <a:lvl5pPr lvl="4">
              <a:spcBef>
                <a:spcPts val="0"/>
              </a:spcBef>
              <a:spcAft>
                <a:spcPts val="0"/>
              </a:spcAft>
              <a:buSzPts val="17900"/>
              <a:buNone/>
              <a:defRPr sz="17900"/>
            </a:lvl5pPr>
            <a:lvl6pPr lvl="5">
              <a:spcBef>
                <a:spcPts val="0"/>
              </a:spcBef>
              <a:spcAft>
                <a:spcPts val="0"/>
              </a:spcAft>
              <a:buSzPts val="17900"/>
              <a:buNone/>
              <a:defRPr sz="17900"/>
            </a:lvl6pPr>
            <a:lvl7pPr lvl="6">
              <a:spcBef>
                <a:spcPts val="0"/>
              </a:spcBef>
              <a:spcAft>
                <a:spcPts val="0"/>
              </a:spcAft>
              <a:buSzPts val="17900"/>
              <a:buNone/>
              <a:defRPr sz="17900"/>
            </a:lvl7pPr>
            <a:lvl8pPr lvl="7">
              <a:spcBef>
                <a:spcPts val="0"/>
              </a:spcBef>
              <a:spcAft>
                <a:spcPts val="0"/>
              </a:spcAft>
              <a:buSzPts val="17900"/>
              <a:buNone/>
              <a:defRPr sz="17900"/>
            </a:lvl8pPr>
            <a:lvl9pPr lvl="8">
              <a:spcBef>
                <a:spcPts val="0"/>
              </a:spcBef>
              <a:spcAft>
                <a:spcPts val="0"/>
              </a:spcAft>
              <a:buSzPts val="17900"/>
              <a:buNone/>
              <a:defRPr sz="17900"/>
            </a:lvl9pPr>
          </a:lstStyle>
          <a:p>
            <a:endParaRPr/>
          </a:p>
        </p:txBody>
      </p:sp>
      <p:sp>
        <p:nvSpPr>
          <p:cNvPr id="34" name="Google Shape;34;p8"/>
          <p:cNvSpPr txBox="1">
            <a:spLocks noGrp="1"/>
          </p:cNvSpPr>
          <p:nvPr>
            <p:ph type="sldNum" idx="12"/>
          </p:nvPr>
        </p:nvSpPr>
        <p:spPr>
          <a:xfrm>
            <a:off x="30500848" y="19896392"/>
            <a:ext cx="1975500" cy="1679400"/>
          </a:xfrm>
          <a:prstGeom prst="rect">
            <a:avLst/>
          </a:prstGeom>
        </p:spPr>
        <p:txBody>
          <a:bodyPr spcFirstLastPara="1" wrap="square" lIns="341325" tIns="341325" rIns="341325" bIns="3413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16459200" y="-533"/>
            <a:ext cx="16459200" cy="21945600"/>
          </a:xfrm>
          <a:prstGeom prst="rect">
            <a:avLst/>
          </a:prstGeom>
          <a:solidFill>
            <a:schemeClr val="lt2"/>
          </a:solidFill>
          <a:ln>
            <a:noFill/>
          </a:ln>
        </p:spPr>
        <p:txBody>
          <a:bodyPr spcFirstLastPara="1" wrap="square" lIns="341325" tIns="341325" rIns="341325" bIns="3413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955800" y="5261547"/>
            <a:ext cx="14562900" cy="6324300"/>
          </a:xfrm>
          <a:prstGeom prst="rect">
            <a:avLst/>
          </a:prstGeom>
        </p:spPr>
        <p:txBody>
          <a:bodyPr spcFirstLastPara="1" wrap="square" lIns="341325" tIns="341325" rIns="341325" bIns="341325" anchor="b" anchorCtr="0">
            <a:noAutofit/>
          </a:bodyPr>
          <a:lstStyle>
            <a:lvl1pPr lvl="0" algn="ctr">
              <a:spcBef>
                <a:spcPts val="0"/>
              </a:spcBef>
              <a:spcAft>
                <a:spcPts val="0"/>
              </a:spcAft>
              <a:buSzPts val="15700"/>
              <a:buNone/>
              <a:defRPr sz="15700"/>
            </a:lvl1pPr>
            <a:lvl2pPr lvl="1" algn="ctr">
              <a:spcBef>
                <a:spcPts val="0"/>
              </a:spcBef>
              <a:spcAft>
                <a:spcPts val="0"/>
              </a:spcAft>
              <a:buSzPts val="15700"/>
              <a:buNone/>
              <a:defRPr sz="15700"/>
            </a:lvl2pPr>
            <a:lvl3pPr lvl="2" algn="ctr">
              <a:spcBef>
                <a:spcPts val="0"/>
              </a:spcBef>
              <a:spcAft>
                <a:spcPts val="0"/>
              </a:spcAft>
              <a:buSzPts val="15700"/>
              <a:buNone/>
              <a:defRPr sz="15700"/>
            </a:lvl3pPr>
            <a:lvl4pPr lvl="3" algn="ctr">
              <a:spcBef>
                <a:spcPts val="0"/>
              </a:spcBef>
              <a:spcAft>
                <a:spcPts val="0"/>
              </a:spcAft>
              <a:buSzPts val="15700"/>
              <a:buNone/>
              <a:defRPr sz="15700"/>
            </a:lvl4pPr>
            <a:lvl5pPr lvl="4" algn="ctr">
              <a:spcBef>
                <a:spcPts val="0"/>
              </a:spcBef>
              <a:spcAft>
                <a:spcPts val="0"/>
              </a:spcAft>
              <a:buSzPts val="15700"/>
              <a:buNone/>
              <a:defRPr sz="15700"/>
            </a:lvl5pPr>
            <a:lvl6pPr lvl="5" algn="ctr">
              <a:spcBef>
                <a:spcPts val="0"/>
              </a:spcBef>
              <a:spcAft>
                <a:spcPts val="0"/>
              </a:spcAft>
              <a:buSzPts val="15700"/>
              <a:buNone/>
              <a:defRPr sz="15700"/>
            </a:lvl6pPr>
            <a:lvl7pPr lvl="6" algn="ctr">
              <a:spcBef>
                <a:spcPts val="0"/>
              </a:spcBef>
              <a:spcAft>
                <a:spcPts val="0"/>
              </a:spcAft>
              <a:buSzPts val="15700"/>
              <a:buNone/>
              <a:defRPr sz="15700"/>
            </a:lvl7pPr>
            <a:lvl8pPr lvl="7" algn="ctr">
              <a:spcBef>
                <a:spcPts val="0"/>
              </a:spcBef>
              <a:spcAft>
                <a:spcPts val="0"/>
              </a:spcAft>
              <a:buSzPts val="15700"/>
              <a:buNone/>
              <a:defRPr sz="15700"/>
            </a:lvl8pPr>
            <a:lvl9pPr lvl="8" algn="ctr">
              <a:spcBef>
                <a:spcPts val="0"/>
              </a:spcBef>
              <a:spcAft>
                <a:spcPts val="0"/>
              </a:spcAft>
              <a:buSzPts val="15700"/>
              <a:buNone/>
              <a:defRPr sz="15700"/>
            </a:lvl9pPr>
          </a:lstStyle>
          <a:p>
            <a:endParaRPr/>
          </a:p>
        </p:txBody>
      </p:sp>
      <p:sp>
        <p:nvSpPr>
          <p:cNvPr id="38" name="Google Shape;38;p9"/>
          <p:cNvSpPr txBox="1">
            <a:spLocks noGrp="1"/>
          </p:cNvSpPr>
          <p:nvPr>
            <p:ph type="subTitle" idx="1"/>
          </p:nvPr>
        </p:nvSpPr>
        <p:spPr>
          <a:xfrm>
            <a:off x="955800" y="11959787"/>
            <a:ext cx="14562900" cy="5269800"/>
          </a:xfrm>
          <a:prstGeom prst="rect">
            <a:avLst/>
          </a:prstGeom>
        </p:spPr>
        <p:txBody>
          <a:bodyPr spcFirstLastPara="1" wrap="square" lIns="341325" tIns="341325" rIns="341325" bIns="341325" anchor="t" anchorCtr="0">
            <a:noAutofit/>
          </a:bodyPr>
          <a:lstStyle>
            <a:lvl1pPr lvl="0" algn="ctr">
              <a:lnSpc>
                <a:spcPct val="100000"/>
              </a:lnSpc>
              <a:spcBef>
                <a:spcPts val="0"/>
              </a:spcBef>
              <a:spcAft>
                <a:spcPts val="0"/>
              </a:spcAft>
              <a:buSzPts val="7800"/>
              <a:buNone/>
              <a:defRPr sz="7800"/>
            </a:lvl1pPr>
            <a:lvl2pPr lvl="1" algn="ctr">
              <a:lnSpc>
                <a:spcPct val="100000"/>
              </a:lnSpc>
              <a:spcBef>
                <a:spcPts val="0"/>
              </a:spcBef>
              <a:spcAft>
                <a:spcPts val="0"/>
              </a:spcAft>
              <a:buSzPts val="7800"/>
              <a:buNone/>
              <a:defRPr sz="7800"/>
            </a:lvl2pPr>
            <a:lvl3pPr lvl="2" algn="ctr">
              <a:lnSpc>
                <a:spcPct val="100000"/>
              </a:lnSpc>
              <a:spcBef>
                <a:spcPts val="0"/>
              </a:spcBef>
              <a:spcAft>
                <a:spcPts val="0"/>
              </a:spcAft>
              <a:buSzPts val="7800"/>
              <a:buNone/>
              <a:defRPr sz="7800"/>
            </a:lvl3pPr>
            <a:lvl4pPr lvl="3" algn="ctr">
              <a:lnSpc>
                <a:spcPct val="100000"/>
              </a:lnSpc>
              <a:spcBef>
                <a:spcPts val="0"/>
              </a:spcBef>
              <a:spcAft>
                <a:spcPts val="0"/>
              </a:spcAft>
              <a:buSzPts val="7800"/>
              <a:buNone/>
              <a:defRPr sz="7800"/>
            </a:lvl4pPr>
            <a:lvl5pPr lvl="4" algn="ctr">
              <a:lnSpc>
                <a:spcPct val="100000"/>
              </a:lnSpc>
              <a:spcBef>
                <a:spcPts val="0"/>
              </a:spcBef>
              <a:spcAft>
                <a:spcPts val="0"/>
              </a:spcAft>
              <a:buSzPts val="7800"/>
              <a:buNone/>
              <a:defRPr sz="7800"/>
            </a:lvl5pPr>
            <a:lvl6pPr lvl="5" algn="ctr">
              <a:lnSpc>
                <a:spcPct val="100000"/>
              </a:lnSpc>
              <a:spcBef>
                <a:spcPts val="0"/>
              </a:spcBef>
              <a:spcAft>
                <a:spcPts val="0"/>
              </a:spcAft>
              <a:buSzPts val="7800"/>
              <a:buNone/>
              <a:defRPr sz="7800"/>
            </a:lvl6pPr>
            <a:lvl7pPr lvl="6" algn="ctr">
              <a:lnSpc>
                <a:spcPct val="100000"/>
              </a:lnSpc>
              <a:spcBef>
                <a:spcPts val="0"/>
              </a:spcBef>
              <a:spcAft>
                <a:spcPts val="0"/>
              </a:spcAft>
              <a:buSzPts val="7800"/>
              <a:buNone/>
              <a:defRPr sz="7800"/>
            </a:lvl7pPr>
            <a:lvl8pPr lvl="7" algn="ctr">
              <a:lnSpc>
                <a:spcPct val="100000"/>
              </a:lnSpc>
              <a:spcBef>
                <a:spcPts val="0"/>
              </a:spcBef>
              <a:spcAft>
                <a:spcPts val="0"/>
              </a:spcAft>
              <a:buSzPts val="7800"/>
              <a:buNone/>
              <a:defRPr sz="7800"/>
            </a:lvl8pPr>
            <a:lvl9pPr lvl="8" algn="ctr">
              <a:lnSpc>
                <a:spcPct val="100000"/>
              </a:lnSpc>
              <a:spcBef>
                <a:spcPts val="0"/>
              </a:spcBef>
              <a:spcAft>
                <a:spcPts val="0"/>
              </a:spcAft>
              <a:buSzPts val="7800"/>
              <a:buNone/>
              <a:defRPr sz="7800"/>
            </a:lvl9pPr>
          </a:lstStyle>
          <a:p>
            <a:endParaRPr/>
          </a:p>
        </p:txBody>
      </p:sp>
      <p:sp>
        <p:nvSpPr>
          <p:cNvPr id="39" name="Google Shape;39;p9"/>
          <p:cNvSpPr txBox="1">
            <a:spLocks noGrp="1"/>
          </p:cNvSpPr>
          <p:nvPr>
            <p:ph type="body" idx="2"/>
          </p:nvPr>
        </p:nvSpPr>
        <p:spPr>
          <a:xfrm>
            <a:off x="17782200" y="3089387"/>
            <a:ext cx="13813200" cy="15765900"/>
          </a:xfrm>
          <a:prstGeom prst="rect">
            <a:avLst/>
          </a:prstGeom>
        </p:spPr>
        <p:txBody>
          <a:bodyPr spcFirstLastPara="1" wrap="square" lIns="341325" tIns="341325" rIns="341325" bIns="341325" anchor="ctr" anchorCtr="0">
            <a:noAutofit/>
          </a:bodyPr>
          <a:lstStyle>
            <a:lvl1pPr marL="457200" lvl="0" indent="-654050">
              <a:spcBef>
                <a:spcPts val="0"/>
              </a:spcBef>
              <a:spcAft>
                <a:spcPts val="0"/>
              </a:spcAft>
              <a:buSzPts val="6700"/>
              <a:buChar char="●"/>
              <a:defRPr/>
            </a:lvl1pPr>
            <a:lvl2pPr marL="914400" lvl="1" indent="-558800">
              <a:spcBef>
                <a:spcPts val="6000"/>
              </a:spcBef>
              <a:spcAft>
                <a:spcPts val="0"/>
              </a:spcAft>
              <a:buSzPts val="5200"/>
              <a:buChar char="○"/>
              <a:defRPr/>
            </a:lvl2pPr>
            <a:lvl3pPr marL="1371600" lvl="2" indent="-558800">
              <a:spcBef>
                <a:spcPts val="6000"/>
              </a:spcBef>
              <a:spcAft>
                <a:spcPts val="0"/>
              </a:spcAft>
              <a:buSzPts val="5200"/>
              <a:buChar char="■"/>
              <a:defRPr/>
            </a:lvl3pPr>
            <a:lvl4pPr marL="1828800" lvl="3" indent="-558800">
              <a:spcBef>
                <a:spcPts val="6000"/>
              </a:spcBef>
              <a:spcAft>
                <a:spcPts val="0"/>
              </a:spcAft>
              <a:buSzPts val="5200"/>
              <a:buChar char="●"/>
              <a:defRPr/>
            </a:lvl4pPr>
            <a:lvl5pPr marL="2286000" lvl="4" indent="-558800">
              <a:spcBef>
                <a:spcPts val="6000"/>
              </a:spcBef>
              <a:spcAft>
                <a:spcPts val="0"/>
              </a:spcAft>
              <a:buSzPts val="5200"/>
              <a:buChar char="○"/>
              <a:defRPr/>
            </a:lvl5pPr>
            <a:lvl6pPr marL="2743200" lvl="5" indent="-558800">
              <a:spcBef>
                <a:spcPts val="6000"/>
              </a:spcBef>
              <a:spcAft>
                <a:spcPts val="0"/>
              </a:spcAft>
              <a:buSzPts val="5200"/>
              <a:buChar char="■"/>
              <a:defRPr/>
            </a:lvl6pPr>
            <a:lvl7pPr marL="3200400" lvl="6" indent="-558800">
              <a:spcBef>
                <a:spcPts val="6000"/>
              </a:spcBef>
              <a:spcAft>
                <a:spcPts val="0"/>
              </a:spcAft>
              <a:buSzPts val="5200"/>
              <a:buChar char="●"/>
              <a:defRPr/>
            </a:lvl7pPr>
            <a:lvl8pPr marL="3657600" lvl="7" indent="-558800">
              <a:spcBef>
                <a:spcPts val="6000"/>
              </a:spcBef>
              <a:spcAft>
                <a:spcPts val="0"/>
              </a:spcAft>
              <a:buSzPts val="5200"/>
              <a:buChar char="○"/>
              <a:defRPr/>
            </a:lvl8pPr>
            <a:lvl9pPr marL="4114800" lvl="8" indent="-558800">
              <a:spcBef>
                <a:spcPts val="6000"/>
              </a:spcBef>
              <a:spcAft>
                <a:spcPts val="6000"/>
              </a:spcAft>
              <a:buSzPts val="5200"/>
              <a:buChar char="■"/>
              <a:defRPr/>
            </a:lvl9pPr>
          </a:lstStyle>
          <a:p>
            <a:endParaRPr/>
          </a:p>
        </p:txBody>
      </p:sp>
      <p:sp>
        <p:nvSpPr>
          <p:cNvPr id="40" name="Google Shape;40;p9"/>
          <p:cNvSpPr txBox="1">
            <a:spLocks noGrp="1"/>
          </p:cNvSpPr>
          <p:nvPr>
            <p:ph type="sldNum" idx="12"/>
          </p:nvPr>
        </p:nvSpPr>
        <p:spPr>
          <a:xfrm>
            <a:off x="30500848" y="19896392"/>
            <a:ext cx="1975500" cy="1679400"/>
          </a:xfrm>
          <a:prstGeom prst="rect">
            <a:avLst/>
          </a:prstGeom>
        </p:spPr>
        <p:txBody>
          <a:bodyPr spcFirstLastPara="1" wrap="square" lIns="341325" tIns="341325" rIns="341325" bIns="3413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1122120" y="18050453"/>
            <a:ext cx="21595500" cy="2581800"/>
          </a:xfrm>
          <a:prstGeom prst="rect">
            <a:avLst/>
          </a:prstGeom>
        </p:spPr>
        <p:txBody>
          <a:bodyPr spcFirstLastPara="1" wrap="square" lIns="341325" tIns="341325" rIns="341325" bIns="341325" anchor="ctr" anchorCtr="0">
            <a:noAutofit/>
          </a:bodyPr>
          <a:lstStyle>
            <a:lvl1pPr marL="457200" lvl="0" indent="-228600">
              <a:lnSpc>
                <a:spcPct val="100000"/>
              </a:lnSpc>
              <a:spcBef>
                <a:spcPts val="0"/>
              </a:spcBef>
              <a:spcAft>
                <a:spcPts val="0"/>
              </a:spcAft>
              <a:buSzPts val="6700"/>
              <a:buNone/>
              <a:defRPr/>
            </a:lvl1pPr>
          </a:lstStyle>
          <a:p>
            <a:endParaRPr/>
          </a:p>
        </p:txBody>
      </p:sp>
      <p:sp>
        <p:nvSpPr>
          <p:cNvPr id="43" name="Google Shape;43;p10"/>
          <p:cNvSpPr txBox="1">
            <a:spLocks noGrp="1"/>
          </p:cNvSpPr>
          <p:nvPr>
            <p:ph type="sldNum" idx="12"/>
          </p:nvPr>
        </p:nvSpPr>
        <p:spPr>
          <a:xfrm>
            <a:off x="30500848" y="19896392"/>
            <a:ext cx="1975500" cy="1679400"/>
          </a:xfrm>
          <a:prstGeom prst="rect">
            <a:avLst/>
          </a:prstGeom>
        </p:spPr>
        <p:txBody>
          <a:bodyPr spcFirstLastPara="1" wrap="square" lIns="341325" tIns="341325" rIns="341325" bIns="3413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122120" y="1898773"/>
            <a:ext cx="30674400" cy="2443500"/>
          </a:xfrm>
          <a:prstGeom prst="rect">
            <a:avLst/>
          </a:prstGeom>
          <a:noFill/>
          <a:ln>
            <a:noFill/>
          </a:ln>
        </p:spPr>
        <p:txBody>
          <a:bodyPr spcFirstLastPara="1" wrap="square" lIns="341325" tIns="341325" rIns="341325" bIns="341325" anchor="t" anchorCtr="0">
            <a:noAutofit/>
          </a:bodyPr>
          <a:lstStyle>
            <a:lvl1pPr lvl="0">
              <a:spcBef>
                <a:spcPts val="0"/>
              </a:spcBef>
              <a:spcAft>
                <a:spcPts val="0"/>
              </a:spcAft>
              <a:buClr>
                <a:schemeClr val="dk1"/>
              </a:buClr>
              <a:buSzPts val="10500"/>
              <a:buNone/>
              <a:defRPr sz="10500">
                <a:solidFill>
                  <a:schemeClr val="dk1"/>
                </a:solidFill>
              </a:defRPr>
            </a:lvl1pPr>
            <a:lvl2pPr lvl="1">
              <a:spcBef>
                <a:spcPts val="0"/>
              </a:spcBef>
              <a:spcAft>
                <a:spcPts val="0"/>
              </a:spcAft>
              <a:buClr>
                <a:schemeClr val="dk1"/>
              </a:buClr>
              <a:buSzPts val="10500"/>
              <a:buNone/>
              <a:defRPr sz="10500">
                <a:solidFill>
                  <a:schemeClr val="dk1"/>
                </a:solidFill>
              </a:defRPr>
            </a:lvl2pPr>
            <a:lvl3pPr lvl="2">
              <a:spcBef>
                <a:spcPts val="0"/>
              </a:spcBef>
              <a:spcAft>
                <a:spcPts val="0"/>
              </a:spcAft>
              <a:buClr>
                <a:schemeClr val="dk1"/>
              </a:buClr>
              <a:buSzPts val="10500"/>
              <a:buNone/>
              <a:defRPr sz="10500">
                <a:solidFill>
                  <a:schemeClr val="dk1"/>
                </a:solidFill>
              </a:defRPr>
            </a:lvl3pPr>
            <a:lvl4pPr lvl="3">
              <a:spcBef>
                <a:spcPts val="0"/>
              </a:spcBef>
              <a:spcAft>
                <a:spcPts val="0"/>
              </a:spcAft>
              <a:buClr>
                <a:schemeClr val="dk1"/>
              </a:buClr>
              <a:buSzPts val="10500"/>
              <a:buNone/>
              <a:defRPr sz="10500">
                <a:solidFill>
                  <a:schemeClr val="dk1"/>
                </a:solidFill>
              </a:defRPr>
            </a:lvl4pPr>
            <a:lvl5pPr lvl="4">
              <a:spcBef>
                <a:spcPts val="0"/>
              </a:spcBef>
              <a:spcAft>
                <a:spcPts val="0"/>
              </a:spcAft>
              <a:buClr>
                <a:schemeClr val="dk1"/>
              </a:buClr>
              <a:buSzPts val="10500"/>
              <a:buNone/>
              <a:defRPr sz="10500">
                <a:solidFill>
                  <a:schemeClr val="dk1"/>
                </a:solidFill>
              </a:defRPr>
            </a:lvl5pPr>
            <a:lvl6pPr lvl="5">
              <a:spcBef>
                <a:spcPts val="0"/>
              </a:spcBef>
              <a:spcAft>
                <a:spcPts val="0"/>
              </a:spcAft>
              <a:buClr>
                <a:schemeClr val="dk1"/>
              </a:buClr>
              <a:buSzPts val="10500"/>
              <a:buNone/>
              <a:defRPr sz="10500">
                <a:solidFill>
                  <a:schemeClr val="dk1"/>
                </a:solidFill>
              </a:defRPr>
            </a:lvl6pPr>
            <a:lvl7pPr lvl="6">
              <a:spcBef>
                <a:spcPts val="0"/>
              </a:spcBef>
              <a:spcAft>
                <a:spcPts val="0"/>
              </a:spcAft>
              <a:buClr>
                <a:schemeClr val="dk1"/>
              </a:buClr>
              <a:buSzPts val="10500"/>
              <a:buNone/>
              <a:defRPr sz="10500">
                <a:solidFill>
                  <a:schemeClr val="dk1"/>
                </a:solidFill>
              </a:defRPr>
            </a:lvl7pPr>
            <a:lvl8pPr lvl="7">
              <a:spcBef>
                <a:spcPts val="0"/>
              </a:spcBef>
              <a:spcAft>
                <a:spcPts val="0"/>
              </a:spcAft>
              <a:buClr>
                <a:schemeClr val="dk1"/>
              </a:buClr>
              <a:buSzPts val="10500"/>
              <a:buNone/>
              <a:defRPr sz="10500">
                <a:solidFill>
                  <a:schemeClr val="dk1"/>
                </a:solidFill>
              </a:defRPr>
            </a:lvl8pPr>
            <a:lvl9pPr lvl="8">
              <a:spcBef>
                <a:spcPts val="0"/>
              </a:spcBef>
              <a:spcAft>
                <a:spcPts val="0"/>
              </a:spcAft>
              <a:buClr>
                <a:schemeClr val="dk1"/>
              </a:buClr>
              <a:buSzPts val="10500"/>
              <a:buNone/>
              <a:defRPr sz="10500">
                <a:solidFill>
                  <a:schemeClr val="dk1"/>
                </a:solidFill>
              </a:defRPr>
            </a:lvl9pPr>
          </a:lstStyle>
          <a:p>
            <a:endParaRPr/>
          </a:p>
        </p:txBody>
      </p:sp>
      <p:sp>
        <p:nvSpPr>
          <p:cNvPr id="7" name="Google Shape;7;p1"/>
          <p:cNvSpPr txBox="1">
            <a:spLocks noGrp="1"/>
          </p:cNvSpPr>
          <p:nvPr>
            <p:ph type="body" idx="1"/>
          </p:nvPr>
        </p:nvSpPr>
        <p:spPr>
          <a:xfrm>
            <a:off x="1122120" y="4917227"/>
            <a:ext cx="30674400" cy="14576700"/>
          </a:xfrm>
          <a:prstGeom prst="rect">
            <a:avLst/>
          </a:prstGeom>
          <a:noFill/>
          <a:ln>
            <a:noFill/>
          </a:ln>
        </p:spPr>
        <p:txBody>
          <a:bodyPr spcFirstLastPara="1" wrap="square" lIns="341325" tIns="341325" rIns="341325" bIns="341325" anchor="t" anchorCtr="0">
            <a:noAutofit/>
          </a:bodyPr>
          <a:lstStyle>
            <a:lvl1pPr marL="457200" lvl="0" indent="-654050">
              <a:lnSpc>
                <a:spcPct val="115000"/>
              </a:lnSpc>
              <a:spcBef>
                <a:spcPts val="0"/>
              </a:spcBef>
              <a:spcAft>
                <a:spcPts val="0"/>
              </a:spcAft>
              <a:buClr>
                <a:schemeClr val="dk2"/>
              </a:buClr>
              <a:buSzPts val="6700"/>
              <a:buChar char="●"/>
              <a:defRPr sz="6700">
                <a:solidFill>
                  <a:schemeClr val="dk2"/>
                </a:solidFill>
              </a:defRPr>
            </a:lvl1pPr>
            <a:lvl2pPr marL="914400" lvl="1" indent="-558800">
              <a:lnSpc>
                <a:spcPct val="115000"/>
              </a:lnSpc>
              <a:spcBef>
                <a:spcPts val="6000"/>
              </a:spcBef>
              <a:spcAft>
                <a:spcPts val="0"/>
              </a:spcAft>
              <a:buClr>
                <a:schemeClr val="dk2"/>
              </a:buClr>
              <a:buSzPts val="5200"/>
              <a:buChar char="○"/>
              <a:defRPr sz="5200">
                <a:solidFill>
                  <a:schemeClr val="dk2"/>
                </a:solidFill>
              </a:defRPr>
            </a:lvl2pPr>
            <a:lvl3pPr marL="1371600" lvl="2" indent="-558800">
              <a:lnSpc>
                <a:spcPct val="115000"/>
              </a:lnSpc>
              <a:spcBef>
                <a:spcPts val="6000"/>
              </a:spcBef>
              <a:spcAft>
                <a:spcPts val="0"/>
              </a:spcAft>
              <a:buClr>
                <a:schemeClr val="dk2"/>
              </a:buClr>
              <a:buSzPts val="5200"/>
              <a:buChar char="■"/>
              <a:defRPr sz="5200">
                <a:solidFill>
                  <a:schemeClr val="dk2"/>
                </a:solidFill>
              </a:defRPr>
            </a:lvl3pPr>
            <a:lvl4pPr marL="1828800" lvl="3" indent="-558800">
              <a:lnSpc>
                <a:spcPct val="115000"/>
              </a:lnSpc>
              <a:spcBef>
                <a:spcPts val="6000"/>
              </a:spcBef>
              <a:spcAft>
                <a:spcPts val="0"/>
              </a:spcAft>
              <a:buClr>
                <a:schemeClr val="dk2"/>
              </a:buClr>
              <a:buSzPts val="5200"/>
              <a:buChar char="●"/>
              <a:defRPr sz="5200">
                <a:solidFill>
                  <a:schemeClr val="dk2"/>
                </a:solidFill>
              </a:defRPr>
            </a:lvl4pPr>
            <a:lvl5pPr marL="2286000" lvl="4" indent="-558800">
              <a:lnSpc>
                <a:spcPct val="115000"/>
              </a:lnSpc>
              <a:spcBef>
                <a:spcPts val="6000"/>
              </a:spcBef>
              <a:spcAft>
                <a:spcPts val="0"/>
              </a:spcAft>
              <a:buClr>
                <a:schemeClr val="dk2"/>
              </a:buClr>
              <a:buSzPts val="5200"/>
              <a:buChar char="○"/>
              <a:defRPr sz="5200">
                <a:solidFill>
                  <a:schemeClr val="dk2"/>
                </a:solidFill>
              </a:defRPr>
            </a:lvl5pPr>
            <a:lvl6pPr marL="2743200" lvl="5" indent="-558800">
              <a:lnSpc>
                <a:spcPct val="115000"/>
              </a:lnSpc>
              <a:spcBef>
                <a:spcPts val="6000"/>
              </a:spcBef>
              <a:spcAft>
                <a:spcPts val="0"/>
              </a:spcAft>
              <a:buClr>
                <a:schemeClr val="dk2"/>
              </a:buClr>
              <a:buSzPts val="5200"/>
              <a:buChar char="■"/>
              <a:defRPr sz="5200">
                <a:solidFill>
                  <a:schemeClr val="dk2"/>
                </a:solidFill>
              </a:defRPr>
            </a:lvl6pPr>
            <a:lvl7pPr marL="3200400" lvl="6" indent="-558800">
              <a:lnSpc>
                <a:spcPct val="115000"/>
              </a:lnSpc>
              <a:spcBef>
                <a:spcPts val="6000"/>
              </a:spcBef>
              <a:spcAft>
                <a:spcPts val="0"/>
              </a:spcAft>
              <a:buClr>
                <a:schemeClr val="dk2"/>
              </a:buClr>
              <a:buSzPts val="5200"/>
              <a:buChar char="●"/>
              <a:defRPr sz="5200">
                <a:solidFill>
                  <a:schemeClr val="dk2"/>
                </a:solidFill>
              </a:defRPr>
            </a:lvl7pPr>
            <a:lvl8pPr marL="3657600" lvl="7" indent="-558800">
              <a:lnSpc>
                <a:spcPct val="115000"/>
              </a:lnSpc>
              <a:spcBef>
                <a:spcPts val="6000"/>
              </a:spcBef>
              <a:spcAft>
                <a:spcPts val="0"/>
              </a:spcAft>
              <a:buClr>
                <a:schemeClr val="dk2"/>
              </a:buClr>
              <a:buSzPts val="5200"/>
              <a:buChar char="○"/>
              <a:defRPr sz="5200">
                <a:solidFill>
                  <a:schemeClr val="dk2"/>
                </a:solidFill>
              </a:defRPr>
            </a:lvl8pPr>
            <a:lvl9pPr marL="4114800" lvl="8" indent="-558800">
              <a:lnSpc>
                <a:spcPct val="115000"/>
              </a:lnSpc>
              <a:spcBef>
                <a:spcPts val="6000"/>
              </a:spcBef>
              <a:spcAft>
                <a:spcPts val="6000"/>
              </a:spcAft>
              <a:buClr>
                <a:schemeClr val="dk2"/>
              </a:buClr>
              <a:buSzPts val="5200"/>
              <a:buChar char="■"/>
              <a:defRPr sz="5200">
                <a:solidFill>
                  <a:schemeClr val="dk2"/>
                </a:solidFill>
              </a:defRPr>
            </a:lvl9pPr>
          </a:lstStyle>
          <a:p>
            <a:endParaRPr/>
          </a:p>
        </p:txBody>
      </p:sp>
      <p:sp>
        <p:nvSpPr>
          <p:cNvPr id="8" name="Google Shape;8;p1"/>
          <p:cNvSpPr txBox="1">
            <a:spLocks noGrp="1"/>
          </p:cNvSpPr>
          <p:nvPr>
            <p:ph type="sldNum" idx="12"/>
          </p:nvPr>
        </p:nvSpPr>
        <p:spPr>
          <a:xfrm>
            <a:off x="30500848" y="19896392"/>
            <a:ext cx="1975500" cy="1679400"/>
          </a:xfrm>
          <a:prstGeom prst="rect">
            <a:avLst/>
          </a:prstGeom>
          <a:noFill/>
          <a:ln>
            <a:noFill/>
          </a:ln>
        </p:spPr>
        <p:txBody>
          <a:bodyPr spcFirstLastPara="1" wrap="square" lIns="341325" tIns="341325" rIns="341325" bIns="341325" anchor="ctr" anchorCtr="0">
            <a:noAutofit/>
          </a:bodyPr>
          <a:lstStyle>
            <a:lvl1pPr lvl="0" algn="r">
              <a:buNone/>
              <a:defRPr sz="3700">
                <a:solidFill>
                  <a:schemeClr val="dk2"/>
                </a:solidFill>
              </a:defRPr>
            </a:lvl1pPr>
            <a:lvl2pPr lvl="1" algn="r">
              <a:buNone/>
              <a:defRPr sz="3700">
                <a:solidFill>
                  <a:schemeClr val="dk2"/>
                </a:solidFill>
              </a:defRPr>
            </a:lvl2pPr>
            <a:lvl3pPr lvl="2" algn="r">
              <a:buNone/>
              <a:defRPr sz="3700">
                <a:solidFill>
                  <a:schemeClr val="dk2"/>
                </a:solidFill>
              </a:defRPr>
            </a:lvl3pPr>
            <a:lvl4pPr lvl="3" algn="r">
              <a:buNone/>
              <a:defRPr sz="3700">
                <a:solidFill>
                  <a:schemeClr val="dk2"/>
                </a:solidFill>
              </a:defRPr>
            </a:lvl4pPr>
            <a:lvl5pPr lvl="4" algn="r">
              <a:buNone/>
              <a:defRPr sz="3700">
                <a:solidFill>
                  <a:schemeClr val="dk2"/>
                </a:solidFill>
              </a:defRPr>
            </a:lvl5pPr>
            <a:lvl6pPr lvl="5" algn="r">
              <a:buNone/>
              <a:defRPr sz="3700">
                <a:solidFill>
                  <a:schemeClr val="dk2"/>
                </a:solidFill>
              </a:defRPr>
            </a:lvl6pPr>
            <a:lvl7pPr lvl="6" algn="r">
              <a:buNone/>
              <a:defRPr sz="3700">
                <a:solidFill>
                  <a:schemeClr val="dk2"/>
                </a:solidFill>
              </a:defRPr>
            </a:lvl7pPr>
            <a:lvl8pPr lvl="7" algn="r">
              <a:buNone/>
              <a:defRPr sz="3700">
                <a:solidFill>
                  <a:schemeClr val="dk2"/>
                </a:solidFill>
              </a:defRPr>
            </a:lvl8pPr>
            <a:lvl9pPr lvl="8" algn="r">
              <a:buNone/>
              <a:defRPr sz="37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D9EEB"/>
        </a:solidFill>
        <a:effectLst/>
      </p:bgPr>
    </p:bg>
    <p:spTree>
      <p:nvGrpSpPr>
        <p:cNvPr id="1" name="Shape 53"/>
        <p:cNvGrpSpPr/>
        <p:nvPr/>
      </p:nvGrpSpPr>
      <p:grpSpPr>
        <a:xfrm>
          <a:off x="0" y="0"/>
          <a:ext cx="0" cy="0"/>
          <a:chOff x="0" y="0"/>
          <a:chExt cx="0" cy="0"/>
        </a:xfrm>
      </p:grpSpPr>
      <p:sp>
        <p:nvSpPr>
          <p:cNvPr id="55" name="Google Shape;55;p13"/>
          <p:cNvSpPr txBox="1">
            <a:spLocks noGrp="1"/>
          </p:cNvSpPr>
          <p:nvPr>
            <p:ph type="title"/>
          </p:nvPr>
        </p:nvSpPr>
        <p:spPr>
          <a:xfrm>
            <a:off x="12430509" y="-79150"/>
            <a:ext cx="8322050" cy="1143900"/>
          </a:xfrm>
          <a:prstGeom prst="rect">
            <a:avLst/>
          </a:prstGeom>
          <a:noFill/>
          <a:ln>
            <a:noFill/>
          </a:ln>
        </p:spPr>
        <p:txBody>
          <a:bodyPr spcFirstLastPara="1" wrap="square" lIns="341325" tIns="341325" rIns="341325" bIns="341325" anchor="t" anchorCtr="0">
            <a:noAutofit/>
          </a:bodyPr>
          <a:lstStyle/>
          <a:p>
            <a:pPr marL="0" lvl="0" indent="0" algn="l" rtl="0">
              <a:spcBef>
                <a:spcPts val="0"/>
              </a:spcBef>
              <a:spcAft>
                <a:spcPts val="0"/>
              </a:spcAft>
              <a:buNone/>
            </a:pPr>
            <a:r>
              <a:rPr lang="en" sz="4100" b="1" u="sng" dirty="0">
                <a:latin typeface="Times New Roman"/>
                <a:ea typeface="Times New Roman"/>
                <a:cs typeface="Times New Roman"/>
                <a:sym typeface="Times New Roman"/>
              </a:rPr>
              <a:t>Peconic River DNA Barcoding</a:t>
            </a:r>
            <a:endParaRPr sz="4100" b="1" u="sng" dirty="0">
              <a:latin typeface="Times New Roman"/>
              <a:ea typeface="Times New Roman"/>
              <a:cs typeface="Times New Roman"/>
              <a:sym typeface="Times New Roman"/>
            </a:endParaRPr>
          </a:p>
        </p:txBody>
      </p:sp>
      <p:sp>
        <p:nvSpPr>
          <p:cNvPr id="56" name="Google Shape;56;p13"/>
          <p:cNvSpPr txBox="1">
            <a:spLocks noGrp="1"/>
          </p:cNvSpPr>
          <p:nvPr>
            <p:ph type="body" idx="1"/>
          </p:nvPr>
        </p:nvSpPr>
        <p:spPr>
          <a:xfrm>
            <a:off x="1075142" y="3031857"/>
            <a:ext cx="9762900" cy="7734000"/>
          </a:xfrm>
          <a:prstGeom prst="rect">
            <a:avLst/>
          </a:prstGeom>
          <a:solidFill>
            <a:schemeClr val="lt1"/>
          </a:solidFill>
          <a:ln w="38100" cap="flat" cmpd="sng">
            <a:solidFill>
              <a:srgbClr val="000000"/>
            </a:solidFill>
            <a:prstDash val="solid"/>
            <a:round/>
            <a:headEnd type="none" w="sm" len="sm"/>
            <a:tailEnd type="none" w="sm" len="sm"/>
          </a:ln>
        </p:spPr>
        <p:txBody>
          <a:bodyPr spcFirstLastPara="1" wrap="square" lIns="341325" tIns="341325" rIns="341325" bIns="341325" anchor="t" anchorCtr="0">
            <a:noAutofit/>
          </a:bodyPr>
          <a:lstStyle/>
          <a:p>
            <a:pPr marL="0" lvl="0" indent="0" algn="l" rtl="0">
              <a:spcBef>
                <a:spcPts val="0"/>
              </a:spcBef>
              <a:spcAft>
                <a:spcPts val="6000"/>
              </a:spcAft>
              <a:buClr>
                <a:schemeClr val="dk1"/>
              </a:buClr>
              <a:buSzPts val="1100"/>
              <a:buFont typeface="Arial"/>
              <a:buNone/>
            </a:pPr>
            <a:r>
              <a:rPr lang="en" sz="2500" b="1" dirty="0">
                <a:solidFill>
                  <a:schemeClr val="dk1"/>
                </a:solidFill>
                <a:latin typeface="Times New Roman"/>
                <a:ea typeface="Times New Roman"/>
                <a:cs typeface="Times New Roman"/>
                <a:sym typeface="Times New Roman"/>
              </a:rPr>
              <a:t>The Peconic River had many mass depletions in its fish population. These depletions resulted from an inadequate amount of oxygen in the water for a long time, which suffocated the fish. Studies show that the scarce oxygen levels were affected by rising water temperatures, algal blooms, and excessive nitrogen, biochemical oxygen demand (BOD), and sediment oxygen demand (SOD). Mass kills that happened in the river are now known as “fish kills”, which has occurred repeatedly during the life of the river. The last fish kill was in 2015. In this study, the CO1 gene which is found in nucleotide pairs 5904 to 7444 in sections of mtDNA is compared to a database of gene sequences to determine the identity of each sample. Using data from last year, our goal is to observe how the presence of aquatic macroinvertebrates act as indicators of overall water quality.  We expect to observe a stable or slight rise in biodiversity of invertebrates due to reduced damage caused by human impacts. </a:t>
            </a:r>
            <a:endParaRPr sz="2500" dirty="0">
              <a:latin typeface="Times New Roman"/>
              <a:ea typeface="Times New Roman"/>
              <a:cs typeface="Times New Roman"/>
              <a:sym typeface="Times New Roman"/>
            </a:endParaRPr>
          </a:p>
        </p:txBody>
      </p:sp>
      <p:sp>
        <p:nvSpPr>
          <p:cNvPr id="57" name="Google Shape;57;p13"/>
          <p:cNvSpPr txBox="1"/>
          <p:nvPr/>
        </p:nvSpPr>
        <p:spPr>
          <a:xfrm>
            <a:off x="1075142" y="11932180"/>
            <a:ext cx="9762900" cy="2817600"/>
          </a:xfrm>
          <a:prstGeom prst="rect">
            <a:avLst/>
          </a:pr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0"/>
              </a:spcBef>
              <a:spcAft>
                <a:spcPts val="6000"/>
              </a:spcAft>
              <a:buClr>
                <a:schemeClr val="dk1"/>
              </a:buClr>
              <a:buSzPts val="1100"/>
              <a:buFont typeface="Arial"/>
              <a:buNone/>
            </a:pPr>
            <a:r>
              <a:rPr lang="en" sz="2700" b="1">
                <a:solidFill>
                  <a:schemeClr val="dk1"/>
                </a:solidFill>
                <a:latin typeface="Times New Roman"/>
                <a:ea typeface="Times New Roman"/>
                <a:cs typeface="Times New Roman"/>
                <a:sym typeface="Times New Roman"/>
              </a:rPr>
              <a:t> </a:t>
            </a:r>
            <a:r>
              <a:rPr lang="en" sz="2500" b="1">
                <a:solidFill>
                  <a:schemeClr val="dk1"/>
                </a:solidFill>
                <a:latin typeface="Times New Roman"/>
                <a:ea typeface="Times New Roman"/>
                <a:cs typeface="Times New Roman"/>
                <a:sym typeface="Times New Roman"/>
              </a:rPr>
              <a:t>By observing the information from last year's DNA barcoding, we predict that since the most recent fish kill occuring in 2015, there has been an increase in the number and variety of organisms and species that inhabit the Peconic River compared to previous years. We expect that our hypothesis will be supported by the DNA data we collect and analyze, indicating an increase in the diversity of organisms. </a:t>
            </a:r>
            <a:endParaRPr sz="2500">
              <a:latin typeface="Times New Roman"/>
              <a:ea typeface="Times New Roman"/>
              <a:cs typeface="Times New Roman"/>
              <a:sym typeface="Times New Roman"/>
            </a:endParaRPr>
          </a:p>
        </p:txBody>
      </p:sp>
      <p:sp>
        <p:nvSpPr>
          <p:cNvPr id="58" name="Google Shape;58;p13"/>
          <p:cNvSpPr txBox="1"/>
          <p:nvPr/>
        </p:nvSpPr>
        <p:spPr>
          <a:xfrm>
            <a:off x="11427750" y="1143900"/>
            <a:ext cx="9405900" cy="1446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700" b="1" dirty="0">
                <a:latin typeface="Times New Roman"/>
                <a:ea typeface="Times New Roman"/>
                <a:cs typeface="Times New Roman"/>
                <a:sym typeface="Times New Roman"/>
              </a:rPr>
              <a:t>Julian Vinch, Preston Vinch, Jillian Warsaw, Layla Warsaw</a:t>
            </a:r>
            <a:endParaRPr sz="2700" b="1" dirty="0">
              <a:latin typeface="Times New Roman"/>
              <a:ea typeface="Times New Roman"/>
              <a:cs typeface="Times New Roman"/>
              <a:sym typeface="Times New Roman"/>
            </a:endParaRPr>
          </a:p>
          <a:p>
            <a:pPr marL="0" lvl="0" indent="0" algn="ctr" rtl="0">
              <a:spcBef>
                <a:spcPts val="0"/>
              </a:spcBef>
              <a:spcAft>
                <a:spcPts val="0"/>
              </a:spcAft>
              <a:buNone/>
            </a:pPr>
            <a:r>
              <a:rPr lang="en" sz="2700" b="1" dirty="0">
                <a:latin typeface="Times New Roman"/>
                <a:ea typeface="Times New Roman"/>
                <a:cs typeface="Times New Roman"/>
                <a:sym typeface="Times New Roman"/>
              </a:rPr>
              <a:t>  Mentors: Dr. Spata, Mr. Bolen</a:t>
            </a:r>
            <a:endParaRPr sz="2700" b="1" dirty="0">
              <a:latin typeface="Times New Roman"/>
              <a:ea typeface="Times New Roman"/>
              <a:cs typeface="Times New Roman"/>
              <a:sym typeface="Times New Roman"/>
            </a:endParaRPr>
          </a:p>
          <a:p>
            <a:pPr marL="0" lvl="0" indent="0" algn="ctr" rtl="0">
              <a:spcBef>
                <a:spcPts val="0"/>
              </a:spcBef>
              <a:spcAft>
                <a:spcPts val="0"/>
              </a:spcAft>
              <a:buNone/>
            </a:pPr>
            <a:r>
              <a:rPr lang="en" sz="2800" b="1" dirty="0">
                <a:latin typeface="Times New Roman"/>
                <a:ea typeface="Times New Roman"/>
                <a:cs typeface="Times New Roman"/>
                <a:sym typeface="Times New Roman"/>
              </a:rPr>
              <a:t> Eastport South Manor Junior-Senior High School</a:t>
            </a:r>
            <a:endParaRPr sz="2800" b="1" dirty="0">
              <a:latin typeface="Times New Roman"/>
              <a:ea typeface="Times New Roman"/>
              <a:cs typeface="Times New Roman"/>
              <a:sym typeface="Times New Roman"/>
            </a:endParaRPr>
          </a:p>
        </p:txBody>
      </p:sp>
      <p:sp>
        <p:nvSpPr>
          <p:cNvPr id="59" name="Google Shape;59;p13"/>
          <p:cNvSpPr/>
          <p:nvPr/>
        </p:nvSpPr>
        <p:spPr>
          <a:xfrm>
            <a:off x="5408691" y="16769500"/>
            <a:ext cx="728700" cy="813900"/>
          </a:xfrm>
          <a:prstGeom prst="downArrow">
            <a:avLst>
              <a:gd name="adj1" fmla="val 50000"/>
              <a:gd name="adj2"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a:ea typeface="Times New Roman"/>
              <a:cs typeface="Times New Roman"/>
              <a:sym typeface="Times New Roman"/>
            </a:endParaRPr>
          </a:p>
        </p:txBody>
      </p:sp>
      <p:sp>
        <p:nvSpPr>
          <p:cNvPr id="60" name="Google Shape;60;p13"/>
          <p:cNvSpPr/>
          <p:nvPr/>
        </p:nvSpPr>
        <p:spPr>
          <a:xfrm>
            <a:off x="5592242" y="19242175"/>
            <a:ext cx="728700" cy="813900"/>
          </a:xfrm>
          <a:prstGeom prst="downArrow">
            <a:avLst>
              <a:gd name="adj1" fmla="val 50000"/>
              <a:gd name="adj2"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a:ea typeface="Times New Roman"/>
              <a:cs typeface="Times New Roman"/>
              <a:sym typeface="Times New Roman"/>
            </a:endParaRPr>
          </a:p>
        </p:txBody>
      </p:sp>
      <p:sp>
        <p:nvSpPr>
          <p:cNvPr id="61" name="Google Shape;61;p13"/>
          <p:cNvSpPr txBox="1"/>
          <p:nvPr/>
        </p:nvSpPr>
        <p:spPr>
          <a:xfrm>
            <a:off x="1019003" y="15661638"/>
            <a:ext cx="9762900" cy="954300"/>
          </a:xfrm>
          <a:prstGeom prst="rect">
            <a:avLst/>
          </a:prstGeom>
          <a:solidFill>
            <a:srgbClr val="FFFFFF"/>
          </a:solidFill>
          <a:ln w="38100"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457200" algn="l" rtl="0">
              <a:spcBef>
                <a:spcPts val="0"/>
              </a:spcBef>
              <a:spcAft>
                <a:spcPts val="0"/>
              </a:spcAft>
              <a:buClr>
                <a:schemeClr val="dk1"/>
              </a:buClr>
              <a:buSzPts val="1100"/>
              <a:buFont typeface="Arial"/>
              <a:buNone/>
            </a:pPr>
            <a:r>
              <a:rPr lang="en" sz="2500" b="1">
                <a:solidFill>
                  <a:schemeClr val="dk1"/>
                </a:solidFill>
                <a:latin typeface="Times New Roman"/>
                <a:ea typeface="Times New Roman"/>
                <a:cs typeface="Times New Roman"/>
                <a:sym typeface="Times New Roman"/>
              </a:rPr>
              <a:t>Seining and dip nets were used to collect specimens from the river. These samples were then separated visually by species.</a:t>
            </a:r>
            <a:endParaRPr sz="2500">
              <a:latin typeface="Times New Roman"/>
              <a:ea typeface="Times New Roman"/>
              <a:cs typeface="Times New Roman"/>
              <a:sym typeface="Times New Roman"/>
            </a:endParaRPr>
          </a:p>
        </p:txBody>
      </p:sp>
      <p:sp>
        <p:nvSpPr>
          <p:cNvPr id="62" name="Google Shape;62;p13"/>
          <p:cNvSpPr txBox="1"/>
          <p:nvPr/>
        </p:nvSpPr>
        <p:spPr>
          <a:xfrm>
            <a:off x="1012325" y="18054516"/>
            <a:ext cx="9762900" cy="954300"/>
          </a:xfrm>
          <a:prstGeom prst="rect">
            <a:avLst/>
          </a:prstGeom>
          <a:solidFill>
            <a:srgbClr val="FFFFFF"/>
          </a:solidFill>
          <a:ln w="38100"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457200" algn="l" rtl="0">
              <a:spcBef>
                <a:spcPts val="0"/>
              </a:spcBef>
              <a:spcAft>
                <a:spcPts val="0"/>
              </a:spcAft>
              <a:buClr>
                <a:schemeClr val="dk1"/>
              </a:buClr>
              <a:buSzPts val="1100"/>
              <a:buFont typeface="Arial"/>
              <a:buNone/>
            </a:pPr>
            <a:r>
              <a:rPr lang="en" sz="2500" b="1">
                <a:solidFill>
                  <a:schemeClr val="dk1"/>
                </a:solidFill>
                <a:latin typeface="Times New Roman"/>
                <a:ea typeface="Times New Roman"/>
                <a:cs typeface="Times New Roman"/>
                <a:sym typeface="Times New Roman"/>
              </a:rPr>
              <a:t>Samples were placed in glass vials at the school, which were later photographed from several angles.</a:t>
            </a:r>
            <a:endParaRPr sz="100">
              <a:latin typeface="Times New Roman"/>
              <a:ea typeface="Times New Roman"/>
              <a:cs typeface="Times New Roman"/>
              <a:sym typeface="Times New Roman"/>
            </a:endParaRPr>
          </a:p>
        </p:txBody>
      </p:sp>
      <p:sp>
        <p:nvSpPr>
          <p:cNvPr id="63" name="Google Shape;63;p13"/>
          <p:cNvSpPr txBox="1"/>
          <p:nvPr/>
        </p:nvSpPr>
        <p:spPr>
          <a:xfrm>
            <a:off x="12698875" y="12819100"/>
            <a:ext cx="801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64" name="Google Shape;64;p13"/>
          <p:cNvSpPr txBox="1"/>
          <p:nvPr/>
        </p:nvSpPr>
        <p:spPr>
          <a:xfrm>
            <a:off x="1012325" y="20230657"/>
            <a:ext cx="9762900" cy="1339200"/>
          </a:xfrm>
          <a:prstGeom prst="rect">
            <a:avLst/>
          </a:prstGeom>
          <a:solidFill>
            <a:srgbClr val="FFFFFF"/>
          </a:solidFill>
          <a:ln w="38100"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457200" algn="l" rtl="0">
              <a:spcBef>
                <a:spcPts val="0"/>
              </a:spcBef>
              <a:spcAft>
                <a:spcPts val="0"/>
              </a:spcAft>
              <a:buClr>
                <a:schemeClr val="dk1"/>
              </a:buClr>
              <a:buSzPts val="1100"/>
              <a:buFont typeface="Arial"/>
              <a:buNone/>
            </a:pPr>
            <a:r>
              <a:rPr lang="en" sz="2500" b="1">
                <a:solidFill>
                  <a:schemeClr val="dk1"/>
                </a:solidFill>
                <a:latin typeface="Times New Roman"/>
                <a:ea typeface="Times New Roman"/>
                <a:cs typeface="Times New Roman"/>
                <a:sym typeface="Times New Roman"/>
              </a:rPr>
              <a:t>Samples were then stored in 99% ethanol in a non-defrosting freezer until they were needed for tissue and DNA extraction.</a:t>
            </a:r>
            <a:endParaRPr sz="2500" b="1">
              <a:solidFill>
                <a:schemeClr val="dk1"/>
              </a:solidFill>
              <a:latin typeface="Times New Roman"/>
              <a:ea typeface="Times New Roman"/>
              <a:cs typeface="Times New Roman"/>
              <a:sym typeface="Times New Roman"/>
            </a:endParaRPr>
          </a:p>
          <a:p>
            <a:pPr marL="0" lvl="0" indent="457200" algn="l" rtl="0">
              <a:spcBef>
                <a:spcPts val="0"/>
              </a:spcBef>
              <a:spcAft>
                <a:spcPts val="0"/>
              </a:spcAft>
              <a:buClr>
                <a:schemeClr val="dk1"/>
              </a:buClr>
              <a:buSzPts val="1100"/>
              <a:buFont typeface="Arial"/>
              <a:buNone/>
            </a:pPr>
            <a:endParaRPr sz="2500" b="1">
              <a:solidFill>
                <a:schemeClr val="dk1"/>
              </a:solidFill>
              <a:latin typeface="Times New Roman"/>
              <a:ea typeface="Times New Roman"/>
              <a:cs typeface="Times New Roman"/>
              <a:sym typeface="Times New Roman"/>
            </a:endParaRPr>
          </a:p>
        </p:txBody>
      </p:sp>
      <p:sp>
        <p:nvSpPr>
          <p:cNvPr id="65" name="Google Shape;65;p13"/>
          <p:cNvSpPr txBox="1"/>
          <p:nvPr/>
        </p:nvSpPr>
        <p:spPr>
          <a:xfrm>
            <a:off x="22571859" y="3247087"/>
            <a:ext cx="9762900" cy="3780000"/>
          </a:xfrm>
          <a:prstGeom prst="rect">
            <a:avLst/>
          </a:pr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500" b="1" dirty="0">
                <a:latin typeface="Times New Roman"/>
                <a:ea typeface="Times New Roman"/>
                <a:cs typeface="Times New Roman"/>
                <a:sym typeface="Times New Roman"/>
              </a:rPr>
              <a:t>The results show that the Peconic River accommodates various species of insects , such as backswimmers and lancet clubtails. The presence of these different species of insects provides evidence of poor water conditions. Poor water quality has detrimental effects on entire ecosystems, since many different species rely on clean water for survival. Poor water quality also increases the likelihood of algal blooms being present in a river. These algal blooms are significant to the fish kills in Peconic River, their increase in population leaving scarce oxygen for other species, suffocating them over time.</a:t>
            </a:r>
            <a:endParaRPr sz="2500" b="1" dirty="0">
              <a:latin typeface="Times New Roman"/>
              <a:ea typeface="Times New Roman"/>
              <a:cs typeface="Times New Roman"/>
              <a:sym typeface="Times New Roman"/>
            </a:endParaRPr>
          </a:p>
          <a:p>
            <a:pPr marL="0" lvl="0" indent="0" algn="l" rtl="0">
              <a:spcBef>
                <a:spcPts val="0"/>
              </a:spcBef>
              <a:spcAft>
                <a:spcPts val="0"/>
              </a:spcAft>
              <a:buNone/>
            </a:pPr>
            <a:endParaRPr sz="2500" b="1" dirty="0">
              <a:latin typeface="Times New Roman"/>
              <a:ea typeface="Times New Roman"/>
              <a:cs typeface="Times New Roman"/>
              <a:sym typeface="Times New Roman"/>
            </a:endParaRPr>
          </a:p>
        </p:txBody>
      </p:sp>
      <p:pic>
        <p:nvPicPr>
          <p:cNvPr id="66" name="Google Shape;66;p13"/>
          <p:cNvPicPr preferRelativeResize="0"/>
          <p:nvPr/>
        </p:nvPicPr>
        <p:blipFill rotWithShape="1">
          <a:blip r:embed="rId3">
            <a:alphaModFix/>
          </a:blip>
          <a:srcRect l="14196" t="7373" r="40462" b="25349"/>
          <a:stretch/>
        </p:blipFill>
        <p:spPr>
          <a:xfrm>
            <a:off x="12043875" y="2788574"/>
            <a:ext cx="8708684" cy="10252969"/>
          </a:xfrm>
          <a:prstGeom prst="rect">
            <a:avLst/>
          </a:prstGeom>
          <a:noFill/>
          <a:ln w="38100" cap="flat" cmpd="sng">
            <a:solidFill>
              <a:srgbClr val="000000"/>
            </a:solidFill>
            <a:prstDash val="solid"/>
            <a:round/>
            <a:headEnd type="none" w="sm" len="sm"/>
            <a:tailEnd type="none" w="sm" len="sm"/>
          </a:ln>
        </p:spPr>
      </p:pic>
      <p:sp>
        <p:nvSpPr>
          <p:cNvPr id="67" name="Google Shape;67;p13"/>
          <p:cNvSpPr txBox="1"/>
          <p:nvPr/>
        </p:nvSpPr>
        <p:spPr>
          <a:xfrm>
            <a:off x="22408145" y="19113248"/>
            <a:ext cx="9762900" cy="1354500"/>
          </a:xfrm>
          <a:prstGeom prst="rect">
            <a:avLst/>
          </a:pr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700" b="1" dirty="0">
                <a:latin typeface="Times New Roman"/>
                <a:ea typeface="Times New Roman"/>
                <a:cs typeface="Times New Roman"/>
                <a:sym typeface="Times New Roman"/>
              </a:rPr>
              <a:t>Thank you to Dr. Spata, Mr Bolen, and Cold Spring Laboratories for helping us throughout this researching process!</a:t>
            </a:r>
            <a:endParaRPr sz="2500" b="1" dirty="0">
              <a:latin typeface="Times New Roman"/>
              <a:ea typeface="Times New Roman"/>
              <a:cs typeface="Times New Roman"/>
              <a:sym typeface="Times New Roman"/>
            </a:endParaRPr>
          </a:p>
        </p:txBody>
      </p:sp>
      <p:sp>
        <p:nvSpPr>
          <p:cNvPr id="68" name="Google Shape;68;p13"/>
          <p:cNvSpPr txBox="1"/>
          <p:nvPr/>
        </p:nvSpPr>
        <p:spPr>
          <a:xfrm>
            <a:off x="2889092" y="14676757"/>
            <a:ext cx="6863700" cy="908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4700" b="1" u="sng" dirty="0">
                <a:latin typeface="Times New Roman"/>
                <a:ea typeface="Times New Roman"/>
                <a:cs typeface="Times New Roman"/>
                <a:sym typeface="Times New Roman"/>
              </a:rPr>
              <a:t>Materials and Methods</a:t>
            </a:r>
            <a:endParaRPr sz="4700" b="1" u="sng" dirty="0">
              <a:latin typeface="Times New Roman"/>
              <a:ea typeface="Times New Roman"/>
              <a:cs typeface="Times New Roman"/>
              <a:sym typeface="Times New Roman"/>
            </a:endParaRPr>
          </a:p>
        </p:txBody>
      </p:sp>
      <p:sp>
        <p:nvSpPr>
          <p:cNvPr id="69" name="Google Shape;69;p13"/>
          <p:cNvSpPr txBox="1"/>
          <p:nvPr/>
        </p:nvSpPr>
        <p:spPr>
          <a:xfrm>
            <a:off x="22408145" y="15661638"/>
            <a:ext cx="9762900" cy="2025900"/>
          </a:xfrm>
          <a:prstGeom prst="rect">
            <a:avLst/>
          </a:pr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500" b="1" dirty="0">
                <a:solidFill>
                  <a:schemeClr val="dk1"/>
                </a:solidFill>
                <a:highlight>
                  <a:srgbClr val="FFFFFF"/>
                </a:highlight>
                <a:latin typeface="Times New Roman"/>
                <a:ea typeface="Times New Roman"/>
                <a:cs typeface="Times New Roman"/>
                <a:sym typeface="Times New Roman"/>
              </a:rPr>
              <a:t>Tomarken, James L., Marc Gerstman, and C. J. Gobler. "Investigation of fish kills occurring in the Peconic River-Riverhead, NY Spring 2015." Suffolk County Department of Health Services, New York (2016).</a:t>
            </a:r>
            <a:endParaRPr sz="2500" b="1" dirty="0">
              <a:solidFill>
                <a:schemeClr val="dk1"/>
              </a:solidFill>
              <a:highlight>
                <a:srgbClr val="FFFFFF"/>
              </a:highlight>
              <a:latin typeface="Times New Roman"/>
              <a:ea typeface="Times New Roman"/>
              <a:cs typeface="Times New Roman"/>
              <a:sym typeface="Times New Roman"/>
            </a:endParaRPr>
          </a:p>
          <a:p>
            <a:pPr marL="0" lvl="0" indent="0" algn="l" rtl="0">
              <a:spcBef>
                <a:spcPts val="0"/>
              </a:spcBef>
              <a:spcAft>
                <a:spcPts val="0"/>
              </a:spcAft>
              <a:buNone/>
            </a:pPr>
            <a:endParaRPr sz="2500" b="1" u="sng" dirty="0">
              <a:latin typeface="Times New Roman"/>
              <a:ea typeface="Times New Roman"/>
              <a:cs typeface="Times New Roman"/>
              <a:sym typeface="Times New Roman"/>
            </a:endParaRPr>
          </a:p>
        </p:txBody>
      </p:sp>
      <p:sp>
        <p:nvSpPr>
          <p:cNvPr id="70" name="Google Shape;70;p13"/>
          <p:cNvSpPr txBox="1"/>
          <p:nvPr/>
        </p:nvSpPr>
        <p:spPr>
          <a:xfrm>
            <a:off x="21033450" y="9279900"/>
            <a:ext cx="9762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71" name="Google Shape;71;p13"/>
          <p:cNvSpPr txBox="1"/>
          <p:nvPr/>
        </p:nvSpPr>
        <p:spPr>
          <a:xfrm>
            <a:off x="22571859" y="9733424"/>
            <a:ext cx="9762900" cy="2909100"/>
          </a:xfrm>
          <a:prstGeom prst="rect">
            <a:avLst/>
          </a:pr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2500" b="1" dirty="0">
                <a:solidFill>
                  <a:schemeClr val="dk1"/>
                </a:solidFill>
                <a:latin typeface="Times New Roman"/>
                <a:ea typeface="Times New Roman"/>
                <a:cs typeface="Times New Roman"/>
                <a:sym typeface="Times New Roman"/>
              </a:rPr>
              <a:t>Some species that were identified from our barcode data were martarega bentois, achyla oligacanthas, cipangopaludina chinesis’,  caecidotea communis’, and gomphus exilis’. Further investigation is required for a concrete basis due to the age of the dna samples provided. Nevertheless the species observed provide adequate evidence that the water quality in the Peconic River is deficient. </a:t>
            </a:r>
            <a:endParaRPr sz="1500" b="1" i="1" dirty="0">
              <a:solidFill>
                <a:schemeClr val="dk1"/>
              </a:solidFill>
              <a:highlight>
                <a:schemeClr val="lt1"/>
              </a:highlight>
            </a:endParaRPr>
          </a:p>
          <a:p>
            <a:pPr marL="0" lvl="0" indent="0" algn="l" rtl="0">
              <a:spcBef>
                <a:spcPts val="0"/>
              </a:spcBef>
              <a:spcAft>
                <a:spcPts val="0"/>
              </a:spcAft>
              <a:buNone/>
            </a:pPr>
            <a:endParaRPr sz="2700" dirty="0">
              <a:latin typeface="Times New Roman"/>
              <a:ea typeface="Times New Roman"/>
              <a:cs typeface="Times New Roman"/>
              <a:sym typeface="Times New Roman"/>
            </a:endParaRPr>
          </a:p>
        </p:txBody>
      </p:sp>
      <p:sp>
        <p:nvSpPr>
          <p:cNvPr id="72" name="Google Shape;72;p13"/>
          <p:cNvSpPr txBox="1"/>
          <p:nvPr/>
        </p:nvSpPr>
        <p:spPr>
          <a:xfrm>
            <a:off x="4372171" y="2003281"/>
            <a:ext cx="2910900" cy="923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6000"/>
              </a:spcAft>
              <a:buClr>
                <a:schemeClr val="dk1"/>
              </a:buClr>
              <a:buSzPts val="1100"/>
              <a:buFont typeface="Arial"/>
              <a:buNone/>
            </a:pPr>
            <a:r>
              <a:rPr lang="en" sz="2500" b="1" u="sng" dirty="0">
                <a:solidFill>
                  <a:schemeClr val="dk1"/>
                </a:solidFill>
                <a:latin typeface="Times New Roman"/>
                <a:ea typeface="Times New Roman"/>
                <a:cs typeface="Times New Roman"/>
                <a:sym typeface="Times New Roman"/>
              </a:rPr>
              <a:t> </a:t>
            </a:r>
            <a:r>
              <a:rPr lang="en" sz="4800" b="1" u="sng" dirty="0">
                <a:solidFill>
                  <a:schemeClr val="dk1"/>
                </a:solidFill>
                <a:latin typeface="Times New Roman"/>
                <a:ea typeface="Times New Roman"/>
                <a:cs typeface="Times New Roman"/>
                <a:sym typeface="Times New Roman"/>
              </a:rPr>
              <a:t>Abstract</a:t>
            </a:r>
            <a:endParaRPr sz="2000" u="sng" dirty="0"/>
          </a:p>
        </p:txBody>
      </p:sp>
      <p:sp>
        <p:nvSpPr>
          <p:cNvPr id="73" name="Google Shape;73;p13"/>
          <p:cNvSpPr txBox="1"/>
          <p:nvPr/>
        </p:nvSpPr>
        <p:spPr>
          <a:xfrm>
            <a:off x="4175620" y="10936789"/>
            <a:ext cx="3630300" cy="908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4700" b="1" u="sng" dirty="0">
                <a:latin typeface="Times New Roman"/>
                <a:ea typeface="Times New Roman"/>
                <a:cs typeface="Times New Roman"/>
                <a:sym typeface="Times New Roman"/>
              </a:rPr>
              <a:t>Introduction</a:t>
            </a:r>
            <a:endParaRPr sz="4700" b="1" u="sng" dirty="0">
              <a:latin typeface="Times New Roman"/>
              <a:ea typeface="Times New Roman"/>
              <a:cs typeface="Times New Roman"/>
              <a:sym typeface="Times New Roman"/>
            </a:endParaRPr>
          </a:p>
        </p:txBody>
      </p:sp>
      <p:sp>
        <p:nvSpPr>
          <p:cNvPr id="74" name="Google Shape;74;p13"/>
          <p:cNvSpPr txBox="1"/>
          <p:nvPr/>
        </p:nvSpPr>
        <p:spPr>
          <a:xfrm>
            <a:off x="25645895" y="14204383"/>
            <a:ext cx="32874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4800" b="1" u="sng" dirty="0">
                <a:latin typeface="Times New Roman"/>
                <a:ea typeface="Times New Roman"/>
                <a:cs typeface="Times New Roman"/>
                <a:sym typeface="Times New Roman"/>
              </a:rPr>
              <a:t>References</a:t>
            </a:r>
            <a:endParaRPr sz="4800" b="1" u="sng" dirty="0">
              <a:latin typeface="Times New Roman"/>
              <a:ea typeface="Times New Roman"/>
              <a:cs typeface="Times New Roman"/>
              <a:sym typeface="Times New Roman"/>
            </a:endParaRPr>
          </a:p>
        </p:txBody>
      </p:sp>
      <p:pic>
        <p:nvPicPr>
          <p:cNvPr id="75" name="Google Shape;75;p13"/>
          <p:cNvPicPr preferRelativeResize="0"/>
          <p:nvPr/>
        </p:nvPicPr>
        <p:blipFill>
          <a:blip r:embed="rId4">
            <a:alphaModFix/>
          </a:blip>
          <a:stretch>
            <a:fillRect/>
          </a:stretch>
        </p:blipFill>
        <p:spPr>
          <a:xfrm>
            <a:off x="12425050" y="13403356"/>
            <a:ext cx="2910900" cy="2923917"/>
          </a:xfrm>
          <a:prstGeom prst="rect">
            <a:avLst/>
          </a:prstGeom>
          <a:noFill/>
          <a:ln w="38100" cap="flat" cmpd="sng">
            <a:solidFill>
              <a:schemeClr val="dk1"/>
            </a:solidFill>
            <a:prstDash val="solid"/>
            <a:round/>
            <a:headEnd type="none" w="sm" len="sm"/>
            <a:tailEnd type="none" w="sm" len="sm"/>
          </a:ln>
        </p:spPr>
      </p:pic>
      <p:sp>
        <p:nvSpPr>
          <p:cNvPr id="76" name="Google Shape;76;p13"/>
          <p:cNvSpPr txBox="1"/>
          <p:nvPr/>
        </p:nvSpPr>
        <p:spPr>
          <a:xfrm>
            <a:off x="24453450" y="17921837"/>
            <a:ext cx="62103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4800" b="1" u="sng" dirty="0">
                <a:solidFill>
                  <a:schemeClr val="dk1"/>
                </a:solidFill>
                <a:latin typeface="Times New Roman"/>
                <a:ea typeface="Times New Roman"/>
                <a:cs typeface="Times New Roman"/>
                <a:sym typeface="Times New Roman"/>
              </a:rPr>
              <a:t>Acknowledgements</a:t>
            </a:r>
            <a:endParaRPr sz="4800" dirty="0"/>
          </a:p>
        </p:txBody>
      </p:sp>
      <p:pic>
        <p:nvPicPr>
          <p:cNvPr id="77" name="Google Shape;77;p13"/>
          <p:cNvPicPr preferRelativeResize="0"/>
          <p:nvPr/>
        </p:nvPicPr>
        <p:blipFill>
          <a:blip r:embed="rId5">
            <a:alphaModFix/>
          </a:blip>
          <a:stretch>
            <a:fillRect/>
          </a:stretch>
        </p:blipFill>
        <p:spPr>
          <a:xfrm>
            <a:off x="17876650" y="13405603"/>
            <a:ext cx="2910900" cy="2817600"/>
          </a:xfrm>
          <a:prstGeom prst="rect">
            <a:avLst/>
          </a:prstGeom>
          <a:noFill/>
          <a:ln w="38100" cap="flat" cmpd="sng">
            <a:solidFill>
              <a:schemeClr val="dk1"/>
            </a:solidFill>
            <a:prstDash val="solid"/>
            <a:round/>
            <a:headEnd type="none" w="sm" len="sm"/>
            <a:tailEnd type="none" w="sm" len="sm"/>
          </a:ln>
        </p:spPr>
      </p:pic>
      <p:sp>
        <p:nvSpPr>
          <p:cNvPr id="78" name="Google Shape;78;p13"/>
          <p:cNvSpPr txBox="1"/>
          <p:nvPr/>
        </p:nvSpPr>
        <p:spPr>
          <a:xfrm>
            <a:off x="26269050" y="2165374"/>
            <a:ext cx="25791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4800" b="1" u="sng" dirty="0">
                <a:latin typeface="Times New Roman"/>
                <a:ea typeface="Times New Roman"/>
                <a:cs typeface="Times New Roman"/>
                <a:sym typeface="Times New Roman"/>
              </a:rPr>
              <a:t>Results</a:t>
            </a:r>
            <a:endParaRPr sz="4800" b="1" u="sng" dirty="0">
              <a:latin typeface="Times New Roman"/>
              <a:ea typeface="Times New Roman"/>
              <a:cs typeface="Times New Roman"/>
              <a:sym typeface="Times New Roman"/>
            </a:endParaRPr>
          </a:p>
        </p:txBody>
      </p:sp>
      <p:sp>
        <p:nvSpPr>
          <p:cNvPr id="79" name="Google Shape;79;p13"/>
          <p:cNvSpPr txBox="1"/>
          <p:nvPr/>
        </p:nvSpPr>
        <p:spPr>
          <a:xfrm>
            <a:off x="12485736" y="16745734"/>
            <a:ext cx="2809200" cy="569400"/>
          </a:xfrm>
          <a:prstGeom prst="rect">
            <a:avLst/>
          </a:prstGeom>
          <a:noFill/>
          <a:ln w="38100"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2500">
                <a:latin typeface="Times New Roman"/>
                <a:ea typeface="Times New Roman"/>
                <a:cs typeface="Times New Roman"/>
                <a:sym typeface="Times New Roman"/>
              </a:rPr>
              <a:t>“Back Swimmers”</a:t>
            </a:r>
            <a:endParaRPr sz="2500">
              <a:latin typeface="Times New Roman"/>
              <a:ea typeface="Times New Roman"/>
              <a:cs typeface="Times New Roman"/>
              <a:sym typeface="Times New Roman"/>
            </a:endParaRPr>
          </a:p>
        </p:txBody>
      </p:sp>
      <p:sp>
        <p:nvSpPr>
          <p:cNvPr id="80" name="Google Shape;80;p13"/>
          <p:cNvSpPr txBox="1"/>
          <p:nvPr/>
        </p:nvSpPr>
        <p:spPr>
          <a:xfrm>
            <a:off x="18086335" y="16697021"/>
            <a:ext cx="2809200" cy="569400"/>
          </a:xfrm>
          <a:prstGeom prst="rect">
            <a:avLst/>
          </a:prstGeom>
          <a:noFill/>
          <a:ln w="38100"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2500" dirty="0">
                <a:latin typeface="Times New Roman"/>
                <a:ea typeface="Times New Roman"/>
                <a:cs typeface="Times New Roman"/>
                <a:sym typeface="Times New Roman"/>
              </a:rPr>
              <a:t>“Lancet Club Tails”</a:t>
            </a:r>
            <a:endParaRPr sz="2500" dirty="0">
              <a:latin typeface="Times New Roman"/>
              <a:ea typeface="Times New Roman"/>
              <a:cs typeface="Times New Roman"/>
              <a:sym typeface="Times New Roman"/>
            </a:endParaRPr>
          </a:p>
        </p:txBody>
      </p:sp>
      <p:sp>
        <p:nvSpPr>
          <p:cNvPr id="81" name="Google Shape;81;p13"/>
          <p:cNvSpPr txBox="1"/>
          <p:nvPr/>
        </p:nvSpPr>
        <p:spPr>
          <a:xfrm>
            <a:off x="25645895" y="8265041"/>
            <a:ext cx="32874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4800" b="1" u="sng" dirty="0">
                <a:latin typeface="Times New Roman"/>
                <a:ea typeface="Times New Roman"/>
                <a:cs typeface="Times New Roman"/>
                <a:sym typeface="Times New Roman"/>
              </a:rPr>
              <a:t>Discussion </a:t>
            </a:r>
            <a:endParaRPr sz="4800" b="1" u="sng" dirty="0">
              <a:latin typeface="Times New Roman"/>
              <a:ea typeface="Times New Roman"/>
              <a:cs typeface="Times New Roman"/>
              <a:sym typeface="Times New Roman"/>
            </a:endParaRPr>
          </a:p>
        </p:txBody>
      </p:sp>
      <p:pic>
        <p:nvPicPr>
          <p:cNvPr id="82" name="Google Shape;82;p13"/>
          <p:cNvPicPr preferRelativeResize="0"/>
          <p:nvPr/>
        </p:nvPicPr>
        <p:blipFill>
          <a:blip r:embed="rId6">
            <a:alphaModFix/>
          </a:blip>
          <a:stretch>
            <a:fillRect/>
          </a:stretch>
        </p:blipFill>
        <p:spPr>
          <a:xfrm>
            <a:off x="11505697" y="17871435"/>
            <a:ext cx="1962150" cy="2333625"/>
          </a:xfrm>
          <a:prstGeom prst="rect">
            <a:avLst/>
          </a:prstGeom>
          <a:noFill/>
          <a:ln w="38100" cap="flat" cmpd="sng">
            <a:solidFill>
              <a:schemeClr val="dk1"/>
            </a:solidFill>
            <a:prstDash val="solid"/>
            <a:round/>
            <a:headEnd type="none" w="sm" len="sm"/>
            <a:tailEnd type="none" w="sm" len="sm"/>
          </a:ln>
        </p:spPr>
      </p:pic>
      <p:pic>
        <p:nvPicPr>
          <p:cNvPr id="83" name="Google Shape;83;p13"/>
          <p:cNvPicPr preferRelativeResize="0"/>
          <p:nvPr/>
        </p:nvPicPr>
        <p:blipFill>
          <a:blip r:embed="rId7">
            <a:alphaModFix/>
          </a:blip>
          <a:stretch>
            <a:fillRect/>
          </a:stretch>
        </p:blipFill>
        <p:spPr>
          <a:xfrm>
            <a:off x="14609010" y="18021435"/>
            <a:ext cx="3287400" cy="2183625"/>
          </a:xfrm>
          <a:prstGeom prst="rect">
            <a:avLst/>
          </a:prstGeom>
          <a:noFill/>
          <a:ln w="38100" cap="flat" cmpd="sng">
            <a:solidFill>
              <a:schemeClr val="dk1"/>
            </a:solidFill>
            <a:prstDash val="solid"/>
            <a:round/>
            <a:headEnd type="none" w="sm" len="sm"/>
            <a:tailEnd type="none" w="sm" len="sm"/>
          </a:ln>
        </p:spPr>
      </p:pic>
      <p:pic>
        <p:nvPicPr>
          <p:cNvPr id="84" name="Google Shape;84;p13"/>
          <p:cNvPicPr preferRelativeResize="0"/>
          <p:nvPr/>
        </p:nvPicPr>
        <p:blipFill>
          <a:blip r:embed="rId8">
            <a:alphaModFix/>
          </a:blip>
          <a:stretch>
            <a:fillRect/>
          </a:stretch>
        </p:blipFill>
        <p:spPr>
          <a:xfrm>
            <a:off x="18746763" y="18077389"/>
            <a:ext cx="2910924" cy="2195322"/>
          </a:xfrm>
          <a:prstGeom prst="rect">
            <a:avLst/>
          </a:prstGeom>
          <a:noFill/>
          <a:ln w="38100" cap="flat" cmpd="sng">
            <a:solidFill>
              <a:schemeClr val="dk1"/>
            </a:solidFill>
            <a:prstDash val="solid"/>
            <a:round/>
            <a:headEnd type="none" w="sm" len="sm"/>
            <a:tailEnd type="none" w="sm" len="sm"/>
          </a:ln>
        </p:spPr>
      </p:pic>
      <p:sp>
        <p:nvSpPr>
          <p:cNvPr id="85" name="Google Shape;85;p13"/>
          <p:cNvSpPr txBox="1"/>
          <p:nvPr/>
        </p:nvSpPr>
        <p:spPr>
          <a:xfrm>
            <a:off x="11233362" y="20423107"/>
            <a:ext cx="2579100" cy="954300"/>
          </a:xfrm>
          <a:prstGeom prst="rect">
            <a:avLst/>
          </a:prstGeom>
          <a:noFill/>
          <a:ln w="38100"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2500" b="1">
                <a:latin typeface="Times New Roman"/>
                <a:ea typeface="Times New Roman"/>
                <a:cs typeface="Times New Roman"/>
                <a:sym typeface="Times New Roman"/>
              </a:rPr>
              <a:t>“cipangopaludina chinensis”</a:t>
            </a:r>
            <a:endParaRPr sz="2500" b="1">
              <a:latin typeface="Times New Roman"/>
              <a:ea typeface="Times New Roman"/>
              <a:cs typeface="Times New Roman"/>
              <a:sym typeface="Times New Roman"/>
            </a:endParaRPr>
          </a:p>
        </p:txBody>
      </p:sp>
      <p:sp>
        <p:nvSpPr>
          <p:cNvPr id="86" name="Google Shape;86;p13"/>
          <p:cNvSpPr txBox="1"/>
          <p:nvPr/>
        </p:nvSpPr>
        <p:spPr>
          <a:xfrm>
            <a:off x="14456035" y="20761361"/>
            <a:ext cx="3630300" cy="569400"/>
          </a:xfrm>
          <a:prstGeom prst="rect">
            <a:avLst/>
          </a:prstGeom>
          <a:noFill/>
          <a:ln w="38100"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2500" b="1">
                <a:latin typeface="Times New Roman"/>
                <a:ea typeface="Times New Roman"/>
                <a:cs typeface="Times New Roman"/>
                <a:sym typeface="Times New Roman"/>
              </a:rPr>
              <a:t>“caecidotea communis”</a:t>
            </a:r>
            <a:endParaRPr sz="2500" b="1">
              <a:latin typeface="Times New Roman"/>
              <a:ea typeface="Times New Roman"/>
              <a:cs typeface="Times New Roman"/>
              <a:sym typeface="Times New Roman"/>
            </a:endParaRPr>
          </a:p>
        </p:txBody>
      </p:sp>
      <p:sp>
        <p:nvSpPr>
          <p:cNvPr id="87" name="Google Shape;87;p13"/>
          <p:cNvSpPr txBox="1"/>
          <p:nvPr/>
        </p:nvSpPr>
        <p:spPr>
          <a:xfrm>
            <a:off x="19078587" y="20701100"/>
            <a:ext cx="2579100" cy="569400"/>
          </a:xfrm>
          <a:prstGeom prst="rect">
            <a:avLst/>
          </a:prstGeom>
          <a:noFill/>
          <a:ln w="38100"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2500" b="1">
                <a:latin typeface="Times New Roman"/>
                <a:ea typeface="Times New Roman"/>
                <a:cs typeface="Times New Roman"/>
                <a:sym typeface="Times New Roman"/>
              </a:rPr>
              <a:t>“gomphus exilis”</a:t>
            </a:r>
            <a:endParaRPr sz="2500" b="1">
              <a:latin typeface="Times New Roman"/>
              <a:ea typeface="Times New Roman"/>
              <a:cs typeface="Times New Roman"/>
              <a:sym typeface="Times New Roman"/>
            </a:endParaRPr>
          </a:p>
        </p:txBody>
      </p:sp>
      <p:pic>
        <p:nvPicPr>
          <p:cNvPr id="36" name="Picture 2" descr="https://lh6.googleusercontent.com/WXUggPFApxb9UKx-4YB_i-KXjg95nT_dddwzDbt0QIZtjuVuIP_bp-goB2j9LeqIMyJnjkVUdBna5JqTjyKOWuqht0m9cbNBCEA3mkQPAL4Pm3nraiF6JeK1jjpXQUS-mKOSRgZdcUk"/>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91796" y="95114"/>
            <a:ext cx="6391275" cy="1609726"/>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6" descr="https://lh4.googleusercontent.com/0hZv0PdI-fSaQB-WoPLq2Yl4dVoFedLb7wySXEuPfEgyJMtDQVfTNlIhFU3tJ3720DNLhVU4ZEdBpIlNyex_bqEEJU3JpjyN7RABAxBHBygoKBp-yAP30frnL2f_HNNGRJFXB3A1faU"/>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709435" y="191400"/>
            <a:ext cx="3648075" cy="190500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2" descr="https://lh4.googleusercontent.com/MGjKJQyMOhrQ-Ti_uq2Ey1cIULIMck_CLT5cb8lp6HYF7NQZz1Ye3xqU8HnShTn25osuDjxJWwNCH3nqEhTbnzKmLVZGDw7omsRHRAcoHTWRtNeXnuVgMxLkesIhnKpkEChSTcE-qO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571859" y="0"/>
            <a:ext cx="2048886" cy="2048886"/>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1" descr="https://lh6.googleusercontent.com/_ZfcWnLO3iV_zGfNplTB0iB77N3Biz_6KjSfYfakD2yOnKZLtMcE0uBrsSoMcY-ICUsGIaBBVM9n-P9-bC7Ou-cK81lc56k2B-c-Pfs2NzUR1oTDW4rGBfaP8EsTbwKtu6NX9RPjH5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486458" y="161714"/>
            <a:ext cx="3280754" cy="15616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611</Words>
  <Application>Microsoft Office PowerPoint</Application>
  <PresentationFormat>Custom</PresentationFormat>
  <Paragraphs>25</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Times New Roman</vt:lpstr>
      <vt:lpstr>Simple Light</vt:lpstr>
      <vt:lpstr>Peconic River DNA Barcoding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Peconic River DNA Barcoding</dc:title>
  <cp:lastModifiedBy>Bolen, Robert - ESM - High School</cp:lastModifiedBy>
  <cp:revision>1</cp:revision>
  <dcterms:modified xsi:type="dcterms:W3CDTF">2021-05-28T19:34:40Z</dcterms:modified>
</cp:coreProperties>
</file>