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8e26ujCXJR5C5wztvd6ph56Hp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368" y="10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4" y="685800"/>
            <a:ext cx="5143499"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1122150" y="3176852"/>
            <a:ext cx="30674099" cy="87579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9900"/>
              <a:buFont typeface="Arial"/>
              <a:buNone/>
              <a:defRPr sz="19900">
                <a:solidFill>
                  <a:schemeClr val="dk1"/>
                </a:solidFill>
              </a:defRPr>
            </a:lvl2pPr>
            <a:lvl3pPr lvl="2" algn="ctr">
              <a:lnSpc>
                <a:spcPct val="100000"/>
              </a:lnSpc>
              <a:spcBef>
                <a:spcPts val="0"/>
              </a:spcBef>
              <a:spcAft>
                <a:spcPts val="0"/>
              </a:spcAft>
              <a:buClr>
                <a:schemeClr val="dk1"/>
              </a:buClr>
              <a:buSzPts val="19900"/>
              <a:buFont typeface="Arial"/>
              <a:buNone/>
              <a:defRPr sz="19900">
                <a:solidFill>
                  <a:schemeClr val="dk1"/>
                </a:solidFill>
              </a:defRPr>
            </a:lvl3pPr>
            <a:lvl4pPr lvl="3" algn="ctr">
              <a:lnSpc>
                <a:spcPct val="100000"/>
              </a:lnSpc>
              <a:spcBef>
                <a:spcPts val="0"/>
              </a:spcBef>
              <a:spcAft>
                <a:spcPts val="0"/>
              </a:spcAft>
              <a:buClr>
                <a:schemeClr val="dk1"/>
              </a:buClr>
              <a:buSzPts val="19900"/>
              <a:buFont typeface="Arial"/>
              <a:buNone/>
              <a:defRPr sz="19900">
                <a:solidFill>
                  <a:schemeClr val="dk1"/>
                </a:solidFill>
              </a:defRPr>
            </a:lvl4pPr>
            <a:lvl5pPr lvl="4" algn="ctr">
              <a:lnSpc>
                <a:spcPct val="100000"/>
              </a:lnSpc>
              <a:spcBef>
                <a:spcPts val="0"/>
              </a:spcBef>
              <a:spcAft>
                <a:spcPts val="0"/>
              </a:spcAft>
              <a:buClr>
                <a:schemeClr val="dk1"/>
              </a:buClr>
              <a:buSzPts val="19900"/>
              <a:buFont typeface="Arial"/>
              <a:buNone/>
              <a:defRPr sz="19900">
                <a:solidFill>
                  <a:schemeClr val="dk1"/>
                </a:solidFill>
              </a:defRPr>
            </a:lvl5pPr>
            <a:lvl6pPr lvl="5" algn="ctr">
              <a:lnSpc>
                <a:spcPct val="100000"/>
              </a:lnSpc>
              <a:spcBef>
                <a:spcPts val="0"/>
              </a:spcBef>
              <a:spcAft>
                <a:spcPts val="0"/>
              </a:spcAft>
              <a:buClr>
                <a:schemeClr val="dk1"/>
              </a:buClr>
              <a:buSzPts val="19900"/>
              <a:buFont typeface="Arial"/>
              <a:buNone/>
              <a:defRPr sz="19900">
                <a:solidFill>
                  <a:schemeClr val="dk1"/>
                </a:solidFill>
              </a:defRPr>
            </a:lvl6pPr>
            <a:lvl7pPr lvl="6" algn="ctr">
              <a:lnSpc>
                <a:spcPct val="100000"/>
              </a:lnSpc>
              <a:spcBef>
                <a:spcPts val="0"/>
              </a:spcBef>
              <a:spcAft>
                <a:spcPts val="0"/>
              </a:spcAft>
              <a:buClr>
                <a:schemeClr val="dk1"/>
              </a:buClr>
              <a:buSzPts val="19900"/>
              <a:buFont typeface="Arial"/>
              <a:buNone/>
              <a:defRPr sz="19900">
                <a:solidFill>
                  <a:schemeClr val="dk1"/>
                </a:solidFill>
              </a:defRPr>
            </a:lvl7pPr>
            <a:lvl8pPr lvl="7" algn="ctr">
              <a:lnSpc>
                <a:spcPct val="100000"/>
              </a:lnSpc>
              <a:spcBef>
                <a:spcPts val="0"/>
              </a:spcBef>
              <a:spcAft>
                <a:spcPts val="0"/>
              </a:spcAft>
              <a:buClr>
                <a:schemeClr val="dk1"/>
              </a:buClr>
              <a:buSzPts val="19900"/>
              <a:buFont typeface="Arial"/>
              <a:buNone/>
              <a:defRPr sz="19900">
                <a:solidFill>
                  <a:schemeClr val="dk1"/>
                </a:solidFill>
              </a:defRPr>
            </a:lvl8pPr>
            <a:lvl9pPr lvl="8" algn="ctr">
              <a:lnSpc>
                <a:spcPct val="100000"/>
              </a:lnSpc>
              <a:spcBef>
                <a:spcPts val="0"/>
              </a:spcBef>
              <a:spcAft>
                <a:spcPts val="0"/>
              </a:spcAft>
              <a:buClr>
                <a:schemeClr val="dk1"/>
              </a:buClr>
              <a:buSzPts val="19900"/>
              <a:buFont typeface="Arial"/>
              <a:buNone/>
              <a:defRPr sz="19900">
                <a:solidFill>
                  <a:schemeClr val="dk1"/>
                </a:solidFill>
              </a:defRPr>
            </a:lvl9pPr>
          </a:lstStyle>
          <a:p>
            <a:endParaRPr/>
          </a:p>
        </p:txBody>
      </p:sp>
      <p:sp>
        <p:nvSpPr>
          <p:cNvPr id="11" name="Google Shape;11;p4"/>
          <p:cNvSpPr txBox="1">
            <a:spLocks noGrp="1"/>
          </p:cNvSpPr>
          <p:nvPr>
            <p:ph type="subTitle" idx="1"/>
          </p:nvPr>
        </p:nvSpPr>
        <p:spPr>
          <a:xfrm>
            <a:off x="0" y="1362175"/>
            <a:ext cx="9353399" cy="5948099"/>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3200"/>
              <a:buFont typeface="Arial"/>
              <a:buNone/>
              <a:defRPr sz="3200" b="1" i="0" u="sng"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9pPr>
          </a:lstStyle>
          <a:p>
            <a:endParaRPr/>
          </a:p>
        </p:txBody>
      </p:sp>
      <p:sp>
        <p:nvSpPr>
          <p:cNvPr id="12" name="Google Shape;12;p4"/>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3"/>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1122120" y="9176960"/>
            <a:ext cx="30674099" cy="3591599"/>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3800"/>
              <a:buFont typeface="Arial"/>
              <a:buNone/>
              <a:defRPr sz="13800">
                <a:solidFill>
                  <a:schemeClr val="dk1"/>
                </a:solidFill>
              </a:defRPr>
            </a:lvl2pPr>
            <a:lvl3pPr lvl="2" algn="ctr">
              <a:lnSpc>
                <a:spcPct val="100000"/>
              </a:lnSpc>
              <a:spcBef>
                <a:spcPts val="0"/>
              </a:spcBef>
              <a:spcAft>
                <a:spcPts val="0"/>
              </a:spcAft>
              <a:buClr>
                <a:schemeClr val="dk1"/>
              </a:buClr>
              <a:buSzPts val="13800"/>
              <a:buFont typeface="Arial"/>
              <a:buNone/>
              <a:defRPr sz="13800">
                <a:solidFill>
                  <a:schemeClr val="dk1"/>
                </a:solidFill>
              </a:defRPr>
            </a:lvl3pPr>
            <a:lvl4pPr lvl="3" algn="ctr">
              <a:lnSpc>
                <a:spcPct val="100000"/>
              </a:lnSpc>
              <a:spcBef>
                <a:spcPts val="0"/>
              </a:spcBef>
              <a:spcAft>
                <a:spcPts val="0"/>
              </a:spcAft>
              <a:buClr>
                <a:schemeClr val="dk1"/>
              </a:buClr>
              <a:buSzPts val="13800"/>
              <a:buFont typeface="Arial"/>
              <a:buNone/>
              <a:defRPr sz="13800">
                <a:solidFill>
                  <a:schemeClr val="dk1"/>
                </a:solidFill>
              </a:defRPr>
            </a:lvl4pPr>
            <a:lvl5pPr lvl="4" algn="ctr">
              <a:lnSpc>
                <a:spcPct val="100000"/>
              </a:lnSpc>
              <a:spcBef>
                <a:spcPts val="0"/>
              </a:spcBef>
              <a:spcAft>
                <a:spcPts val="0"/>
              </a:spcAft>
              <a:buClr>
                <a:schemeClr val="dk1"/>
              </a:buClr>
              <a:buSzPts val="13800"/>
              <a:buFont typeface="Arial"/>
              <a:buNone/>
              <a:defRPr sz="13800">
                <a:solidFill>
                  <a:schemeClr val="dk1"/>
                </a:solidFill>
              </a:defRPr>
            </a:lvl5pPr>
            <a:lvl6pPr lvl="5" algn="ctr">
              <a:lnSpc>
                <a:spcPct val="100000"/>
              </a:lnSpc>
              <a:spcBef>
                <a:spcPts val="0"/>
              </a:spcBef>
              <a:spcAft>
                <a:spcPts val="0"/>
              </a:spcAft>
              <a:buClr>
                <a:schemeClr val="dk1"/>
              </a:buClr>
              <a:buSzPts val="13800"/>
              <a:buFont typeface="Arial"/>
              <a:buNone/>
              <a:defRPr sz="13800">
                <a:solidFill>
                  <a:schemeClr val="dk1"/>
                </a:solidFill>
              </a:defRPr>
            </a:lvl6pPr>
            <a:lvl7pPr lvl="6" algn="ctr">
              <a:lnSpc>
                <a:spcPct val="100000"/>
              </a:lnSpc>
              <a:spcBef>
                <a:spcPts val="0"/>
              </a:spcBef>
              <a:spcAft>
                <a:spcPts val="0"/>
              </a:spcAft>
              <a:buClr>
                <a:schemeClr val="dk1"/>
              </a:buClr>
              <a:buSzPts val="13800"/>
              <a:buFont typeface="Arial"/>
              <a:buNone/>
              <a:defRPr sz="13800">
                <a:solidFill>
                  <a:schemeClr val="dk1"/>
                </a:solidFill>
              </a:defRPr>
            </a:lvl7pPr>
            <a:lvl8pPr lvl="7" algn="ctr">
              <a:lnSpc>
                <a:spcPct val="100000"/>
              </a:lnSpc>
              <a:spcBef>
                <a:spcPts val="0"/>
              </a:spcBef>
              <a:spcAft>
                <a:spcPts val="0"/>
              </a:spcAft>
              <a:buClr>
                <a:schemeClr val="dk1"/>
              </a:buClr>
              <a:buSzPts val="13800"/>
              <a:buFont typeface="Arial"/>
              <a:buNone/>
              <a:defRPr sz="13800">
                <a:solidFill>
                  <a:schemeClr val="dk1"/>
                </a:solidFill>
              </a:defRPr>
            </a:lvl8pPr>
            <a:lvl9pPr lvl="8" algn="ctr">
              <a:lnSpc>
                <a:spcPct val="100000"/>
              </a:lnSpc>
              <a:spcBef>
                <a:spcPts val="0"/>
              </a:spcBef>
              <a:spcAft>
                <a:spcPts val="0"/>
              </a:spcAft>
              <a:buClr>
                <a:schemeClr val="dk1"/>
              </a:buClr>
              <a:buSzPts val="13800"/>
              <a:buFont typeface="Arial"/>
              <a:buNone/>
              <a:defRPr sz="13800">
                <a:solidFill>
                  <a:schemeClr val="dk1"/>
                </a:solidFill>
              </a:defRPr>
            </a:lvl9pPr>
          </a:lstStyle>
          <a:p>
            <a:endParaRPr/>
          </a:p>
        </p:txBody>
      </p:sp>
      <p:sp>
        <p:nvSpPr>
          <p:cNvPr id="15" name="Google Shape;15;p5"/>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1122120" y="1898773"/>
            <a:ext cx="30674099" cy="24434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0700"/>
              <a:buFont typeface="Arial"/>
              <a:buNone/>
              <a:defRPr sz="10700">
                <a:solidFill>
                  <a:schemeClr val="dk1"/>
                </a:solidFill>
              </a:defRPr>
            </a:lvl2pPr>
            <a:lvl3pPr lvl="2" algn="l">
              <a:lnSpc>
                <a:spcPct val="100000"/>
              </a:lnSpc>
              <a:spcBef>
                <a:spcPts val="0"/>
              </a:spcBef>
              <a:spcAft>
                <a:spcPts val="0"/>
              </a:spcAft>
              <a:buClr>
                <a:schemeClr val="dk1"/>
              </a:buClr>
              <a:buSzPts val="10700"/>
              <a:buFont typeface="Arial"/>
              <a:buNone/>
              <a:defRPr sz="10700">
                <a:solidFill>
                  <a:schemeClr val="dk1"/>
                </a:solidFill>
              </a:defRPr>
            </a:lvl3pPr>
            <a:lvl4pPr lvl="3" algn="l">
              <a:lnSpc>
                <a:spcPct val="100000"/>
              </a:lnSpc>
              <a:spcBef>
                <a:spcPts val="0"/>
              </a:spcBef>
              <a:spcAft>
                <a:spcPts val="0"/>
              </a:spcAft>
              <a:buClr>
                <a:schemeClr val="dk1"/>
              </a:buClr>
              <a:buSzPts val="10700"/>
              <a:buFont typeface="Arial"/>
              <a:buNone/>
              <a:defRPr sz="10700">
                <a:solidFill>
                  <a:schemeClr val="dk1"/>
                </a:solidFill>
              </a:defRPr>
            </a:lvl4pPr>
            <a:lvl5pPr lvl="4" algn="l">
              <a:lnSpc>
                <a:spcPct val="100000"/>
              </a:lnSpc>
              <a:spcBef>
                <a:spcPts val="0"/>
              </a:spcBef>
              <a:spcAft>
                <a:spcPts val="0"/>
              </a:spcAft>
              <a:buClr>
                <a:schemeClr val="dk1"/>
              </a:buClr>
              <a:buSzPts val="10700"/>
              <a:buFont typeface="Arial"/>
              <a:buNone/>
              <a:defRPr sz="10700">
                <a:solidFill>
                  <a:schemeClr val="dk1"/>
                </a:solidFill>
              </a:defRPr>
            </a:lvl5pPr>
            <a:lvl6pPr lvl="5" algn="l">
              <a:lnSpc>
                <a:spcPct val="100000"/>
              </a:lnSpc>
              <a:spcBef>
                <a:spcPts val="0"/>
              </a:spcBef>
              <a:spcAft>
                <a:spcPts val="0"/>
              </a:spcAft>
              <a:buClr>
                <a:schemeClr val="dk1"/>
              </a:buClr>
              <a:buSzPts val="10700"/>
              <a:buFont typeface="Arial"/>
              <a:buNone/>
              <a:defRPr sz="10700">
                <a:solidFill>
                  <a:schemeClr val="dk1"/>
                </a:solidFill>
              </a:defRPr>
            </a:lvl6pPr>
            <a:lvl7pPr lvl="6" algn="l">
              <a:lnSpc>
                <a:spcPct val="100000"/>
              </a:lnSpc>
              <a:spcBef>
                <a:spcPts val="0"/>
              </a:spcBef>
              <a:spcAft>
                <a:spcPts val="0"/>
              </a:spcAft>
              <a:buClr>
                <a:schemeClr val="dk1"/>
              </a:buClr>
              <a:buSzPts val="10700"/>
              <a:buFont typeface="Arial"/>
              <a:buNone/>
              <a:defRPr sz="10700">
                <a:solidFill>
                  <a:schemeClr val="dk1"/>
                </a:solidFill>
              </a:defRPr>
            </a:lvl7pPr>
            <a:lvl8pPr lvl="7" algn="l">
              <a:lnSpc>
                <a:spcPct val="100000"/>
              </a:lnSpc>
              <a:spcBef>
                <a:spcPts val="0"/>
              </a:spcBef>
              <a:spcAft>
                <a:spcPts val="0"/>
              </a:spcAft>
              <a:buClr>
                <a:schemeClr val="dk1"/>
              </a:buClr>
              <a:buSzPts val="10700"/>
              <a:buFont typeface="Arial"/>
              <a:buNone/>
              <a:defRPr sz="10700">
                <a:solidFill>
                  <a:schemeClr val="dk1"/>
                </a:solidFill>
              </a:defRPr>
            </a:lvl8pPr>
            <a:lvl9pPr lvl="8" algn="l">
              <a:lnSpc>
                <a:spcPct val="100000"/>
              </a:lnSpc>
              <a:spcBef>
                <a:spcPts val="0"/>
              </a:spcBef>
              <a:spcAft>
                <a:spcPts val="0"/>
              </a:spcAft>
              <a:buClr>
                <a:schemeClr val="dk1"/>
              </a:buClr>
              <a:buSzPts val="10700"/>
              <a:buFont typeface="Arial"/>
              <a:buNone/>
              <a:defRPr sz="10700">
                <a:solidFill>
                  <a:schemeClr val="dk1"/>
                </a:solidFill>
              </a:defRPr>
            </a:lvl9pPr>
          </a:lstStyle>
          <a:p>
            <a:endParaRPr/>
          </a:p>
        </p:txBody>
      </p:sp>
      <p:sp>
        <p:nvSpPr>
          <p:cNvPr id="18" name="Google Shape;18;p6"/>
          <p:cNvSpPr txBox="1">
            <a:spLocks noGrp="1"/>
          </p:cNvSpPr>
          <p:nvPr>
            <p:ph type="body" idx="1"/>
          </p:nvPr>
        </p:nvSpPr>
        <p:spPr>
          <a:xfrm>
            <a:off x="1122119" y="4917226"/>
            <a:ext cx="14399700" cy="145767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marL="914400" marR="0" lvl="1"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2pPr>
            <a:lvl3pPr marL="1371600" marR="0" lvl="2"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3pPr>
            <a:lvl4pPr marL="1828800" marR="0" lvl="3"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4pPr>
            <a:lvl5pPr marL="2286000" marR="0" lvl="4"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5pPr>
            <a:lvl6pPr marL="2743200" marR="0" lvl="5"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6pPr>
            <a:lvl7pPr marL="3200400" marR="0" lvl="6"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7pPr>
            <a:lvl8pPr marL="3657600" marR="0" lvl="7"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8pPr>
            <a:lvl9pPr marL="4114800" marR="0" lvl="8" indent="-228600" algn="l">
              <a:lnSpc>
                <a:spcPct val="115000"/>
              </a:lnSpc>
              <a:spcBef>
                <a:spcPts val="6100"/>
              </a:spcBef>
              <a:spcAft>
                <a:spcPts val="6100"/>
              </a:spcAft>
              <a:buClr>
                <a:schemeClr val="dk2"/>
              </a:buClr>
              <a:buSzPts val="4600"/>
              <a:buFont typeface="Arial"/>
              <a:buNone/>
              <a:defRPr sz="4600" b="0" i="0" u="none" strike="noStrike" cap="none">
                <a:solidFill>
                  <a:schemeClr val="dk2"/>
                </a:solidFill>
                <a:latin typeface="Arial"/>
                <a:ea typeface="Arial"/>
                <a:cs typeface="Arial"/>
                <a:sym typeface="Arial"/>
              </a:defRPr>
            </a:lvl9pPr>
          </a:lstStyle>
          <a:p>
            <a:endParaRPr/>
          </a:p>
        </p:txBody>
      </p:sp>
      <p:sp>
        <p:nvSpPr>
          <p:cNvPr id="19" name="Google Shape;19;p6"/>
          <p:cNvSpPr txBox="1">
            <a:spLocks noGrp="1"/>
          </p:cNvSpPr>
          <p:nvPr>
            <p:ph type="body" idx="2"/>
          </p:nvPr>
        </p:nvSpPr>
        <p:spPr>
          <a:xfrm>
            <a:off x="17396639" y="4917226"/>
            <a:ext cx="14399700" cy="145767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marL="914400" marR="0" lvl="1"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2pPr>
            <a:lvl3pPr marL="1371600" marR="0" lvl="2"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3pPr>
            <a:lvl4pPr marL="1828800" marR="0" lvl="3"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4pPr>
            <a:lvl5pPr marL="2286000" marR="0" lvl="4"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5pPr>
            <a:lvl6pPr marL="2743200" marR="0" lvl="5"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6pPr>
            <a:lvl7pPr marL="3200400" marR="0" lvl="6"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7pPr>
            <a:lvl8pPr marL="3657600" marR="0" lvl="7"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8pPr>
            <a:lvl9pPr marL="4114800" marR="0" lvl="8" indent="-228600" algn="l">
              <a:lnSpc>
                <a:spcPct val="115000"/>
              </a:lnSpc>
              <a:spcBef>
                <a:spcPts val="6100"/>
              </a:spcBef>
              <a:spcAft>
                <a:spcPts val="6100"/>
              </a:spcAft>
              <a:buClr>
                <a:schemeClr val="dk2"/>
              </a:buClr>
              <a:buSzPts val="4600"/>
              <a:buFont typeface="Arial"/>
              <a:buNone/>
              <a:defRPr sz="4600" b="0" i="0" u="none" strike="noStrike" cap="none">
                <a:solidFill>
                  <a:schemeClr val="dk2"/>
                </a:solidFill>
                <a:latin typeface="Arial"/>
                <a:ea typeface="Arial"/>
                <a:cs typeface="Arial"/>
                <a:sym typeface="Arial"/>
              </a:defRPr>
            </a:lvl9pPr>
          </a:lstStyle>
          <a:p>
            <a:endParaRPr/>
          </a:p>
        </p:txBody>
      </p:sp>
      <p:sp>
        <p:nvSpPr>
          <p:cNvPr id="20" name="Google Shape;20;p6"/>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1122120" y="1898773"/>
            <a:ext cx="30674099" cy="24434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0700"/>
              <a:buFont typeface="Arial"/>
              <a:buNone/>
              <a:defRPr sz="10700">
                <a:solidFill>
                  <a:schemeClr val="dk1"/>
                </a:solidFill>
              </a:defRPr>
            </a:lvl2pPr>
            <a:lvl3pPr lvl="2" algn="l">
              <a:lnSpc>
                <a:spcPct val="100000"/>
              </a:lnSpc>
              <a:spcBef>
                <a:spcPts val="0"/>
              </a:spcBef>
              <a:spcAft>
                <a:spcPts val="0"/>
              </a:spcAft>
              <a:buClr>
                <a:schemeClr val="dk1"/>
              </a:buClr>
              <a:buSzPts val="10700"/>
              <a:buFont typeface="Arial"/>
              <a:buNone/>
              <a:defRPr sz="10700">
                <a:solidFill>
                  <a:schemeClr val="dk1"/>
                </a:solidFill>
              </a:defRPr>
            </a:lvl3pPr>
            <a:lvl4pPr lvl="3" algn="l">
              <a:lnSpc>
                <a:spcPct val="100000"/>
              </a:lnSpc>
              <a:spcBef>
                <a:spcPts val="0"/>
              </a:spcBef>
              <a:spcAft>
                <a:spcPts val="0"/>
              </a:spcAft>
              <a:buClr>
                <a:schemeClr val="dk1"/>
              </a:buClr>
              <a:buSzPts val="10700"/>
              <a:buFont typeface="Arial"/>
              <a:buNone/>
              <a:defRPr sz="10700">
                <a:solidFill>
                  <a:schemeClr val="dk1"/>
                </a:solidFill>
              </a:defRPr>
            </a:lvl4pPr>
            <a:lvl5pPr lvl="4" algn="l">
              <a:lnSpc>
                <a:spcPct val="100000"/>
              </a:lnSpc>
              <a:spcBef>
                <a:spcPts val="0"/>
              </a:spcBef>
              <a:spcAft>
                <a:spcPts val="0"/>
              </a:spcAft>
              <a:buClr>
                <a:schemeClr val="dk1"/>
              </a:buClr>
              <a:buSzPts val="10700"/>
              <a:buFont typeface="Arial"/>
              <a:buNone/>
              <a:defRPr sz="10700">
                <a:solidFill>
                  <a:schemeClr val="dk1"/>
                </a:solidFill>
              </a:defRPr>
            </a:lvl5pPr>
            <a:lvl6pPr lvl="5" algn="l">
              <a:lnSpc>
                <a:spcPct val="100000"/>
              </a:lnSpc>
              <a:spcBef>
                <a:spcPts val="0"/>
              </a:spcBef>
              <a:spcAft>
                <a:spcPts val="0"/>
              </a:spcAft>
              <a:buClr>
                <a:schemeClr val="dk1"/>
              </a:buClr>
              <a:buSzPts val="10700"/>
              <a:buFont typeface="Arial"/>
              <a:buNone/>
              <a:defRPr sz="10700">
                <a:solidFill>
                  <a:schemeClr val="dk1"/>
                </a:solidFill>
              </a:defRPr>
            </a:lvl6pPr>
            <a:lvl7pPr lvl="6" algn="l">
              <a:lnSpc>
                <a:spcPct val="100000"/>
              </a:lnSpc>
              <a:spcBef>
                <a:spcPts val="0"/>
              </a:spcBef>
              <a:spcAft>
                <a:spcPts val="0"/>
              </a:spcAft>
              <a:buClr>
                <a:schemeClr val="dk1"/>
              </a:buClr>
              <a:buSzPts val="10700"/>
              <a:buFont typeface="Arial"/>
              <a:buNone/>
              <a:defRPr sz="10700">
                <a:solidFill>
                  <a:schemeClr val="dk1"/>
                </a:solidFill>
              </a:defRPr>
            </a:lvl7pPr>
            <a:lvl8pPr lvl="7" algn="l">
              <a:lnSpc>
                <a:spcPct val="100000"/>
              </a:lnSpc>
              <a:spcBef>
                <a:spcPts val="0"/>
              </a:spcBef>
              <a:spcAft>
                <a:spcPts val="0"/>
              </a:spcAft>
              <a:buClr>
                <a:schemeClr val="dk1"/>
              </a:buClr>
              <a:buSzPts val="10700"/>
              <a:buFont typeface="Arial"/>
              <a:buNone/>
              <a:defRPr sz="10700">
                <a:solidFill>
                  <a:schemeClr val="dk1"/>
                </a:solidFill>
              </a:defRPr>
            </a:lvl8pPr>
            <a:lvl9pPr lvl="8" algn="l">
              <a:lnSpc>
                <a:spcPct val="100000"/>
              </a:lnSpc>
              <a:spcBef>
                <a:spcPts val="0"/>
              </a:spcBef>
              <a:spcAft>
                <a:spcPts val="0"/>
              </a:spcAft>
              <a:buClr>
                <a:schemeClr val="dk1"/>
              </a:buClr>
              <a:buSzPts val="10700"/>
              <a:buFont typeface="Arial"/>
              <a:buNone/>
              <a:defRPr sz="10700">
                <a:solidFill>
                  <a:schemeClr val="dk1"/>
                </a:solidFill>
              </a:defRPr>
            </a:lvl9pPr>
          </a:lstStyle>
          <a:p>
            <a:endParaRPr/>
          </a:p>
        </p:txBody>
      </p:sp>
      <p:sp>
        <p:nvSpPr>
          <p:cNvPr id="23" name="Google Shape;23;p7"/>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1122119" y="2370559"/>
            <a:ext cx="10108800" cy="32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9200"/>
              <a:buFont typeface="Arial"/>
              <a:buNone/>
              <a:defRPr sz="9200">
                <a:solidFill>
                  <a:schemeClr val="dk1"/>
                </a:solidFill>
              </a:defRPr>
            </a:lvl2pPr>
            <a:lvl3pPr lvl="2" algn="l">
              <a:lnSpc>
                <a:spcPct val="100000"/>
              </a:lnSpc>
              <a:spcBef>
                <a:spcPts val="0"/>
              </a:spcBef>
              <a:spcAft>
                <a:spcPts val="0"/>
              </a:spcAft>
              <a:buClr>
                <a:schemeClr val="dk1"/>
              </a:buClr>
              <a:buSzPts val="9200"/>
              <a:buFont typeface="Arial"/>
              <a:buNone/>
              <a:defRPr sz="9200">
                <a:solidFill>
                  <a:schemeClr val="dk1"/>
                </a:solidFill>
              </a:defRPr>
            </a:lvl3pPr>
            <a:lvl4pPr lvl="3" algn="l">
              <a:lnSpc>
                <a:spcPct val="100000"/>
              </a:lnSpc>
              <a:spcBef>
                <a:spcPts val="0"/>
              </a:spcBef>
              <a:spcAft>
                <a:spcPts val="0"/>
              </a:spcAft>
              <a:buClr>
                <a:schemeClr val="dk1"/>
              </a:buClr>
              <a:buSzPts val="9200"/>
              <a:buFont typeface="Arial"/>
              <a:buNone/>
              <a:defRPr sz="9200">
                <a:solidFill>
                  <a:schemeClr val="dk1"/>
                </a:solidFill>
              </a:defRPr>
            </a:lvl4pPr>
            <a:lvl5pPr lvl="4" algn="l">
              <a:lnSpc>
                <a:spcPct val="100000"/>
              </a:lnSpc>
              <a:spcBef>
                <a:spcPts val="0"/>
              </a:spcBef>
              <a:spcAft>
                <a:spcPts val="0"/>
              </a:spcAft>
              <a:buClr>
                <a:schemeClr val="dk1"/>
              </a:buClr>
              <a:buSzPts val="9200"/>
              <a:buFont typeface="Arial"/>
              <a:buNone/>
              <a:defRPr sz="9200">
                <a:solidFill>
                  <a:schemeClr val="dk1"/>
                </a:solidFill>
              </a:defRPr>
            </a:lvl5pPr>
            <a:lvl6pPr lvl="5" algn="l">
              <a:lnSpc>
                <a:spcPct val="100000"/>
              </a:lnSpc>
              <a:spcBef>
                <a:spcPts val="0"/>
              </a:spcBef>
              <a:spcAft>
                <a:spcPts val="0"/>
              </a:spcAft>
              <a:buClr>
                <a:schemeClr val="dk1"/>
              </a:buClr>
              <a:buSzPts val="9200"/>
              <a:buFont typeface="Arial"/>
              <a:buNone/>
              <a:defRPr sz="9200">
                <a:solidFill>
                  <a:schemeClr val="dk1"/>
                </a:solidFill>
              </a:defRPr>
            </a:lvl6pPr>
            <a:lvl7pPr lvl="6" algn="l">
              <a:lnSpc>
                <a:spcPct val="100000"/>
              </a:lnSpc>
              <a:spcBef>
                <a:spcPts val="0"/>
              </a:spcBef>
              <a:spcAft>
                <a:spcPts val="0"/>
              </a:spcAft>
              <a:buClr>
                <a:schemeClr val="dk1"/>
              </a:buClr>
              <a:buSzPts val="9200"/>
              <a:buFont typeface="Arial"/>
              <a:buNone/>
              <a:defRPr sz="9200">
                <a:solidFill>
                  <a:schemeClr val="dk1"/>
                </a:solidFill>
              </a:defRPr>
            </a:lvl7pPr>
            <a:lvl8pPr lvl="7" algn="l">
              <a:lnSpc>
                <a:spcPct val="100000"/>
              </a:lnSpc>
              <a:spcBef>
                <a:spcPts val="0"/>
              </a:spcBef>
              <a:spcAft>
                <a:spcPts val="0"/>
              </a:spcAft>
              <a:buClr>
                <a:schemeClr val="dk1"/>
              </a:buClr>
              <a:buSzPts val="9200"/>
              <a:buFont typeface="Arial"/>
              <a:buNone/>
              <a:defRPr sz="9200">
                <a:solidFill>
                  <a:schemeClr val="dk1"/>
                </a:solidFill>
              </a:defRPr>
            </a:lvl8pPr>
            <a:lvl9pPr lvl="8" algn="l">
              <a:lnSpc>
                <a:spcPct val="100000"/>
              </a:lnSpc>
              <a:spcBef>
                <a:spcPts val="0"/>
              </a:spcBef>
              <a:spcAft>
                <a:spcPts val="0"/>
              </a:spcAft>
              <a:buClr>
                <a:schemeClr val="dk1"/>
              </a:buClr>
              <a:buSzPts val="9200"/>
              <a:buFont typeface="Arial"/>
              <a:buNone/>
              <a:defRPr sz="9200">
                <a:solidFill>
                  <a:schemeClr val="dk1"/>
                </a:solidFill>
              </a:defRPr>
            </a:lvl9pPr>
          </a:lstStyle>
          <a:p>
            <a:endParaRPr/>
          </a:p>
        </p:txBody>
      </p:sp>
      <p:sp>
        <p:nvSpPr>
          <p:cNvPr id="26" name="Google Shape;26;p8"/>
          <p:cNvSpPr txBox="1">
            <a:spLocks noGrp="1"/>
          </p:cNvSpPr>
          <p:nvPr>
            <p:ph type="body" idx="1"/>
          </p:nvPr>
        </p:nvSpPr>
        <p:spPr>
          <a:xfrm>
            <a:off x="1122119" y="5928960"/>
            <a:ext cx="10108800" cy="135654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marL="914400" marR="0" lvl="1"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2pPr>
            <a:lvl3pPr marL="1371600" marR="0" lvl="2"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3pPr>
            <a:lvl4pPr marL="1828800" marR="0" lvl="3"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4pPr>
            <a:lvl5pPr marL="2286000" marR="0" lvl="4"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5pPr>
            <a:lvl6pPr marL="2743200" marR="0" lvl="5"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6pPr>
            <a:lvl7pPr marL="3200400" marR="0" lvl="6"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7pPr>
            <a:lvl8pPr marL="3657600" marR="0" lvl="7" indent="-228600" algn="l">
              <a:lnSpc>
                <a:spcPct val="115000"/>
              </a:lnSpc>
              <a:spcBef>
                <a:spcPts val="610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8pPr>
            <a:lvl9pPr marL="4114800" marR="0" lvl="8" indent="-228600" algn="l">
              <a:lnSpc>
                <a:spcPct val="115000"/>
              </a:lnSpc>
              <a:spcBef>
                <a:spcPts val="6100"/>
              </a:spcBef>
              <a:spcAft>
                <a:spcPts val="6100"/>
              </a:spcAft>
              <a:buClr>
                <a:schemeClr val="dk2"/>
              </a:buClr>
              <a:buSzPts val="4600"/>
              <a:buFont typeface="Arial"/>
              <a:buNone/>
              <a:defRPr sz="4600" b="0" i="0" u="none" strike="noStrike" cap="none">
                <a:solidFill>
                  <a:schemeClr val="dk2"/>
                </a:solidFill>
                <a:latin typeface="Arial"/>
                <a:ea typeface="Arial"/>
                <a:cs typeface="Arial"/>
                <a:sym typeface="Arial"/>
              </a:defRPr>
            </a:lvl9pPr>
          </a:lstStyle>
          <a:p>
            <a:endParaRPr/>
          </a:p>
        </p:txBody>
      </p:sp>
      <p:sp>
        <p:nvSpPr>
          <p:cNvPr id="27" name="Google Shape;27;p8"/>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1764900" y="1920639"/>
            <a:ext cx="22924199" cy="174539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8300"/>
              <a:buFont typeface="Arial"/>
              <a:buNone/>
              <a:defRPr sz="18300">
                <a:solidFill>
                  <a:schemeClr val="dk1"/>
                </a:solidFill>
              </a:defRPr>
            </a:lvl2pPr>
            <a:lvl3pPr lvl="2" algn="l">
              <a:lnSpc>
                <a:spcPct val="100000"/>
              </a:lnSpc>
              <a:spcBef>
                <a:spcPts val="0"/>
              </a:spcBef>
              <a:spcAft>
                <a:spcPts val="0"/>
              </a:spcAft>
              <a:buClr>
                <a:schemeClr val="dk1"/>
              </a:buClr>
              <a:buSzPts val="18300"/>
              <a:buFont typeface="Arial"/>
              <a:buNone/>
              <a:defRPr sz="18300">
                <a:solidFill>
                  <a:schemeClr val="dk1"/>
                </a:solidFill>
              </a:defRPr>
            </a:lvl3pPr>
            <a:lvl4pPr lvl="3" algn="l">
              <a:lnSpc>
                <a:spcPct val="100000"/>
              </a:lnSpc>
              <a:spcBef>
                <a:spcPts val="0"/>
              </a:spcBef>
              <a:spcAft>
                <a:spcPts val="0"/>
              </a:spcAft>
              <a:buClr>
                <a:schemeClr val="dk1"/>
              </a:buClr>
              <a:buSzPts val="18300"/>
              <a:buFont typeface="Arial"/>
              <a:buNone/>
              <a:defRPr sz="18300">
                <a:solidFill>
                  <a:schemeClr val="dk1"/>
                </a:solidFill>
              </a:defRPr>
            </a:lvl4pPr>
            <a:lvl5pPr lvl="4" algn="l">
              <a:lnSpc>
                <a:spcPct val="100000"/>
              </a:lnSpc>
              <a:spcBef>
                <a:spcPts val="0"/>
              </a:spcBef>
              <a:spcAft>
                <a:spcPts val="0"/>
              </a:spcAft>
              <a:buClr>
                <a:schemeClr val="dk1"/>
              </a:buClr>
              <a:buSzPts val="18300"/>
              <a:buFont typeface="Arial"/>
              <a:buNone/>
              <a:defRPr sz="18300">
                <a:solidFill>
                  <a:schemeClr val="dk1"/>
                </a:solidFill>
              </a:defRPr>
            </a:lvl5pPr>
            <a:lvl6pPr lvl="5" algn="l">
              <a:lnSpc>
                <a:spcPct val="100000"/>
              </a:lnSpc>
              <a:spcBef>
                <a:spcPts val="0"/>
              </a:spcBef>
              <a:spcAft>
                <a:spcPts val="0"/>
              </a:spcAft>
              <a:buClr>
                <a:schemeClr val="dk1"/>
              </a:buClr>
              <a:buSzPts val="18300"/>
              <a:buFont typeface="Arial"/>
              <a:buNone/>
              <a:defRPr sz="18300">
                <a:solidFill>
                  <a:schemeClr val="dk1"/>
                </a:solidFill>
              </a:defRPr>
            </a:lvl6pPr>
            <a:lvl7pPr lvl="6" algn="l">
              <a:lnSpc>
                <a:spcPct val="100000"/>
              </a:lnSpc>
              <a:spcBef>
                <a:spcPts val="0"/>
              </a:spcBef>
              <a:spcAft>
                <a:spcPts val="0"/>
              </a:spcAft>
              <a:buClr>
                <a:schemeClr val="dk1"/>
              </a:buClr>
              <a:buSzPts val="18300"/>
              <a:buFont typeface="Arial"/>
              <a:buNone/>
              <a:defRPr sz="18300">
                <a:solidFill>
                  <a:schemeClr val="dk1"/>
                </a:solidFill>
              </a:defRPr>
            </a:lvl7pPr>
            <a:lvl8pPr lvl="7" algn="l">
              <a:lnSpc>
                <a:spcPct val="100000"/>
              </a:lnSpc>
              <a:spcBef>
                <a:spcPts val="0"/>
              </a:spcBef>
              <a:spcAft>
                <a:spcPts val="0"/>
              </a:spcAft>
              <a:buClr>
                <a:schemeClr val="dk1"/>
              </a:buClr>
              <a:buSzPts val="18300"/>
              <a:buFont typeface="Arial"/>
              <a:buNone/>
              <a:defRPr sz="18300">
                <a:solidFill>
                  <a:schemeClr val="dk1"/>
                </a:solidFill>
              </a:defRPr>
            </a:lvl8pPr>
            <a:lvl9pPr lvl="8" algn="l">
              <a:lnSpc>
                <a:spcPct val="100000"/>
              </a:lnSpc>
              <a:spcBef>
                <a:spcPts val="0"/>
              </a:spcBef>
              <a:spcAft>
                <a:spcPts val="0"/>
              </a:spcAft>
              <a:buClr>
                <a:schemeClr val="dk1"/>
              </a:buClr>
              <a:buSzPts val="18300"/>
              <a:buFont typeface="Arial"/>
              <a:buNone/>
              <a:defRPr sz="18300">
                <a:solidFill>
                  <a:schemeClr val="dk1"/>
                </a:solidFill>
              </a:defRPr>
            </a:lvl9pPr>
          </a:lstStyle>
          <a:p>
            <a:endParaRPr/>
          </a:p>
        </p:txBody>
      </p:sp>
      <p:sp>
        <p:nvSpPr>
          <p:cNvPr id="30" name="Google Shape;30;p9"/>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10"/>
          <p:cNvSpPr/>
          <p:nvPr/>
        </p:nvSpPr>
        <p:spPr>
          <a:xfrm>
            <a:off x="16459200" y="-532"/>
            <a:ext cx="16459200" cy="21945599"/>
          </a:xfrm>
          <a:prstGeom prst="rect">
            <a:avLst/>
          </a:prstGeom>
          <a:solidFill>
            <a:schemeClr val="lt2"/>
          </a:solidFill>
          <a:ln>
            <a:noFill/>
          </a:ln>
        </p:spPr>
        <p:txBody>
          <a:bodyPr spcFirstLastPara="1" wrap="square" lIns="349450" tIns="349450" rIns="349450" bIns="349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0"/>
          <p:cNvSpPr txBox="1">
            <a:spLocks noGrp="1"/>
          </p:cNvSpPr>
          <p:nvPr>
            <p:ph type="title"/>
          </p:nvPr>
        </p:nvSpPr>
        <p:spPr>
          <a:xfrm>
            <a:off x="955800" y="5261546"/>
            <a:ext cx="14562599" cy="6324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6100"/>
              <a:buFont typeface="Arial"/>
              <a:buNone/>
              <a:defRPr sz="16100">
                <a:solidFill>
                  <a:schemeClr val="dk1"/>
                </a:solidFill>
              </a:defRPr>
            </a:lvl2pPr>
            <a:lvl3pPr lvl="2" algn="ctr">
              <a:lnSpc>
                <a:spcPct val="100000"/>
              </a:lnSpc>
              <a:spcBef>
                <a:spcPts val="0"/>
              </a:spcBef>
              <a:spcAft>
                <a:spcPts val="0"/>
              </a:spcAft>
              <a:buClr>
                <a:schemeClr val="dk1"/>
              </a:buClr>
              <a:buSzPts val="16100"/>
              <a:buFont typeface="Arial"/>
              <a:buNone/>
              <a:defRPr sz="16100">
                <a:solidFill>
                  <a:schemeClr val="dk1"/>
                </a:solidFill>
              </a:defRPr>
            </a:lvl3pPr>
            <a:lvl4pPr lvl="3" algn="ctr">
              <a:lnSpc>
                <a:spcPct val="100000"/>
              </a:lnSpc>
              <a:spcBef>
                <a:spcPts val="0"/>
              </a:spcBef>
              <a:spcAft>
                <a:spcPts val="0"/>
              </a:spcAft>
              <a:buClr>
                <a:schemeClr val="dk1"/>
              </a:buClr>
              <a:buSzPts val="16100"/>
              <a:buFont typeface="Arial"/>
              <a:buNone/>
              <a:defRPr sz="16100">
                <a:solidFill>
                  <a:schemeClr val="dk1"/>
                </a:solidFill>
              </a:defRPr>
            </a:lvl4pPr>
            <a:lvl5pPr lvl="4" algn="ctr">
              <a:lnSpc>
                <a:spcPct val="100000"/>
              </a:lnSpc>
              <a:spcBef>
                <a:spcPts val="0"/>
              </a:spcBef>
              <a:spcAft>
                <a:spcPts val="0"/>
              </a:spcAft>
              <a:buClr>
                <a:schemeClr val="dk1"/>
              </a:buClr>
              <a:buSzPts val="16100"/>
              <a:buFont typeface="Arial"/>
              <a:buNone/>
              <a:defRPr sz="16100">
                <a:solidFill>
                  <a:schemeClr val="dk1"/>
                </a:solidFill>
              </a:defRPr>
            </a:lvl5pPr>
            <a:lvl6pPr lvl="5" algn="ctr">
              <a:lnSpc>
                <a:spcPct val="100000"/>
              </a:lnSpc>
              <a:spcBef>
                <a:spcPts val="0"/>
              </a:spcBef>
              <a:spcAft>
                <a:spcPts val="0"/>
              </a:spcAft>
              <a:buClr>
                <a:schemeClr val="dk1"/>
              </a:buClr>
              <a:buSzPts val="16100"/>
              <a:buFont typeface="Arial"/>
              <a:buNone/>
              <a:defRPr sz="16100">
                <a:solidFill>
                  <a:schemeClr val="dk1"/>
                </a:solidFill>
              </a:defRPr>
            </a:lvl6pPr>
            <a:lvl7pPr lvl="6" algn="ctr">
              <a:lnSpc>
                <a:spcPct val="100000"/>
              </a:lnSpc>
              <a:spcBef>
                <a:spcPts val="0"/>
              </a:spcBef>
              <a:spcAft>
                <a:spcPts val="0"/>
              </a:spcAft>
              <a:buClr>
                <a:schemeClr val="dk1"/>
              </a:buClr>
              <a:buSzPts val="16100"/>
              <a:buFont typeface="Arial"/>
              <a:buNone/>
              <a:defRPr sz="16100">
                <a:solidFill>
                  <a:schemeClr val="dk1"/>
                </a:solidFill>
              </a:defRPr>
            </a:lvl7pPr>
            <a:lvl8pPr lvl="7" algn="ctr">
              <a:lnSpc>
                <a:spcPct val="100000"/>
              </a:lnSpc>
              <a:spcBef>
                <a:spcPts val="0"/>
              </a:spcBef>
              <a:spcAft>
                <a:spcPts val="0"/>
              </a:spcAft>
              <a:buClr>
                <a:schemeClr val="dk1"/>
              </a:buClr>
              <a:buSzPts val="16100"/>
              <a:buFont typeface="Arial"/>
              <a:buNone/>
              <a:defRPr sz="16100">
                <a:solidFill>
                  <a:schemeClr val="dk1"/>
                </a:solidFill>
              </a:defRPr>
            </a:lvl8pPr>
            <a:lvl9pPr lvl="8" algn="ctr">
              <a:lnSpc>
                <a:spcPct val="100000"/>
              </a:lnSpc>
              <a:spcBef>
                <a:spcPts val="0"/>
              </a:spcBef>
              <a:spcAft>
                <a:spcPts val="0"/>
              </a:spcAft>
              <a:buClr>
                <a:schemeClr val="dk1"/>
              </a:buClr>
              <a:buSzPts val="16100"/>
              <a:buFont typeface="Arial"/>
              <a:buNone/>
              <a:defRPr sz="16100">
                <a:solidFill>
                  <a:schemeClr val="dk1"/>
                </a:solidFill>
              </a:defRPr>
            </a:lvl9pPr>
          </a:lstStyle>
          <a:p>
            <a:endParaRPr/>
          </a:p>
        </p:txBody>
      </p:sp>
      <p:sp>
        <p:nvSpPr>
          <p:cNvPr id="34" name="Google Shape;34;p10"/>
          <p:cNvSpPr txBox="1">
            <a:spLocks noGrp="1"/>
          </p:cNvSpPr>
          <p:nvPr>
            <p:ph type="subTitle" idx="1"/>
          </p:nvPr>
        </p:nvSpPr>
        <p:spPr>
          <a:xfrm>
            <a:off x="955800" y="11959785"/>
            <a:ext cx="14562599" cy="5269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9pPr>
          </a:lstStyle>
          <a:p>
            <a:endParaRPr/>
          </a:p>
        </p:txBody>
      </p:sp>
      <p:sp>
        <p:nvSpPr>
          <p:cNvPr id="35" name="Google Shape;35;p10"/>
          <p:cNvSpPr txBox="1">
            <a:spLocks noGrp="1"/>
          </p:cNvSpPr>
          <p:nvPr>
            <p:ph type="body" idx="2"/>
          </p:nvPr>
        </p:nvSpPr>
        <p:spPr>
          <a:xfrm>
            <a:off x="17782200" y="3089385"/>
            <a:ext cx="13813200" cy="15765900"/>
          </a:xfrm>
          <a:prstGeom prst="rect">
            <a:avLst/>
          </a:prstGeom>
          <a:noFill/>
          <a:ln>
            <a:noFill/>
          </a:ln>
        </p:spPr>
        <p:txBody>
          <a:bodyPr spcFirstLastPara="1" wrap="square" lIns="91425" tIns="91425" rIns="91425" bIns="91425" anchor="ctr" anchorCtr="0">
            <a:noAutofit/>
          </a:bodyPr>
          <a:lstStyle>
            <a:lvl1pPr marL="457200" marR="0" lvl="0" indent="-228600" algn="l">
              <a:lnSpc>
                <a:spcPct val="115000"/>
              </a:lnSpc>
              <a:spcBef>
                <a:spcPts val="0"/>
              </a:spcBef>
              <a:spcAft>
                <a:spcPts val="0"/>
              </a:spcAft>
              <a:buClr>
                <a:schemeClr val="dk2"/>
              </a:buClr>
              <a:buSzPts val="6900"/>
              <a:buFont typeface="Arial"/>
              <a:buNone/>
              <a:defRPr sz="6900" b="0" i="0" u="none" strike="noStrike" cap="none">
                <a:solidFill>
                  <a:schemeClr val="dk2"/>
                </a:solidFill>
                <a:latin typeface="Arial"/>
                <a:ea typeface="Arial"/>
                <a:cs typeface="Arial"/>
                <a:sym typeface="Arial"/>
              </a:defRPr>
            </a:lvl1pPr>
            <a:lvl2pPr marL="914400" marR="0" lvl="1"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2pPr>
            <a:lvl3pPr marL="1371600" marR="0" lvl="2"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3pPr>
            <a:lvl4pPr marL="1828800" marR="0" lvl="3"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4pPr>
            <a:lvl5pPr marL="2286000" marR="0" lvl="4"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5pPr>
            <a:lvl6pPr marL="2743200" marR="0" lvl="5"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6pPr>
            <a:lvl7pPr marL="3200400" marR="0" lvl="6"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7pPr>
            <a:lvl8pPr marL="3657600" marR="0" lvl="7"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8pPr>
            <a:lvl9pPr marL="4114800" marR="0" lvl="8" indent="-228600" algn="l">
              <a:lnSpc>
                <a:spcPct val="115000"/>
              </a:lnSpc>
              <a:spcBef>
                <a:spcPts val="6100"/>
              </a:spcBef>
              <a:spcAft>
                <a:spcPts val="6100"/>
              </a:spcAft>
              <a:buClr>
                <a:schemeClr val="dk2"/>
              </a:buClr>
              <a:buSzPts val="5400"/>
              <a:buFont typeface="Arial"/>
              <a:buNone/>
              <a:defRPr sz="5400" b="0" i="0" u="none" strike="noStrike" cap="none">
                <a:solidFill>
                  <a:schemeClr val="dk2"/>
                </a:solidFill>
                <a:latin typeface="Arial"/>
                <a:ea typeface="Arial"/>
                <a:cs typeface="Arial"/>
                <a:sym typeface="Arial"/>
              </a:defRPr>
            </a:lvl9pPr>
          </a:lstStyle>
          <a:p>
            <a:endParaRPr/>
          </a:p>
        </p:txBody>
      </p:sp>
      <p:sp>
        <p:nvSpPr>
          <p:cNvPr id="36" name="Google Shape;36;p10"/>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1"/>
          <p:cNvSpPr txBox="1">
            <a:spLocks noGrp="1"/>
          </p:cNvSpPr>
          <p:nvPr>
            <p:ph type="body" idx="1"/>
          </p:nvPr>
        </p:nvSpPr>
        <p:spPr>
          <a:xfrm>
            <a:off x="1122119" y="18050453"/>
            <a:ext cx="21595799" cy="2581799"/>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6900"/>
              <a:buFont typeface="Arial"/>
              <a:buNone/>
              <a:defRPr sz="6900" b="0" i="0" u="none" strike="noStrike" cap="none">
                <a:solidFill>
                  <a:schemeClr val="dk2"/>
                </a:solidFill>
                <a:latin typeface="Arial"/>
                <a:ea typeface="Arial"/>
                <a:cs typeface="Arial"/>
                <a:sym typeface="Arial"/>
              </a:defRPr>
            </a:lvl1pPr>
            <a:lvl2pPr marL="914400" marR="0" lvl="1" indent="-228600" algn="l">
              <a:lnSpc>
                <a:spcPct val="115000"/>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2pPr>
            <a:lvl3pPr marL="1371600" marR="0" lvl="2"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3pPr>
            <a:lvl4pPr marL="1828800" marR="0" lvl="3"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4pPr>
            <a:lvl5pPr marL="2286000" marR="0" lvl="4"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5pPr>
            <a:lvl6pPr marL="2743200" marR="0" lvl="5"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6pPr>
            <a:lvl7pPr marL="3200400" marR="0" lvl="6"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7pPr>
            <a:lvl8pPr marL="3657600" marR="0" lvl="7" indent="-228600" algn="l">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8pPr>
            <a:lvl9pPr marL="4114800" marR="0" lvl="8" indent="-228600" algn="l">
              <a:lnSpc>
                <a:spcPct val="115000"/>
              </a:lnSpc>
              <a:spcBef>
                <a:spcPts val="6100"/>
              </a:spcBef>
              <a:spcAft>
                <a:spcPts val="6100"/>
              </a:spcAft>
              <a:buClr>
                <a:schemeClr val="dk2"/>
              </a:buClr>
              <a:buSzPts val="5400"/>
              <a:buFont typeface="Arial"/>
              <a:buNone/>
              <a:defRPr sz="5400" b="0" i="0" u="none" strike="noStrike" cap="none">
                <a:solidFill>
                  <a:schemeClr val="dk2"/>
                </a:solidFill>
                <a:latin typeface="Arial"/>
                <a:ea typeface="Arial"/>
                <a:cs typeface="Arial"/>
                <a:sym typeface="Arial"/>
              </a:defRPr>
            </a:lvl9pPr>
          </a:lstStyle>
          <a:p>
            <a:endParaRPr/>
          </a:p>
        </p:txBody>
      </p:sp>
      <p:sp>
        <p:nvSpPr>
          <p:cNvPr id="39" name="Google Shape;39;p11"/>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1122120" y="4719466"/>
            <a:ext cx="30674099" cy="8377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45900"/>
              <a:buFont typeface="Arial"/>
              <a:buNone/>
              <a:defRPr sz="45900">
                <a:solidFill>
                  <a:schemeClr val="dk1"/>
                </a:solidFill>
              </a:defRPr>
            </a:lvl2pPr>
            <a:lvl3pPr lvl="2" algn="ctr">
              <a:lnSpc>
                <a:spcPct val="100000"/>
              </a:lnSpc>
              <a:spcBef>
                <a:spcPts val="0"/>
              </a:spcBef>
              <a:spcAft>
                <a:spcPts val="0"/>
              </a:spcAft>
              <a:buClr>
                <a:schemeClr val="dk1"/>
              </a:buClr>
              <a:buSzPts val="45900"/>
              <a:buFont typeface="Arial"/>
              <a:buNone/>
              <a:defRPr sz="45900">
                <a:solidFill>
                  <a:schemeClr val="dk1"/>
                </a:solidFill>
              </a:defRPr>
            </a:lvl3pPr>
            <a:lvl4pPr lvl="3" algn="ctr">
              <a:lnSpc>
                <a:spcPct val="100000"/>
              </a:lnSpc>
              <a:spcBef>
                <a:spcPts val="0"/>
              </a:spcBef>
              <a:spcAft>
                <a:spcPts val="0"/>
              </a:spcAft>
              <a:buClr>
                <a:schemeClr val="dk1"/>
              </a:buClr>
              <a:buSzPts val="45900"/>
              <a:buFont typeface="Arial"/>
              <a:buNone/>
              <a:defRPr sz="45900">
                <a:solidFill>
                  <a:schemeClr val="dk1"/>
                </a:solidFill>
              </a:defRPr>
            </a:lvl4pPr>
            <a:lvl5pPr lvl="4" algn="ctr">
              <a:lnSpc>
                <a:spcPct val="100000"/>
              </a:lnSpc>
              <a:spcBef>
                <a:spcPts val="0"/>
              </a:spcBef>
              <a:spcAft>
                <a:spcPts val="0"/>
              </a:spcAft>
              <a:buClr>
                <a:schemeClr val="dk1"/>
              </a:buClr>
              <a:buSzPts val="45900"/>
              <a:buFont typeface="Arial"/>
              <a:buNone/>
              <a:defRPr sz="45900">
                <a:solidFill>
                  <a:schemeClr val="dk1"/>
                </a:solidFill>
              </a:defRPr>
            </a:lvl5pPr>
            <a:lvl6pPr lvl="5" algn="ctr">
              <a:lnSpc>
                <a:spcPct val="100000"/>
              </a:lnSpc>
              <a:spcBef>
                <a:spcPts val="0"/>
              </a:spcBef>
              <a:spcAft>
                <a:spcPts val="0"/>
              </a:spcAft>
              <a:buClr>
                <a:schemeClr val="dk1"/>
              </a:buClr>
              <a:buSzPts val="45900"/>
              <a:buFont typeface="Arial"/>
              <a:buNone/>
              <a:defRPr sz="45900">
                <a:solidFill>
                  <a:schemeClr val="dk1"/>
                </a:solidFill>
              </a:defRPr>
            </a:lvl6pPr>
            <a:lvl7pPr lvl="6" algn="ctr">
              <a:lnSpc>
                <a:spcPct val="100000"/>
              </a:lnSpc>
              <a:spcBef>
                <a:spcPts val="0"/>
              </a:spcBef>
              <a:spcAft>
                <a:spcPts val="0"/>
              </a:spcAft>
              <a:buClr>
                <a:schemeClr val="dk1"/>
              </a:buClr>
              <a:buSzPts val="45900"/>
              <a:buFont typeface="Arial"/>
              <a:buNone/>
              <a:defRPr sz="45900">
                <a:solidFill>
                  <a:schemeClr val="dk1"/>
                </a:solidFill>
              </a:defRPr>
            </a:lvl7pPr>
            <a:lvl8pPr lvl="7" algn="ctr">
              <a:lnSpc>
                <a:spcPct val="100000"/>
              </a:lnSpc>
              <a:spcBef>
                <a:spcPts val="0"/>
              </a:spcBef>
              <a:spcAft>
                <a:spcPts val="0"/>
              </a:spcAft>
              <a:buClr>
                <a:schemeClr val="dk1"/>
              </a:buClr>
              <a:buSzPts val="45900"/>
              <a:buFont typeface="Arial"/>
              <a:buNone/>
              <a:defRPr sz="45900">
                <a:solidFill>
                  <a:schemeClr val="dk1"/>
                </a:solidFill>
              </a:defRPr>
            </a:lvl8pPr>
            <a:lvl9pPr lvl="8" algn="ctr">
              <a:lnSpc>
                <a:spcPct val="100000"/>
              </a:lnSpc>
              <a:spcBef>
                <a:spcPts val="0"/>
              </a:spcBef>
              <a:spcAft>
                <a:spcPts val="0"/>
              </a:spcAft>
              <a:buClr>
                <a:schemeClr val="dk1"/>
              </a:buClr>
              <a:buSzPts val="45900"/>
              <a:buFont typeface="Arial"/>
              <a:buNone/>
              <a:defRPr sz="45900">
                <a:solidFill>
                  <a:schemeClr val="dk1"/>
                </a:solidFill>
              </a:defRPr>
            </a:lvl9pPr>
          </a:lstStyle>
          <a:p>
            <a:endParaRPr/>
          </a:p>
        </p:txBody>
      </p:sp>
      <p:sp>
        <p:nvSpPr>
          <p:cNvPr id="42" name="Google Shape;42;p12"/>
          <p:cNvSpPr txBox="1">
            <a:spLocks noGrp="1"/>
          </p:cNvSpPr>
          <p:nvPr>
            <p:ph type="body" idx="1"/>
          </p:nvPr>
        </p:nvSpPr>
        <p:spPr>
          <a:xfrm>
            <a:off x="1122120" y="13449493"/>
            <a:ext cx="30674099" cy="5550000"/>
          </a:xfrm>
          <a:prstGeom prst="rect">
            <a:avLst/>
          </a:prstGeom>
          <a:noFill/>
          <a:ln>
            <a:noFill/>
          </a:ln>
        </p:spPr>
        <p:txBody>
          <a:bodyPr spcFirstLastPara="1" wrap="square" lIns="91425" tIns="91425" rIns="91425" bIns="91425" anchor="t" anchorCtr="0">
            <a:noAutofit/>
          </a:bodyPr>
          <a:lstStyle>
            <a:lvl1pPr marL="457200" marR="0" lvl="0" indent="-228600" algn="ctr">
              <a:lnSpc>
                <a:spcPct val="115000"/>
              </a:lnSpc>
              <a:spcBef>
                <a:spcPts val="0"/>
              </a:spcBef>
              <a:spcAft>
                <a:spcPts val="0"/>
              </a:spcAft>
              <a:buClr>
                <a:schemeClr val="dk2"/>
              </a:buClr>
              <a:buSzPts val="6900"/>
              <a:buFont typeface="Arial"/>
              <a:buNone/>
              <a:defRPr sz="6900" b="0" i="0" u="none" strike="noStrike" cap="none">
                <a:solidFill>
                  <a:schemeClr val="dk2"/>
                </a:solidFill>
                <a:latin typeface="Arial"/>
                <a:ea typeface="Arial"/>
                <a:cs typeface="Arial"/>
                <a:sym typeface="Arial"/>
              </a:defRPr>
            </a:lvl1pPr>
            <a:lvl2pPr marL="914400" marR="0" lvl="1" indent="-228600" algn="ctr">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2pPr>
            <a:lvl3pPr marL="1371600" marR="0" lvl="2" indent="-228600" algn="ctr">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3pPr>
            <a:lvl4pPr marL="1828800" marR="0" lvl="3" indent="-228600" algn="ctr">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4pPr>
            <a:lvl5pPr marL="2286000" marR="0" lvl="4" indent="-228600" algn="ctr">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5pPr>
            <a:lvl6pPr marL="2743200" marR="0" lvl="5" indent="-228600" algn="ctr">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6pPr>
            <a:lvl7pPr marL="3200400" marR="0" lvl="6" indent="-228600" algn="ctr">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7pPr>
            <a:lvl8pPr marL="3657600" marR="0" lvl="7" indent="-228600" algn="ctr">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8pPr>
            <a:lvl9pPr marL="4114800" marR="0" lvl="8" indent="-228600" algn="ctr">
              <a:lnSpc>
                <a:spcPct val="115000"/>
              </a:lnSpc>
              <a:spcBef>
                <a:spcPts val="6100"/>
              </a:spcBef>
              <a:spcAft>
                <a:spcPts val="6100"/>
              </a:spcAft>
              <a:buClr>
                <a:schemeClr val="dk2"/>
              </a:buClr>
              <a:buSzPts val="5400"/>
              <a:buFont typeface="Arial"/>
              <a:buNone/>
              <a:defRPr sz="5400" b="0" i="0" u="none" strike="noStrike" cap="none">
                <a:solidFill>
                  <a:schemeClr val="dk2"/>
                </a:solidFill>
                <a:latin typeface="Arial"/>
                <a:ea typeface="Arial"/>
                <a:cs typeface="Arial"/>
                <a:sym typeface="Arial"/>
              </a:defRPr>
            </a:lvl9pPr>
          </a:lstStyle>
          <a:p>
            <a:endParaRPr/>
          </a:p>
        </p:txBody>
      </p:sp>
      <p:sp>
        <p:nvSpPr>
          <p:cNvPr id="43" name="Google Shape;43;p12"/>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1122120" y="1898773"/>
            <a:ext cx="30674099" cy="24434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1122120" y="4917226"/>
            <a:ext cx="30674099" cy="14576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6900"/>
              <a:buFont typeface="Arial"/>
              <a:buNone/>
              <a:defRPr sz="6900" b="0" i="0" u="none" strike="noStrike" cap="none">
                <a:solidFill>
                  <a:schemeClr val="dk2"/>
                </a:solidFill>
                <a:latin typeface="Arial"/>
                <a:ea typeface="Arial"/>
                <a:cs typeface="Arial"/>
                <a:sym typeface="Arial"/>
              </a:defRPr>
            </a:lvl1pPr>
            <a:lvl2pPr marL="914400" marR="0" lvl="1" indent="-228600" algn="l" rtl="0">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2pPr>
            <a:lvl3pPr marL="1371600" marR="0" lvl="2" indent="-228600" algn="l" rtl="0">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3pPr>
            <a:lvl4pPr marL="1828800" marR="0" lvl="3" indent="-228600" algn="l" rtl="0">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4pPr>
            <a:lvl5pPr marL="2286000" marR="0" lvl="4" indent="-228600" algn="l" rtl="0">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5pPr>
            <a:lvl6pPr marL="2743200" marR="0" lvl="5" indent="-228600" algn="l" rtl="0">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6pPr>
            <a:lvl7pPr marL="3200400" marR="0" lvl="6" indent="-228600" algn="l" rtl="0">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7pPr>
            <a:lvl8pPr marL="3657600" marR="0" lvl="7" indent="-228600" algn="l" rtl="0">
              <a:lnSpc>
                <a:spcPct val="115000"/>
              </a:lnSpc>
              <a:spcBef>
                <a:spcPts val="610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8pPr>
            <a:lvl9pPr marL="4114800" marR="0" lvl="8" indent="-228600" algn="l" rtl="0">
              <a:lnSpc>
                <a:spcPct val="115000"/>
              </a:lnSpc>
              <a:spcBef>
                <a:spcPts val="6100"/>
              </a:spcBef>
              <a:spcAft>
                <a:spcPts val="6100"/>
              </a:spcAft>
              <a:buClr>
                <a:schemeClr val="dk2"/>
              </a:buClr>
              <a:buSzPts val="5400"/>
              <a:buFont typeface="Arial"/>
              <a:buNone/>
              <a:defRPr sz="5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30500846" y="19896390"/>
            <a:ext cx="1975199"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950"/>
              <a:buFont typeface="Arial"/>
              <a:buNone/>
              <a:defRPr sz="3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0" y="0"/>
            <a:ext cx="32918400" cy="1680000"/>
          </a:xfrm>
          <a:prstGeom prst="rect">
            <a:avLst/>
          </a:prstGeom>
          <a:noFill/>
          <a:ln>
            <a:noFill/>
          </a:ln>
        </p:spPr>
        <p:txBody>
          <a:bodyPr spcFirstLastPara="1" wrap="square" lIns="349450" tIns="349450" rIns="349450" bIns="349450" anchor="b" anchorCtr="0">
            <a:noAutofit/>
          </a:bodyPr>
          <a:lstStyle/>
          <a:p>
            <a:pPr marL="0" marR="0" lvl="0" indent="0" algn="ctr" rtl="0">
              <a:lnSpc>
                <a:spcPct val="100000"/>
              </a:lnSpc>
              <a:spcBef>
                <a:spcPts val="0"/>
              </a:spcBef>
              <a:spcAft>
                <a:spcPts val="0"/>
              </a:spcAft>
              <a:buClr>
                <a:schemeClr val="dk1"/>
              </a:buClr>
              <a:buSzPts val="1800"/>
              <a:buFont typeface="Arial"/>
              <a:buNone/>
            </a:pPr>
            <a:r>
              <a:rPr lang="en" sz="7200" b="1" u="sng" dirty="0"/>
              <a:t>Studying Species of the Peconic River</a:t>
            </a:r>
            <a:endParaRPr dirty="0"/>
          </a:p>
        </p:txBody>
      </p:sp>
      <p:sp>
        <p:nvSpPr>
          <p:cNvPr id="51" name="Google Shape;51;p1"/>
          <p:cNvSpPr txBox="1">
            <a:spLocks noGrp="1"/>
          </p:cNvSpPr>
          <p:nvPr>
            <p:ph type="subTitle" idx="1"/>
          </p:nvPr>
        </p:nvSpPr>
        <p:spPr>
          <a:xfrm>
            <a:off x="557748" y="1592309"/>
            <a:ext cx="9252359" cy="3923588"/>
          </a:xfrm>
          <a:prstGeom prst="rect">
            <a:avLst/>
          </a:prstGeom>
          <a:noFill/>
          <a:ln w="76200" cap="flat" cmpd="sng">
            <a:solidFill>
              <a:srgbClr val="9900FF"/>
            </a:solidFill>
            <a:prstDash val="solid"/>
            <a:round/>
            <a:headEnd type="none" w="sm" len="sm"/>
            <a:tailEnd type="none" w="sm" len="sm"/>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chemeClr val="dk2"/>
              </a:buClr>
              <a:buSzPts val="800"/>
              <a:buFont typeface="Arial"/>
              <a:buNone/>
            </a:pPr>
            <a:r>
              <a:rPr lang="en" sz="3200" b="1" i="0" u="sng" strike="noStrike" cap="none" dirty="0">
                <a:solidFill>
                  <a:srgbClr val="A61C00"/>
                </a:solidFill>
                <a:latin typeface="Arial"/>
                <a:ea typeface="Arial"/>
                <a:cs typeface="Arial"/>
                <a:sym typeface="Arial"/>
              </a:rPr>
              <a:t>Abstract</a:t>
            </a:r>
            <a:endParaRPr dirty="0"/>
          </a:p>
          <a:p>
            <a:pPr marL="0" lvl="0" indent="0" algn="just" rtl="0">
              <a:lnSpc>
                <a:spcPct val="100000"/>
              </a:lnSpc>
              <a:spcBef>
                <a:spcPts val="0"/>
              </a:spcBef>
              <a:spcAft>
                <a:spcPts val="0"/>
              </a:spcAft>
              <a:buClr>
                <a:schemeClr val="dk1"/>
              </a:buClr>
              <a:buSzPts val="2400"/>
              <a:buFont typeface="Arial"/>
              <a:buNone/>
            </a:pPr>
            <a:r>
              <a:rPr lang="en" sz="2500" b="0" u="none" dirty="0">
                <a:solidFill>
                  <a:schemeClr val="dk1"/>
                </a:solidFill>
                <a:latin typeface="Arial Narrow" panose="020B0606020202030204" pitchFamily="34" charset="0"/>
              </a:rPr>
              <a:t>What is harming our ecosystem and native species? There is mahogany tide, and invasive species that are hurting our ecosystem and native species. Our hypothesis is that finding issues earlier will make it easier to help keep an ecosystem safe and promote our native species. We selected the Peconic River as it is close by and affects the ecosystem that we live near, so we find that keeping this ecosystem healthy will be just the start of keep many more safe and healthy.</a:t>
            </a:r>
          </a:p>
          <a:p>
            <a:pPr marL="0" lvl="0" indent="0" algn="just" rtl="0">
              <a:lnSpc>
                <a:spcPct val="100000"/>
              </a:lnSpc>
              <a:spcBef>
                <a:spcPts val="0"/>
              </a:spcBef>
              <a:spcAft>
                <a:spcPts val="0"/>
              </a:spcAft>
              <a:buClr>
                <a:schemeClr val="dk1"/>
              </a:buClr>
              <a:buSzPts val="2400"/>
              <a:buFont typeface="Arial"/>
              <a:buNone/>
            </a:pPr>
            <a:endParaRPr lang="en" sz="2500" b="0" u="none" dirty="0">
              <a:solidFill>
                <a:schemeClr val="dk1"/>
              </a:solidFill>
              <a:latin typeface="Arial Narrow" panose="020B0606020202030204" pitchFamily="34" charset="0"/>
            </a:endParaRPr>
          </a:p>
          <a:p>
            <a:pPr marL="0" lvl="0" indent="0" algn="just" rtl="0">
              <a:lnSpc>
                <a:spcPct val="100000"/>
              </a:lnSpc>
              <a:spcBef>
                <a:spcPts val="0"/>
              </a:spcBef>
              <a:spcAft>
                <a:spcPts val="0"/>
              </a:spcAft>
              <a:buClr>
                <a:schemeClr val="dk1"/>
              </a:buClr>
              <a:buSzPts val="2400"/>
              <a:buFont typeface="Arial"/>
              <a:buNone/>
            </a:pPr>
            <a:endParaRPr sz="2500" b="0" u="none" dirty="0">
              <a:solidFill>
                <a:srgbClr val="A61C00"/>
              </a:solidFill>
              <a:latin typeface="Arial Narrow" panose="020B0606020202030204" pitchFamily="34" charset="0"/>
            </a:endParaRPr>
          </a:p>
        </p:txBody>
      </p:sp>
      <p:sp>
        <p:nvSpPr>
          <p:cNvPr id="52" name="Google Shape;52;p1"/>
          <p:cNvSpPr txBox="1"/>
          <p:nvPr/>
        </p:nvSpPr>
        <p:spPr>
          <a:xfrm>
            <a:off x="22941775" y="6152381"/>
            <a:ext cx="9240000" cy="5366784"/>
          </a:xfrm>
          <a:prstGeom prst="rect">
            <a:avLst/>
          </a:prstGeom>
          <a:noFill/>
          <a:ln w="76200" cap="flat" cmpd="sng">
            <a:solidFill>
              <a:srgbClr val="9900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990000"/>
              </a:buClr>
              <a:buSzPts val="800"/>
              <a:buFont typeface="Arial"/>
              <a:buNone/>
            </a:pPr>
            <a:r>
              <a:rPr lang="en" sz="3200" b="1" i="0" u="sng" strike="noStrike" cap="none" dirty="0">
                <a:solidFill>
                  <a:srgbClr val="990000"/>
                </a:solidFill>
                <a:latin typeface="Arial"/>
                <a:ea typeface="Arial"/>
                <a:cs typeface="Arial"/>
                <a:sym typeface="Arial"/>
              </a:rPr>
              <a:t>Discussion</a:t>
            </a:r>
            <a:endParaRPr sz="1400" b="0" i="0" u="none" strike="noStrike" cap="none" dirty="0">
              <a:solidFill>
                <a:srgbClr val="000000"/>
              </a:solidFill>
              <a:latin typeface="Arial"/>
              <a:ea typeface="Arial"/>
              <a:cs typeface="Arial"/>
              <a:sym typeface="Arial"/>
            </a:endParaRPr>
          </a:p>
          <a:p>
            <a:pPr marL="457200" marR="0" lvl="0" indent="0" algn="just" rtl="0">
              <a:lnSpc>
                <a:spcPct val="100000"/>
              </a:lnSpc>
              <a:spcBef>
                <a:spcPts val="0"/>
              </a:spcBef>
              <a:spcAft>
                <a:spcPts val="0"/>
              </a:spcAft>
              <a:buNone/>
            </a:pPr>
            <a:endParaRPr sz="2400" dirty="0">
              <a:solidFill>
                <a:srgbClr val="990000"/>
              </a:solidFill>
            </a:endParaRPr>
          </a:p>
          <a:p>
            <a:pPr marL="457200" marR="0" lvl="0" indent="0" algn="just" rtl="0">
              <a:lnSpc>
                <a:spcPct val="100000"/>
              </a:lnSpc>
              <a:spcBef>
                <a:spcPts val="0"/>
              </a:spcBef>
              <a:spcAft>
                <a:spcPts val="0"/>
              </a:spcAft>
              <a:buNone/>
            </a:pPr>
            <a:r>
              <a:rPr lang="en" sz="2400" dirty="0">
                <a:solidFill>
                  <a:srgbClr val="990000"/>
                </a:solidFill>
                <a:latin typeface="Arial Narrow" panose="020B0606020202030204" pitchFamily="34" charset="0"/>
              </a:rPr>
              <a:t>Out of our 20 samples, we had samples 002, 003, 005, 006, 007, 008, 011, 013, 014, 015, 017, 018, 019. Sadly we have not gotten any new or novel species from any of our samples.  Samples 006 and 018 are new to the program, the name of the specimen is</a:t>
            </a:r>
            <a:r>
              <a:rPr lang="en" sz="2400" dirty="0">
                <a:solidFill>
                  <a:srgbClr val="CC0000"/>
                </a:solidFill>
                <a:latin typeface="Arial Narrow" panose="020B0606020202030204" pitchFamily="34" charset="0"/>
              </a:rPr>
              <a:t> </a:t>
            </a:r>
            <a:r>
              <a:rPr lang="en" sz="2400" i="1" dirty="0">
                <a:solidFill>
                  <a:srgbClr val="CC0000"/>
                </a:solidFill>
                <a:highlight>
                  <a:schemeClr val="lt1"/>
                </a:highlight>
                <a:latin typeface="Arial Narrow" panose="020B0606020202030204" pitchFamily="34" charset="0"/>
              </a:rPr>
              <a:t>Erpobdella mexicana</a:t>
            </a:r>
            <a:endParaRPr sz="2400" i="1" u="none" strike="noStrike" cap="none" dirty="0">
              <a:solidFill>
                <a:srgbClr val="CC0000"/>
              </a:solidFill>
              <a:highlight>
                <a:schemeClr val="lt1"/>
              </a:highlight>
              <a:latin typeface="Arial Narrow" panose="020B0606020202030204" pitchFamily="34" charset="0"/>
              <a:sym typeface="Arial"/>
            </a:endParaRPr>
          </a:p>
          <a:p>
            <a:pPr marL="457200" marR="0" lvl="0" indent="0" algn="just" rtl="0">
              <a:lnSpc>
                <a:spcPct val="100000"/>
              </a:lnSpc>
              <a:spcBef>
                <a:spcPts val="0"/>
              </a:spcBef>
              <a:spcAft>
                <a:spcPts val="0"/>
              </a:spcAft>
              <a:buNone/>
            </a:pPr>
            <a:r>
              <a:rPr lang="en" sz="2400" dirty="0">
                <a:solidFill>
                  <a:srgbClr val="990000"/>
                </a:solidFill>
                <a:latin typeface="Arial Narrow" panose="020B0606020202030204" pitchFamily="34" charset="0"/>
              </a:rPr>
              <a:t>Our results are showing us that there isn't much diversity in the peconic, as we have many of the same species. This isn't saying that it isn't diverse, but our results show a recurring species without much diversity. </a:t>
            </a:r>
            <a:endParaRPr sz="2400" b="0" i="0" u="none" strike="noStrike" cap="none" dirty="0">
              <a:solidFill>
                <a:srgbClr val="990000"/>
              </a:solidFill>
              <a:latin typeface="Arial Narrow" panose="020B0606020202030204" pitchFamily="34" charset="0"/>
              <a:sym typeface="Arial"/>
            </a:endParaRPr>
          </a:p>
          <a:p>
            <a:pPr marL="457200" marR="0" lvl="0" indent="0" algn="just" rtl="0">
              <a:lnSpc>
                <a:spcPct val="100000"/>
              </a:lnSpc>
              <a:spcBef>
                <a:spcPts val="0"/>
              </a:spcBef>
              <a:spcAft>
                <a:spcPts val="0"/>
              </a:spcAft>
              <a:buNone/>
            </a:pPr>
            <a:r>
              <a:rPr lang="en" sz="2400" dirty="0">
                <a:solidFill>
                  <a:srgbClr val="990000"/>
                </a:solidFill>
                <a:latin typeface="Arial Narrow" panose="020B0606020202030204" pitchFamily="34" charset="0"/>
              </a:rPr>
              <a:t>If we had </a:t>
            </a:r>
            <a:r>
              <a:rPr lang="en" sz="2400" b="0" i="0" u="none" strike="noStrike" cap="none" dirty="0">
                <a:solidFill>
                  <a:srgbClr val="990000"/>
                </a:solidFill>
                <a:latin typeface="Arial Narrow" panose="020B0606020202030204" pitchFamily="34" charset="0"/>
                <a:sym typeface="Arial"/>
              </a:rPr>
              <a:t>I</a:t>
            </a:r>
            <a:r>
              <a:rPr lang="en" sz="2400" dirty="0">
                <a:solidFill>
                  <a:srgbClr val="990000"/>
                </a:solidFill>
                <a:latin typeface="Arial Narrow" panose="020B0606020202030204" pitchFamily="34" charset="0"/>
              </a:rPr>
              <a:t>nformation that shows the water quality in recent years, animal populations and growth of these populations. We would be able to use these pieces of data to to see if the river system is improving or reverting to an unstable environment for the species. </a:t>
            </a:r>
            <a:endParaRPr sz="2400" b="0" i="0" u="none" strike="noStrike" cap="none" dirty="0">
              <a:solidFill>
                <a:srgbClr val="990000"/>
              </a:solidFill>
              <a:latin typeface="Arial Narrow" panose="020B0606020202030204" pitchFamily="34" charset="0"/>
              <a:sym typeface="Arial"/>
            </a:endParaRPr>
          </a:p>
          <a:p>
            <a:pPr marL="0" marR="0" lvl="0" indent="0" algn="just" rtl="0">
              <a:lnSpc>
                <a:spcPct val="100000"/>
              </a:lnSpc>
              <a:spcBef>
                <a:spcPts val="0"/>
              </a:spcBef>
              <a:spcAft>
                <a:spcPts val="0"/>
              </a:spcAft>
              <a:buClr>
                <a:srgbClr val="990000"/>
              </a:buClr>
              <a:buSzPts val="600"/>
              <a:buFont typeface="Arial"/>
              <a:buNone/>
            </a:pPr>
            <a:endParaRPr sz="2800" b="0" i="0" u="none" strike="noStrike" cap="none" dirty="0">
              <a:solidFill>
                <a:srgbClr val="990000"/>
              </a:solidFill>
              <a:latin typeface="Arial"/>
              <a:ea typeface="Arial"/>
              <a:cs typeface="Arial"/>
              <a:sym typeface="Arial"/>
            </a:endParaRPr>
          </a:p>
        </p:txBody>
      </p:sp>
      <p:sp>
        <p:nvSpPr>
          <p:cNvPr id="53" name="Google Shape;53;p1"/>
          <p:cNvSpPr txBox="1"/>
          <p:nvPr/>
        </p:nvSpPr>
        <p:spPr>
          <a:xfrm>
            <a:off x="587151" y="6171718"/>
            <a:ext cx="9345700" cy="15006966"/>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6AA84F"/>
              </a:buClr>
              <a:buSzPts val="800"/>
              <a:buFont typeface="Arial"/>
              <a:buNone/>
            </a:pPr>
            <a:r>
              <a:rPr lang="en" sz="3200" b="1" i="0" u="sng" strike="noStrike" cap="none" dirty="0">
                <a:solidFill>
                  <a:srgbClr val="0C343D"/>
                </a:solidFill>
                <a:latin typeface="Arial"/>
                <a:ea typeface="Arial"/>
                <a:cs typeface="Arial"/>
                <a:sym typeface="Arial"/>
              </a:rPr>
              <a:t>Introduction</a:t>
            </a:r>
            <a:endParaRPr sz="1400" b="0" i="0" u="none" strike="noStrike" cap="none" dirty="0">
              <a:solidFill>
                <a:srgbClr val="0C343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sng" strike="noStrike" cap="none" dirty="0">
              <a:solidFill>
                <a:srgbClr val="0C343D"/>
              </a:solidFill>
              <a:latin typeface="Arial"/>
              <a:ea typeface="Arial"/>
              <a:cs typeface="Arial"/>
              <a:sym typeface="Arial"/>
            </a:endParaRPr>
          </a:p>
          <a:p>
            <a:pPr marL="0" lvl="0" indent="0" algn="just" rtl="0">
              <a:spcBef>
                <a:spcPts val="0"/>
              </a:spcBef>
              <a:spcAft>
                <a:spcPts val="0"/>
              </a:spcAft>
              <a:buClr>
                <a:schemeClr val="dk1"/>
              </a:buClr>
              <a:buSzPts val="1100"/>
              <a:buFont typeface="Arial"/>
              <a:buNone/>
            </a:pPr>
            <a:r>
              <a:rPr lang="en" sz="2500" dirty="0">
                <a:solidFill>
                  <a:schemeClr val="dk1"/>
                </a:solidFill>
                <a:latin typeface="Arial Narrow" panose="020B0606020202030204" pitchFamily="34" charset="0"/>
                <a:ea typeface="Calibri"/>
                <a:cs typeface="Calibri"/>
                <a:sym typeface="Calibri"/>
              </a:rPr>
              <a:t>Barcoding allows us to determine the taxonomy of species along with learning which species on Long Island are native and invasive. DNA barcodes can be used for biodiversity studies in many ways. Firstly we can compare the DNA bases to see if a sample is a certain species. Second,  this process can even uncover novel species or DNA sequences.  We are using the mitochondrial CO1 gene because it evolves quickly and can show diversity even among closely related species. CO1 is one of the best genes for barcoding because of this, and because it has a large number of sequences in databases for a wide range of taxonomic groups.  </a:t>
            </a:r>
            <a:endParaRPr sz="2500" dirty="0">
              <a:solidFill>
                <a:schemeClr val="dk1"/>
              </a:solidFill>
              <a:latin typeface="Arial Narrow" panose="020B0606020202030204" pitchFamily="34" charset="0"/>
              <a:ea typeface="Calibri"/>
              <a:cs typeface="Calibri"/>
              <a:sym typeface="Calibri"/>
            </a:endParaRPr>
          </a:p>
          <a:p>
            <a:pPr marL="0" lvl="0" indent="0" algn="just" rtl="0">
              <a:spcBef>
                <a:spcPts val="0"/>
              </a:spcBef>
              <a:spcAft>
                <a:spcPts val="0"/>
              </a:spcAft>
              <a:buClr>
                <a:schemeClr val="dk1"/>
              </a:buClr>
              <a:buSzPts val="1100"/>
              <a:buFont typeface="Arial"/>
              <a:buNone/>
            </a:pPr>
            <a:r>
              <a:rPr lang="en" sz="2500" dirty="0">
                <a:solidFill>
                  <a:schemeClr val="dk1"/>
                </a:solidFill>
                <a:latin typeface="Arial Narrow" panose="020B0606020202030204" pitchFamily="34" charset="0"/>
                <a:ea typeface="Calibri"/>
                <a:cs typeface="Calibri"/>
                <a:sym typeface="Calibri"/>
              </a:rPr>
              <a:t> Biodiversity is important for the environment; biodiversity means greater strength for an ecosystem  because if one species dies there are still other species to take over the niche of which it held. </a:t>
            </a:r>
            <a:endParaRPr sz="2500" dirty="0">
              <a:solidFill>
                <a:schemeClr val="dk1"/>
              </a:solidFill>
              <a:latin typeface="Arial Narrow" panose="020B0606020202030204" pitchFamily="34" charset="0"/>
              <a:ea typeface="Calibri"/>
              <a:cs typeface="Calibri"/>
              <a:sym typeface="Calibri"/>
            </a:endParaRPr>
          </a:p>
          <a:p>
            <a:pPr marL="914400" lvl="0" indent="457200" algn="just" rtl="0">
              <a:spcBef>
                <a:spcPts val="0"/>
              </a:spcBef>
              <a:spcAft>
                <a:spcPts val="0"/>
              </a:spcAft>
              <a:buClr>
                <a:schemeClr val="dk1"/>
              </a:buClr>
              <a:buSzPts val="1100"/>
              <a:buFont typeface="Arial"/>
              <a:buNone/>
            </a:pPr>
            <a:endParaRPr sz="2500" dirty="0">
              <a:solidFill>
                <a:schemeClr val="dk1"/>
              </a:solidFill>
              <a:latin typeface="Arial Narrow" panose="020B0606020202030204" pitchFamily="34" charset="0"/>
              <a:ea typeface="Calibri"/>
              <a:cs typeface="Calibri"/>
              <a:sym typeface="Calibri"/>
            </a:endParaRPr>
          </a:p>
          <a:p>
            <a:pPr marL="0" lvl="0" indent="0" algn="just" rtl="0">
              <a:spcBef>
                <a:spcPts val="0"/>
              </a:spcBef>
              <a:spcAft>
                <a:spcPts val="0"/>
              </a:spcAft>
              <a:buClr>
                <a:schemeClr val="dk1"/>
              </a:buClr>
              <a:buSzPts val="1100"/>
              <a:buFont typeface="Arial"/>
              <a:buNone/>
            </a:pPr>
            <a:r>
              <a:rPr lang="en" sz="2500" dirty="0">
                <a:solidFill>
                  <a:schemeClr val="dk1"/>
                </a:solidFill>
                <a:latin typeface="Arial Narrow" panose="020B0606020202030204" pitchFamily="34" charset="0"/>
                <a:ea typeface="Calibri"/>
                <a:cs typeface="Calibri"/>
                <a:sym typeface="Calibri"/>
              </a:rPr>
              <a:t>We plan to collect Dragonfly nymphs which are a biological control species that limits the mosquito levels.  An adult dragonfly can eat hundreds of mosquitoes a day..  We also have leech samples which could indicate pollution and low oxygen conditions. </a:t>
            </a:r>
          </a:p>
          <a:p>
            <a:pPr marL="0" lvl="0" indent="0" algn="just" rtl="0">
              <a:spcBef>
                <a:spcPts val="0"/>
              </a:spcBef>
              <a:spcAft>
                <a:spcPts val="0"/>
              </a:spcAft>
              <a:buClr>
                <a:schemeClr val="dk1"/>
              </a:buClr>
              <a:buSzPts val="1100"/>
              <a:buFont typeface="Arial"/>
              <a:buNone/>
            </a:pPr>
            <a:endParaRPr sz="2500" dirty="0">
              <a:solidFill>
                <a:schemeClr val="dk1"/>
              </a:solidFill>
              <a:latin typeface="Arial Narrow" panose="020B0606020202030204" pitchFamily="34" charset="0"/>
              <a:ea typeface="Calibri"/>
              <a:cs typeface="Calibri"/>
              <a:sym typeface="Calibri"/>
            </a:endParaRPr>
          </a:p>
          <a:p>
            <a:pPr marL="0" lvl="0" indent="0" algn="just" rtl="0">
              <a:spcBef>
                <a:spcPts val="0"/>
              </a:spcBef>
              <a:spcAft>
                <a:spcPts val="0"/>
              </a:spcAft>
              <a:buClr>
                <a:schemeClr val="dk1"/>
              </a:buClr>
              <a:buSzPts val="1100"/>
              <a:buFont typeface="Arial"/>
              <a:buNone/>
            </a:pPr>
            <a:r>
              <a:rPr lang="en" sz="2500" dirty="0">
                <a:solidFill>
                  <a:schemeClr val="dk1"/>
                </a:solidFill>
                <a:latin typeface="Arial Narrow" panose="020B0606020202030204" pitchFamily="34" charset="0"/>
                <a:ea typeface="Calibri"/>
                <a:cs typeface="Calibri"/>
                <a:sym typeface="Calibri"/>
              </a:rPr>
              <a:t>The Mahogany Tide is a harmful algae that plagued the river from 1985-1998. Nitrogen Loading , pollutants and toxic contaminants affect the river ecosystem. Poor water quality in the Peconic River caused by nitrogen loading, algae blooms, and toxic contaminants. This can lead to low dissolved oxygen, which with the contaminants could cause the fish to be inedible. </a:t>
            </a:r>
            <a:endParaRPr sz="2500" dirty="0">
              <a:solidFill>
                <a:schemeClr val="dk1"/>
              </a:solidFill>
              <a:latin typeface="Arial Narrow" panose="020B0606020202030204" pitchFamily="34" charset="0"/>
              <a:ea typeface="Calibri"/>
              <a:cs typeface="Calibri"/>
              <a:sym typeface="Calibri"/>
            </a:endParaRPr>
          </a:p>
          <a:p>
            <a:pPr marL="0" lvl="0" indent="0" algn="just" rtl="0">
              <a:spcBef>
                <a:spcPts val="0"/>
              </a:spcBef>
              <a:spcAft>
                <a:spcPts val="0"/>
              </a:spcAft>
              <a:buNone/>
            </a:pPr>
            <a:endParaRPr sz="2500" dirty="0">
              <a:solidFill>
                <a:schemeClr val="dk1"/>
              </a:solidFill>
              <a:latin typeface="Arial Narrow" panose="020B0606020202030204" pitchFamily="34" charset="0"/>
              <a:ea typeface="Calibri"/>
              <a:cs typeface="Calibri"/>
              <a:sym typeface="Calibri"/>
            </a:endParaRPr>
          </a:p>
          <a:p>
            <a:pPr marL="0" lvl="0" indent="0" algn="just" rtl="0">
              <a:spcBef>
                <a:spcPts val="0"/>
              </a:spcBef>
              <a:spcAft>
                <a:spcPts val="0"/>
              </a:spcAft>
              <a:buClr>
                <a:schemeClr val="dk1"/>
              </a:buClr>
              <a:buSzPts val="1100"/>
              <a:buFont typeface="Arial"/>
              <a:buNone/>
            </a:pPr>
            <a:r>
              <a:rPr lang="en" sz="2500" dirty="0">
                <a:solidFill>
                  <a:schemeClr val="dk1"/>
                </a:solidFill>
                <a:latin typeface="Arial Narrow" panose="020B0606020202030204" pitchFamily="34" charset="0"/>
                <a:ea typeface="Calibri"/>
                <a:cs typeface="Calibri"/>
                <a:sym typeface="Calibri"/>
              </a:rPr>
              <a:t>We are planning to measure the biodiversity and compare species diversity observed this year to  that of  years prior. We plan to compare the species that were found and see which species are invasive and if the biodiversity has changed over the past few years. We are collecting the species that are found in the Peconic river to better study the biodiversity of the Peconic. We collected 11 dragonfly nymphs and  1 leech.</a:t>
            </a:r>
            <a:endParaRPr sz="2500" dirty="0">
              <a:solidFill>
                <a:schemeClr val="dk1"/>
              </a:solidFill>
              <a:latin typeface="Arial Narrow" panose="020B0606020202030204" pitchFamily="34" charset="0"/>
              <a:ea typeface="Calibri"/>
              <a:cs typeface="Calibri"/>
              <a:sym typeface="Calibri"/>
            </a:endParaRPr>
          </a:p>
          <a:p>
            <a:pPr marL="0" lvl="0" indent="0" algn="just" rtl="0">
              <a:spcBef>
                <a:spcPts val="0"/>
              </a:spcBef>
              <a:spcAft>
                <a:spcPts val="0"/>
              </a:spcAft>
              <a:buNone/>
            </a:pPr>
            <a:endParaRPr sz="2500" dirty="0">
              <a:solidFill>
                <a:schemeClr val="dk1"/>
              </a:solidFill>
              <a:latin typeface="Arial Narrow" panose="020B0606020202030204" pitchFamily="34" charset="0"/>
              <a:ea typeface="Calibri"/>
              <a:cs typeface="Calibri"/>
              <a:sym typeface="Calibri"/>
            </a:endParaRPr>
          </a:p>
          <a:p>
            <a:pPr marL="0" lvl="0" indent="0" algn="just" rtl="0">
              <a:spcBef>
                <a:spcPts val="0"/>
              </a:spcBef>
              <a:spcAft>
                <a:spcPts val="0"/>
              </a:spcAft>
              <a:buNone/>
            </a:pPr>
            <a:r>
              <a:rPr lang="en" sz="2500" dirty="0">
                <a:solidFill>
                  <a:schemeClr val="dk1"/>
                </a:solidFill>
                <a:latin typeface="Arial Narrow" panose="020B0606020202030204" pitchFamily="34" charset="0"/>
                <a:ea typeface="Calibri"/>
                <a:cs typeface="Calibri"/>
                <a:sym typeface="Calibri"/>
              </a:rPr>
              <a:t>Our final goal is to determine which species are native, non-native, and which, if any, species pose a threat to the ecosystem stability.  Invasive species affect ecosystems by out competing the native species, and because they have no natural predators they ultimately go uncontrolled and end up taking over and hurting the ecosystem. </a:t>
            </a:r>
            <a:endParaRPr sz="2500" b="0" i="0" u="none" strike="noStrike" cap="none" dirty="0">
              <a:solidFill>
                <a:srgbClr val="0C343D"/>
              </a:solidFill>
              <a:latin typeface="Arial Narrow" panose="020B0606020202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dirty="0">
              <a:solidFill>
                <a:srgbClr val="000000"/>
              </a:solidFill>
              <a:latin typeface="Arial"/>
              <a:ea typeface="Arial"/>
              <a:cs typeface="Arial"/>
              <a:sym typeface="Arial"/>
            </a:endParaRPr>
          </a:p>
        </p:txBody>
      </p:sp>
      <p:sp>
        <p:nvSpPr>
          <p:cNvPr id="54" name="Google Shape;54;p1"/>
          <p:cNvSpPr txBox="1"/>
          <p:nvPr/>
        </p:nvSpPr>
        <p:spPr>
          <a:xfrm>
            <a:off x="22954126" y="1686418"/>
            <a:ext cx="9240000" cy="4143294"/>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83F04"/>
              </a:buClr>
              <a:buSzPts val="800"/>
              <a:buFont typeface="Arial"/>
              <a:buNone/>
            </a:pPr>
            <a:r>
              <a:rPr lang="en" sz="3200" b="1" i="0" u="sng" strike="noStrike" cap="none" dirty="0">
                <a:solidFill>
                  <a:srgbClr val="783F04"/>
                </a:solidFill>
                <a:latin typeface="Arial"/>
                <a:ea typeface="Arial"/>
                <a:cs typeface="Arial"/>
                <a:sym typeface="Arial"/>
              </a:rPr>
              <a:t>Methods and Materials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dirty="0">
                <a:solidFill>
                  <a:srgbClr val="783F04"/>
                </a:solidFill>
              </a:rPr>
              <a:t>    </a:t>
            </a:r>
            <a:endParaRPr sz="2400" dirty="0">
              <a:solidFill>
                <a:srgbClr val="783F04"/>
              </a:solidFill>
            </a:endParaRPr>
          </a:p>
          <a:p>
            <a:pPr marL="336550" marR="0" lvl="0" algn="just" rtl="0">
              <a:lnSpc>
                <a:spcPct val="100000"/>
              </a:lnSpc>
              <a:spcBef>
                <a:spcPts val="0"/>
              </a:spcBef>
              <a:spcAft>
                <a:spcPts val="0"/>
              </a:spcAft>
              <a:buClr>
                <a:srgbClr val="000000"/>
              </a:buClr>
              <a:buSzPts val="2400"/>
              <a:buFont typeface="Arial"/>
              <a:buNone/>
            </a:pPr>
            <a:r>
              <a:rPr lang="en" sz="2400" dirty="0">
                <a:solidFill>
                  <a:srgbClr val="783F04"/>
                </a:solidFill>
              </a:rPr>
              <a:t>    </a:t>
            </a:r>
            <a:r>
              <a:rPr lang="en" sz="3700" dirty="0">
                <a:solidFill>
                  <a:srgbClr val="783F04"/>
                </a:solidFill>
              </a:rPr>
              <a:t> </a:t>
            </a:r>
            <a:r>
              <a:rPr lang="en" sz="2500" dirty="0">
                <a:solidFill>
                  <a:schemeClr val="dk1"/>
                </a:solidFill>
                <a:latin typeface="Arial Narrow" panose="020B0606020202030204" pitchFamily="34" charset="0"/>
                <a:ea typeface="Calibri"/>
                <a:cs typeface="Calibri"/>
                <a:sym typeface="Calibri"/>
              </a:rPr>
              <a:t>The samples will be collected with 0.5 meter dip nets and with the 6 x 1.5 meter seine net to collect more samples at a time.  They will be  transported within buckets filled with water from the Peconic to make sure they survived. There will be 4 photos of each sample taken on an Iphone 14 pro, a stereomicroscope will be used to get better images of certain specimens. The samples will be preserved within small vials that will be filled with 1 ml of Ethanol and then put within a freezer. </a:t>
            </a:r>
            <a:endParaRPr sz="2400" dirty="0">
              <a:solidFill>
                <a:srgbClr val="783F04"/>
              </a:solidFill>
            </a:endParaRPr>
          </a:p>
        </p:txBody>
      </p:sp>
      <p:sp>
        <p:nvSpPr>
          <p:cNvPr id="55" name="Google Shape;55;p1"/>
          <p:cNvSpPr txBox="1"/>
          <p:nvPr/>
        </p:nvSpPr>
        <p:spPr>
          <a:xfrm>
            <a:off x="22941775" y="11841834"/>
            <a:ext cx="9252351" cy="5826733"/>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FF"/>
              </a:buClr>
              <a:buSzPts val="800"/>
              <a:buFont typeface="Arial"/>
              <a:buNone/>
            </a:pPr>
            <a:r>
              <a:rPr lang="en" sz="3800" b="1" i="0" u="sng" strike="noStrike" cap="none" dirty="0">
                <a:solidFill>
                  <a:srgbClr val="0000FF"/>
                </a:solidFill>
                <a:latin typeface="Arial"/>
                <a:ea typeface="Arial"/>
                <a:cs typeface="Arial"/>
                <a:sym typeface="Arial"/>
              </a:rPr>
              <a:t>References</a:t>
            </a:r>
            <a:endParaRPr sz="2000" b="0" i="0" u="none" strike="noStrike" cap="none" dirty="0">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2000" dirty="0">
                <a:solidFill>
                  <a:schemeClr val="dk1"/>
                </a:solidFill>
                <a:latin typeface="Arial Narrow" panose="020B0606020202030204" pitchFamily="34" charset="0"/>
                <a:ea typeface="Times New Roman"/>
                <a:cs typeface="Times New Roman"/>
                <a:sym typeface="Times New Roman"/>
              </a:rPr>
              <a:t>23rd, C. P. on A. (2021, April 7). </a:t>
            </a:r>
            <a:r>
              <a:rPr lang="en" sz="2000" i="1" dirty="0">
                <a:solidFill>
                  <a:schemeClr val="dk1"/>
                </a:solidFill>
                <a:latin typeface="Arial Narrow" panose="020B0606020202030204" pitchFamily="34" charset="0"/>
                <a:ea typeface="Times New Roman"/>
                <a:cs typeface="Times New Roman"/>
                <a:sym typeface="Times New Roman"/>
              </a:rPr>
              <a:t>8 indigenous species that live in the Peconic Estuary</a:t>
            </a:r>
            <a:r>
              <a:rPr lang="en" sz="2000" dirty="0">
                <a:solidFill>
                  <a:schemeClr val="dk1"/>
                </a:solidFill>
                <a:latin typeface="Arial Narrow" panose="020B0606020202030204" pitchFamily="34" charset="0"/>
                <a:ea typeface="Times New Roman"/>
                <a:cs typeface="Times New Roman"/>
                <a:sym typeface="Times New Roman"/>
              </a:rPr>
              <a:t>. Northforker. https://northforker.com/2015/08/8-indigenous-species-live-peconic-estuary/</a:t>
            </a:r>
            <a:endParaRPr sz="2000" dirty="0">
              <a:solidFill>
                <a:schemeClr val="dk1"/>
              </a:solidFill>
              <a:latin typeface="Arial Narrow" panose="020B0606020202030204" pitchFamily="34" charset="0"/>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2000" dirty="0">
                <a:solidFill>
                  <a:schemeClr val="dk1"/>
                </a:solidFill>
                <a:latin typeface="Arial Narrow" panose="020B0606020202030204" pitchFamily="34" charset="0"/>
                <a:ea typeface="Times New Roman"/>
                <a:cs typeface="Times New Roman"/>
                <a:sym typeface="Times New Roman"/>
              </a:rPr>
              <a:t>Department of Environmental Conservation. (n.d.). </a:t>
            </a:r>
            <a:r>
              <a:rPr lang="en" sz="2000" i="1" dirty="0">
                <a:solidFill>
                  <a:schemeClr val="dk1"/>
                </a:solidFill>
                <a:latin typeface="Arial Narrow" panose="020B0606020202030204" pitchFamily="34" charset="0"/>
                <a:ea typeface="Times New Roman"/>
                <a:cs typeface="Times New Roman"/>
                <a:sym typeface="Times New Roman"/>
              </a:rPr>
              <a:t>Peconic River Ludwigia Control Project</a:t>
            </a:r>
            <a:r>
              <a:rPr lang="en" sz="2000" dirty="0">
                <a:solidFill>
                  <a:schemeClr val="dk1"/>
                </a:solidFill>
                <a:latin typeface="Arial Narrow" panose="020B0606020202030204" pitchFamily="34" charset="0"/>
                <a:ea typeface="Times New Roman"/>
                <a:cs typeface="Times New Roman"/>
                <a:sym typeface="Times New Roman"/>
              </a:rPr>
              <a:t>. Dec.ny.gov. https://www.dec.ny.gov/animals/122333.html#:~:text=Background&amp;text=Ludwigia%20peploides%20is%20an%20aquatic,freshwater%20part%20of%20the%20river</a:t>
            </a:r>
            <a:endParaRPr sz="2000" dirty="0">
              <a:solidFill>
                <a:schemeClr val="dk1"/>
              </a:solidFill>
              <a:latin typeface="Arial Narrow" panose="020B0606020202030204" pitchFamily="34" charset="0"/>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2000" dirty="0">
                <a:solidFill>
                  <a:schemeClr val="dk1"/>
                </a:solidFill>
                <a:latin typeface="Arial Narrow" panose="020B0606020202030204" pitchFamily="34" charset="0"/>
                <a:ea typeface="Times New Roman"/>
                <a:cs typeface="Times New Roman"/>
                <a:sym typeface="Times New Roman"/>
              </a:rPr>
              <a:t>Environmental Protection Agency. (n.d.). EPA. https://www.epa.gov/nep/basic-information-about-estuaries</a:t>
            </a:r>
            <a:endParaRPr sz="2000" dirty="0">
              <a:solidFill>
                <a:schemeClr val="dk1"/>
              </a:solidFill>
              <a:latin typeface="Arial Narrow" panose="020B0606020202030204" pitchFamily="34" charset="0"/>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2000" i="1" dirty="0">
                <a:solidFill>
                  <a:schemeClr val="dk1"/>
                </a:solidFill>
                <a:latin typeface="Arial Narrow" panose="020B0606020202030204" pitchFamily="34" charset="0"/>
                <a:ea typeface="Times New Roman"/>
                <a:cs typeface="Times New Roman"/>
                <a:sym typeface="Times New Roman"/>
              </a:rPr>
              <a:t>Flora &amp; Fauna</a:t>
            </a:r>
            <a:r>
              <a:rPr lang="en" sz="2000" dirty="0">
                <a:solidFill>
                  <a:schemeClr val="dk1"/>
                </a:solidFill>
                <a:latin typeface="Arial Narrow" panose="020B0606020202030204" pitchFamily="34" charset="0"/>
                <a:ea typeface="Times New Roman"/>
                <a:cs typeface="Times New Roman"/>
                <a:sym typeface="Times New Roman"/>
              </a:rPr>
              <a:t>. Peconic Estuary Program. (n.d.-a). https://www.peconicestuary.org/peconic-estuary/peconic-natural-history/</a:t>
            </a:r>
            <a:endParaRPr sz="2000" dirty="0">
              <a:solidFill>
                <a:schemeClr val="dk1"/>
              </a:solidFill>
              <a:latin typeface="Arial Narrow" panose="020B0606020202030204" pitchFamily="34" charset="0"/>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2000" i="1" dirty="0">
                <a:solidFill>
                  <a:schemeClr val="dk1"/>
                </a:solidFill>
                <a:latin typeface="Arial Narrow" panose="020B0606020202030204" pitchFamily="34" charset="0"/>
                <a:ea typeface="Times New Roman"/>
                <a:cs typeface="Times New Roman"/>
                <a:sym typeface="Times New Roman"/>
              </a:rPr>
              <a:t>Water quality</a:t>
            </a:r>
            <a:r>
              <a:rPr lang="en" sz="2000" dirty="0">
                <a:solidFill>
                  <a:schemeClr val="dk1"/>
                </a:solidFill>
                <a:latin typeface="Arial Narrow" panose="020B0606020202030204" pitchFamily="34" charset="0"/>
                <a:ea typeface="Times New Roman"/>
                <a:cs typeface="Times New Roman"/>
                <a:sym typeface="Times New Roman"/>
              </a:rPr>
              <a:t>. Peconic Estuary Program. (n.d.-b). https://www.peconicestuary.org/projects/clean-waters-2/ </a:t>
            </a:r>
            <a:endParaRPr sz="2000" dirty="0">
              <a:solidFill>
                <a:schemeClr val="dk1"/>
              </a:solidFill>
              <a:latin typeface="Arial Narrow" panose="020B0606020202030204" pitchFamily="34" charset="0"/>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Arial Narrow" panose="020B0606020202030204" pitchFamily="34" charset="0"/>
              <a:ea typeface="Times New Roman"/>
              <a:cs typeface="Times New Roman"/>
              <a:sym typeface="Times New Roman"/>
            </a:endParaRPr>
          </a:p>
          <a:p>
            <a:pPr marL="0" marR="0" lvl="0" indent="0" algn="l" rtl="0">
              <a:lnSpc>
                <a:spcPct val="115000"/>
              </a:lnSpc>
              <a:spcBef>
                <a:spcPts val="0"/>
              </a:spcBef>
              <a:spcAft>
                <a:spcPts val="0"/>
              </a:spcAft>
              <a:buClr>
                <a:schemeClr val="dk1"/>
              </a:buClr>
              <a:buSzPts val="2400"/>
              <a:buFont typeface="Arial"/>
              <a:buNone/>
            </a:pPr>
            <a:endParaRPr sz="2400" dirty="0">
              <a:solidFill>
                <a:srgbClr val="0000FF"/>
              </a:solidFill>
            </a:endParaRPr>
          </a:p>
        </p:txBody>
      </p:sp>
      <p:sp>
        <p:nvSpPr>
          <p:cNvPr id="56" name="Google Shape;56;p1"/>
          <p:cNvSpPr txBox="1"/>
          <p:nvPr/>
        </p:nvSpPr>
        <p:spPr>
          <a:xfrm>
            <a:off x="22941775" y="18061281"/>
            <a:ext cx="9252351" cy="3369794"/>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F6000"/>
              </a:buClr>
              <a:buSzPts val="800"/>
              <a:buFont typeface="Arial"/>
              <a:buNone/>
            </a:pPr>
            <a:r>
              <a:rPr lang="en" sz="3200" b="1" i="0" u="sng" strike="noStrike" cap="none" dirty="0">
                <a:solidFill>
                  <a:srgbClr val="7F6000"/>
                </a:solidFill>
                <a:latin typeface="Arial"/>
                <a:ea typeface="Arial"/>
                <a:cs typeface="Arial"/>
                <a:sym typeface="Arial"/>
              </a:rPr>
              <a:t>Acknowledgements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7F6000"/>
              </a:buClr>
              <a:buSzPts val="600"/>
              <a:buFont typeface="Arial"/>
              <a:buNone/>
            </a:pPr>
            <a:r>
              <a:rPr lang="en" sz="2400" i="0" u="none" strike="noStrike" cap="none" dirty="0">
                <a:solidFill>
                  <a:srgbClr val="7F6000"/>
                </a:solidFill>
                <a:latin typeface="Arial Narrow" panose="020B0606020202030204" pitchFamily="34" charset="0"/>
                <a:sym typeface="Arial"/>
              </a:rPr>
              <a:t>Thank you Day in the Life of a River Program</a:t>
            </a:r>
          </a:p>
          <a:p>
            <a:pPr marL="0" marR="0" lvl="0" indent="0" algn="just" rtl="0">
              <a:lnSpc>
                <a:spcPct val="100000"/>
              </a:lnSpc>
              <a:spcBef>
                <a:spcPts val="0"/>
              </a:spcBef>
              <a:spcAft>
                <a:spcPts val="0"/>
              </a:spcAft>
              <a:buClr>
                <a:srgbClr val="7F6000"/>
              </a:buClr>
              <a:buSzPts val="600"/>
              <a:buFont typeface="Arial"/>
              <a:buNone/>
            </a:pPr>
            <a:endParaRPr sz="2400" i="0" u="none" strike="noStrike" cap="none" dirty="0">
              <a:solidFill>
                <a:srgbClr val="7F6000"/>
              </a:solidFill>
              <a:latin typeface="Arial Narrow" panose="020B0606020202030204" pitchFamily="34" charset="0"/>
              <a:sym typeface="Arial"/>
            </a:endParaRPr>
          </a:p>
          <a:p>
            <a:pPr marL="0" marR="0" lvl="0" indent="0" algn="just" rtl="0">
              <a:lnSpc>
                <a:spcPct val="100000"/>
              </a:lnSpc>
              <a:spcBef>
                <a:spcPts val="0"/>
              </a:spcBef>
              <a:spcAft>
                <a:spcPts val="0"/>
              </a:spcAft>
              <a:buClr>
                <a:srgbClr val="7F6000"/>
              </a:buClr>
              <a:buSzPts val="600"/>
              <a:buFont typeface="Arial"/>
              <a:buNone/>
            </a:pPr>
            <a:r>
              <a:rPr lang="en" sz="2400" i="0" u="none" strike="noStrike" cap="none" dirty="0">
                <a:solidFill>
                  <a:srgbClr val="7F6000"/>
                </a:solidFill>
                <a:latin typeface="Arial Narrow" panose="020B0606020202030204" pitchFamily="34" charset="0"/>
                <a:sym typeface="Arial"/>
              </a:rPr>
              <a:t>Field Experts Mr. Scott Bronson, Dr. Aleida Perez, Mr. Bob Moser </a:t>
            </a:r>
            <a:endParaRPr sz="2400" i="0" u="none" strike="noStrike" cap="none" dirty="0">
              <a:solidFill>
                <a:srgbClr val="7F6000"/>
              </a:solidFill>
              <a:latin typeface="Arial Narrow" panose="020B0606020202030204" pitchFamily="34" charset="0"/>
              <a:sym typeface="Arial"/>
            </a:endParaRPr>
          </a:p>
          <a:p>
            <a:pPr marL="0" marR="0" lvl="0" indent="0" algn="just" rtl="0">
              <a:lnSpc>
                <a:spcPct val="100000"/>
              </a:lnSpc>
              <a:spcBef>
                <a:spcPts val="0"/>
              </a:spcBef>
              <a:spcAft>
                <a:spcPts val="0"/>
              </a:spcAft>
              <a:buClr>
                <a:srgbClr val="7F6000"/>
              </a:buClr>
              <a:buSzPts val="600"/>
              <a:buFont typeface="Arial"/>
              <a:buNone/>
            </a:pPr>
            <a:r>
              <a:rPr lang="en" sz="2400" i="0" u="none" strike="noStrike" cap="none" dirty="0">
                <a:solidFill>
                  <a:srgbClr val="7F6000"/>
                </a:solidFill>
                <a:latin typeface="Arial Narrow" panose="020B0606020202030204" pitchFamily="34" charset="0"/>
                <a:sym typeface="Arial"/>
              </a:rPr>
              <a:t>BNL for open lab space</a:t>
            </a:r>
          </a:p>
          <a:p>
            <a:pPr marL="0" marR="0" lvl="0" indent="0" algn="just" rtl="0">
              <a:lnSpc>
                <a:spcPct val="100000"/>
              </a:lnSpc>
              <a:spcBef>
                <a:spcPts val="0"/>
              </a:spcBef>
              <a:spcAft>
                <a:spcPts val="0"/>
              </a:spcAft>
              <a:buClr>
                <a:srgbClr val="7F6000"/>
              </a:buClr>
              <a:buSzPts val="600"/>
              <a:buFont typeface="Arial"/>
              <a:buNone/>
            </a:pPr>
            <a:endParaRPr sz="2400" i="0" u="none" strike="noStrike" cap="none" dirty="0">
              <a:solidFill>
                <a:srgbClr val="7F6000"/>
              </a:solidFill>
              <a:latin typeface="Arial Narrow" panose="020B0606020202030204" pitchFamily="34" charset="0"/>
              <a:sym typeface="Arial"/>
            </a:endParaRPr>
          </a:p>
          <a:p>
            <a:pPr marL="0" marR="0" lvl="0" indent="0" algn="just" rtl="0">
              <a:lnSpc>
                <a:spcPct val="100000"/>
              </a:lnSpc>
              <a:spcBef>
                <a:spcPts val="0"/>
              </a:spcBef>
              <a:spcAft>
                <a:spcPts val="0"/>
              </a:spcAft>
              <a:buClr>
                <a:srgbClr val="7F6000"/>
              </a:buClr>
              <a:buSzPts val="600"/>
              <a:buFont typeface="Arial"/>
              <a:buNone/>
            </a:pPr>
            <a:r>
              <a:rPr lang="en" sz="2400" i="0" u="none" strike="noStrike" cap="none" dirty="0">
                <a:solidFill>
                  <a:srgbClr val="7F6000"/>
                </a:solidFill>
                <a:latin typeface="Arial Narrow" panose="020B0606020202030204" pitchFamily="34" charset="0"/>
                <a:sym typeface="Arial"/>
              </a:rPr>
              <a:t>Sharon Pepenella and the DNALC for assisting with DNA samples and technical supprt</a:t>
            </a:r>
            <a:endParaRPr sz="2400" i="0" u="none" strike="noStrike" cap="none" dirty="0">
              <a:solidFill>
                <a:srgbClr val="7F6000"/>
              </a:solidFill>
              <a:latin typeface="Arial Narrow" panose="020B060602020203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sng" strike="noStrike" cap="none" dirty="0">
              <a:solidFill>
                <a:srgbClr val="7F6000"/>
              </a:solidFill>
              <a:latin typeface="Arial"/>
              <a:ea typeface="Arial"/>
              <a:cs typeface="Arial"/>
              <a:sym typeface="Arial"/>
            </a:endParaRPr>
          </a:p>
        </p:txBody>
      </p:sp>
      <p:pic>
        <p:nvPicPr>
          <p:cNvPr id="57" name="Google Shape;57;p1" descr=" "/>
          <p:cNvPicPr preferRelativeResize="0"/>
          <p:nvPr/>
        </p:nvPicPr>
        <p:blipFill rotWithShape="1">
          <a:blip r:embed="rId3">
            <a:alphaModFix/>
          </a:blip>
          <a:srcRect/>
          <a:stretch/>
        </p:blipFill>
        <p:spPr>
          <a:xfrm>
            <a:off x="14508560" y="3016790"/>
            <a:ext cx="3819725" cy="1303975"/>
          </a:xfrm>
          <a:prstGeom prst="rect">
            <a:avLst/>
          </a:prstGeom>
          <a:noFill/>
          <a:ln>
            <a:noFill/>
          </a:ln>
        </p:spPr>
      </p:pic>
      <p:pic>
        <p:nvPicPr>
          <p:cNvPr id="58" name="Google Shape;58;p1"/>
          <p:cNvPicPr preferRelativeResize="0"/>
          <p:nvPr/>
        </p:nvPicPr>
        <p:blipFill rotWithShape="1">
          <a:blip r:embed="rId4">
            <a:alphaModFix/>
          </a:blip>
          <a:srcRect/>
          <a:stretch/>
        </p:blipFill>
        <p:spPr>
          <a:xfrm>
            <a:off x="882410" y="428009"/>
            <a:ext cx="2981668" cy="812330"/>
          </a:xfrm>
          <a:prstGeom prst="rect">
            <a:avLst/>
          </a:prstGeom>
          <a:noFill/>
          <a:ln>
            <a:noFill/>
          </a:ln>
        </p:spPr>
      </p:pic>
      <p:sp>
        <p:nvSpPr>
          <p:cNvPr id="59" name="Google Shape;59;p1"/>
          <p:cNvSpPr txBox="1"/>
          <p:nvPr/>
        </p:nvSpPr>
        <p:spPr>
          <a:xfrm>
            <a:off x="9969677" y="1363270"/>
            <a:ext cx="120105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3200" b="1"/>
              <a:t>Alex Silbert, Logan Silbert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3200" b="1" i="0" u="none" strike="noStrike" cap="none">
                <a:solidFill>
                  <a:srgbClr val="000000"/>
                </a:solidFill>
                <a:latin typeface="Arial"/>
                <a:ea typeface="Arial"/>
                <a:cs typeface="Arial"/>
                <a:sym typeface="Arial"/>
              </a:rPr>
              <a:t>Eastport South Manor Junior-Senior High School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3200" b="1" i="0" u="none" strike="noStrike" cap="none">
                <a:solidFill>
                  <a:srgbClr val="000000"/>
                </a:solidFill>
                <a:latin typeface="Arial"/>
                <a:ea typeface="Arial"/>
                <a:cs typeface="Arial"/>
                <a:sym typeface="Arial"/>
              </a:rPr>
              <a:t>Mentor: Mr. Robert Bolen</a:t>
            </a:r>
            <a:endParaRPr sz="1400" b="0" i="0" u="none" strike="noStrike" cap="none">
              <a:solidFill>
                <a:srgbClr val="000000"/>
              </a:solidFill>
              <a:latin typeface="Arial"/>
              <a:ea typeface="Arial"/>
              <a:cs typeface="Arial"/>
              <a:sym typeface="Arial"/>
            </a:endParaRPr>
          </a:p>
        </p:txBody>
      </p:sp>
      <p:pic>
        <p:nvPicPr>
          <p:cNvPr id="60" name="Google Shape;60;p1"/>
          <p:cNvPicPr preferRelativeResize="0"/>
          <p:nvPr/>
        </p:nvPicPr>
        <p:blipFill rotWithShape="1">
          <a:blip r:embed="rId5">
            <a:alphaModFix/>
          </a:blip>
          <a:srcRect l="-1533" t="-6658" r="74345" b="-5447"/>
          <a:stretch/>
        </p:blipFill>
        <p:spPr>
          <a:xfrm>
            <a:off x="10404177" y="2759986"/>
            <a:ext cx="1621176" cy="1569650"/>
          </a:xfrm>
          <a:prstGeom prst="rect">
            <a:avLst/>
          </a:prstGeom>
          <a:noFill/>
          <a:ln>
            <a:noFill/>
          </a:ln>
        </p:spPr>
      </p:pic>
      <p:sp>
        <p:nvSpPr>
          <p:cNvPr id="61" name="Google Shape;61;p1"/>
          <p:cNvSpPr txBox="1"/>
          <p:nvPr/>
        </p:nvSpPr>
        <p:spPr>
          <a:xfrm>
            <a:off x="10318867" y="15445355"/>
            <a:ext cx="12280665"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rgbClr val="000000"/>
                </a:solidFill>
                <a:latin typeface="Arial"/>
                <a:ea typeface="Arial"/>
                <a:cs typeface="Arial"/>
                <a:sym typeface="Arial"/>
              </a:rPr>
              <a:t>Images of the samples you successfully identified  Include the sample number and the scientific name </a:t>
            </a:r>
            <a:r>
              <a:rPr lang="en" sz="1600" b="1" i="1" u="none" strike="noStrike" cap="none" dirty="0">
                <a:solidFill>
                  <a:srgbClr val="000000"/>
                </a:solidFill>
                <a:latin typeface="Arial"/>
                <a:ea typeface="Arial"/>
                <a:cs typeface="Arial"/>
                <a:sym typeface="Arial"/>
              </a:rPr>
              <a:t>(genus species).  </a:t>
            </a:r>
            <a:r>
              <a:rPr lang="en" sz="1600" b="1" i="0" u="none" strike="noStrike" cap="none" dirty="0">
                <a:solidFill>
                  <a:srgbClr val="000000"/>
                </a:solidFill>
                <a:latin typeface="Arial"/>
                <a:ea typeface="Arial"/>
                <a:cs typeface="Arial"/>
                <a:sym typeface="Arial"/>
              </a:rPr>
              <a:t> These could be the newest, novel, or unique, never been seen before organisms</a:t>
            </a:r>
            <a:endParaRPr sz="1600" b="1" i="0" u="none" strike="noStrike" cap="none" dirty="0">
              <a:solidFill>
                <a:srgbClr val="000000"/>
              </a:solidFill>
              <a:latin typeface="Arial"/>
              <a:ea typeface="Arial"/>
              <a:cs typeface="Arial"/>
              <a:sym typeface="Arial"/>
            </a:endParaRPr>
          </a:p>
        </p:txBody>
      </p:sp>
      <p:sp>
        <p:nvSpPr>
          <p:cNvPr id="62" name="Google Shape;62;p1"/>
          <p:cNvSpPr txBox="1"/>
          <p:nvPr/>
        </p:nvSpPr>
        <p:spPr>
          <a:xfrm>
            <a:off x="19821150" y="19361125"/>
            <a:ext cx="2618400" cy="11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2400"/>
              <a:buFont typeface="Arial"/>
              <a:buNone/>
            </a:pPr>
            <a:r>
              <a:rPr lang="en" sz="2400" b="0" i="0" u="none" strike="noStrike" cap="none">
                <a:solidFill>
                  <a:srgbClr val="FFFFFF"/>
                </a:solidFill>
                <a:latin typeface="Arial"/>
                <a:ea typeface="Arial"/>
                <a:cs typeface="Arial"/>
                <a:sym typeface="Arial"/>
              </a:rPr>
              <a:t>NXC-011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400"/>
              <a:buFont typeface="Arial"/>
              <a:buNone/>
            </a:pPr>
            <a:r>
              <a:rPr lang="en" sz="2400" b="0" i="0" u="none" strike="noStrike" cap="none">
                <a:solidFill>
                  <a:srgbClr val="FFFFFF"/>
                </a:solidFill>
                <a:latin typeface="Arial"/>
                <a:ea typeface="Arial"/>
                <a:cs typeface="Arial"/>
                <a:sym typeface="Arial"/>
              </a:rPr>
              <a:t>Top Hit;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400"/>
              <a:buFont typeface="Arial"/>
              <a:buNone/>
            </a:pPr>
            <a:r>
              <a:rPr lang="en" sz="2400" b="0" i="1" u="none" strike="noStrike" cap="none">
                <a:solidFill>
                  <a:srgbClr val="FFFFFF"/>
                </a:solidFill>
                <a:latin typeface="Arial"/>
                <a:ea typeface="Arial"/>
                <a:cs typeface="Arial"/>
                <a:sym typeface="Arial"/>
              </a:rPr>
              <a:t>Stylaria fossularis</a:t>
            </a:r>
            <a:endParaRPr sz="2400" b="0" i="1" u="none" strike="noStrike" cap="none">
              <a:solidFill>
                <a:srgbClr val="FFFFFF"/>
              </a:solidFill>
              <a:latin typeface="Arial"/>
              <a:ea typeface="Arial"/>
              <a:cs typeface="Arial"/>
              <a:sym typeface="Arial"/>
            </a:endParaRPr>
          </a:p>
        </p:txBody>
      </p:sp>
      <p:pic>
        <p:nvPicPr>
          <p:cNvPr id="63" name="Google Shape;63;p1"/>
          <p:cNvPicPr preferRelativeResize="0"/>
          <p:nvPr/>
        </p:nvPicPr>
        <p:blipFill rotWithShape="1">
          <a:blip r:embed="rId6">
            <a:alphaModFix/>
          </a:blip>
          <a:srcRect/>
          <a:stretch/>
        </p:blipFill>
        <p:spPr>
          <a:xfrm>
            <a:off x="26783071" y="538676"/>
            <a:ext cx="4191002" cy="824594"/>
          </a:xfrm>
          <a:prstGeom prst="rect">
            <a:avLst/>
          </a:prstGeom>
          <a:noFill/>
          <a:ln>
            <a:noFill/>
          </a:ln>
        </p:spPr>
      </p:pic>
      <p:pic>
        <p:nvPicPr>
          <p:cNvPr id="64" name="Google Shape;64;p1"/>
          <p:cNvPicPr preferRelativeResize="0"/>
          <p:nvPr/>
        </p:nvPicPr>
        <p:blipFill rotWithShape="1">
          <a:blip r:embed="rId7">
            <a:alphaModFix/>
          </a:blip>
          <a:srcRect l="15587" t="19982" r="68857" b="51891"/>
          <a:stretch/>
        </p:blipFill>
        <p:spPr>
          <a:xfrm>
            <a:off x="12296257" y="2759986"/>
            <a:ext cx="1133754" cy="1504714"/>
          </a:xfrm>
          <a:prstGeom prst="rect">
            <a:avLst/>
          </a:prstGeom>
          <a:noFill/>
          <a:ln>
            <a:noFill/>
          </a:ln>
        </p:spPr>
      </p:pic>
      <p:pic>
        <p:nvPicPr>
          <p:cNvPr id="65" name="Google Shape;65;p1"/>
          <p:cNvPicPr preferRelativeResize="0"/>
          <p:nvPr/>
        </p:nvPicPr>
        <p:blipFill rotWithShape="1">
          <a:blip r:embed="rId8">
            <a:alphaModFix/>
          </a:blip>
          <a:srcRect/>
          <a:stretch/>
        </p:blipFill>
        <p:spPr>
          <a:xfrm>
            <a:off x="19952624" y="2844300"/>
            <a:ext cx="2725274" cy="1392589"/>
          </a:xfrm>
          <a:prstGeom prst="rect">
            <a:avLst/>
          </a:prstGeom>
          <a:noFill/>
          <a:ln>
            <a:noFill/>
          </a:ln>
        </p:spPr>
      </p:pic>
      <p:pic>
        <p:nvPicPr>
          <p:cNvPr id="66" name="Google Shape;66;p1"/>
          <p:cNvPicPr preferRelativeResize="0"/>
          <p:nvPr/>
        </p:nvPicPr>
        <p:blipFill>
          <a:blip r:embed="rId9">
            <a:alphaModFix/>
          </a:blip>
          <a:stretch>
            <a:fillRect/>
          </a:stretch>
        </p:blipFill>
        <p:spPr>
          <a:xfrm>
            <a:off x="10975704" y="4614443"/>
            <a:ext cx="11157354" cy="5203725"/>
          </a:xfrm>
          <a:prstGeom prst="rect">
            <a:avLst/>
          </a:prstGeom>
          <a:noFill/>
          <a:ln>
            <a:noFill/>
          </a:ln>
        </p:spPr>
      </p:pic>
      <p:pic>
        <p:nvPicPr>
          <p:cNvPr id="67" name="Google Shape;67;p1"/>
          <p:cNvPicPr preferRelativeResize="0"/>
          <p:nvPr/>
        </p:nvPicPr>
        <p:blipFill rotWithShape="1">
          <a:blip r:embed="rId10">
            <a:alphaModFix/>
          </a:blip>
          <a:srcRect r="10692" b="10206"/>
          <a:stretch/>
        </p:blipFill>
        <p:spPr>
          <a:xfrm>
            <a:off x="11594715" y="16388076"/>
            <a:ext cx="9581238" cy="5042999"/>
          </a:xfrm>
          <a:prstGeom prst="rect">
            <a:avLst/>
          </a:prstGeom>
          <a:noFill/>
          <a:ln>
            <a:noFill/>
          </a:ln>
        </p:spPr>
      </p:pic>
      <p:pic>
        <p:nvPicPr>
          <p:cNvPr id="68" name="Google Shape;68;p1"/>
          <p:cNvPicPr preferRelativeResize="0"/>
          <p:nvPr/>
        </p:nvPicPr>
        <p:blipFill rotWithShape="1">
          <a:blip r:embed="rId11">
            <a:alphaModFix/>
          </a:blip>
          <a:srcRect l="13270" t="10687" r="10300" b="12126"/>
          <a:stretch/>
        </p:blipFill>
        <p:spPr>
          <a:xfrm>
            <a:off x="10880523" y="9910916"/>
            <a:ext cx="11157354" cy="54695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1035</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Arial Narrow</vt:lpstr>
      <vt:lpstr>simple-light-2</vt:lpstr>
      <vt:lpstr>Studying Species of the Peconic River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Project</dc:title>
  <dc:creator>Bolen, Robert - ESM - High School</dc:creator>
  <cp:lastModifiedBy>Bolen, Robert - ESM - High School</cp:lastModifiedBy>
  <cp:revision>4</cp:revision>
  <dcterms:modified xsi:type="dcterms:W3CDTF">2023-06-09T11:57:16Z</dcterms:modified>
</cp:coreProperties>
</file>