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21945600"/>
  <p:notesSz cx="6858000" cy="9144000"/>
  <p:embeddedFontLst>
    <p:embeddedFont>
      <p:font typeface="Merriweather" panose="00000500000000000000" pitchFamily="2" charset="0"/>
      <p:regular r:id="rId4"/>
      <p:bold r:id="rId5"/>
      <p:italic r:id="rId6"/>
      <p:boldItalic r:id="rId7"/>
    </p:embeddedFont>
    <p:embeddedFont>
      <p:font typeface="Roboto"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747775"/>
          </p15:clr>
        </p15:guide>
        <p15:guide id="2" pos="10368"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1338" y="15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37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435b5593cb_1_0: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435b5593c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49" y="3176853"/>
            <a:ext cx="30674160" cy="875776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8720"/>
            </a:lvl1pPr>
            <a:lvl2pPr lvl="1" algn="ctr">
              <a:spcBef>
                <a:spcPts val="0"/>
              </a:spcBef>
              <a:spcAft>
                <a:spcPts val="0"/>
              </a:spcAft>
              <a:buSzPts val="5200"/>
              <a:buNone/>
              <a:defRPr sz="18720"/>
            </a:lvl2pPr>
            <a:lvl3pPr lvl="2" algn="ctr">
              <a:spcBef>
                <a:spcPts val="0"/>
              </a:spcBef>
              <a:spcAft>
                <a:spcPts val="0"/>
              </a:spcAft>
              <a:buSzPts val="5200"/>
              <a:buNone/>
              <a:defRPr sz="18720"/>
            </a:lvl3pPr>
            <a:lvl4pPr lvl="3" algn="ctr">
              <a:spcBef>
                <a:spcPts val="0"/>
              </a:spcBef>
              <a:spcAft>
                <a:spcPts val="0"/>
              </a:spcAft>
              <a:buSzPts val="5200"/>
              <a:buNone/>
              <a:defRPr sz="18720"/>
            </a:lvl4pPr>
            <a:lvl5pPr lvl="4" algn="ctr">
              <a:spcBef>
                <a:spcPts val="0"/>
              </a:spcBef>
              <a:spcAft>
                <a:spcPts val="0"/>
              </a:spcAft>
              <a:buSzPts val="5200"/>
              <a:buNone/>
              <a:defRPr sz="18720"/>
            </a:lvl5pPr>
            <a:lvl6pPr lvl="5" algn="ctr">
              <a:spcBef>
                <a:spcPts val="0"/>
              </a:spcBef>
              <a:spcAft>
                <a:spcPts val="0"/>
              </a:spcAft>
              <a:buSzPts val="5200"/>
              <a:buNone/>
              <a:defRPr sz="18720"/>
            </a:lvl6pPr>
            <a:lvl7pPr lvl="6" algn="ctr">
              <a:spcBef>
                <a:spcPts val="0"/>
              </a:spcBef>
              <a:spcAft>
                <a:spcPts val="0"/>
              </a:spcAft>
              <a:buSzPts val="5200"/>
              <a:buNone/>
              <a:defRPr sz="18720"/>
            </a:lvl7pPr>
            <a:lvl8pPr lvl="7" algn="ctr">
              <a:spcBef>
                <a:spcPts val="0"/>
              </a:spcBef>
              <a:spcAft>
                <a:spcPts val="0"/>
              </a:spcAft>
              <a:buSzPts val="5200"/>
              <a:buNone/>
              <a:defRPr sz="18720"/>
            </a:lvl8pPr>
            <a:lvl9pPr lvl="8" algn="ctr">
              <a:spcBef>
                <a:spcPts val="0"/>
              </a:spcBef>
              <a:spcAft>
                <a:spcPts val="0"/>
              </a:spcAft>
              <a:buSzPts val="5200"/>
              <a:buNone/>
              <a:defRPr sz="18720"/>
            </a:lvl9pPr>
          </a:lstStyle>
          <a:p>
            <a:endParaRPr/>
          </a:p>
        </p:txBody>
      </p:sp>
      <p:sp>
        <p:nvSpPr>
          <p:cNvPr id="11" name="Google Shape;11;p2"/>
          <p:cNvSpPr txBox="1">
            <a:spLocks noGrp="1"/>
          </p:cNvSpPr>
          <p:nvPr>
            <p:ph type="subTitle" idx="1"/>
          </p:nvPr>
        </p:nvSpPr>
        <p:spPr>
          <a:xfrm>
            <a:off x="1122120" y="12092267"/>
            <a:ext cx="30674160" cy="338176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0080"/>
            </a:lvl1pPr>
            <a:lvl2pPr lvl="1" algn="ctr">
              <a:lnSpc>
                <a:spcPct val="100000"/>
              </a:lnSpc>
              <a:spcBef>
                <a:spcPts val="0"/>
              </a:spcBef>
              <a:spcAft>
                <a:spcPts val="0"/>
              </a:spcAft>
              <a:buSzPts val="2800"/>
              <a:buNone/>
              <a:defRPr sz="10080"/>
            </a:lvl2pPr>
            <a:lvl3pPr lvl="2" algn="ctr">
              <a:lnSpc>
                <a:spcPct val="100000"/>
              </a:lnSpc>
              <a:spcBef>
                <a:spcPts val="0"/>
              </a:spcBef>
              <a:spcAft>
                <a:spcPts val="0"/>
              </a:spcAft>
              <a:buSzPts val="2800"/>
              <a:buNone/>
              <a:defRPr sz="10080"/>
            </a:lvl3pPr>
            <a:lvl4pPr lvl="3" algn="ctr">
              <a:lnSpc>
                <a:spcPct val="100000"/>
              </a:lnSpc>
              <a:spcBef>
                <a:spcPts val="0"/>
              </a:spcBef>
              <a:spcAft>
                <a:spcPts val="0"/>
              </a:spcAft>
              <a:buSzPts val="2800"/>
              <a:buNone/>
              <a:defRPr sz="10080"/>
            </a:lvl4pPr>
            <a:lvl5pPr lvl="4" algn="ctr">
              <a:lnSpc>
                <a:spcPct val="100000"/>
              </a:lnSpc>
              <a:spcBef>
                <a:spcPts val="0"/>
              </a:spcBef>
              <a:spcAft>
                <a:spcPts val="0"/>
              </a:spcAft>
              <a:buSzPts val="2800"/>
              <a:buNone/>
              <a:defRPr sz="10080"/>
            </a:lvl5pPr>
            <a:lvl6pPr lvl="5" algn="ctr">
              <a:lnSpc>
                <a:spcPct val="100000"/>
              </a:lnSpc>
              <a:spcBef>
                <a:spcPts val="0"/>
              </a:spcBef>
              <a:spcAft>
                <a:spcPts val="0"/>
              </a:spcAft>
              <a:buSzPts val="2800"/>
              <a:buNone/>
              <a:defRPr sz="10080"/>
            </a:lvl6pPr>
            <a:lvl7pPr lvl="6" algn="ctr">
              <a:lnSpc>
                <a:spcPct val="100000"/>
              </a:lnSpc>
              <a:spcBef>
                <a:spcPts val="0"/>
              </a:spcBef>
              <a:spcAft>
                <a:spcPts val="0"/>
              </a:spcAft>
              <a:buSzPts val="2800"/>
              <a:buNone/>
              <a:defRPr sz="10080"/>
            </a:lvl7pPr>
            <a:lvl8pPr lvl="7" algn="ctr">
              <a:lnSpc>
                <a:spcPct val="100000"/>
              </a:lnSpc>
              <a:spcBef>
                <a:spcPts val="0"/>
              </a:spcBef>
              <a:spcAft>
                <a:spcPts val="0"/>
              </a:spcAft>
              <a:buSzPts val="2800"/>
              <a:buNone/>
              <a:defRPr sz="10080"/>
            </a:lvl8pPr>
            <a:lvl9pPr lvl="8" algn="ctr">
              <a:lnSpc>
                <a:spcPct val="100000"/>
              </a:lnSpc>
              <a:spcBef>
                <a:spcPts val="0"/>
              </a:spcBef>
              <a:spcAft>
                <a:spcPts val="0"/>
              </a:spcAft>
              <a:buSzPts val="2800"/>
              <a:buNone/>
              <a:defRPr sz="10080"/>
            </a:lvl9pPr>
          </a:lstStyle>
          <a:p>
            <a:endParaRPr/>
          </a:p>
        </p:txBody>
      </p:sp>
      <p:sp>
        <p:nvSpPr>
          <p:cNvPr id="12" name="Google Shape;12;p2"/>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4719467"/>
            <a:ext cx="30674160" cy="8377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43200"/>
            </a:lvl1pPr>
            <a:lvl2pPr lvl="1" algn="ctr">
              <a:spcBef>
                <a:spcPts val="0"/>
              </a:spcBef>
              <a:spcAft>
                <a:spcPts val="0"/>
              </a:spcAft>
              <a:buSzPts val="12000"/>
              <a:buNone/>
              <a:defRPr sz="43200"/>
            </a:lvl2pPr>
            <a:lvl3pPr lvl="2" algn="ctr">
              <a:spcBef>
                <a:spcPts val="0"/>
              </a:spcBef>
              <a:spcAft>
                <a:spcPts val="0"/>
              </a:spcAft>
              <a:buSzPts val="12000"/>
              <a:buNone/>
              <a:defRPr sz="43200"/>
            </a:lvl3pPr>
            <a:lvl4pPr lvl="3" algn="ctr">
              <a:spcBef>
                <a:spcPts val="0"/>
              </a:spcBef>
              <a:spcAft>
                <a:spcPts val="0"/>
              </a:spcAft>
              <a:buSzPts val="12000"/>
              <a:buNone/>
              <a:defRPr sz="43200"/>
            </a:lvl4pPr>
            <a:lvl5pPr lvl="4" algn="ctr">
              <a:spcBef>
                <a:spcPts val="0"/>
              </a:spcBef>
              <a:spcAft>
                <a:spcPts val="0"/>
              </a:spcAft>
              <a:buSzPts val="12000"/>
              <a:buNone/>
              <a:defRPr sz="43200"/>
            </a:lvl5pPr>
            <a:lvl6pPr lvl="5" algn="ctr">
              <a:spcBef>
                <a:spcPts val="0"/>
              </a:spcBef>
              <a:spcAft>
                <a:spcPts val="0"/>
              </a:spcAft>
              <a:buSzPts val="12000"/>
              <a:buNone/>
              <a:defRPr sz="43200"/>
            </a:lvl6pPr>
            <a:lvl7pPr lvl="6" algn="ctr">
              <a:spcBef>
                <a:spcPts val="0"/>
              </a:spcBef>
              <a:spcAft>
                <a:spcPts val="0"/>
              </a:spcAft>
              <a:buSzPts val="12000"/>
              <a:buNone/>
              <a:defRPr sz="43200"/>
            </a:lvl7pPr>
            <a:lvl8pPr lvl="7" algn="ctr">
              <a:spcBef>
                <a:spcPts val="0"/>
              </a:spcBef>
              <a:spcAft>
                <a:spcPts val="0"/>
              </a:spcAft>
              <a:buSzPts val="12000"/>
              <a:buNone/>
              <a:defRPr sz="43200"/>
            </a:lvl8pPr>
            <a:lvl9pPr lvl="8" algn="ctr">
              <a:spcBef>
                <a:spcPts val="0"/>
              </a:spcBef>
              <a:spcAft>
                <a:spcPts val="0"/>
              </a:spcAft>
              <a:buSzPts val="12000"/>
              <a:buNone/>
              <a:defRPr sz="43200"/>
            </a:lvl9pPr>
          </a:lstStyle>
          <a:p>
            <a:r>
              <a:t>xx%</a:t>
            </a:r>
          </a:p>
        </p:txBody>
      </p:sp>
      <p:sp>
        <p:nvSpPr>
          <p:cNvPr id="46" name="Google Shape;46;p11"/>
          <p:cNvSpPr txBox="1">
            <a:spLocks noGrp="1"/>
          </p:cNvSpPr>
          <p:nvPr>
            <p:ph type="body" idx="1"/>
          </p:nvPr>
        </p:nvSpPr>
        <p:spPr>
          <a:xfrm>
            <a:off x="1122120" y="13449493"/>
            <a:ext cx="30674160" cy="5550080"/>
          </a:xfrm>
          <a:prstGeom prst="rect">
            <a:avLst/>
          </a:prstGeom>
        </p:spPr>
        <p:txBody>
          <a:bodyPr spcFirstLastPara="1" wrap="square" lIns="91425" tIns="91425" rIns="91425" bIns="91425" anchor="t" anchorCtr="0">
            <a:normAutofit/>
          </a:bodyPr>
          <a:lstStyle>
            <a:lvl1pPr marL="1645920" lvl="0" indent="-1234440" algn="ctr">
              <a:spcBef>
                <a:spcPts val="0"/>
              </a:spcBef>
              <a:spcAft>
                <a:spcPts val="0"/>
              </a:spcAft>
              <a:buSzPts val="1800"/>
              <a:buChar char="●"/>
              <a:defRPr/>
            </a:lvl1pPr>
            <a:lvl2pPr marL="3291840" lvl="1" indent="-1143000" algn="ctr">
              <a:spcBef>
                <a:spcPts val="0"/>
              </a:spcBef>
              <a:spcAft>
                <a:spcPts val="0"/>
              </a:spcAft>
              <a:buSzPts val="1400"/>
              <a:buChar char="○"/>
              <a:defRPr/>
            </a:lvl2pPr>
            <a:lvl3pPr marL="4937760" lvl="2" indent="-1143000" algn="ctr">
              <a:spcBef>
                <a:spcPts val="0"/>
              </a:spcBef>
              <a:spcAft>
                <a:spcPts val="0"/>
              </a:spcAft>
              <a:buSzPts val="1400"/>
              <a:buChar char="■"/>
              <a:defRPr/>
            </a:lvl3pPr>
            <a:lvl4pPr marL="6583680" lvl="3" indent="-1143000" algn="ctr">
              <a:spcBef>
                <a:spcPts val="0"/>
              </a:spcBef>
              <a:spcAft>
                <a:spcPts val="0"/>
              </a:spcAft>
              <a:buSzPts val="1400"/>
              <a:buChar char="●"/>
              <a:defRPr/>
            </a:lvl4pPr>
            <a:lvl5pPr marL="8229600" lvl="4" indent="-1143000" algn="ctr">
              <a:spcBef>
                <a:spcPts val="0"/>
              </a:spcBef>
              <a:spcAft>
                <a:spcPts val="0"/>
              </a:spcAft>
              <a:buSzPts val="1400"/>
              <a:buChar char="○"/>
              <a:defRPr/>
            </a:lvl5pPr>
            <a:lvl6pPr marL="9875520" lvl="5" indent="-1143000" algn="ctr">
              <a:spcBef>
                <a:spcPts val="0"/>
              </a:spcBef>
              <a:spcAft>
                <a:spcPts val="0"/>
              </a:spcAft>
              <a:buSzPts val="1400"/>
              <a:buChar char="■"/>
              <a:defRPr/>
            </a:lvl6pPr>
            <a:lvl7pPr marL="11521440" lvl="6" indent="-1143000" algn="ctr">
              <a:spcBef>
                <a:spcPts val="0"/>
              </a:spcBef>
              <a:spcAft>
                <a:spcPts val="0"/>
              </a:spcAft>
              <a:buSzPts val="1400"/>
              <a:buChar char="●"/>
              <a:defRPr/>
            </a:lvl7pPr>
            <a:lvl8pPr marL="13167360" lvl="7" indent="-1143000" algn="ctr">
              <a:spcBef>
                <a:spcPts val="0"/>
              </a:spcBef>
              <a:spcAft>
                <a:spcPts val="0"/>
              </a:spcAft>
              <a:buSzPts val="1400"/>
              <a:buChar char="○"/>
              <a:defRPr/>
            </a:lvl8pPr>
            <a:lvl9pPr marL="14813280" lvl="8" indent="-11430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160" cy="359168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12960"/>
            </a:lvl1pPr>
            <a:lvl2pPr lvl="1" algn="ctr">
              <a:spcBef>
                <a:spcPts val="0"/>
              </a:spcBef>
              <a:spcAft>
                <a:spcPts val="0"/>
              </a:spcAft>
              <a:buSzPts val="3600"/>
              <a:buNone/>
              <a:defRPr sz="12960"/>
            </a:lvl2pPr>
            <a:lvl3pPr lvl="2" algn="ctr">
              <a:spcBef>
                <a:spcPts val="0"/>
              </a:spcBef>
              <a:spcAft>
                <a:spcPts val="0"/>
              </a:spcAft>
              <a:buSzPts val="3600"/>
              <a:buNone/>
              <a:defRPr sz="12960"/>
            </a:lvl3pPr>
            <a:lvl4pPr lvl="3" algn="ctr">
              <a:spcBef>
                <a:spcPts val="0"/>
              </a:spcBef>
              <a:spcAft>
                <a:spcPts val="0"/>
              </a:spcAft>
              <a:buSzPts val="3600"/>
              <a:buNone/>
              <a:defRPr sz="12960"/>
            </a:lvl4pPr>
            <a:lvl5pPr lvl="4" algn="ctr">
              <a:spcBef>
                <a:spcPts val="0"/>
              </a:spcBef>
              <a:spcAft>
                <a:spcPts val="0"/>
              </a:spcAft>
              <a:buSzPts val="3600"/>
              <a:buNone/>
              <a:defRPr sz="12960"/>
            </a:lvl5pPr>
            <a:lvl6pPr lvl="5" algn="ctr">
              <a:spcBef>
                <a:spcPts val="0"/>
              </a:spcBef>
              <a:spcAft>
                <a:spcPts val="0"/>
              </a:spcAft>
              <a:buSzPts val="3600"/>
              <a:buNone/>
              <a:defRPr sz="12960"/>
            </a:lvl6pPr>
            <a:lvl7pPr lvl="6" algn="ctr">
              <a:spcBef>
                <a:spcPts val="0"/>
              </a:spcBef>
              <a:spcAft>
                <a:spcPts val="0"/>
              </a:spcAft>
              <a:buSzPts val="3600"/>
              <a:buNone/>
              <a:defRPr sz="12960"/>
            </a:lvl7pPr>
            <a:lvl8pPr lvl="7" algn="ctr">
              <a:spcBef>
                <a:spcPts val="0"/>
              </a:spcBef>
              <a:spcAft>
                <a:spcPts val="0"/>
              </a:spcAft>
              <a:buSzPts val="3600"/>
              <a:buNone/>
              <a:defRPr sz="12960"/>
            </a:lvl8pPr>
            <a:lvl9pPr lvl="8" algn="ctr">
              <a:spcBef>
                <a:spcPts val="0"/>
              </a:spcBef>
              <a:spcAft>
                <a:spcPts val="0"/>
              </a:spcAft>
              <a:buSzPts val="3600"/>
              <a:buNone/>
              <a:defRPr sz="12960"/>
            </a:lvl9pPr>
          </a:lstStyle>
          <a:p>
            <a:endParaRPr/>
          </a:p>
        </p:txBody>
      </p:sp>
      <p:sp>
        <p:nvSpPr>
          <p:cNvPr id="15" name="Google Shape;15;p3"/>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1898773"/>
            <a:ext cx="30674160" cy="244352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122120" y="4917227"/>
            <a:ext cx="30674160" cy="14576640"/>
          </a:xfrm>
          <a:prstGeom prst="rect">
            <a:avLst/>
          </a:prstGeom>
        </p:spPr>
        <p:txBody>
          <a:bodyPr spcFirstLastPara="1" wrap="square" lIns="91425" tIns="91425" rIns="91425" bIns="91425" anchor="t" anchorCtr="0">
            <a:normAutofit/>
          </a:bodyPr>
          <a:lstStyle>
            <a:lvl1pPr marL="1645920" lvl="0" indent="-1234440">
              <a:spcBef>
                <a:spcPts val="0"/>
              </a:spcBef>
              <a:spcAft>
                <a:spcPts val="0"/>
              </a:spcAft>
              <a:buSzPts val="1800"/>
              <a:buChar char="●"/>
              <a:defRPr/>
            </a:lvl1pPr>
            <a:lvl2pPr marL="3291840" lvl="1" indent="-1143000">
              <a:spcBef>
                <a:spcPts val="0"/>
              </a:spcBef>
              <a:spcAft>
                <a:spcPts val="0"/>
              </a:spcAft>
              <a:buSzPts val="1400"/>
              <a:buChar char="○"/>
              <a:defRPr/>
            </a:lvl2pPr>
            <a:lvl3pPr marL="4937760" lvl="2" indent="-1143000">
              <a:spcBef>
                <a:spcPts val="0"/>
              </a:spcBef>
              <a:spcAft>
                <a:spcPts val="0"/>
              </a:spcAft>
              <a:buSzPts val="1400"/>
              <a:buChar char="■"/>
              <a:defRPr/>
            </a:lvl3pPr>
            <a:lvl4pPr marL="6583680" lvl="3" indent="-1143000">
              <a:spcBef>
                <a:spcPts val="0"/>
              </a:spcBef>
              <a:spcAft>
                <a:spcPts val="0"/>
              </a:spcAft>
              <a:buSzPts val="1400"/>
              <a:buChar char="●"/>
              <a:defRPr/>
            </a:lvl4pPr>
            <a:lvl5pPr marL="8229600" lvl="4" indent="-1143000">
              <a:spcBef>
                <a:spcPts val="0"/>
              </a:spcBef>
              <a:spcAft>
                <a:spcPts val="0"/>
              </a:spcAft>
              <a:buSzPts val="1400"/>
              <a:buChar char="○"/>
              <a:defRPr/>
            </a:lvl5pPr>
            <a:lvl6pPr marL="9875520" lvl="5" indent="-1143000">
              <a:spcBef>
                <a:spcPts val="0"/>
              </a:spcBef>
              <a:spcAft>
                <a:spcPts val="0"/>
              </a:spcAft>
              <a:buSzPts val="1400"/>
              <a:buChar char="■"/>
              <a:defRPr/>
            </a:lvl6pPr>
            <a:lvl7pPr marL="11521440" lvl="6" indent="-1143000">
              <a:spcBef>
                <a:spcPts val="0"/>
              </a:spcBef>
              <a:spcAft>
                <a:spcPts val="0"/>
              </a:spcAft>
              <a:buSzPts val="1400"/>
              <a:buChar char="●"/>
              <a:defRPr/>
            </a:lvl7pPr>
            <a:lvl8pPr marL="13167360" lvl="7" indent="-1143000">
              <a:spcBef>
                <a:spcPts val="0"/>
              </a:spcBef>
              <a:spcAft>
                <a:spcPts val="0"/>
              </a:spcAft>
              <a:buSzPts val="1400"/>
              <a:buChar char="○"/>
              <a:defRPr/>
            </a:lvl8pPr>
            <a:lvl9pPr marL="14813280" lvl="8" indent="-1143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1898773"/>
            <a:ext cx="30674160" cy="244352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122120" y="4917227"/>
            <a:ext cx="14399640" cy="14576640"/>
          </a:xfrm>
          <a:prstGeom prst="rect">
            <a:avLst/>
          </a:prstGeom>
        </p:spPr>
        <p:txBody>
          <a:bodyPr spcFirstLastPara="1" wrap="square" lIns="91425" tIns="91425" rIns="91425" bIns="91425" anchor="t" anchorCtr="0">
            <a:normAutofit/>
          </a:bodyPr>
          <a:lstStyle>
            <a:lvl1pPr marL="1645920" lvl="0" indent="-1143000">
              <a:spcBef>
                <a:spcPts val="0"/>
              </a:spcBef>
              <a:spcAft>
                <a:spcPts val="0"/>
              </a:spcAft>
              <a:buSzPts val="1400"/>
              <a:buChar char="●"/>
              <a:defRPr sz="5040"/>
            </a:lvl1pPr>
            <a:lvl2pPr marL="3291840" lvl="1" indent="-1097280">
              <a:spcBef>
                <a:spcPts val="0"/>
              </a:spcBef>
              <a:spcAft>
                <a:spcPts val="0"/>
              </a:spcAft>
              <a:buSzPts val="1200"/>
              <a:buChar char="○"/>
              <a:defRPr sz="4320"/>
            </a:lvl2pPr>
            <a:lvl3pPr marL="4937760" lvl="2" indent="-1097280">
              <a:spcBef>
                <a:spcPts val="0"/>
              </a:spcBef>
              <a:spcAft>
                <a:spcPts val="0"/>
              </a:spcAft>
              <a:buSzPts val="1200"/>
              <a:buChar char="■"/>
              <a:defRPr sz="4320"/>
            </a:lvl3pPr>
            <a:lvl4pPr marL="6583680" lvl="3" indent="-1097280">
              <a:spcBef>
                <a:spcPts val="0"/>
              </a:spcBef>
              <a:spcAft>
                <a:spcPts val="0"/>
              </a:spcAft>
              <a:buSzPts val="1200"/>
              <a:buChar char="●"/>
              <a:defRPr sz="4320"/>
            </a:lvl4pPr>
            <a:lvl5pPr marL="8229600" lvl="4" indent="-1097280">
              <a:spcBef>
                <a:spcPts val="0"/>
              </a:spcBef>
              <a:spcAft>
                <a:spcPts val="0"/>
              </a:spcAft>
              <a:buSzPts val="1200"/>
              <a:buChar char="○"/>
              <a:defRPr sz="4320"/>
            </a:lvl5pPr>
            <a:lvl6pPr marL="9875520" lvl="5" indent="-1097280">
              <a:spcBef>
                <a:spcPts val="0"/>
              </a:spcBef>
              <a:spcAft>
                <a:spcPts val="0"/>
              </a:spcAft>
              <a:buSzPts val="1200"/>
              <a:buChar char="■"/>
              <a:defRPr sz="4320"/>
            </a:lvl6pPr>
            <a:lvl7pPr marL="11521440" lvl="6" indent="-1097280">
              <a:spcBef>
                <a:spcPts val="0"/>
              </a:spcBef>
              <a:spcAft>
                <a:spcPts val="0"/>
              </a:spcAft>
              <a:buSzPts val="1200"/>
              <a:buChar char="●"/>
              <a:defRPr sz="4320"/>
            </a:lvl7pPr>
            <a:lvl8pPr marL="13167360" lvl="7" indent="-1097280">
              <a:spcBef>
                <a:spcPts val="0"/>
              </a:spcBef>
              <a:spcAft>
                <a:spcPts val="0"/>
              </a:spcAft>
              <a:buSzPts val="1200"/>
              <a:buChar char="○"/>
              <a:defRPr sz="4320"/>
            </a:lvl8pPr>
            <a:lvl9pPr marL="14813280" lvl="8" indent="-1097280">
              <a:spcBef>
                <a:spcPts val="0"/>
              </a:spcBef>
              <a:spcAft>
                <a:spcPts val="0"/>
              </a:spcAft>
              <a:buSzPts val="1200"/>
              <a:buChar char="■"/>
              <a:defRPr sz="4320"/>
            </a:lvl9pPr>
          </a:lstStyle>
          <a:p>
            <a:endParaRPr/>
          </a:p>
        </p:txBody>
      </p:sp>
      <p:sp>
        <p:nvSpPr>
          <p:cNvPr id="23" name="Google Shape;23;p5"/>
          <p:cNvSpPr txBox="1">
            <a:spLocks noGrp="1"/>
          </p:cNvSpPr>
          <p:nvPr>
            <p:ph type="body" idx="2"/>
          </p:nvPr>
        </p:nvSpPr>
        <p:spPr>
          <a:xfrm>
            <a:off x="17396640" y="4917227"/>
            <a:ext cx="14399640" cy="14576640"/>
          </a:xfrm>
          <a:prstGeom prst="rect">
            <a:avLst/>
          </a:prstGeom>
        </p:spPr>
        <p:txBody>
          <a:bodyPr spcFirstLastPara="1" wrap="square" lIns="91425" tIns="91425" rIns="91425" bIns="91425" anchor="t" anchorCtr="0">
            <a:normAutofit/>
          </a:bodyPr>
          <a:lstStyle>
            <a:lvl1pPr marL="1645920" lvl="0" indent="-1143000">
              <a:spcBef>
                <a:spcPts val="0"/>
              </a:spcBef>
              <a:spcAft>
                <a:spcPts val="0"/>
              </a:spcAft>
              <a:buSzPts val="1400"/>
              <a:buChar char="●"/>
              <a:defRPr sz="5040"/>
            </a:lvl1pPr>
            <a:lvl2pPr marL="3291840" lvl="1" indent="-1097280">
              <a:spcBef>
                <a:spcPts val="0"/>
              </a:spcBef>
              <a:spcAft>
                <a:spcPts val="0"/>
              </a:spcAft>
              <a:buSzPts val="1200"/>
              <a:buChar char="○"/>
              <a:defRPr sz="4320"/>
            </a:lvl2pPr>
            <a:lvl3pPr marL="4937760" lvl="2" indent="-1097280">
              <a:spcBef>
                <a:spcPts val="0"/>
              </a:spcBef>
              <a:spcAft>
                <a:spcPts val="0"/>
              </a:spcAft>
              <a:buSzPts val="1200"/>
              <a:buChar char="■"/>
              <a:defRPr sz="4320"/>
            </a:lvl3pPr>
            <a:lvl4pPr marL="6583680" lvl="3" indent="-1097280">
              <a:spcBef>
                <a:spcPts val="0"/>
              </a:spcBef>
              <a:spcAft>
                <a:spcPts val="0"/>
              </a:spcAft>
              <a:buSzPts val="1200"/>
              <a:buChar char="●"/>
              <a:defRPr sz="4320"/>
            </a:lvl4pPr>
            <a:lvl5pPr marL="8229600" lvl="4" indent="-1097280">
              <a:spcBef>
                <a:spcPts val="0"/>
              </a:spcBef>
              <a:spcAft>
                <a:spcPts val="0"/>
              </a:spcAft>
              <a:buSzPts val="1200"/>
              <a:buChar char="○"/>
              <a:defRPr sz="4320"/>
            </a:lvl5pPr>
            <a:lvl6pPr marL="9875520" lvl="5" indent="-1097280">
              <a:spcBef>
                <a:spcPts val="0"/>
              </a:spcBef>
              <a:spcAft>
                <a:spcPts val="0"/>
              </a:spcAft>
              <a:buSzPts val="1200"/>
              <a:buChar char="■"/>
              <a:defRPr sz="4320"/>
            </a:lvl6pPr>
            <a:lvl7pPr marL="11521440" lvl="6" indent="-1097280">
              <a:spcBef>
                <a:spcPts val="0"/>
              </a:spcBef>
              <a:spcAft>
                <a:spcPts val="0"/>
              </a:spcAft>
              <a:buSzPts val="1200"/>
              <a:buChar char="●"/>
              <a:defRPr sz="4320"/>
            </a:lvl7pPr>
            <a:lvl8pPr marL="13167360" lvl="7" indent="-1097280">
              <a:spcBef>
                <a:spcPts val="0"/>
              </a:spcBef>
              <a:spcAft>
                <a:spcPts val="0"/>
              </a:spcAft>
              <a:buSzPts val="1200"/>
              <a:buChar char="○"/>
              <a:defRPr sz="4320"/>
            </a:lvl8pPr>
            <a:lvl9pPr marL="14813280" lvl="8" indent="-1097280">
              <a:spcBef>
                <a:spcPts val="0"/>
              </a:spcBef>
              <a:spcAft>
                <a:spcPts val="0"/>
              </a:spcAft>
              <a:buSzPts val="1200"/>
              <a:buChar char="■"/>
              <a:defRPr sz="4320"/>
            </a:lvl9pPr>
          </a:lstStyle>
          <a:p>
            <a:endParaRPr/>
          </a:p>
        </p:txBody>
      </p:sp>
      <p:sp>
        <p:nvSpPr>
          <p:cNvPr id="24" name="Google Shape;24;p5"/>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1898773"/>
            <a:ext cx="30674160" cy="244352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2370560"/>
            <a:ext cx="10108800" cy="322432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8640"/>
            </a:lvl1pPr>
            <a:lvl2pPr lvl="1">
              <a:spcBef>
                <a:spcPts val="0"/>
              </a:spcBef>
              <a:spcAft>
                <a:spcPts val="0"/>
              </a:spcAft>
              <a:buSzPts val="2400"/>
              <a:buNone/>
              <a:defRPr sz="8640"/>
            </a:lvl2pPr>
            <a:lvl3pPr lvl="2">
              <a:spcBef>
                <a:spcPts val="0"/>
              </a:spcBef>
              <a:spcAft>
                <a:spcPts val="0"/>
              </a:spcAft>
              <a:buSzPts val="2400"/>
              <a:buNone/>
              <a:defRPr sz="8640"/>
            </a:lvl3pPr>
            <a:lvl4pPr lvl="3">
              <a:spcBef>
                <a:spcPts val="0"/>
              </a:spcBef>
              <a:spcAft>
                <a:spcPts val="0"/>
              </a:spcAft>
              <a:buSzPts val="2400"/>
              <a:buNone/>
              <a:defRPr sz="8640"/>
            </a:lvl4pPr>
            <a:lvl5pPr lvl="4">
              <a:spcBef>
                <a:spcPts val="0"/>
              </a:spcBef>
              <a:spcAft>
                <a:spcPts val="0"/>
              </a:spcAft>
              <a:buSzPts val="2400"/>
              <a:buNone/>
              <a:defRPr sz="8640"/>
            </a:lvl5pPr>
            <a:lvl6pPr lvl="5">
              <a:spcBef>
                <a:spcPts val="0"/>
              </a:spcBef>
              <a:spcAft>
                <a:spcPts val="0"/>
              </a:spcAft>
              <a:buSzPts val="2400"/>
              <a:buNone/>
              <a:defRPr sz="8640"/>
            </a:lvl6pPr>
            <a:lvl7pPr lvl="6">
              <a:spcBef>
                <a:spcPts val="0"/>
              </a:spcBef>
              <a:spcAft>
                <a:spcPts val="0"/>
              </a:spcAft>
              <a:buSzPts val="2400"/>
              <a:buNone/>
              <a:defRPr sz="8640"/>
            </a:lvl7pPr>
            <a:lvl8pPr lvl="7">
              <a:spcBef>
                <a:spcPts val="0"/>
              </a:spcBef>
              <a:spcAft>
                <a:spcPts val="0"/>
              </a:spcAft>
              <a:buSzPts val="2400"/>
              <a:buNone/>
              <a:defRPr sz="8640"/>
            </a:lvl8pPr>
            <a:lvl9pPr lvl="8">
              <a:spcBef>
                <a:spcPts val="0"/>
              </a:spcBef>
              <a:spcAft>
                <a:spcPts val="0"/>
              </a:spcAft>
              <a:buSzPts val="2400"/>
              <a:buNone/>
              <a:defRPr sz="8640"/>
            </a:lvl9pPr>
          </a:lstStyle>
          <a:p>
            <a:endParaRPr/>
          </a:p>
        </p:txBody>
      </p:sp>
      <p:sp>
        <p:nvSpPr>
          <p:cNvPr id="30" name="Google Shape;30;p7"/>
          <p:cNvSpPr txBox="1">
            <a:spLocks noGrp="1"/>
          </p:cNvSpPr>
          <p:nvPr>
            <p:ph type="body" idx="1"/>
          </p:nvPr>
        </p:nvSpPr>
        <p:spPr>
          <a:xfrm>
            <a:off x="1122120" y="5928960"/>
            <a:ext cx="10108800" cy="13565440"/>
          </a:xfrm>
          <a:prstGeom prst="rect">
            <a:avLst/>
          </a:prstGeom>
        </p:spPr>
        <p:txBody>
          <a:bodyPr spcFirstLastPara="1" wrap="square" lIns="91425" tIns="91425" rIns="91425" bIns="91425" anchor="t" anchorCtr="0">
            <a:normAutofit/>
          </a:bodyPr>
          <a:lstStyle>
            <a:lvl1pPr marL="1645920" lvl="0" indent="-1097280">
              <a:spcBef>
                <a:spcPts val="0"/>
              </a:spcBef>
              <a:spcAft>
                <a:spcPts val="0"/>
              </a:spcAft>
              <a:buSzPts val="1200"/>
              <a:buChar char="●"/>
              <a:defRPr sz="4320"/>
            </a:lvl1pPr>
            <a:lvl2pPr marL="3291840" lvl="1" indent="-1097280">
              <a:spcBef>
                <a:spcPts val="0"/>
              </a:spcBef>
              <a:spcAft>
                <a:spcPts val="0"/>
              </a:spcAft>
              <a:buSzPts val="1200"/>
              <a:buChar char="○"/>
              <a:defRPr sz="4320"/>
            </a:lvl2pPr>
            <a:lvl3pPr marL="4937760" lvl="2" indent="-1097280">
              <a:spcBef>
                <a:spcPts val="0"/>
              </a:spcBef>
              <a:spcAft>
                <a:spcPts val="0"/>
              </a:spcAft>
              <a:buSzPts val="1200"/>
              <a:buChar char="■"/>
              <a:defRPr sz="4320"/>
            </a:lvl3pPr>
            <a:lvl4pPr marL="6583680" lvl="3" indent="-1097280">
              <a:spcBef>
                <a:spcPts val="0"/>
              </a:spcBef>
              <a:spcAft>
                <a:spcPts val="0"/>
              </a:spcAft>
              <a:buSzPts val="1200"/>
              <a:buChar char="●"/>
              <a:defRPr sz="4320"/>
            </a:lvl4pPr>
            <a:lvl5pPr marL="8229600" lvl="4" indent="-1097280">
              <a:spcBef>
                <a:spcPts val="0"/>
              </a:spcBef>
              <a:spcAft>
                <a:spcPts val="0"/>
              </a:spcAft>
              <a:buSzPts val="1200"/>
              <a:buChar char="○"/>
              <a:defRPr sz="4320"/>
            </a:lvl5pPr>
            <a:lvl6pPr marL="9875520" lvl="5" indent="-1097280">
              <a:spcBef>
                <a:spcPts val="0"/>
              </a:spcBef>
              <a:spcAft>
                <a:spcPts val="0"/>
              </a:spcAft>
              <a:buSzPts val="1200"/>
              <a:buChar char="■"/>
              <a:defRPr sz="4320"/>
            </a:lvl6pPr>
            <a:lvl7pPr marL="11521440" lvl="6" indent="-1097280">
              <a:spcBef>
                <a:spcPts val="0"/>
              </a:spcBef>
              <a:spcAft>
                <a:spcPts val="0"/>
              </a:spcAft>
              <a:buSzPts val="1200"/>
              <a:buChar char="●"/>
              <a:defRPr sz="4320"/>
            </a:lvl7pPr>
            <a:lvl8pPr marL="13167360" lvl="7" indent="-1097280">
              <a:spcBef>
                <a:spcPts val="0"/>
              </a:spcBef>
              <a:spcAft>
                <a:spcPts val="0"/>
              </a:spcAft>
              <a:buSzPts val="1200"/>
              <a:buChar char="○"/>
              <a:defRPr sz="4320"/>
            </a:lvl8pPr>
            <a:lvl9pPr marL="14813280" lvl="8" indent="-1097280">
              <a:spcBef>
                <a:spcPts val="0"/>
              </a:spcBef>
              <a:spcAft>
                <a:spcPts val="0"/>
              </a:spcAft>
              <a:buSzPts val="1200"/>
              <a:buChar char="■"/>
              <a:defRPr sz="4320"/>
            </a:lvl9pPr>
          </a:lstStyle>
          <a:p>
            <a:endParaRPr/>
          </a:p>
        </p:txBody>
      </p:sp>
      <p:sp>
        <p:nvSpPr>
          <p:cNvPr id="31" name="Google Shape;31;p7"/>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1920640"/>
            <a:ext cx="22924080" cy="1745408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17280"/>
            </a:lvl1pPr>
            <a:lvl2pPr lvl="1">
              <a:spcBef>
                <a:spcPts val="0"/>
              </a:spcBef>
              <a:spcAft>
                <a:spcPts val="0"/>
              </a:spcAft>
              <a:buSzPts val="4800"/>
              <a:buNone/>
              <a:defRPr sz="17280"/>
            </a:lvl2pPr>
            <a:lvl3pPr lvl="2">
              <a:spcBef>
                <a:spcPts val="0"/>
              </a:spcBef>
              <a:spcAft>
                <a:spcPts val="0"/>
              </a:spcAft>
              <a:buSzPts val="4800"/>
              <a:buNone/>
              <a:defRPr sz="17280"/>
            </a:lvl3pPr>
            <a:lvl4pPr lvl="3">
              <a:spcBef>
                <a:spcPts val="0"/>
              </a:spcBef>
              <a:spcAft>
                <a:spcPts val="0"/>
              </a:spcAft>
              <a:buSzPts val="4800"/>
              <a:buNone/>
              <a:defRPr sz="17280"/>
            </a:lvl4pPr>
            <a:lvl5pPr lvl="4">
              <a:spcBef>
                <a:spcPts val="0"/>
              </a:spcBef>
              <a:spcAft>
                <a:spcPts val="0"/>
              </a:spcAft>
              <a:buSzPts val="4800"/>
              <a:buNone/>
              <a:defRPr sz="17280"/>
            </a:lvl5pPr>
            <a:lvl6pPr lvl="5">
              <a:spcBef>
                <a:spcPts val="0"/>
              </a:spcBef>
              <a:spcAft>
                <a:spcPts val="0"/>
              </a:spcAft>
              <a:buSzPts val="4800"/>
              <a:buNone/>
              <a:defRPr sz="17280"/>
            </a:lvl6pPr>
            <a:lvl7pPr lvl="6">
              <a:spcBef>
                <a:spcPts val="0"/>
              </a:spcBef>
              <a:spcAft>
                <a:spcPts val="0"/>
              </a:spcAft>
              <a:buSzPts val="4800"/>
              <a:buNone/>
              <a:defRPr sz="17280"/>
            </a:lvl7pPr>
            <a:lvl8pPr lvl="7">
              <a:spcBef>
                <a:spcPts val="0"/>
              </a:spcBef>
              <a:spcAft>
                <a:spcPts val="0"/>
              </a:spcAft>
              <a:buSzPts val="4800"/>
              <a:buNone/>
              <a:defRPr sz="17280"/>
            </a:lvl8pPr>
            <a:lvl9pPr lvl="8">
              <a:spcBef>
                <a:spcPts val="0"/>
              </a:spcBef>
              <a:spcAft>
                <a:spcPts val="0"/>
              </a:spcAft>
              <a:buSzPts val="4800"/>
              <a:buNone/>
              <a:defRPr sz="17280"/>
            </a:lvl9pPr>
          </a:lstStyle>
          <a:p>
            <a:endParaRPr/>
          </a:p>
        </p:txBody>
      </p:sp>
      <p:sp>
        <p:nvSpPr>
          <p:cNvPr id="34" name="Google Shape;34;p8"/>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spcFirstLastPara="1" wrap="square" lIns="329130" tIns="329130" rIns="329130" bIns="329130" anchor="ctr" anchorCtr="0">
            <a:noAutofit/>
          </a:bodyPr>
          <a:lstStyle/>
          <a:p>
            <a:pPr marL="0" lvl="0" indent="0" algn="l" rtl="0">
              <a:spcBef>
                <a:spcPts val="0"/>
              </a:spcBef>
              <a:spcAft>
                <a:spcPts val="0"/>
              </a:spcAft>
              <a:buNone/>
            </a:pPr>
            <a:endParaRPr sz="19354"/>
          </a:p>
        </p:txBody>
      </p:sp>
      <p:sp>
        <p:nvSpPr>
          <p:cNvPr id="37" name="Google Shape;37;p9"/>
          <p:cNvSpPr txBox="1">
            <a:spLocks noGrp="1"/>
          </p:cNvSpPr>
          <p:nvPr>
            <p:ph type="title"/>
          </p:nvPr>
        </p:nvSpPr>
        <p:spPr>
          <a:xfrm>
            <a:off x="955800" y="5261547"/>
            <a:ext cx="14562720" cy="632448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15120"/>
            </a:lvl1pPr>
            <a:lvl2pPr lvl="1" algn="ctr">
              <a:spcBef>
                <a:spcPts val="0"/>
              </a:spcBef>
              <a:spcAft>
                <a:spcPts val="0"/>
              </a:spcAft>
              <a:buSzPts val="4200"/>
              <a:buNone/>
              <a:defRPr sz="15120"/>
            </a:lvl2pPr>
            <a:lvl3pPr lvl="2" algn="ctr">
              <a:spcBef>
                <a:spcPts val="0"/>
              </a:spcBef>
              <a:spcAft>
                <a:spcPts val="0"/>
              </a:spcAft>
              <a:buSzPts val="4200"/>
              <a:buNone/>
              <a:defRPr sz="15120"/>
            </a:lvl3pPr>
            <a:lvl4pPr lvl="3" algn="ctr">
              <a:spcBef>
                <a:spcPts val="0"/>
              </a:spcBef>
              <a:spcAft>
                <a:spcPts val="0"/>
              </a:spcAft>
              <a:buSzPts val="4200"/>
              <a:buNone/>
              <a:defRPr sz="15120"/>
            </a:lvl4pPr>
            <a:lvl5pPr lvl="4" algn="ctr">
              <a:spcBef>
                <a:spcPts val="0"/>
              </a:spcBef>
              <a:spcAft>
                <a:spcPts val="0"/>
              </a:spcAft>
              <a:buSzPts val="4200"/>
              <a:buNone/>
              <a:defRPr sz="15120"/>
            </a:lvl5pPr>
            <a:lvl6pPr lvl="5" algn="ctr">
              <a:spcBef>
                <a:spcPts val="0"/>
              </a:spcBef>
              <a:spcAft>
                <a:spcPts val="0"/>
              </a:spcAft>
              <a:buSzPts val="4200"/>
              <a:buNone/>
              <a:defRPr sz="15120"/>
            </a:lvl6pPr>
            <a:lvl7pPr lvl="6" algn="ctr">
              <a:spcBef>
                <a:spcPts val="0"/>
              </a:spcBef>
              <a:spcAft>
                <a:spcPts val="0"/>
              </a:spcAft>
              <a:buSzPts val="4200"/>
              <a:buNone/>
              <a:defRPr sz="15120"/>
            </a:lvl7pPr>
            <a:lvl8pPr lvl="7" algn="ctr">
              <a:spcBef>
                <a:spcPts val="0"/>
              </a:spcBef>
              <a:spcAft>
                <a:spcPts val="0"/>
              </a:spcAft>
              <a:buSzPts val="4200"/>
              <a:buNone/>
              <a:defRPr sz="15120"/>
            </a:lvl8pPr>
            <a:lvl9pPr lvl="8" algn="ctr">
              <a:spcBef>
                <a:spcPts val="0"/>
              </a:spcBef>
              <a:spcAft>
                <a:spcPts val="0"/>
              </a:spcAft>
              <a:buSzPts val="4200"/>
              <a:buNone/>
              <a:defRPr sz="15120"/>
            </a:lvl9pPr>
          </a:lstStyle>
          <a:p>
            <a:endParaRPr/>
          </a:p>
        </p:txBody>
      </p:sp>
      <p:sp>
        <p:nvSpPr>
          <p:cNvPr id="38" name="Google Shape;38;p9"/>
          <p:cNvSpPr txBox="1">
            <a:spLocks noGrp="1"/>
          </p:cNvSpPr>
          <p:nvPr>
            <p:ph type="subTitle" idx="1"/>
          </p:nvPr>
        </p:nvSpPr>
        <p:spPr>
          <a:xfrm>
            <a:off x="955800" y="11959787"/>
            <a:ext cx="14562720" cy="526976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7560"/>
            </a:lvl1pPr>
            <a:lvl2pPr lvl="1" algn="ctr">
              <a:lnSpc>
                <a:spcPct val="100000"/>
              </a:lnSpc>
              <a:spcBef>
                <a:spcPts val="0"/>
              </a:spcBef>
              <a:spcAft>
                <a:spcPts val="0"/>
              </a:spcAft>
              <a:buSzPts val="2100"/>
              <a:buNone/>
              <a:defRPr sz="7560"/>
            </a:lvl2pPr>
            <a:lvl3pPr lvl="2" algn="ctr">
              <a:lnSpc>
                <a:spcPct val="100000"/>
              </a:lnSpc>
              <a:spcBef>
                <a:spcPts val="0"/>
              </a:spcBef>
              <a:spcAft>
                <a:spcPts val="0"/>
              </a:spcAft>
              <a:buSzPts val="2100"/>
              <a:buNone/>
              <a:defRPr sz="7560"/>
            </a:lvl3pPr>
            <a:lvl4pPr lvl="3" algn="ctr">
              <a:lnSpc>
                <a:spcPct val="100000"/>
              </a:lnSpc>
              <a:spcBef>
                <a:spcPts val="0"/>
              </a:spcBef>
              <a:spcAft>
                <a:spcPts val="0"/>
              </a:spcAft>
              <a:buSzPts val="2100"/>
              <a:buNone/>
              <a:defRPr sz="7560"/>
            </a:lvl4pPr>
            <a:lvl5pPr lvl="4" algn="ctr">
              <a:lnSpc>
                <a:spcPct val="100000"/>
              </a:lnSpc>
              <a:spcBef>
                <a:spcPts val="0"/>
              </a:spcBef>
              <a:spcAft>
                <a:spcPts val="0"/>
              </a:spcAft>
              <a:buSzPts val="2100"/>
              <a:buNone/>
              <a:defRPr sz="7560"/>
            </a:lvl5pPr>
            <a:lvl6pPr lvl="5" algn="ctr">
              <a:lnSpc>
                <a:spcPct val="100000"/>
              </a:lnSpc>
              <a:spcBef>
                <a:spcPts val="0"/>
              </a:spcBef>
              <a:spcAft>
                <a:spcPts val="0"/>
              </a:spcAft>
              <a:buSzPts val="2100"/>
              <a:buNone/>
              <a:defRPr sz="7560"/>
            </a:lvl6pPr>
            <a:lvl7pPr lvl="6" algn="ctr">
              <a:lnSpc>
                <a:spcPct val="100000"/>
              </a:lnSpc>
              <a:spcBef>
                <a:spcPts val="0"/>
              </a:spcBef>
              <a:spcAft>
                <a:spcPts val="0"/>
              </a:spcAft>
              <a:buSzPts val="2100"/>
              <a:buNone/>
              <a:defRPr sz="7560"/>
            </a:lvl7pPr>
            <a:lvl8pPr lvl="7" algn="ctr">
              <a:lnSpc>
                <a:spcPct val="100000"/>
              </a:lnSpc>
              <a:spcBef>
                <a:spcPts val="0"/>
              </a:spcBef>
              <a:spcAft>
                <a:spcPts val="0"/>
              </a:spcAft>
              <a:buSzPts val="2100"/>
              <a:buNone/>
              <a:defRPr sz="7560"/>
            </a:lvl8pPr>
            <a:lvl9pPr lvl="8" algn="ctr">
              <a:lnSpc>
                <a:spcPct val="100000"/>
              </a:lnSpc>
              <a:spcBef>
                <a:spcPts val="0"/>
              </a:spcBef>
              <a:spcAft>
                <a:spcPts val="0"/>
              </a:spcAft>
              <a:buSzPts val="2100"/>
              <a:buNone/>
              <a:defRPr sz="7560"/>
            </a:lvl9pPr>
          </a:lstStyle>
          <a:p>
            <a:endParaRPr/>
          </a:p>
        </p:txBody>
      </p:sp>
      <p:sp>
        <p:nvSpPr>
          <p:cNvPr id="39" name="Google Shape;39;p9"/>
          <p:cNvSpPr txBox="1">
            <a:spLocks noGrp="1"/>
          </p:cNvSpPr>
          <p:nvPr>
            <p:ph type="body" idx="2"/>
          </p:nvPr>
        </p:nvSpPr>
        <p:spPr>
          <a:xfrm>
            <a:off x="17782200" y="3089387"/>
            <a:ext cx="13813200" cy="15765760"/>
          </a:xfrm>
          <a:prstGeom prst="rect">
            <a:avLst/>
          </a:prstGeom>
        </p:spPr>
        <p:txBody>
          <a:bodyPr spcFirstLastPara="1" wrap="square" lIns="91425" tIns="91425" rIns="91425" bIns="91425" anchor="ctr" anchorCtr="0">
            <a:normAutofit/>
          </a:bodyPr>
          <a:lstStyle>
            <a:lvl1pPr marL="1645920" lvl="0" indent="-1234440">
              <a:spcBef>
                <a:spcPts val="0"/>
              </a:spcBef>
              <a:spcAft>
                <a:spcPts val="0"/>
              </a:spcAft>
              <a:buSzPts val="1800"/>
              <a:buChar char="●"/>
              <a:defRPr/>
            </a:lvl1pPr>
            <a:lvl2pPr marL="3291840" lvl="1" indent="-1143000">
              <a:spcBef>
                <a:spcPts val="0"/>
              </a:spcBef>
              <a:spcAft>
                <a:spcPts val="0"/>
              </a:spcAft>
              <a:buSzPts val="1400"/>
              <a:buChar char="○"/>
              <a:defRPr/>
            </a:lvl2pPr>
            <a:lvl3pPr marL="4937760" lvl="2" indent="-1143000">
              <a:spcBef>
                <a:spcPts val="0"/>
              </a:spcBef>
              <a:spcAft>
                <a:spcPts val="0"/>
              </a:spcAft>
              <a:buSzPts val="1400"/>
              <a:buChar char="■"/>
              <a:defRPr/>
            </a:lvl3pPr>
            <a:lvl4pPr marL="6583680" lvl="3" indent="-1143000">
              <a:spcBef>
                <a:spcPts val="0"/>
              </a:spcBef>
              <a:spcAft>
                <a:spcPts val="0"/>
              </a:spcAft>
              <a:buSzPts val="1400"/>
              <a:buChar char="●"/>
              <a:defRPr/>
            </a:lvl4pPr>
            <a:lvl5pPr marL="8229600" lvl="4" indent="-1143000">
              <a:spcBef>
                <a:spcPts val="0"/>
              </a:spcBef>
              <a:spcAft>
                <a:spcPts val="0"/>
              </a:spcAft>
              <a:buSzPts val="1400"/>
              <a:buChar char="○"/>
              <a:defRPr/>
            </a:lvl5pPr>
            <a:lvl6pPr marL="9875520" lvl="5" indent="-1143000">
              <a:spcBef>
                <a:spcPts val="0"/>
              </a:spcBef>
              <a:spcAft>
                <a:spcPts val="0"/>
              </a:spcAft>
              <a:buSzPts val="1400"/>
              <a:buChar char="■"/>
              <a:defRPr/>
            </a:lvl6pPr>
            <a:lvl7pPr marL="11521440" lvl="6" indent="-1143000">
              <a:spcBef>
                <a:spcPts val="0"/>
              </a:spcBef>
              <a:spcAft>
                <a:spcPts val="0"/>
              </a:spcAft>
              <a:buSzPts val="1400"/>
              <a:buChar char="●"/>
              <a:defRPr/>
            </a:lvl7pPr>
            <a:lvl8pPr marL="13167360" lvl="7" indent="-1143000">
              <a:spcBef>
                <a:spcPts val="0"/>
              </a:spcBef>
              <a:spcAft>
                <a:spcPts val="0"/>
              </a:spcAft>
              <a:buSzPts val="1400"/>
              <a:buChar char="○"/>
              <a:defRPr/>
            </a:lvl8pPr>
            <a:lvl9pPr marL="14813280" lvl="8" indent="-11430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18050453"/>
            <a:ext cx="21595680" cy="2581760"/>
          </a:xfrm>
          <a:prstGeom prst="rect">
            <a:avLst/>
          </a:prstGeom>
        </p:spPr>
        <p:txBody>
          <a:bodyPr spcFirstLastPara="1" wrap="square" lIns="91425" tIns="91425" rIns="91425" bIns="91425" anchor="ctr" anchorCtr="0">
            <a:normAutofit/>
          </a:bodyPr>
          <a:lstStyle>
            <a:lvl1pPr marL="1645920" lvl="0" indent="-82296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30500849" y="19896393"/>
            <a:ext cx="1975320" cy="16793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160" cy="244352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122120" y="4917227"/>
            <a:ext cx="30674160" cy="1457664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30500849" y="19896393"/>
            <a:ext cx="1975320" cy="1679360"/>
          </a:xfrm>
          <a:prstGeom prst="rect">
            <a:avLst/>
          </a:prstGeom>
          <a:noFill/>
          <a:ln>
            <a:noFill/>
          </a:ln>
        </p:spPr>
        <p:txBody>
          <a:bodyPr spcFirstLastPara="1" wrap="square" lIns="91425" tIns="91425" rIns="91425" bIns="91425" anchor="ctr" anchorCtr="0">
            <a:normAutofit/>
          </a:bodyPr>
          <a:lstStyle>
            <a:lvl1pPr lvl="0" algn="r">
              <a:buNone/>
              <a:defRPr sz="3600">
                <a:solidFill>
                  <a:schemeClr val="dk2"/>
                </a:solidFill>
              </a:defRPr>
            </a:lvl1pPr>
            <a:lvl2pPr lvl="1" algn="r">
              <a:buNone/>
              <a:defRPr sz="3600">
                <a:solidFill>
                  <a:schemeClr val="dk2"/>
                </a:solidFill>
              </a:defRPr>
            </a:lvl2pPr>
            <a:lvl3pPr lvl="2" algn="r">
              <a:buNone/>
              <a:defRPr sz="3600">
                <a:solidFill>
                  <a:schemeClr val="dk2"/>
                </a:solidFill>
              </a:defRPr>
            </a:lvl3pPr>
            <a:lvl4pPr lvl="3" algn="r">
              <a:buNone/>
              <a:defRPr sz="3600">
                <a:solidFill>
                  <a:schemeClr val="dk2"/>
                </a:solidFill>
              </a:defRPr>
            </a:lvl4pPr>
            <a:lvl5pPr lvl="4" algn="r">
              <a:buNone/>
              <a:defRPr sz="3600">
                <a:solidFill>
                  <a:schemeClr val="dk2"/>
                </a:solidFill>
              </a:defRPr>
            </a:lvl5pPr>
            <a:lvl6pPr lvl="5" algn="r">
              <a:buNone/>
              <a:defRPr sz="3600">
                <a:solidFill>
                  <a:schemeClr val="dk2"/>
                </a:solidFill>
              </a:defRPr>
            </a:lvl6pPr>
            <a:lvl7pPr lvl="6" algn="r">
              <a:buNone/>
              <a:defRPr sz="3600">
                <a:solidFill>
                  <a:schemeClr val="dk2"/>
                </a:solidFill>
              </a:defRPr>
            </a:lvl7pPr>
            <a:lvl8pPr lvl="7" algn="r">
              <a:buNone/>
              <a:defRPr sz="3600">
                <a:solidFill>
                  <a:schemeClr val="dk2"/>
                </a:solidFill>
              </a:defRPr>
            </a:lvl8pPr>
            <a:lvl9pPr lvl="8" algn="r">
              <a:buNone/>
              <a:defRPr sz="36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0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3C47D"/>
            </a:gs>
            <a:gs pos="36000">
              <a:srgbClr val="93C47D"/>
            </a:gs>
            <a:gs pos="80000">
              <a:srgbClr val="6AA84F"/>
            </a:gs>
            <a:gs pos="100000">
              <a:srgbClr val="6AA84F"/>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p:nvPr/>
        </p:nvSpPr>
        <p:spPr>
          <a:xfrm>
            <a:off x="10592672" y="314785"/>
            <a:ext cx="11811960" cy="2880680"/>
          </a:xfrm>
          <a:prstGeom prst="rect">
            <a:avLst/>
          </a:prstGeom>
          <a:noFill/>
          <a:ln w="9525" cap="flat" cmpd="sng">
            <a:noFill/>
            <a:prstDash val="solid"/>
            <a:round/>
            <a:headEnd type="none" w="sm" len="sm"/>
            <a:tailEnd type="none" w="sm" len="sm"/>
          </a:ln>
        </p:spPr>
        <p:txBody>
          <a:bodyPr spcFirstLastPara="1" wrap="square" lIns="329130" tIns="329130" rIns="329130" bIns="329130" anchor="t" anchorCtr="0">
            <a:spAutoFit/>
          </a:bodyPr>
          <a:lstStyle/>
          <a:p>
            <a:pPr algn="ctr"/>
            <a:r>
              <a:rPr lang="en" sz="5760" b="1" u="sng" dirty="0">
                <a:solidFill>
                  <a:srgbClr val="FFF529"/>
                </a:solidFill>
                <a:latin typeface="Merriweather"/>
                <a:ea typeface="Merriweather"/>
                <a:cs typeface="Merriweather"/>
                <a:sym typeface="Merriweather"/>
              </a:rPr>
              <a:t>Long Island Barcoding</a:t>
            </a:r>
            <a:endParaRPr sz="5760" b="1" u="sng" dirty="0">
              <a:solidFill>
                <a:srgbClr val="FFF529"/>
              </a:solidFill>
              <a:latin typeface="Merriweather"/>
              <a:ea typeface="Merriweather"/>
              <a:cs typeface="Merriweather"/>
              <a:sym typeface="Merriweather"/>
            </a:endParaRPr>
          </a:p>
          <a:p>
            <a:pPr algn="ctr"/>
            <a:r>
              <a:rPr lang="en" sz="2880" dirty="0">
                <a:solidFill>
                  <a:srgbClr val="FFF529"/>
                </a:solidFill>
                <a:latin typeface="Roboto"/>
                <a:ea typeface="Roboto"/>
                <a:cs typeface="Roboto"/>
                <a:sym typeface="Roboto"/>
              </a:rPr>
              <a:t>Kevin Ackerman | Sean Doherty | Bennett Leselrod | Alex Madlinger</a:t>
            </a:r>
            <a:endParaRPr sz="2880" dirty="0">
              <a:solidFill>
                <a:srgbClr val="FFF529"/>
              </a:solidFill>
              <a:latin typeface="Roboto"/>
              <a:ea typeface="Roboto"/>
              <a:cs typeface="Roboto"/>
              <a:sym typeface="Roboto"/>
            </a:endParaRPr>
          </a:p>
          <a:p>
            <a:pPr algn="ctr"/>
            <a:r>
              <a:rPr lang="en" sz="2880" dirty="0">
                <a:solidFill>
                  <a:srgbClr val="FFF529"/>
                </a:solidFill>
                <a:latin typeface="Roboto"/>
                <a:ea typeface="Roboto"/>
                <a:cs typeface="Roboto"/>
                <a:sym typeface="Roboto"/>
              </a:rPr>
              <a:t>Eastport South Manor Junior-Senior High School</a:t>
            </a:r>
            <a:endParaRPr sz="2880" dirty="0">
              <a:solidFill>
                <a:srgbClr val="FFF529"/>
              </a:solidFill>
              <a:latin typeface="Roboto"/>
              <a:ea typeface="Roboto"/>
              <a:cs typeface="Roboto"/>
              <a:sym typeface="Roboto"/>
            </a:endParaRPr>
          </a:p>
          <a:p>
            <a:pPr algn="ctr"/>
            <a:r>
              <a:rPr lang="en" sz="2880" dirty="0">
                <a:solidFill>
                  <a:srgbClr val="FFF529"/>
                </a:solidFill>
                <a:latin typeface="Roboto"/>
                <a:ea typeface="Roboto"/>
                <a:cs typeface="Roboto"/>
                <a:sym typeface="Roboto"/>
              </a:rPr>
              <a:t>Teacher: Mr. Bolen</a:t>
            </a:r>
            <a:endParaRPr sz="2880" dirty="0">
              <a:solidFill>
                <a:srgbClr val="FFF529"/>
              </a:solidFill>
              <a:latin typeface="Roboto"/>
              <a:ea typeface="Roboto"/>
              <a:cs typeface="Roboto"/>
              <a:sym typeface="Roboto"/>
            </a:endParaRPr>
          </a:p>
        </p:txBody>
      </p:sp>
      <p:sp>
        <p:nvSpPr>
          <p:cNvPr id="55" name="Google Shape;55;p13"/>
          <p:cNvSpPr txBox="1"/>
          <p:nvPr/>
        </p:nvSpPr>
        <p:spPr>
          <a:xfrm>
            <a:off x="537754" y="659940"/>
            <a:ext cx="8191368" cy="3600877"/>
          </a:xfrm>
          <a:prstGeom prst="rect">
            <a:avLst/>
          </a:prstGeom>
          <a:noFill/>
          <a:ln w="9525" cap="flat" cmpd="sng">
            <a:solidFill>
              <a:srgbClr val="F1C232"/>
            </a:solidFill>
            <a:prstDash val="solid"/>
            <a:round/>
            <a:headEnd type="none" w="sm" len="sm"/>
            <a:tailEnd type="none" w="sm" len="sm"/>
          </a:ln>
        </p:spPr>
        <p:txBody>
          <a:bodyPr spcFirstLastPara="1" wrap="square" lIns="329130" tIns="329130" rIns="329130" bIns="329130" anchor="t" anchorCtr="0">
            <a:spAutoFit/>
          </a:bodyPr>
          <a:lstStyle/>
          <a:p>
            <a:pPr algn="ctr"/>
            <a:r>
              <a:rPr lang="en" sz="4680" b="1" u="sng" dirty="0">
                <a:solidFill>
                  <a:srgbClr val="FFD966"/>
                </a:solidFill>
                <a:latin typeface="Merriweather"/>
                <a:ea typeface="Merriweather"/>
                <a:cs typeface="Merriweather"/>
                <a:sym typeface="Merriweather"/>
              </a:rPr>
              <a:t>Abstract:</a:t>
            </a:r>
            <a:endParaRPr sz="4680" b="1" u="sng" dirty="0">
              <a:solidFill>
                <a:srgbClr val="FFD966"/>
              </a:solidFill>
              <a:latin typeface="Merriweather"/>
              <a:ea typeface="Merriweather"/>
              <a:cs typeface="Merriweather"/>
              <a:sym typeface="Merriweather"/>
            </a:endParaRPr>
          </a:p>
          <a:p>
            <a:pPr algn="just"/>
            <a:r>
              <a:rPr lang="en" sz="2400" dirty="0">
                <a:solidFill>
                  <a:srgbClr val="FFE599"/>
                </a:solidFill>
                <a:latin typeface="Roboto"/>
                <a:ea typeface="Roboto"/>
                <a:cs typeface="Roboto"/>
                <a:sym typeface="Roboto"/>
              </a:rPr>
              <a:t>Our team collected several different samples from the Peconic River for barcoding. We wanted to see how many different species lived in the river. With this information we could see the biodiversity of the river and determine its stability. We barcoded the samples and found many diverse soecies of dragonfly nymphs.</a:t>
            </a:r>
            <a:endParaRPr sz="2800" dirty="0">
              <a:solidFill>
                <a:srgbClr val="FFE599"/>
              </a:solidFill>
              <a:latin typeface="Roboto"/>
              <a:ea typeface="Roboto"/>
              <a:cs typeface="Roboto"/>
              <a:sym typeface="Roboto"/>
            </a:endParaRPr>
          </a:p>
        </p:txBody>
      </p:sp>
      <p:sp>
        <p:nvSpPr>
          <p:cNvPr id="56" name="Google Shape;56;p13"/>
          <p:cNvSpPr txBox="1"/>
          <p:nvPr/>
        </p:nvSpPr>
        <p:spPr>
          <a:xfrm>
            <a:off x="628985" y="5004263"/>
            <a:ext cx="8100136" cy="9510187"/>
          </a:xfrm>
          <a:prstGeom prst="rect">
            <a:avLst/>
          </a:prstGeom>
          <a:noFill/>
          <a:ln w="9525" cap="flat" cmpd="sng">
            <a:solidFill>
              <a:srgbClr val="F1C232"/>
            </a:solidFill>
            <a:prstDash val="solid"/>
            <a:round/>
            <a:headEnd type="none" w="sm" len="sm"/>
            <a:tailEnd type="none" w="sm" len="sm"/>
          </a:ln>
        </p:spPr>
        <p:txBody>
          <a:bodyPr spcFirstLastPara="1" wrap="square" lIns="329130" tIns="329130" rIns="329130" bIns="329130" anchor="t" anchorCtr="0">
            <a:spAutoFit/>
          </a:bodyPr>
          <a:lstStyle/>
          <a:p>
            <a:pPr algn="ctr"/>
            <a:r>
              <a:rPr lang="en" sz="4680" b="1" u="sng" dirty="0">
                <a:solidFill>
                  <a:srgbClr val="FFD966"/>
                </a:solidFill>
                <a:latin typeface="Merriweather"/>
                <a:ea typeface="Merriweather"/>
                <a:cs typeface="Merriweather"/>
                <a:sym typeface="Merriweather"/>
              </a:rPr>
              <a:t>Introduction:</a:t>
            </a:r>
            <a:endParaRPr sz="4680" b="1" u="sng" dirty="0">
              <a:solidFill>
                <a:srgbClr val="FFE599"/>
              </a:solidFill>
              <a:latin typeface="Merriweather"/>
              <a:ea typeface="Merriweather"/>
              <a:cs typeface="Merriweather"/>
              <a:sym typeface="Merriweather"/>
            </a:endParaRPr>
          </a:p>
          <a:p>
            <a:pPr algn="just"/>
            <a:r>
              <a:rPr lang="en" sz="2400" dirty="0">
                <a:solidFill>
                  <a:srgbClr val="FFE599"/>
                </a:solidFill>
                <a:latin typeface="Roboto"/>
                <a:ea typeface="Roboto"/>
                <a:cs typeface="Roboto"/>
                <a:sym typeface="Roboto"/>
              </a:rPr>
              <a:t>This project was constructed to discover several things about the Peconic River. One of the main things however was to see how large the biodiversity (number of different species) of the area is. </a:t>
            </a:r>
            <a:endParaRPr sz="2400" dirty="0">
              <a:solidFill>
                <a:srgbClr val="FFE599"/>
              </a:solidFill>
              <a:latin typeface="Roboto"/>
              <a:ea typeface="Roboto"/>
              <a:cs typeface="Roboto"/>
              <a:sym typeface="Roboto"/>
            </a:endParaRPr>
          </a:p>
          <a:p>
            <a:pPr algn="just"/>
            <a:endParaRPr sz="2400" dirty="0">
              <a:solidFill>
                <a:srgbClr val="FFE599"/>
              </a:solidFill>
              <a:latin typeface="Roboto"/>
              <a:ea typeface="Roboto"/>
              <a:cs typeface="Roboto"/>
              <a:sym typeface="Roboto"/>
            </a:endParaRPr>
          </a:p>
          <a:p>
            <a:pPr algn="just"/>
            <a:r>
              <a:rPr lang="en" sz="2400" dirty="0">
                <a:solidFill>
                  <a:srgbClr val="FFE599"/>
                </a:solidFill>
                <a:latin typeface="Roboto"/>
                <a:ea typeface="Roboto"/>
                <a:cs typeface="Roboto"/>
                <a:sym typeface="Roboto"/>
              </a:rPr>
              <a:t>The Peconic River is unfortunately under threat from many different things. Large amounts of pollution can find their way into the water. Many different invasive species such as creeping water primrose are outcompeting and killing native species. Proper funding is also necessary for the protection of this ecosystem we are apart of.</a:t>
            </a:r>
            <a:endParaRPr sz="2400" dirty="0">
              <a:solidFill>
                <a:srgbClr val="FFE599"/>
              </a:solidFill>
              <a:latin typeface="Roboto"/>
              <a:ea typeface="Roboto"/>
              <a:cs typeface="Roboto"/>
              <a:sym typeface="Roboto"/>
            </a:endParaRPr>
          </a:p>
          <a:p>
            <a:pPr algn="just"/>
            <a:endParaRPr sz="2400" dirty="0">
              <a:solidFill>
                <a:srgbClr val="FFE599"/>
              </a:solidFill>
              <a:latin typeface="Roboto"/>
              <a:ea typeface="Roboto"/>
              <a:cs typeface="Roboto"/>
              <a:sym typeface="Roboto"/>
            </a:endParaRPr>
          </a:p>
          <a:p>
            <a:pPr algn="just"/>
            <a:r>
              <a:rPr lang="en" sz="2400" dirty="0">
                <a:solidFill>
                  <a:srgbClr val="FFE599"/>
                </a:solidFill>
                <a:latin typeface="Roboto"/>
                <a:ea typeface="Roboto"/>
                <a:cs typeface="Roboto"/>
                <a:sym typeface="Roboto"/>
              </a:rPr>
              <a:t>Biodiversity is of large importance to an ecosystem. The more species that are a part of the ecosystem the more stable it is. This is because if something bad were to happen in the ecosystem it would have more things that could survive from such an event.  Also, different species can provide us different things. We would be limited to specific food items if the World's biodiversity decreased. Different species also provide other species with their own means for survival.</a:t>
            </a:r>
            <a:endParaRPr sz="2800" dirty="0">
              <a:solidFill>
                <a:srgbClr val="C9DAF8"/>
              </a:solidFill>
              <a:latin typeface="Roboto"/>
              <a:ea typeface="Roboto"/>
              <a:cs typeface="Roboto"/>
              <a:sym typeface="Roboto"/>
            </a:endParaRPr>
          </a:p>
        </p:txBody>
      </p:sp>
      <p:sp>
        <p:nvSpPr>
          <p:cNvPr id="57" name="Google Shape;57;p13"/>
          <p:cNvSpPr txBox="1"/>
          <p:nvPr/>
        </p:nvSpPr>
        <p:spPr>
          <a:xfrm>
            <a:off x="534691" y="14964831"/>
            <a:ext cx="8191368" cy="6555532"/>
          </a:xfrm>
          <a:prstGeom prst="rect">
            <a:avLst/>
          </a:prstGeom>
          <a:noFill/>
          <a:ln w="9525" cap="flat" cmpd="sng">
            <a:solidFill>
              <a:srgbClr val="F1C232"/>
            </a:solidFill>
            <a:prstDash val="solid"/>
            <a:round/>
            <a:headEnd type="none" w="sm" len="sm"/>
            <a:tailEnd type="none" w="sm" len="sm"/>
          </a:ln>
        </p:spPr>
        <p:txBody>
          <a:bodyPr spcFirstLastPara="1" wrap="square" lIns="329130" tIns="329130" rIns="329130" bIns="329130" anchor="t" anchorCtr="0">
            <a:spAutoFit/>
          </a:bodyPr>
          <a:lstStyle/>
          <a:p>
            <a:pPr algn="ctr"/>
            <a:r>
              <a:rPr lang="en" sz="4680" b="1" u="sng" dirty="0">
                <a:solidFill>
                  <a:srgbClr val="FFD966"/>
                </a:solidFill>
                <a:latin typeface="Merriweather"/>
                <a:ea typeface="Merriweather"/>
                <a:cs typeface="Merriweather"/>
                <a:sym typeface="Merriweather"/>
              </a:rPr>
              <a:t>Methods &amp; Materials:</a:t>
            </a:r>
            <a:endParaRPr sz="4320" b="1" u="sng" dirty="0">
              <a:solidFill>
                <a:srgbClr val="4A86E8"/>
              </a:solidFill>
              <a:latin typeface="Merriweather"/>
              <a:ea typeface="Merriweather"/>
              <a:cs typeface="Merriweather"/>
              <a:sym typeface="Merriweather"/>
            </a:endParaRPr>
          </a:p>
          <a:p>
            <a:pPr algn="just"/>
            <a:r>
              <a:rPr lang="en" sz="2400" dirty="0">
                <a:solidFill>
                  <a:srgbClr val="FFE599"/>
                </a:solidFill>
                <a:latin typeface="Roboto"/>
                <a:ea typeface="Roboto"/>
                <a:cs typeface="Roboto"/>
                <a:sym typeface="Roboto"/>
              </a:rPr>
              <a:t>• First we traveled to a spot by the Peconic River and collected    </a:t>
            </a:r>
          </a:p>
          <a:p>
            <a:pPr algn="just"/>
            <a:r>
              <a:rPr lang="en" sz="2400" dirty="0">
                <a:solidFill>
                  <a:srgbClr val="FFE599"/>
                </a:solidFill>
                <a:latin typeface="Roboto"/>
                <a:ea typeface="Roboto"/>
                <a:cs typeface="Roboto"/>
                <a:sym typeface="Roboto"/>
              </a:rPr>
              <a:t>  several different samples. We also took recording of the </a:t>
            </a:r>
          </a:p>
          <a:p>
            <a:pPr algn="just"/>
            <a:r>
              <a:rPr lang="en" sz="2400" dirty="0">
                <a:solidFill>
                  <a:srgbClr val="FFE599"/>
                </a:solidFill>
                <a:latin typeface="Roboto"/>
                <a:ea typeface="Roboto"/>
                <a:cs typeface="Roboto"/>
                <a:sym typeface="Roboto"/>
              </a:rPr>
              <a:t>  environment.</a:t>
            </a:r>
            <a:endParaRPr sz="2400" dirty="0">
              <a:solidFill>
                <a:srgbClr val="FFE599"/>
              </a:solidFill>
              <a:latin typeface="Roboto"/>
              <a:ea typeface="Roboto"/>
              <a:cs typeface="Roboto"/>
              <a:sym typeface="Roboto"/>
            </a:endParaRPr>
          </a:p>
          <a:p>
            <a:pPr algn="just"/>
            <a:r>
              <a:rPr lang="en" sz="2400" dirty="0">
                <a:solidFill>
                  <a:srgbClr val="FFE599"/>
                </a:solidFill>
                <a:latin typeface="Roboto"/>
                <a:ea typeface="Roboto"/>
                <a:cs typeface="Roboto"/>
                <a:sym typeface="Roboto"/>
              </a:rPr>
              <a:t>• Second we took let the samples soak in alcohol for a day and then </a:t>
            </a:r>
          </a:p>
          <a:p>
            <a:pPr algn="just"/>
            <a:r>
              <a:rPr lang="en" sz="2400" dirty="0">
                <a:solidFill>
                  <a:srgbClr val="FFE599"/>
                </a:solidFill>
                <a:latin typeface="Roboto"/>
                <a:ea typeface="Roboto"/>
                <a:cs typeface="Roboto"/>
                <a:sym typeface="Roboto"/>
              </a:rPr>
              <a:t>  we took limbs from each sample and put them in test tubes.</a:t>
            </a:r>
            <a:endParaRPr sz="2400" dirty="0">
              <a:solidFill>
                <a:srgbClr val="FFE599"/>
              </a:solidFill>
              <a:latin typeface="Roboto"/>
              <a:ea typeface="Roboto"/>
              <a:cs typeface="Roboto"/>
              <a:sym typeface="Roboto"/>
            </a:endParaRPr>
          </a:p>
          <a:p>
            <a:pPr algn="just"/>
            <a:r>
              <a:rPr lang="en" sz="2400" dirty="0">
                <a:solidFill>
                  <a:srgbClr val="FFE599"/>
                </a:solidFill>
                <a:latin typeface="Roboto"/>
                <a:ea typeface="Roboto"/>
                <a:cs typeface="Roboto"/>
                <a:sym typeface="Roboto"/>
              </a:rPr>
              <a:t>• Third we harvest the DNA from each sample by pestering it. We   put the DNA through electrophoresis.</a:t>
            </a:r>
            <a:endParaRPr sz="2400" dirty="0">
              <a:solidFill>
                <a:srgbClr val="FFE599"/>
              </a:solidFill>
              <a:latin typeface="Roboto"/>
              <a:ea typeface="Roboto"/>
              <a:cs typeface="Roboto"/>
              <a:sym typeface="Roboto"/>
            </a:endParaRPr>
          </a:p>
          <a:p>
            <a:pPr algn="just"/>
            <a:r>
              <a:rPr lang="en" sz="2400" dirty="0">
                <a:solidFill>
                  <a:srgbClr val="FFE599"/>
                </a:solidFill>
                <a:latin typeface="Roboto"/>
                <a:ea typeface="Roboto"/>
                <a:cs typeface="Roboto"/>
                <a:sym typeface="Roboto"/>
              </a:rPr>
              <a:t>• Finally we used the Information from the DNA extraction process  </a:t>
            </a:r>
          </a:p>
          <a:p>
            <a:pPr algn="just"/>
            <a:r>
              <a:rPr lang="en" sz="2400" dirty="0">
                <a:solidFill>
                  <a:srgbClr val="FFE599"/>
                </a:solidFill>
                <a:latin typeface="Roboto"/>
                <a:ea typeface="Roboto"/>
                <a:cs typeface="Roboto"/>
                <a:sym typeface="Roboto"/>
              </a:rPr>
              <a:t>  to barcode the samples</a:t>
            </a:r>
            <a:endParaRPr sz="2160" dirty="0">
              <a:solidFill>
                <a:srgbClr val="C9DAF8"/>
              </a:solidFill>
              <a:latin typeface="Roboto"/>
              <a:ea typeface="Roboto"/>
              <a:cs typeface="Roboto"/>
              <a:sym typeface="Roboto"/>
            </a:endParaRPr>
          </a:p>
        </p:txBody>
      </p:sp>
      <p:sp>
        <p:nvSpPr>
          <p:cNvPr id="58" name="Google Shape;58;p13"/>
          <p:cNvSpPr txBox="1"/>
          <p:nvPr/>
        </p:nvSpPr>
        <p:spPr>
          <a:xfrm>
            <a:off x="23618988" y="618501"/>
            <a:ext cx="8960790" cy="8771523"/>
          </a:xfrm>
          <a:prstGeom prst="rect">
            <a:avLst/>
          </a:prstGeom>
          <a:noFill/>
          <a:ln w="9525" cap="flat" cmpd="sng">
            <a:solidFill>
              <a:srgbClr val="F1C232"/>
            </a:solidFill>
            <a:prstDash val="solid"/>
            <a:round/>
            <a:headEnd type="none" w="sm" len="sm"/>
            <a:tailEnd type="none" w="sm" len="sm"/>
          </a:ln>
        </p:spPr>
        <p:txBody>
          <a:bodyPr spcFirstLastPara="1" wrap="square" lIns="329130" tIns="329130" rIns="329130" bIns="329130" anchor="t" anchorCtr="0">
            <a:spAutoFit/>
          </a:bodyPr>
          <a:lstStyle/>
          <a:p>
            <a:pPr algn="ctr"/>
            <a:r>
              <a:rPr lang="en" sz="4680" b="1" u="sng" dirty="0">
                <a:solidFill>
                  <a:srgbClr val="FFD966"/>
                </a:solidFill>
                <a:latin typeface="Merriweather"/>
                <a:ea typeface="Merriweather"/>
                <a:cs typeface="Merriweather"/>
                <a:sym typeface="Merriweather"/>
              </a:rPr>
              <a:t>Discussion:</a:t>
            </a:r>
            <a:endParaRPr sz="4680" b="1" u="sng" dirty="0">
              <a:solidFill>
                <a:srgbClr val="FFD966"/>
              </a:solidFill>
              <a:latin typeface="Merriweather"/>
              <a:ea typeface="Merriweather"/>
              <a:cs typeface="Merriweather"/>
              <a:sym typeface="Merriweather"/>
            </a:endParaRPr>
          </a:p>
          <a:p>
            <a:pPr algn="just"/>
            <a:r>
              <a:rPr lang="en" sz="2160" dirty="0">
                <a:solidFill>
                  <a:srgbClr val="FFE599"/>
                </a:solidFill>
                <a:latin typeface="Roboto"/>
                <a:ea typeface="Roboto"/>
                <a:cs typeface="Roboto"/>
                <a:sym typeface="Roboto"/>
              </a:rPr>
              <a:t> </a:t>
            </a:r>
            <a:r>
              <a:rPr lang="en" sz="2400" dirty="0">
                <a:solidFill>
                  <a:srgbClr val="FFE599"/>
                </a:solidFill>
                <a:latin typeface="Roboto"/>
                <a:ea typeface="Roboto"/>
                <a:cs typeface="Roboto"/>
                <a:sym typeface="Roboto"/>
              </a:rPr>
              <a:t>Several of our samples were successfully identified. The</a:t>
            </a:r>
            <a:r>
              <a:rPr lang="en" sz="2400" i="1" dirty="0">
                <a:solidFill>
                  <a:srgbClr val="FFE599"/>
                </a:solidFill>
                <a:latin typeface="Roboto"/>
                <a:ea typeface="Roboto"/>
                <a:cs typeface="Roboto"/>
                <a:sym typeface="Roboto"/>
              </a:rPr>
              <a:t> Tetragoneuria cynosura</a:t>
            </a:r>
            <a:r>
              <a:rPr lang="en" sz="2400" dirty="0">
                <a:solidFill>
                  <a:srgbClr val="FFE599"/>
                </a:solidFill>
                <a:latin typeface="Roboto"/>
                <a:ea typeface="Roboto"/>
                <a:cs typeface="Roboto"/>
                <a:sym typeface="Roboto"/>
              </a:rPr>
              <a:t> or the common baskettail, the </a:t>
            </a:r>
            <a:r>
              <a:rPr lang="en" sz="2400" i="1" dirty="0">
                <a:solidFill>
                  <a:srgbClr val="FFE599"/>
                </a:solidFill>
                <a:latin typeface="Roboto"/>
                <a:ea typeface="Roboto"/>
                <a:cs typeface="Roboto"/>
                <a:sym typeface="Roboto"/>
              </a:rPr>
              <a:t>Anax Junius </a:t>
            </a:r>
            <a:r>
              <a:rPr lang="en" sz="2400" dirty="0">
                <a:solidFill>
                  <a:srgbClr val="FFE599"/>
                </a:solidFill>
                <a:latin typeface="Roboto"/>
                <a:ea typeface="Roboto"/>
                <a:cs typeface="Roboto"/>
                <a:sym typeface="Roboto"/>
              </a:rPr>
              <a:t>or green darner, and two </a:t>
            </a:r>
            <a:r>
              <a:rPr lang="en" sz="2400" i="1" dirty="0">
                <a:solidFill>
                  <a:srgbClr val="FFE599"/>
                </a:solidFill>
                <a:latin typeface="Roboto"/>
                <a:ea typeface="Roboto"/>
                <a:cs typeface="Roboto"/>
                <a:sym typeface="Roboto"/>
              </a:rPr>
              <a:t>Basiaeschna janata</a:t>
            </a:r>
            <a:r>
              <a:rPr lang="en" sz="2400" dirty="0">
                <a:solidFill>
                  <a:srgbClr val="FFE599"/>
                </a:solidFill>
                <a:latin typeface="Roboto"/>
                <a:ea typeface="Roboto"/>
                <a:cs typeface="Roboto"/>
                <a:sym typeface="Roboto"/>
              </a:rPr>
              <a:t> or the springtime darner had a total of zero mismatches. This means that there were no errors or unforeseen issues with the DNA extraction process for this specific sample.</a:t>
            </a:r>
            <a:endParaRPr sz="2400" dirty="0">
              <a:solidFill>
                <a:srgbClr val="FFE599"/>
              </a:solidFill>
              <a:latin typeface="Roboto"/>
              <a:ea typeface="Roboto"/>
              <a:cs typeface="Roboto"/>
              <a:sym typeface="Roboto"/>
            </a:endParaRPr>
          </a:p>
          <a:p>
            <a:pPr algn="just"/>
            <a:endParaRPr sz="2400" dirty="0">
              <a:solidFill>
                <a:srgbClr val="FFE599"/>
              </a:solidFill>
              <a:latin typeface="Roboto"/>
              <a:ea typeface="Roboto"/>
              <a:cs typeface="Roboto"/>
              <a:sym typeface="Roboto"/>
            </a:endParaRPr>
          </a:p>
          <a:p>
            <a:pPr algn="just"/>
            <a:r>
              <a:rPr lang="en" sz="2400" dirty="0">
                <a:solidFill>
                  <a:srgbClr val="FFE599"/>
                </a:solidFill>
                <a:latin typeface="Roboto"/>
                <a:ea typeface="Roboto"/>
                <a:cs typeface="Roboto"/>
                <a:sym typeface="Roboto"/>
              </a:rPr>
              <a:t>Almost all of the species collected in the Peconic were dragonfly nymphs. However, a few different species of fish (fish were not barcoded) and one leech specimen was found. </a:t>
            </a:r>
            <a:endParaRPr sz="2400" dirty="0">
              <a:solidFill>
                <a:srgbClr val="FFE599"/>
              </a:solidFill>
              <a:latin typeface="Roboto"/>
              <a:ea typeface="Roboto"/>
              <a:cs typeface="Roboto"/>
              <a:sym typeface="Roboto"/>
            </a:endParaRPr>
          </a:p>
          <a:p>
            <a:pPr algn="just"/>
            <a:endParaRPr sz="2400" dirty="0">
              <a:solidFill>
                <a:srgbClr val="FFE599"/>
              </a:solidFill>
              <a:latin typeface="Roboto"/>
              <a:ea typeface="Roboto"/>
              <a:cs typeface="Roboto"/>
              <a:sym typeface="Roboto"/>
            </a:endParaRPr>
          </a:p>
          <a:p>
            <a:pPr algn="just"/>
            <a:r>
              <a:rPr lang="en" sz="2400" dirty="0">
                <a:solidFill>
                  <a:srgbClr val="FFE599"/>
                </a:solidFill>
                <a:latin typeface="Roboto"/>
                <a:ea typeface="Roboto"/>
                <a:cs typeface="Roboto"/>
                <a:sym typeface="Roboto"/>
              </a:rPr>
              <a:t>Our results suggest that the biodiversity of the Peconic is large enough to be functional. There are several different species of prey and predator to keep the ecosystem flowing. However, in order to determine if the ecosystem is stabilizing or destabilizing we need more information. To see if biodiversity is increasing we could go back next year and barcode some samples and see if we get any new samples. We could also search for some invasive species and signs of pollution around the Peconic.</a:t>
            </a:r>
            <a:endParaRPr sz="2400" dirty="0">
              <a:solidFill>
                <a:srgbClr val="FFF2CC"/>
              </a:solidFill>
              <a:latin typeface="Roboto"/>
              <a:ea typeface="Roboto"/>
              <a:cs typeface="Roboto"/>
              <a:sym typeface="Roboto"/>
            </a:endParaRPr>
          </a:p>
        </p:txBody>
      </p:sp>
      <p:sp>
        <p:nvSpPr>
          <p:cNvPr id="59" name="Google Shape;59;p13"/>
          <p:cNvSpPr txBox="1"/>
          <p:nvPr/>
        </p:nvSpPr>
        <p:spPr>
          <a:xfrm>
            <a:off x="23889749" y="10132077"/>
            <a:ext cx="8606871" cy="4579606"/>
          </a:xfrm>
          <a:prstGeom prst="rect">
            <a:avLst/>
          </a:prstGeom>
          <a:noFill/>
          <a:ln w="9525" cap="flat" cmpd="sng">
            <a:solidFill>
              <a:srgbClr val="F1C232"/>
            </a:solidFill>
            <a:prstDash val="solid"/>
            <a:round/>
            <a:headEnd type="none" w="sm" len="sm"/>
            <a:tailEnd type="none" w="sm" len="sm"/>
          </a:ln>
        </p:spPr>
        <p:txBody>
          <a:bodyPr spcFirstLastPara="1" wrap="square" lIns="329130" tIns="329130" rIns="329130" bIns="329130" anchor="t" anchorCtr="0">
            <a:spAutoFit/>
          </a:bodyPr>
          <a:lstStyle/>
          <a:p>
            <a:pPr algn="ctr"/>
            <a:r>
              <a:rPr lang="en" sz="4680" b="1" u="sng" dirty="0">
                <a:solidFill>
                  <a:srgbClr val="FFCC66"/>
                </a:solidFill>
                <a:latin typeface="Merriweather"/>
                <a:ea typeface="Merriweather"/>
                <a:cs typeface="Merriweather"/>
                <a:sym typeface="Merriweather"/>
              </a:rPr>
              <a:t>References:</a:t>
            </a:r>
            <a:endParaRPr sz="4680" b="1" u="sng" dirty="0">
              <a:solidFill>
                <a:srgbClr val="FFCC66"/>
              </a:solidFill>
              <a:latin typeface="Merriweather"/>
              <a:ea typeface="Merriweather"/>
              <a:cs typeface="Merriweather"/>
              <a:sym typeface="Merriweather"/>
            </a:endParaRPr>
          </a:p>
          <a:p>
            <a:pPr algn="ctr"/>
            <a:endParaRPr sz="1800" dirty="0">
              <a:solidFill>
                <a:srgbClr val="FFCC66"/>
              </a:solidFill>
            </a:endParaRPr>
          </a:p>
          <a:p>
            <a:pPr rtl="0">
              <a:spcBef>
                <a:spcPts val="0"/>
              </a:spcBef>
              <a:spcAft>
                <a:spcPts val="0"/>
              </a:spcAft>
            </a:pPr>
            <a:r>
              <a:rPr lang="en-US" sz="1800" b="0" i="0" u="none" strike="noStrike" dirty="0">
                <a:solidFill>
                  <a:srgbClr val="FFE599"/>
                </a:solidFill>
                <a:effectLst/>
                <a:latin typeface="Roboto" panose="02000000000000000000" pitchFamily="2" charset="0"/>
              </a:rPr>
              <a:t>Hebert, P. D., </a:t>
            </a:r>
            <a:r>
              <a:rPr lang="en-US" sz="1800" b="0" i="0" u="none" strike="noStrike" dirty="0" err="1">
                <a:solidFill>
                  <a:srgbClr val="FFE599"/>
                </a:solidFill>
                <a:effectLst/>
                <a:latin typeface="Roboto" panose="02000000000000000000" pitchFamily="2" charset="0"/>
              </a:rPr>
              <a:t>Cywinska</a:t>
            </a:r>
            <a:r>
              <a:rPr lang="en-US" sz="1800" b="0" i="0" u="none" strike="noStrike" dirty="0">
                <a:solidFill>
                  <a:srgbClr val="FFE599"/>
                </a:solidFill>
                <a:effectLst/>
                <a:latin typeface="Roboto" panose="02000000000000000000" pitchFamily="2" charset="0"/>
              </a:rPr>
              <a:t>, A., Ball, S. L., &amp; </a:t>
            </a:r>
            <a:r>
              <a:rPr lang="en-US" sz="1800" b="0" i="0" u="none" strike="noStrike" dirty="0" err="1">
                <a:solidFill>
                  <a:srgbClr val="FFE599"/>
                </a:solidFill>
                <a:effectLst/>
                <a:latin typeface="Roboto" panose="02000000000000000000" pitchFamily="2" charset="0"/>
              </a:rPr>
              <a:t>deWaard</a:t>
            </a:r>
            <a:r>
              <a:rPr lang="en-US" sz="1800" b="0" i="0" u="none" strike="noStrike" dirty="0">
                <a:solidFill>
                  <a:srgbClr val="FFE599"/>
                </a:solidFill>
                <a:effectLst/>
                <a:latin typeface="Roboto" panose="02000000000000000000" pitchFamily="2" charset="0"/>
              </a:rPr>
              <a:t>, J. R. (2003). Biological identifications through DNA barcodes. Proceedings of the Royal Society of London. Series B: Biological Sciences, 270(1512), 313-321.</a:t>
            </a:r>
            <a:endParaRPr lang="en-US" sz="800" b="0" dirty="0">
              <a:effectLst/>
            </a:endParaRPr>
          </a:p>
          <a:p>
            <a:pPr rtl="0">
              <a:spcBef>
                <a:spcPts val="0"/>
              </a:spcBef>
              <a:spcAft>
                <a:spcPts val="0"/>
              </a:spcAft>
            </a:pPr>
            <a:br>
              <a:rPr lang="en-US" sz="800" b="0" dirty="0">
                <a:effectLst/>
              </a:rPr>
            </a:br>
            <a:r>
              <a:rPr lang="en-US" sz="1800" b="0" i="0" u="none" strike="noStrike" dirty="0">
                <a:solidFill>
                  <a:srgbClr val="FFE599"/>
                </a:solidFill>
                <a:effectLst/>
                <a:latin typeface="Roboto" panose="02000000000000000000" pitchFamily="2" charset="0"/>
              </a:rPr>
              <a:t>Meier, R., Zhang, G., &amp; Ali, F. (2008). The use of mean instead of smallest interspecific distances exaggerates the size of the "barcoding gap" and leads to misidentification. Systematic biology, 57(5), 809-813.</a:t>
            </a:r>
            <a:endParaRPr lang="en-US" sz="800" b="0" dirty="0">
              <a:effectLst/>
            </a:endParaRPr>
          </a:p>
          <a:p>
            <a:pPr rtl="0">
              <a:spcBef>
                <a:spcPts val="0"/>
              </a:spcBef>
              <a:spcAft>
                <a:spcPts val="0"/>
              </a:spcAft>
            </a:pPr>
            <a:br>
              <a:rPr lang="en-US" sz="800" b="0" dirty="0">
                <a:effectLst/>
              </a:rPr>
            </a:br>
            <a:r>
              <a:rPr lang="en-US" sz="1800" b="0" i="0" u="none" strike="noStrike" dirty="0">
                <a:solidFill>
                  <a:srgbClr val="FFE599"/>
                </a:solidFill>
                <a:effectLst/>
                <a:latin typeface="Roboto" panose="02000000000000000000" pitchFamily="2" charset="0"/>
              </a:rPr>
              <a:t>Rubinoff, D., Cameron, S., &amp; Will, K. (2006). A genomic perspective on the shortcomings of mitochondrial DNA for “barcoding” identification. Journal of Heredity, 97(6), 581-594.</a:t>
            </a:r>
            <a:endParaRPr lang="en-US" sz="800" b="0" dirty="0">
              <a:effectLst/>
            </a:endParaRPr>
          </a:p>
          <a:p>
            <a:br>
              <a:rPr lang="en-US" sz="800" dirty="0"/>
            </a:br>
            <a:endParaRPr sz="360" dirty="0">
              <a:solidFill>
                <a:srgbClr val="FF0000"/>
              </a:solidFill>
              <a:latin typeface="Roboto"/>
              <a:ea typeface="Roboto"/>
              <a:cs typeface="Roboto"/>
              <a:sym typeface="Roboto"/>
            </a:endParaRPr>
          </a:p>
        </p:txBody>
      </p:sp>
      <p:sp>
        <p:nvSpPr>
          <p:cNvPr id="60" name="Google Shape;60;p13"/>
          <p:cNvSpPr txBox="1"/>
          <p:nvPr/>
        </p:nvSpPr>
        <p:spPr>
          <a:xfrm>
            <a:off x="23859621" y="15703495"/>
            <a:ext cx="8636999" cy="5078204"/>
          </a:xfrm>
          <a:prstGeom prst="rect">
            <a:avLst/>
          </a:prstGeom>
          <a:noFill/>
          <a:ln w="9525" cap="flat" cmpd="sng">
            <a:solidFill>
              <a:srgbClr val="F1C232"/>
            </a:solidFill>
            <a:prstDash val="solid"/>
            <a:round/>
            <a:headEnd type="none" w="sm" len="sm"/>
            <a:tailEnd type="none" w="sm" len="sm"/>
          </a:ln>
        </p:spPr>
        <p:txBody>
          <a:bodyPr spcFirstLastPara="1" wrap="square" lIns="329130" tIns="329130" rIns="329130" bIns="329130" anchor="t" anchorCtr="0">
            <a:spAutoFit/>
          </a:bodyPr>
          <a:lstStyle/>
          <a:p>
            <a:pPr algn="ctr"/>
            <a:r>
              <a:rPr lang="en" sz="4680" b="1" u="sng" dirty="0">
                <a:solidFill>
                  <a:srgbClr val="FFD966"/>
                </a:solidFill>
                <a:latin typeface="Merriweather"/>
                <a:ea typeface="Merriweather"/>
                <a:cs typeface="Merriweather"/>
                <a:sym typeface="Merriweather"/>
              </a:rPr>
              <a:t>Acknowledgements:</a:t>
            </a:r>
            <a:endParaRPr sz="4680" b="1" u="sng" dirty="0">
              <a:solidFill>
                <a:srgbClr val="FFD966"/>
              </a:solidFill>
              <a:latin typeface="Merriweather"/>
              <a:ea typeface="Merriweather"/>
              <a:cs typeface="Merriweather"/>
              <a:sym typeface="Merriweather"/>
            </a:endParaRPr>
          </a:p>
          <a:p>
            <a:pPr algn="just"/>
            <a:r>
              <a:rPr lang="en" sz="2400" dirty="0">
                <a:solidFill>
                  <a:srgbClr val="FFE599"/>
                </a:solidFill>
                <a:latin typeface="Roboto"/>
                <a:ea typeface="Roboto"/>
                <a:cs typeface="Roboto"/>
                <a:sym typeface="Roboto"/>
              </a:rPr>
              <a:t>Thanks to all the people who allowed us to conduct this research. Thanks to the Day in the Life of a River Program. Thanks to the field experts who helped us along the way. Mr. Scott Bronson, Dr. Aleida Perez, and Mr. Bob Moser. Thanks to BNL for the open lab space which came in handy. Big thanks to Dr. Sharon Pepenella and the DNALC for assistance with DNA samples and for teaching us some things about DNA barcoding. Finally, thanks to Mr. Bolen for taking us all on many fun field trips and teaching us about DNA.</a:t>
            </a:r>
            <a:endParaRPr sz="2400" dirty="0">
              <a:solidFill>
                <a:srgbClr val="FFE599"/>
              </a:solidFill>
              <a:latin typeface="Roboto"/>
              <a:ea typeface="Roboto"/>
              <a:cs typeface="Roboto"/>
              <a:sym typeface="Roboto"/>
            </a:endParaRPr>
          </a:p>
        </p:txBody>
      </p:sp>
      <p:sp>
        <p:nvSpPr>
          <p:cNvPr id="61" name="Google Shape;61;p13"/>
          <p:cNvSpPr txBox="1"/>
          <p:nvPr/>
        </p:nvSpPr>
        <p:spPr>
          <a:xfrm>
            <a:off x="11583270" y="6489009"/>
            <a:ext cx="7555680" cy="3643068"/>
          </a:xfrm>
          <a:prstGeom prst="rect">
            <a:avLst/>
          </a:prstGeom>
          <a:noFill/>
          <a:ln>
            <a:noFill/>
          </a:ln>
        </p:spPr>
        <p:txBody>
          <a:bodyPr spcFirstLastPara="1" wrap="square" lIns="329130" tIns="329130" rIns="329130" bIns="329130" anchor="t" anchorCtr="0">
            <a:spAutoFit/>
          </a:bodyPr>
          <a:lstStyle/>
          <a:p>
            <a:endParaRPr sz="19354">
              <a:latin typeface="Roboto"/>
              <a:ea typeface="Roboto"/>
              <a:cs typeface="Roboto"/>
              <a:sym typeface="Roboto"/>
            </a:endParaRPr>
          </a:p>
        </p:txBody>
      </p:sp>
      <p:grpSp>
        <p:nvGrpSpPr>
          <p:cNvPr id="62" name="Google Shape;62;p13"/>
          <p:cNvGrpSpPr/>
          <p:nvPr/>
        </p:nvGrpSpPr>
        <p:grpSpPr>
          <a:xfrm>
            <a:off x="9088405" y="14676214"/>
            <a:ext cx="14530583" cy="4754786"/>
            <a:chOff x="2895250" y="4114300"/>
            <a:chExt cx="3563650" cy="846600"/>
          </a:xfrm>
        </p:grpSpPr>
        <p:sp>
          <p:nvSpPr>
            <p:cNvPr id="63" name="Google Shape;63;p13"/>
            <p:cNvSpPr txBox="1"/>
            <p:nvPr/>
          </p:nvSpPr>
          <p:spPr>
            <a:xfrm>
              <a:off x="3440741" y="4114300"/>
              <a:ext cx="1321348" cy="846600"/>
            </a:xfrm>
            <a:prstGeom prst="rect">
              <a:avLst/>
            </a:prstGeom>
            <a:noFill/>
            <a:ln w="9525" cap="flat" cmpd="sng">
              <a:solidFill>
                <a:srgbClr val="FFF2CC"/>
              </a:solidFill>
              <a:prstDash val="solid"/>
              <a:round/>
              <a:headEnd type="none" w="sm" len="sm"/>
              <a:tailEnd type="none" w="sm" len="sm"/>
            </a:ln>
          </p:spPr>
          <p:txBody>
            <a:bodyPr spcFirstLastPara="1" wrap="square" lIns="329130" tIns="329130" rIns="329130" bIns="329130" anchor="t" anchorCtr="0">
              <a:noAutofit/>
            </a:bodyPr>
            <a:lstStyle/>
            <a:p>
              <a:pPr algn="ctr"/>
              <a:r>
                <a:rPr lang="en" sz="2800" b="1" u="sng" dirty="0">
                  <a:solidFill>
                    <a:srgbClr val="FFF2CC"/>
                  </a:solidFill>
                  <a:latin typeface="Roboto"/>
                  <a:ea typeface="Roboto"/>
                  <a:cs typeface="Roboto"/>
                  <a:sym typeface="Roboto"/>
                </a:rPr>
                <a:t>Top Blast Scores</a:t>
              </a:r>
              <a:endParaRPr sz="2800" b="1" u="sng" dirty="0">
                <a:solidFill>
                  <a:srgbClr val="FFF2CC"/>
                </a:solidFill>
                <a:latin typeface="Roboto"/>
                <a:ea typeface="Roboto"/>
                <a:cs typeface="Roboto"/>
                <a:sym typeface="Roboto"/>
              </a:endParaRPr>
            </a:p>
            <a:p>
              <a:pPr lvl="2"/>
              <a:r>
                <a:rPr lang="en" sz="2400" b="1" i="1" dirty="0">
                  <a:solidFill>
                    <a:srgbClr val="FFD966"/>
                  </a:solidFill>
                  <a:latin typeface="Roboto"/>
                  <a:ea typeface="Roboto"/>
                  <a:cs typeface="Roboto"/>
                  <a:sym typeface="Roboto"/>
                </a:rPr>
                <a:t>Anax junius</a:t>
              </a:r>
              <a:endParaRPr sz="2400" b="1" i="1" dirty="0">
                <a:solidFill>
                  <a:srgbClr val="FFD966"/>
                </a:solidFill>
                <a:latin typeface="Roboto"/>
                <a:ea typeface="Roboto"/>
                <a:cs typeface="Roboto"/>
                <a:sym typeface="Roboto"/>
              </a:endParaRPr>
            </a:p>
            <a:p>
              <a:pPr lvl="2"/>
              <a:r>
                <a:rPr lang="en" sz="2400" b="1" i="1" dirty="0">
                  <a:solidFill>
                    <a:srgbClr val="FFD966"/>
                  </a:solidFill>
                  <a:latin typeface="Roboto"/>
                  <a:ea typeface="Roboto"/>
                  <a:cs typeface="Roboto"/>
                  <a:sym typeface="Roboto"/>
                </a:rPr>
                <a:t>Tetragoneuria cynosura </a:t>
              </a:r>
              <a:endParaRPr sz="2400" b="1" i="1" dirty="0">
                <a:solidFill>
                  <a:srgbClr val="FFD966"/>
                </a:solidFill>
                <a:latin typeface="Roboto"/>
                <a:ea typeface="Roboto"/>
                <a:cs typeface="Roboto"/>
                <a:sym typeface="Roboto"/>
              </a:endParaRPr>
            </a:p>
            <a:p>
              <a:pPr lvl="2"/>
              <a:r>
                <a:rPr lang="en" sz="2400" b="1" i="1" dirty="0">
                  <a:solidFill>
                    <a:srgbClr val="FFD966"/>
                  </a:solidFill>
                  <a:latin typeface="Roboto"/>
                  <a:ea typeface="Roboto"/>
                  <a:cs typeface="Roboto"/>
                  <a:sym typeface="Roboto"/>
                </a:rPr>
                <a:t>Arhynchobdellida / Erpobdella Mexicana Isolate</a:t>
              </a:r>
              <a:endParaRPr sz="2400" b="1" i="1" dirty="0">
                <a:solidFill>
                  <a:srgbClr val="FFD966"/>
                </a:solidFill>
                <a:latin typeface="Roboto"/>
                <a:ea typeface="Roboto"/>
                <a:cs typeface="Roboto"/>
                <a:sym typeface="Roboto"/>
              </a:endParaRPr>
            </a:p>
            <a:p>
              <a:pPr lvl="2"/>
              <a:r>
                <a:rPr lang="en" sz="2400" b="1" i="1" dirty="0">
                  <a:solidFill>
                    <a:srgbClr val="FFD966"/>
                  </a:solidFill>
                  <a:latin typeface="Roboto"/>
                  <a:ea typeface="Roboto"/>
                  <a:cs typeface="Roboto"/>
                  <a:sym typeface="Roboto"/>
                </a:rPr>
                <a:t>Anax junius</a:t>
              </a:r>
              <a:endParaRPr sz="2400" b="1" i="1" dirty="0">
                <a:solidFill>
                  <a:srgbClr val="FFD966"/>
                </a:solidFill>
                <a:latin typeface="Roboto"/>
                <a:ea typeface="Roboto"/>
                <a:cs typeface="Roboto"/>
                <a:sym typeface="Roboto"/>
              </a:endParaRPr>
            </a:p>
            <a:p>
              <a:pPr lvl="2"/>
              <a:r>
                <a:rPr lang="en" sz="2400" b="1" i="1" dirty="0">
                  <a:solidFill>
                    <a:srgbClr val="FFD966"/>
                  </a:solidFill>
                  <a:latin typeface="Roboto"/>
                  <a:ea typeface="Roboto"/>
                  <a:cs typeface="Roboto"/>
                  <a:sym typeface="Roboto"/>
                </a:rPr>
                <a:t>Tetragoneuria cynosura</a:t>
              </a:r>
              <a:endParaRPr sz="2400" b="1" i="1" dirty="0">
                <a:solidFill>
                  <a:srgbClr val="FFD966"/>
                </a:solidFill>
                <a:latin typeface="Roboto"/>
                <a:ea typeface="Roboto"/>
                <a:cs typeface="Roboto"/>
                <a:sym typeface="Roboto"/>
              </a:endParaRPr>
            </a:p>
            <a:p>
              <a:pPr lvl="2"/>
              <a:r>
                <a:rPr lang="en" sz="2400" b="1" i="1" dirty="0">
                  <a:solidFill>
                    <a:srgbClr val="FFD966"/>
                  </a:solidFill>
                  <a:latin typeface="Roboto"/>
                  <a:ea typeface="Roboto"/>
                  <a:cs typeface="Roboto"/>
                  <a:sym typeface="Roboto"/>
                </a:rPr>
                <a:t>Basiaeschna janata</a:t>
              </a:r>
              <a:endParaRPr sz="2400" b="1" i="1" dirty="0">
                <a:solidFill>
                  <a:srgbClr val="FFD966"/>
                </a:solidFill>
                <a:latin typeface="Roboto"/>
                <a:ea typeface="Roboto"/>
                <a:cs typeface="Roboto"/>
                <a:sym typeface="Roboto"/>
              </a:endParaRPr>
            </a:p>
            <a:p>
              <a:pPr lvl="2"/>
              <a:r>
                <a:rPr lang="en" sz="2400" b="1" i="1" dirty="0">
                  <a:solidFill>
                    <a:srgbClr val="FFD966"/>
                  </a:solidFill>
                  <a:latin typeface="Roboto"/>
                  <a:ea typeface="Roboto"/>
                  <a:cs typeface="Roboto"/>
                  <a:sym typeface="Roboto"/>
                </a:rPr>
                <a:t>Basiaeschna janata</a:t>
              </a:r>
              <a:endParaRPr sz="2400" b="1" i="1" dirty="0">
                <a:solidFill>
                  <a:srgbClr val="FFD966"/>
                </a:solidFill>
                <a:latin typeface="Roboto"/>
                <a:ea typeface="Roboto"/>
                <a:cs typeface="Roboto"/>
                <a:sym typeface="Roboto"/>
              </a:endParaRPr>
            </a:p>
          </p:txBody>
        </p:sp>
        <p:sp>
          <p:nvSpPr>
            <p:cNvPr id="64" name="Google Shape;64;p13"/>
            <p:cNvSpPr txBox="1"/>
            <p:nvPr/>
          </p:nvSpPr>
          <p:spPr>
            <a:xfrm>
              <a:off x="2895250" y="4114300"/>
              <a:ext cx="517800" cy="846600"/>
            </a:xfrm>
            <a:prstGeom prst="rect">
              <a:avLst/>
            </a:prstGeom>
            <a:noFill/>
            <a:ln w="9525" cap="flat" cmpd="sng">
              <a:solidFill>
                <a:srgbClr val="FFF2CC"/>
              </a:solidFill>
              <a:prstDash val="solid"/>
              <a:round/>
              <a:headEnd type="none" w="sm" len="sm"/>
              <a:tailEnd type="none" w="sm" len="sm"/>
            </a:ln>
          </p:spPr>
          <p:txBody>
            <a:bodyPr spcFirstLastPara="1" wrap="square" lIns="329130" tIns="329130" rIns="329130" bIns="329130" anchor="t" anchorCtr="0">
              <a:noAutofit/>
            </a:bodyPr>
            <a:lstStyle/>
            <a:p>
              <a:pPr algn="ctr"/>
              <a:r>
                <a:rPr lang="en" sz="2800" b="1" u="sng" dirty="0">
                  <a:solidFill>
                    <a:srgbClr val="FFF2CC"/>
                  </a:solidFill>
                  <a:latin typeface="Roboto"/>
                  <a:ea typeface="Roboto"/>
                  <a:cs typeface="Roboto"/>
                  <a:sym typeface="Roboto"/>
                </a:rPr>
                <a:t>Samples</a:t>
              </a:r>
              <a:endParaRPr sz="2800" b="1" u="sng" dirty="0">
                <a:solidFill>
                  <a:srgbClr val="FFF2CC"/>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XPE002</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XPE004</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XPE007</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XPE008</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XPE009</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XPE012</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XPE013</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XPE016</a:t>
              </a:r>
              <a:endParaRPr sz="2400" b="1" dirty="0">
                <a:solidFill>
                  <a:srgbClr val="FFE599"/>
                </a:solidFill>
                <a:latin typeface="Roboto"/>
                <a:ea typeface="Roboto"/>
                <a:cs typeface="Roboto"/>
                <a:sym typeface="Roboto"/>
              </a:endParaRPr>
            </a:p>
          </p:txBody>
        </p:sp>
        <p:sp>
          <p:nvSpPr>
            <p:cNvPr id="65" name="Google Shape;65;p13"/>
            <p:cNvSpPr txBox="1"/>
            <p:nvPr/>
          </p:nvSpPr>
          <p:spPr>
            <a:xfrm>
              <a:off x="4762089" y="4114300"/>
              <a:ext cx="598074" cy="846600"/>
            </a:xfrm>
            <a:prstGeom prst="rect">
              <a:avLst/>
            </a:prstGeom>
            <a:noFill/>
            <a:ln w="9525" cap="flat" cmpd="sng">
              <a:solidFill>
                <a:srgbClr val="FFF2CC"/>
              </a:solidFill>
              <a:prstDash val="solid"/>
              <a:round/>
              <a:headEnd type="none" w="sm" len="sm"/>
              <a:tailEnd type="none" w="sm" len="sm"/>
            </a:ln>
          </p:spPr>
          <p:txBody>
            <a:bodyPr spcFirstLastPara="1" wrap="square" lIns="329130" tIns="329130" rIns="329130" bIns="329130" anchor="t" anchorCtr="0">
              <a:noAutofit/>
            </a:bodyPr>
            <a:lstStyle/>
            <a:p>
              <a:pPr algn="ctr"/>
              <a:r>
                <a:rPr lang="en" sz="2800" b="1" u="sng" dirty="0">
                  <a:solidFill>
                    <a:srgbClr val="FFF2CC"/>
                  </a:solidFill>
                  <a:latin typeface="Roboto"/>
                  <a:ea typeface="Roboto"/>
                  <a:cs typeface="Roboto"/>
                  <a:sym typeface="Roboto"/>
                </a:rPr>
                <a:t>Bit Score</a:t>
              </a:r>
              <a:endParaRPr sz="2800" b="1" u="sng" dirty="0">
                <a:solidFill>
                  <a:srgbClr val="FFF2CC"/>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1114</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807</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649</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1164</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933</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1180</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1168</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1119</a:t>
              </a:r>
              <a:endParaRPr sz="2400" b="1" dirty="0">
                <a:solidFill>
                  <a:srgbClr val="FFF2CC"/>
                </a:solidFill>
                <a:latin typeface="Roboto"/>
                <a:ea typeface="Roboto"/>
                <a:cs typeface="Roboto"/>
                <a:sym typeface="Roboto"/>
              </a:endParaRPr>
            </a:p>
          </p:txBody>
        </p:sp>
        <p:sp>
          <p:nvSpPr>
            <p:cNvPr id="66" name="Google Shape;66;p13"/>
            <p:cNvSpPr txBox="1"/>
            <p:nvPr/>
          </p:nvSpPr>
          <p:spPr>
            <a:xfrm>
              <a:off x="5360163" y="4114300"/>
              <a:ext cx="1098737" cy="846600"/>
            </a:xfrm>
            <a:prstGeom prst="rect">
              <a:avLst/>
            </a:prstGeom>
            <a:noFill/>
            <a:ln w="9525" cap="flat" cmpd="sng">
              <a:solidFill>
                <a:srgbClr val="FFF2CC"/>
              </a:solidFill>
              <a:prstDash val="solid"/>
              <a:round/>
              <a:headEnd type="none" w="sm" len="sm"/>
              <a:tailEnd type="none" w="sm" len="sm"/>
            </a:ln>
          </p:spPr>
          <p:txBody>
            <a:bodyPr spcFirstLastPara="1" wrap="square" lIns="329130" tIns="329130" rIns="329130" bIns="329130" anchor="t" anchorCtr="0">
              <a:noAutofit/>
            </a:bodyPr>
            <a:lstStyle/>
            <a:p>
              <a:pPr algn="ctr"/>
              <a:endParaRPr lang="en" sz="2400"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2</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0</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11</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0</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15</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0</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0</a:t>
              </a:r>
              <a:endParaRPr sz="2400" b="1" dirty="0">
                <a:solidFill>
                  <a:srgbClr val="FFD966"/>
                </a:solidFill>
                <a:latin typeface="Roboto"/>
                <a:ea typeface="Roboto"/>
                <a:cs typeface="Roboto"/>
                <a:sym typeface="Roboto"/>
              </a:endParaRPr>
            </a:p>
            <a:p>
              <a:pPr algn="ctr"/>
              <a:r>
                <a:rPr lang="en" sz="2400" b="1" dirty="0">
                  <a:solidFill>
                    <a:srgbClr val="FFD966"/>
                  </a:solidFill>
                  <a:latin typeface="Roboto"/>
                  <a:ea typeface="Roboto"/>
                  <a:cs typeface="Roboto"/>
                  <a:sym typeface="Roboto"/>
                </a:rPr>
                <a:t>2</a:t>
              </a:r>
              <a:endParaRPr sz="2400" b="1" dirty="0">
                <a:solidFill>
                  <a:srgbClr val="FFF2CC"/>
                </a:solidFill>
                <a:latin typeface="Roboto"/>
                <a:ea typeface="Roboto"/>
                <a:cs typeface="Roboto"/>
                <a:sym typeface="Roboto"/>
              </a:endParaRPr>
            </a:p>
          </p:txBody>
        </p:sp>
      </p:grpSp>
      <p:pic>
        <p:nvPicPr>
          <p:cNvPr id="69" name="Google Shape;69;p13" descr=" "/>
          <p:cNvPicPr preferRelativeResize="0"/>
          <p:nvPr/>
        </p:nvPicPr>
        <p:blipFill rotWithShape="1">
          <a:blip r:embed="rId3">
            <a:alphaModFix/>
          </a:blip>
          <a:srcRect/>
          <a:stretch/>
        </p:blipFill>
        <p:spPr>
          <a:xfrm>
            <a:off x="9513072" y="3152929"/>
            <a:ext cx="2741501" cy="918691"/>
          </a:xfrm>
          <a:prstGeom prst="rect">
            <a:avLst/>
          </a:prstGeom>
          <a:noFill/>
          <a:ln>
            <a:noFill/>
          </a:ln>
        </p:spPr>
      </p:pic>
      <p:pic>
        <p:nvPicPr>
          <p:cNvPr id="70" name="Google Shape;70;p13"/>
          <p:cNvPicPr preferRelativeResize="0"/>
          <p:nvPr/>
        </p:nvPicPr>
        <p:blipFill rotWithShape="1">
          <a:blip r:embed="rId4">
            <a:alphaModFix/>
          </a:blip>
          <a:srcRect l="-1533" t="-6659" r="74345" b="-5448"/>
          <a:stretch/>
        </p:blipFill>
        <p:spPr>
          <a:xfrm>
            <a:off x="15780026" y="2816716"/>
            <a:ext cx="1573380" cy="1523430"/>
          </a:xfrm>
          <a:prstGeom prst="rect">
            <a:avLst/>
          </a:prstGeom>
          <a:noFill/>
          <a:ln>
            <a:noFill/>
          </a:ln>
        </p:spPr>
      </p:pic>
      <p:pic>
        <p:nvPicPr>
          <p:cNvPr id="71" name="Google Shape;71;p13"/>
          <p:cNvPicPr preferRelativeResize="0"/>
          <p:nvPr/>
        </p:nvPicPr>
        <p:blipFill>
          <a:blip r:embed="rId5">
            <a:alphaModFix/>
          </a:blip>
          <a:stretch>
            <a:fillRect/>
          </a:stretch>
        </p:blipFill>
        <p:spPr>
          <a:xfrm>
            <a:off x="20967126" y="2917191"/>
            <a:ext cx="2072970" cy="1232644"/>
          </a:xfrm>
          <a:prstGeom prst="rect">
            <a:avLst/>
          </a:prstGeom>
          <a:noFill/>
          <a:ln>
            <a:noFill/>
          </a:ln>
        </p:spPr>
      </p:pic>
      <p:pic>
        <p:nvPicPr>
          <p:cNvPr id="72" name="Google Shape;72;p13"/>
          <p:cNvPicPr preferRelativeResize="0"/>
          <p:nvPr/>
        </p:nvPicPr>
        <p:blipFill>
          <a:blip r:embed="rId6">
            <a:alphaModFix/>
          </a:blip>
          <a:stretch>
            <a:fillRect/>
          </a:stretch>
        </p:blipFill>
        <p:spPr>
          <a:xfrm>
            <a:off x="9719720" y="20081722"/>
            <a:ext cx="6081804" cy="1523430"/>
          </a:xfrm>
          <a:prstGeom prst="rect">
            <a:avLst/>
          </a:prstGeom>
          <a:noFill/>
          <a:ln>
            <a:noFill/>
          </a:ln>
        </p:spPr>
      </p:pic>
      <p:pic>
        <p:nvPicPr>
          <p:cNvPr id="73" name="Google Shape;73;p13"/>
          <p:cNvPicPr preferRelativeResize="0"/>
          <p:nvPr/>
        </p:nvPicPr>
        <p:blipFill rotWithShape="1">
          <a:blip r:embed="rId7">
            <a:alphaModFix/>
          </a:blip>
          <a:srcRect/>
          <a:stretch/>
        </p:blipFill>
        <p:spPr>
          <a:xfrm>
            <a:off x="17906777" y="19766036"/>
            <a:ext cx="5133319" cy="1780020"/>
          </a:xfrm>
          <a:prstGeom prst="rect">
            <a:avLst/>
          </a:prstGeom>
          <a:noFill/>
          <a:ln>
            <a:noFill/>
          </a:ln>
        </p:spPr>
      </p:pic>
      <p:pic>
        <p:nvPicPr>
          <p:cNvPr id="74" name="Google Shape;74;p13"/>
          <p:cNvPicPr preferRelativeResize="0"/>
          <p:nvPr/>
        </p:nvPicPr>
        <p:blipFill>
          <a:blip r:embed="rId8">
            <a:alphaModFix/>
          </a:blip>
          <a:stretch>
            <a:fillRect/>
          </a:stretch>
        </p:blipFill>
        <p:spPr>
          <a:xfrm rot="5231996" flipH="1">
            <a:off x="15147780" y="9788843"/>
            <a:ext cx="1588090" cy="1057489"/>
          </a:xfrm>
          <a:prstGeom prst="rect">
            <a:avLst/>
          </a:prstGeom>
          <a:noFill/>
          <a:ln>
            <a:noFill/>
          </a:ln>
        </p:spPr>
      </p:pic>
      <p:pic>
        <p:nvPicPr>
          <p:cNvPr id="75" name="Google Shape;75;p13"/>
          <p:cNvPicPr preferRelativeResize="0"/>
          <p:nvPr/>
        </p:nvPicPr>
        <p:blipFill>
          <a:blip r:embed="rId9">
            <a:alphaModFix/>
          </a:blip>
          <a:stretch>
            <a:fillRect/>
          </a:stretch>
        </p:blipFill>
        <p:spPr>
          <a:xfrm>
            <a:off x="9233637" y="9550865"/>
            <a:ext cx="1588090" cy="1426291"/>
          </a:xfrm>
          <a:prstGeom prst="rect">
            <a:avLst/>
          </a:prstGeom>
          <a:noFill/>
          <a:ln>
            <a:noFill/>
          </a:ln>
        </p:spPr>
      </p:pic>
      <p:pic>
        <p:nvPicPr>
          <p:cNvPr id="76" name="Google Shape;76;p13"/>
          <p:cNvPicPr preferRelativeResize="0"/>
          <p:nvPr/>
        </p:nvPicPr>
        <p:blipFill>
          <a:blip r:embed="rId10">
            <a:alphaModFix/>
          </a:blip>
          <a:stretch>
            <a:fillRect/>
          </a:stretch>
        </p:blipFill>
        <p:spPr>
          <a:xfrm>
            <a:off x="21229904" y="9448607"/>
            <a:ext cx="1578814" cy="1573679"/>
          </a:xfrm>
          <a:prstGeom prst="rect">
            <a:avLst/>
          </a:prstGeom>
          <a:noFill/>
          <a:ln>
            <a:noFill/>
          </a:ln>
        </p:spPr>
      </p:pic>
      <p:pic>
        <p:nvPicPr>
          <p:cNvPr id="5" name="Picture 4">
            <a:extLst>
              <a:ext uri="{FF2B5EF4-FFF2-40B4-BE49-F238E27FC236}">
                <a16:creationId xmlns:a16="http://schemas.microsoft.com/office/drawing/2014/main" id="{853ED3BA-ACBF-01C5-04EB-8181E4F8DF34}"/>
              </a:ext>
            </a:extLst>
          </p:cNvPr>
          <p:cNvPicPr>
            <a:picLocks noChangeAspect="1"/>
          </p:cNvPicPr>
          <p:nvPr/>
        </p:nvPicPr>
        <p:blipFill rotWithShape="1">
          <a:blip r:embed="rId11"/>
          <a:srcRect t="14315" r="20416" b="54229"/>
          <a:stretch/>
        </p:blipFill>
        <p:spPr>
          <a:xfrm>
            <a:off x="9233637" y="5263636"/>
            <a:ext cx="14015376" cy="3116129"/>
          </a:xfrm>
          <a:prstGeom prst="rect">
            <a:avLst/>
          </a:prstGeom>
        </p:spPr>
      </p:pic>
      <p:pic>
        <p:nvPicPr>
          <p:cNvPr id="7" name="Picture 6">
            <a:extLst>
              <a:ext uri="{FF2B5EF4-FFF2-40B4-BE49-F238E27FC236}">
                <a16:creationId xmlns:a16="http://schemas.microsoft.com/office/drawing/2014/main" id="{AC4C85DA-ADA6-6183-7404-B10D0F2AEC08}"/>
              </a:ext>
            </a:extLst>
          </p:cNvPr>
          <p:cNvPicPr>
            <a:picLocks noChangeAspect="1"/>
          </p:cNvPicPr>
          <p:nvPr/>
        </p:nvPicPr>
        <p:blipFill rotWithShape="1">
          <a:blip r:embed="rId11"/>
          <a:srcRect t="15394" r="20666" b="54899"/>
          <a:stretch/>
        </p:blipFill>
        <p:spPr>
          <a:xfrm>
            <a:off x="8912652" y="11310055"/>
            <a:ext cx="14614751" cy="3078390"/>
          </a:xfrm>
          <a:prstGeom prst="rect">
            <a:avLst/>
          </a:prstGeom>
        </p:spPr>
      </p:pic>
      <p:sp>
        <p:nvSpPr>
          <p:cNvPr id="2" name="TextBox 1">
            <a:extLst>
              <a:ext uri="{FF2B5EF4-FFF2-40B4-BE49-F238E27FC236}">
                <a16:creationId xmlns:a16="http://schemas.microsoft.com/office/drawing/2014/main" id="{41EF33C9-C6DF-0744-A4EF-C6A91AD5B824}"/>
              </a:ext>
            </a:extLst>
          </p:cNvPr>
          <p:cNvSpPr txBox="1"/>
          <p:nvPr/>
        </p:nvSpPr>
        <p:spPr>
          <a:xfrm>
            <a:off x="19612311" y="14964831"/>
            <a:ext cx="3714196" cy="1288943"/>
          </a:xfrm>
          <a:prstGeom prst="rect">
            <a:avLst/>
          </a:prstGeom>
          <a:noFill/>
        </p:spPr>
        <p:txBody>
          <a:bodyPr wrap="square" rtlCol="0">
            <a:spAutoFit/>
          </a:bodyPr>
          <a:lstStyle/>
          <a:p>
            <a:r>
              <a:rPr lang="en-US" sz="2400" b="1" u="sng" dirty="0">
                <a:solidFill>
                  <a:srgbClr val="FFF2CC"/>
                </a:solidFill>
                <a:latin typeface="Roboto"/>
                <a:ea typeface="Roboto"/>
                <a:cs typeface="Roboto"/>
                <a:sym typeface="Roboto"/>
              </a:rPr>
              <a:t>Number Of  Mismatches</a:t>
            </a:r>
            <a:endParaRPr lang="en-US" sz="2400" b="1" u="sng" dirty="0">
              <a:solidFill>
                <a:srgbClr val="FFE599"/>
              </a:solidFill>
              <a:latin typeface="Roboto"/>
              <a:ea typeface="Roboto"/>
              <a:cs typeface="Roboto"/>
              <a:sym typeface="Roboto"/>
            </a:endParaRPr>
          </a:p>
          <a:p>
            <a:endParaRPr lang="en-US"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850</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Roboto</vt:lpstr>
      <vt:lpstr>Arial</vt:lpstr>
      <vt:lpstr>Merriweather</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Bolen</dc:creator>
  <cp:lastModifiedBy>Bolen, Robert - ESM - High School</cp:lastModifiedBy>
  <cp:revision>3</cp:revision>
  <dcterms:modified xsi:type="dcterms:W3CDTF">2023-06-06T17:50:22Z</dcterms:modified>
</cp:coreProperties>
</file>