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7C0948-7D42-4AA3-905D-A49B6FE422F7}">
  <a:tblStyle styleId="{D77C0948-7D42-4AA3-905D-A49B6FE422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972" y="126"/>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7556"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05f5b13bb5_0_0: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05f5b13b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22150" y="3176853"/>
            <a:ext cx="30674100" cy="8757900"/>
          </a:xfrm>
          <a:prstGeom prst="rect">
            <a:avLst/>
          </a:prstGeom>
        </p:spPr>
        <p:txBody>
          <a:bodyPr spcFirstLastPara="1" wrap="square" lIns="349450" tIns="349450" rIns="349450" bIns="349450" anchor="b" anchorCtr="0">
            <a:normAutofit/>
          </a:bodyPr>
          <a:lstStyle>
            <a:lvl1pPr lvl="0" algn="ctr">
              <a:spcBef>
                <a:spcPts val="0"/>
              </a:spcBef>
              <a:spcAft>
                <a:spcPts val="0"/>
              </a:spcAft>
              <a:buSzPts val="19900"/>
              <a:buNone/>
              <a:defRPr sz="19900"/>
            </a:lvl1pPr>
            <a:lvl2pPr lvl="1" algn="ctr">
              <a:spcBef>
                <a:spcPts val="0"/>
              </a:spcBef>
              <a:spcAft>
                <a:spcPts val="0"/>
              </a:spcAft>
              <a:buSzPts val="19900"/>
              <a:buNone/>
              <a:defRPr sz="19900"/>
            </a:lvl2pPr>
            <a:lvl3pPr lvl="2" algn="ctr">
              <a:spcBef>
                <a:spcPts val="0"/>
              </a:spcBef>
              <a:spcAft>
                <a:spcPts val="0"/>
              </a:spcAft>
              <a:buSzPts val="19900"/>
              <a:buNone/>
              <a:defRPr sz="19900"/>
            </a:lvl3pPr>
            <a:lvl4pPr lvl="3" algn="ctr">
              <a:spcBef>
                <a:spcPts val="0"/>
              </a:spcBef>
              <a:spcAft>
                <a:spcPts val="0"/>
              </a:spcAft>
              <a:buSzPts val="19900"/>
              <a:buNone/>
              <a:defRPr sz="19900"/>
            </a:lvl4pPr>
            <a:lvl5pPr lvl="4" algn="ctr">
              <a:spcBef>
                <a:spcPts val="0"/>
              </a:spcBef>
              <a:spcAft>
                <a:spcPts val="0"/>
              </a:spcAft>
              <a:buSzPts val="19900"/>
              <a:buNone/>
              <a:defRPr sz="19900"/>
            </a:lvl5pPr>
            <a:lvl6pPr lvl="5" algn="ctr">
              <a:spcBef>
                <a:spcPts val="0"/>
              </a:spcBef>
              <a:spcAft>
                <a:spcPts val="0"/>
              </a:spcAft>
              <a:buSzPts val="19900"/>
              <a:buNone/>
              <a:defRPr sz="19900"/>
            </a:lvl6pPr>
            <a:lvl7pPr lvl="6" algn="ctr">
              <a:spcBef>
                <a:spcPts val="0"/>
              </a:spcBef>
              <a:spcAft>
                <a:spcPts val="0"/>
              </a:spcAft>
              <a:buSzPts val="19900"/>
              <a:buNone/>
              <a:defRPr sz="19900"/>
            </a:lvl7pPr>
            <a:lvl8pPr lvl="7" algn="ctr">
              <a:spcBef>
                <a:spcPts val="0"/>
              </a:spcBef>
              <a:spcAft>
                <a:spcPts val="0"/>
              </a:spcAft>
              <a:buSzPts val="19900"/>
              <a:buNone/>
              <a:defRPr sz="19900"/>
            </a:lvl8pPr>
            <a:lvl9pPr lvl="8" algn="ctr">
              <a:spcBef>
                <a:spcPts val="0"/>
              </a:spcBef>
              <a:spcAft>
                <a:spcPts val="0"/>
              </a:spcAft>
              <a:buSzPts val="19900"/>
              <a:buNone/>
              <a:defRPr sz="19900"/>
            </a:lvl9pPr>
          </a:lstStyle>
          <a:p>
            <a:endParaRPr/>
          </a:p>
        </p:txBody>
      </p:sp>
      <p:sp>
        <p:nvSpPr>
          <p:cNvPr id="11" name="Google Shape;11;p2"/>
          <p:cNvSpPr txBox="1">
            <a:spLocks noGrp="1"/>
          </p:cNvSpPr>
          <p:nvPr>
            <p:ph type="subTitle" idx="1"/>
          </p:nvPr>
        </p:nvSpPr>
        <p:spPr>
          <a:xfrm>
            <a:off x="1122120" y="12092267"/>
            <a:ext cx="30674100" cy="3381900"/>
          </a:xfrm>
          <a:prstGeom prst="rect">
            <a:avLst/>
          </a:prstGeom>
        </p:spPr>
        <p:txBody>
          <a:bodyPr spcFirstLastPara="1" wrap="square" lIns="349450" tIns="349450" rIns="349450" bIns="349450" anchor="t" anchorCtr="0">
            <a:normAutofit/>
          </a:bodyPr>
          <a:lstStyle>
            <a:lvl1pPr lvl="0" algn="ctr">
              <a:lnSpc>
                <a:spcPct val="100000"/>
              </a:lnSpc>
              <a:spcBef>
                <a:spcPts val="0"/>
              </a:spcBef>
              <a:spcAft>
                <a:spcPts val="0"/>
              </a:spcAft>
              <a:buSzPts val="10700"/>
              <a:buNone/>
              <a:defRPr sz="10700"/>
            </a:lvl1pPr>
            <a:lvl2pPr lvl="1" algn="ctr">
              <a:lnSpc>
                <a:spcPct val="100000"/>
              </a:lnSpc>
              <a:spcBef>
                <a:spcPts val="0"/>
              </a:spcBef>
              <a:spcAft>
                <a:spcPts val="0"/>
              </a:spcAft>
              <a:buSzPts val="10700"/>
              <a:buNone/>
              <a:defRPr sz="10700"/>
            </a:lvl2pPr>
            <a:lvl3pPr lvl="2" algn="ctr">
              <a:lnSpc>
                <a:spcPct val="100000"/>
              </a:lnSpc>
              <a:spcBef>
                <a:spcPts val="0"/>
              </a:spcBef>
              <a:spcAft>
                <a:spcPts val="0"/>
              </a:spcAft>
              <a:buSzPts val="10700"/>
              <a:buNone/>
              <a:defRPr sz="10700"/>
            </a:lvl3pPr>
            <a:lvl4pPr lvl="3" algn="ctr">
              <a:lnSpc>
                <a:spcPct val="100000"/>
              </a:lnSpc>
              <a:spcBef>
                <a:spcPts val="0"/>
              </a:spcBef>
              <a:spcAft>
                <a:spcPts val="0"/>
              </a:spcAft>
              <a:buSzPts val="10700"/>
              <a:buNone/>
              <a:defRPr sz="10700"/>
            </a:lvl4pPr>
            <a:lvl5pPr lvl="4" algn="ctr">
              <a:lnSpc>
                <a:spcPct val="100000"/>
              </a:lnSpc>
              <a:spcBef>
                <a:spcPts val="0"/>
              </a:spcBef>
              <a:spcAft>
                <a:spcPts val="0"/>
              </a:spcAft>
              <a:buSzPts val="10700"/>
              <a:buNone/>
              <a:defRPr sz="10700"/>
            </a:lvl5pPr>
            <a:lvl6pPr lvl="5" algn="ctr">
              <a:lnSpc>
                <a:spcPct val="100000"/>
              </a:lnSpc>
              <a:spcBef>
                <a:spcPts val="0"/>
              </a:spcBef>
              <a:spcAft>
                <a:spcPts val="0"/>
              </a:spcAft>
              <a:buSzPts val="10700"/>
              <a:buNone/>
              <a:defRPr sz="10700"/>
            </a:lvl6pPr>
            <a:lvl7pPr lvl="6" algn="ctr">
              <a:lnSpc>
                <a:spcPct val="100000"/>
              </a:lnSpc>
              <a:spcBef>
                <a:spcPts val="0"/>
              </a:spcBef>
              <a:spcAft>
                <a:spcPts val="0"/>
              </a:spcAft>
              <a:buSzPts val="10700"/>
              <a:buNone/>
              <a:defRPr sz="10700"/>
            </a:lvl7pPr>
            <a:lvl8pPr lvl="7" algn="ctr">
              <a:lnSpc>
                <a:spcPct val="100000"/>
              </a:lnSpc>
              <a:spcBef>
                <a:spcPts val="0"/>
              </a:spcBef>
              <a:spcAft>
                <a:spcPts val="0"/>
              </a:spcAft>
              <a:buSzPts val="10700"/>
              <a:buNone/>
              <a:defRPr sz="10700"/>
            </a:lvl8pPr>
            <a:lvl9pPr lvl="8" algn="ctr">
              <a:lnSpc>
                <a:spcPct val="100000"/>
              </a:lnSpc>
              <a:spcBef>
                <a:spcPts val="0"/>
              </a:spcBef>
              <a:spcAft>
                <a:spcPts val="0"/>
              </a:spcAft>
              <a:buSzPts val="10700"/>
              <a:buNone/>
              <a:defRPr sz="10700"/>
            </a:lvl9pPr>
          </a:lstStyle>
          <a:p>
            <a:endParaRPr/>
          </a:p>
        </p:txBody>
      </p:sp>
      <p:sp>
        <p:nvSpPr>
          <p:cNvPr id="12" name="Google Shape;12;p2"/>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122120" y="4719467"/>
            <a:ext cx="30674100" cy="8377500"/>
          </a:xfrm>
          <a:prstGeom prst="rect">
            <a:avLst/>
          </a:prstGeom>
        </p:spPr>
        <p:txBody>
          <a:bodyPr spcFirstLastPara="1" wrap="square" lIns="349450" tIns="349450" rIns="349450" bIns="349450" anchor="b" anchorCtr="0">
            <a:normAutofit/>
          </a:bodyPr>
          <a:lstStyle>
            <a:lvl1pPr lvl="0" algn="ctr">
              <a:spcBef>
                <a:spcPts val="0"/>
              </a:spcBef>
              <a:spcAft>
                <a:spcPts val="0"/>
              </a:spcAft>
              <a:buSzPts val="45900"/>
              <a:buNone/>
              <a:defRPr sz="45900"/>
            </a:lvl1pPr>
            <a:lvl2pPr lvl="1" algn="ctr">
              <a:spcBef>
                <a:spcPts val="0"/>
              </a:spcBef>
              <a:spcAft>
                <a:spcPts val="0"/>
              </a:spcAft>
              <a:buSzPts val="45900"/>
              <a:buNone/>
              <a:defRPr sz="45900"/>
            </a:lvl2pPr>
            <a:lvl3pPr lvl="2" algn="ctr">
              <a:spcBef>
                <a:spcPts val="0"/>
              </a:spcBef>
              <a:spcAft>
                <a:spcPts val="0"/>
              </a:spcAft>
              <a:buSzPts val="45900"/>
              <a:buNone/>
              <a:defRPr sz="45900"/>
            </a:lvl3pPr>
            <a:lvl4pPr lvl="3" algn="ctr">
              <a:spcBef>
                <a:spcPts val="0"/>
              </a:spcBef>
              <a:spcAft>
                <a:spcPts val="0"/>
              </a:spcAft>
              <a:buSzPts val="45900"/>
              <a:buNone/>
              <a:defRPr sz="45900"/>
            </a:lvl4pPr>
            <a:lvl5pPr lvl="4" algn="ctr">
              <a:spcBef>
                <a:spcPts val="0"/>
              </a:spcBef>
              <a:spcAft>
                <a:spcPts val="0"/>
              </a:spcAft>
              <a:buSzPts val="45900"/>
              <a:buNone/>
              <a:defRPr sz="45900"/>
            </a:lvl5pPr>
            <a:lvl6pPr lvl="5" algn="ctr">
              <a:spcBef>
                <a:spcPts val="0"/>
              </a:spcBef>
              <a:spcAft>
                <a:spcPts val="0"/>
              </a:spcAft>
              <a:buSzPts val="45900"/>
              <a:buNone/>
              <a:defRPr sz="45900"/>
            </a:lvl6pPr>
            <a:lvl7pPr lvl="6" algn="ctr">
              <a:spcBef>
                <a:spcPts val="0"/>
              </a:spcBef>
              <a:spcAft>
                <a:spcPts val="0"/>
              </a:spcAft>
              <a:buSzPts val="45900"/>
              <a:buNone/>
              <a:defRPr sz="45900"/>
            </a:lvl7pPr>
            <a:lvl8pPr lvl="7" algn="ctr">
              <a:spcBef>
                <a:spcPts val="0"/>
              </a:spcBef>
              <a:spcAft>
                <a:spcPts val="0"/>
              </a:spcAft>
              <a:buSzPts val="45900"/>
              <a:buNone/>
              <a:defRPr sz="45900"/>
            </a:lvl8pPr>
            <a:lvl9pPr lvl="8" algn="ctr">
              <a:spcBef>
                <a:spcPts val="0"/>
              </a:spcBef>
              <a:spcAft>
                <a:spcPts val="0"/>
              </a:spcAft>
              <a:buSzPts val="45900"/>
              <a:buNone/>
              <a:defRPr sz="45900"/>
            </a:lvl9pPr>
          </a:lstStyle>
          <a:p>
            <a:r>
              <a:t>xx%</a:t>
            </a:r>
          </a:p>
        </p:txBody>
      </p:sp>
      <p:sp>
        <p:nvSpPr>
          <p:cNvPr id="46" name="Google Shape;46;p11"/>
          <p:cNvSpPr txBox="1">
            <a:spLocks noGrp="1"/>
          </p:cNvSpPr>
          <p:nvPr>
            <p:ph type="body" idx="1"/>
          </p:nvPr>
        </p:nvSpPr>
        <p:spPr>
          <a:xfrm>
            <a:off x="1122120" y="13449493"/>
            <a:ext cx="30674100" cy="5550000"/>
          </a:xfrm>
          <a:prstGeom prst="rect">
            <a:avLst/>
          </a:prstGeom>
        </p:spPr>
        <p:txBody>
          <a:bodyPr spcFirstLastPara="1" wrap="square" lIns="349450" tIns="349450" rIns="349450" bIns="349450" anchor="t" anchorCtr="0">
            <a:normAutofit/>
          </a:bodyPr>
          <a:lstStyle>
            <a:lvl1pPr marL="457200" lvl="0" indent="-666750" algn="ctr">
              <a:spcBef>
                <a:spcPts val="0"/>
              </a:spcBef>
              <a:spcAft>
                <a:spcPts val="0"/>
              </a:spcAft>
              <a:buSzPts val="6900"/>
              <a:buChar char="●"/>
              <a:defRPr/>
            </a:lvl1pPr>
            <a:lvl2pPr marL="914400" lvl="1" indent="-571500" algn="ctr">
              <a:spcBef>
                <a:spcPts val="0"/>
              </a:spcBef>
              <a:spcAft>
                <a:spcPts val="0"/>
              </a:spcAft>
              <a:buSzPts val="5400"/>
              <a:buChar char="○"/>
              <a:defRPr/>
            </a:lvl2pPr>
            <a:lvl3pPr marL="1371600" lvl="2" indent="-571500" algn="ctr">
              <a:spcBef>
                <a:spcPts val="0"/>
              </a:spcBef>
              <a:spcAft>
                <a:spcPts val="0"/>
              </a:spcAft>
              <a:buSzPts val="5400"/>
              <a:buChar char="■"/>
              <a:defRPr/>
            </a:lvl3pPr>
            <a:lvl4pPr marL="1828800" lvl="3" indent="-571500" algn="ctr">
              <a:spcBef>
                <a:spcPts val="0"/>
              </a:spcBef>
              <a:spcAft>
                <a:spcPts val="0"/>
              </a:spcAft>
              <a:buSzPts val="5400"/>
              <a:buChar char="●"/>
              <a:defRPr/>
            </a:lvl4pPr>
            <a:lvl5pPr marL="2286000" lvl="4" indent="-571500" algn="ctr">
              <a:spcBef>
                <a:spcPts val="0"/>
              </a:spcBef>
              <a:spcAft>
                <a:spcPts val="0"/>
              </a:spcAft>
              <a:buSzPts val="5400"/>
              <a:buChar char="○"/>
              <a:defRPr/>
            </a:lvl5pPr>
            <a:lvl6pPr marL="2743200" lvl="5" indent="-571500" algn="ctr">
              <a:spcBef>
                <a:spcPts val="0"/>
              </a:spcBef>
              <a:spcAft>
                <a:spcPts val="0"/>
              </a:spcAft>
              <a:buSzPts val="5400"/>
              <a:buChar char="■"/>
              <a:defRPr/>
            </a:lvl6pPr>
            <a:lvl7pPr marL="3200400" lvl="6" indent="-571500" algn="ctr">
              <a:spcBef>
                <a:spcPts val="0"/>
              </a:spcBef>
              <a:spcAft>
                <a:spcPts val="0"/>
              </a:spcAft>
              <a:buSzPts val="5400"/>
              <a:buChar char="●"/>
              <a:defRPr/>
            </a:lvl7pPr>
            <a:lvl8pPr marL="3657600" lvl="7" indent="-571500" algn="ctr">
              <a:spcBef>
                <a:spcPts val="0"/>
              </a:spcBef>
              <a:spcAft>
                <a:spcPts val="0"/>
              </a:spcAft>
              <a:buSzPts val="5400"/>
              <a:buChar char="○"/>
              <a:defRPr/>
            </a:lvl8pPr>
            <a:lvl9pPr marL="4114800" lvl="8" indent="-571500" algn="ctr">
              <a:spcBef>
                <a:spcPts val="0"/>
              </a:spcBef>
              <a:spcAft>
                <a:spcPts val="0"/>
              </a:spcAft>
              <a:buSzPts val="5400"/>
              <a:buChar char="■"/>
              <a:defRPr/>
            </a:lvl9pPr>
          </a:lstStyle>
          <a:p>
            <a:endParaRPr/>
          </a:p>
        </p:txBody>
      </p:sp>
      <p:sp>
        <p:nvSpPr>
          <p:cNvPr id="47" name="Google Shape;47;p11"/>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22120" y="9176960"/>
            <a:ext cx="30674100" cy="3591600"/>
          </a:xfrm>
          <a:prstGeom prst="rect">
            <a:avLst/>
          </a:prstGeom>
        </p:spPr>
        <p:txBody>
          <a:bodyPr spcFirstLastPara="1" wrap="square" lIns="349450" tIns="349450" rIns="349450" bIns="349450" anchor="ctr" anchorCtr="0">
            <a:normAutofit/>
          </a:bodyPr>
          <a:lstStyle>
            <a:lvl1pPr lvl="0" algn="ctr">
              <a:spcBef>
                <a:spcPts val="0"/>
              </a:spcBef>
              <a:spcAft>
                <a:spcPts val="0"/>
              </a:spcAft>
              <a:buSzPts val="13800"/>
              <a:buNone/>
              <a:defRPr sz="13800"/>
            </a:lvl1pPr>
            <a:lvl2pPr lvl="1" algn="ctr">
              <a:spcBef>
                <a:spcPts val="0"/>
              </a:spcBef>
              <a:spcAft>
                <a:spcPts val="0"/>
              </a:spcAft>
              <a:buSzPts val="13800"/>
              <a:buNone/>
              <a:defRPr sz="13800"/>
            </a:lvl2pPr>
            <a:lvl3pPr lvl="2" algn="ctr">
              <a:spcBef>
                <a:spcPts val="0"/>
              </a:spcBef>
              <a:spcAft>
                <a:spcPts val="0"/>
              </a:spcAft>
              <a:buSzPts val="13800"/>
              <a:buNone/>
              <a:defRPr sz="13800"/>
            </a:lvl3pPr>
            <a:lvl4pPr lvl="3" algn="ctr">
              <a:spcBef>
                <a:spcPts val="0"/>
              </a:spcBef>
              <a:spcAft>
                <a:spcPts val="0"/>
              </a:spcAft>
              <a:buSzPts val="13800"/>
              <a:buNone/>
              <a:defRPr sz="13800"/>
            </a:lvl4pPr>
            <a:lvl5pPr lvl="4" algn="ctr">
              <a:spcBef>
                <a:spcPts val="0"/>
              </a:spcBef>
              <a:spcAft>
                <a:spcPts val="0"/>
              </a:spcAft>
              <a:buSzPts val="13800"/>
              <a:buNone/>
              <a:defRPr sz="13800"/>
            </a:lvl5pPr>
            <a:lvl6pPr lvl="5" algn="ctr">
              <a:spcBef>
                <a:spcPts val="0"/>
              </a:spcBef>
              <a:spcAft>
                <a:spcPts val="0"/>
              </a:spcAft>
              <a:buSzPts val="13800"/>
              <a:buNone/>
              <a:defRPr sz="13800"/>
            </a:lvl6pPr>
            <a:lvl7pPr lvl="6" algn="ctr">
              <a:spcBef>
                <a:spcPts val="0"/>
              </a:spcBef>
              <a:spcAft>
                <a:spcPts val="0"/>
              </a:spcAft>
              <a:buSzPts val="13800"/>
              <a:buNone/>
              <a:defRPr sz="13800"/>
            </a:lvl7pPr>
            <a:lvl8pPr lvl="7" algn="ctr">
              <a:spcBef>
                <a:spcPts val="0"/>
              </a:spcBef>
              <a:spcAft>
                <a:spcPts val="0"/>
              </a:spcAft>
              <a:buSzPts val="13800"/>
              <a:buNone/>
              <a:defRPr sz="13800"/>
            </a:lvl8pPr>
            <a:lvl9pPr lvl="8" algn="ctr">
              <a:spcBef>
                <a:spcPts val="0"/>
              </a:spcBef>
              <a:spcAft>
                <a:spcPts val="0"/>
              </a:spcAft>
              <a:buSzPts val="13800"/>
              <a:buNone/>
              <a:defRPr sz="13800"/>
            </a:lvl9pPr>
          </a:lstStyle>
          <a:p>
            <a:endParaRPr/>
          </a:p>
        </p:txBody>
      </p:sp>
      <p:sp>
        <p:nvSpPr>
          <p:cNvPr id="15" name="Google Shape;15;p3"/>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22120" y="1898773"/>
            <a:ext cx="30674100" cy="2443500"/>
          </a:xfrm>
          <a:prstGeom prst="rect">
            <a:avLst/>
          </a:prstGeom>
        </p:spPr>
        <p:txBody>
          <a:bodyPr spcFirstLastPara="1" wrap="square" lIns="349450" tIns="349450" rIns="349450" bIns="349450" anchor="t" anchorCtr="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a:endParaRPr/>
          </a:p>
        </p:txBody>
      </p:sp>
      <p:sp>
        <p:nvSpPr>
          <p:cNvPr id="18" name="Google Shape;18;p4"/>
          <p:cNvSpPr txBox="1">
            <a:spLocks noGrp="1"/>
          </p:cNvSpPr>
          <p:nvPr>
            <p:ph type="body" idx="1"/>
          </p:nvPr>
        </p:nvSpPr>
        <p:spPr>
          <a:xfrm>
            <a:off x="1122120" y="4917227"/>
            <a:ext cx="30674100" cy="14576700"/>
          </a:xfrm>
          <a:prstGeom prst="rect">
            <a:avLst/>
          </a:prstGeom>
        </p:spPr>
        <p:txBody>
          <a:bodyPr spcFirstLastPara="1" wrap="square" lIns="349450" tIns="349450" rIns="349450" bIns="349450" anchor="t" anchorCtr="0">
            <a:normAutofit/>
          </a:bodyPr>
          <a:lstStyle>
            <a:lvl1pPr marL="457200" lvl="0" indent="-666750">
              <a:spcBef>
                <a:spcPts val="0"/>
              </a:spcBef>
              <a:spcAft>
                <a:spcPts val="0"/>
              </a:spcAft>
              <a:buSzPts val="6900"/>
              <a:buChar char="●"/>
              <a:defRPr/>
            </a:lvl1pPr>
            <a:lvl2pPr marL="914400" lvl="1" indent="-571500">
              <a:spcBef>
                <a:spcPts val="0"/>
              </a:spcBef>
              <a:spcAft>
                <a:spcPts val="0"/>
              </a:spcAft>
              <a:buSzPts val="5400"/>
              <a:buChar char="○"/>
              <a:defRPr/>
            </a:lvl2pPr>
            <a:lvl3pPr marL="1371600" lvl="2" indent="-571500">
              <a:spcBef>
                <a:spcPts val="0"/>
              </a:spcBef>
              <a:spcAft>
                <a:spcPts val="0"/>
              </a:spcAft>
              <a:buSzPts val="5400"/>
              <a:buChar char="■"/>
              <a:defRPr/>
            </a:lvl3pPr>
            <a:lvl4pPr marL="1828800" lvl="3" indent="-571500">
              <a:spcBef>
                <a:spcPts val="0"/>
              </a:spcBef>
              <a:spcAft>
                <a:spcPts val="0"/>
              </a:spcAft>
              <a:buSzPts val="5400"/>
              <a:buChar char="●"/>
              <a:defRPr/>
            </a:lvl4pPr>
            <a:lvl5pPr marL="2286000" lvl="4" indent="-571500">
              <a:spcBef>
                <a:spcPts val="0"/>
              </a:spcBef>
              <a:spcAft>
                <a:spcPts val="0"/>
              </a:spcAft>
              <a:buSzPts val="5400"/>
              <a:buChar char="○"/>
              <a:defRPr/>
            </a:lvl5pPr>
            <a:lvl6pPr marL="2743200" lvl="5" indent="-571500">
              <a:spcBef>
                <a:spcPts val="0"/>
              </a:spcBef>
              <a:spcAft>
                <a:spcPts val="0"/>
              </a:spcAft>
              <a:buSzPts val="5400"/>
              <a:buChar char="■"/>
              <a:defRPr/>
            </a:lvl6pPr>
            <a:lvl7pPr marL="3200400" lvl="6" indent="-571500">
              <a:spcBef>
                <a:spcPts val="0"/>
              </a:spcBef>
              <a:spcAft>
                <a:spcPts val="0"/>
              </a:spcAft>
              <a:buSzPts val="5400"/>
              <a:buChar char="●"/>
              <a:defRPr/>
            </a:lvl7pPr>
            <a:lvl8pPr marL="3657600" lvl="7" indent="-571500">
              <a:spcBef>
                <a:spcPts val="0"/>
              </a:spcBef>
              <a:spcAft>
                <a:spcPts val="0"/>
              </a:spcAft>
              <a:buSzPts val="5400"/>
              <a:buChar char="○"/>
              <a:defRPr/>
            </a:lvl8pPr>
            <a:lvl9pPr marL="4114800" lvl="8" indent="-571500">
              <a:spcBef>
                <a:spcPts val="0"/>
              </a:spcBef>
              <a:spcAft>
                <a:spcPts val="0"/>
              </a:spcAft>
              <a:buSzPts val="5400"/>
              <a:buChar char="■"/>
              <a:defRPr/>
            </a:lvl9pPr>
          </a:lstStyle>
          <a:p>
            <a:endParaRPr/>
          </a:p>
        </p:txBody>
      </p:sp>
      <p:sp>
        <p:nvSpPr>
          <p:cNvPr id="19" name="Google Shape;19;p4"/>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122120" y="1898773"/>
            <a:ext cx="30674100" cy="2443500"/>
          </a:xfrm>
          <a:prstGeom prst="rect">
            <a:avLst/>
          </a:prstGeom>
        </p:spPr>
        <p:txBody>
          <a:bodyPr spcFirstLastPara="1" wrap="square" lIns="349450" tIns="349450" rIns="349450" bIns="349450" anchor="t" anchorCtr="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a:endParaRPr/>
          </a:p>
        </p:txBody>
      </p:sp>
      <p:sp>
        <p:nvSpPr>
          <p:cNvPr id="22" name="Google Shape;22;p5"/>
          <p:cNvSpPr txBox="1">
            <a:spLocks noGrp="1"/>
          </p:cNvSpPr>
          <p:nvPr>
            <p:ph type="body" idx="1"/>
          </p:nvPr>
        </p:nvSpPr>
        <p:spPr>
          <a:xfrm>
            <a:off x="1122120" y="4917227"/>
            <a:ext cx="14399700" cy="14576700"/>
          </a:xfrm>
          <a:prstGeom prst="rect">
            <a:avLst/>
          </a:prstGeom>
        </p:spPr>
        <p:txBody>
          <a:bodyPr spcFirstLastPara="1" wrap="square" lIns="349450" tIns="349450" rIns="349450" bIns="349450" anchor="t" anchorCtr="0">
            <a:normAutofit/>
          </a:bodyPr>
          <a:lstStyle>
            <a:lvl1pPr marL="457200" lvl="0" indent="-571500">
              <a:spcBef>
                <a:spcPts val="0"/>
              </a:spcBef>
              <a:spcAft>
                <a:spcPts val="0"/>
              </a:spcAft>
              <a:buSzPts val="5400"/>
              <a:buChar char="●"/>
              <a:defRPr sz="5400"/>
            </a:lvl1pPr>
            <a:lvl2pPr marL="914400" lvl="1" indent="-520700">
              <a:spcBef>
                <a:spcPts val="0"/>
              </a:spcBef>
              <a:spcAft>
                <a:spcPts val="0"/>
              </a:spcAft>
              <a:buSzPts val="4600"/>
              <a:buChar char="○"/>
              <a:defRPr sz="4600"/>
            </a:lvl2pPr>
            <a:lvl3pPr marL="1371600" lvl="2" indent="-520700">
              <a:spcBef>
                <a:spcPts val="0"/>
              </a:spcBef>
              <a:spcAft>
                <a:spcPts val="0"/>
              </a:spcAft>
              <a:buSzPts val="4600"/>
              <a:buChar char="■"/>
              <a:defRPr sz="4600"/>
            </a:lvl3pPr>
            <a:lvl4pPr marL="1828800" lvl="3" indent="-520700">
              <a:spcBef>
                <a:spcPts val="0"/>
              </a:spcBef>
              <a:spcAft>
                <a:spcPts val="0"/>
              </a:spcAft>
              <a:buSzPts val="4600"/>
              <a:buChar char="●"/>
              <a:defRPr sz="4600"/>
            </a:lvl4pPr>
            <a:lvl5pPr marL="2286000" lvl="4" indent="-520700">
              <a:spcBef>
                <a:spcPts val="0"/>
              </a:spcBef>
              <a:spcAft>
                <a:spcPts val="0"/>
              </a:spcAft>
              <a:buSzPts val="4600"/>
              <a:buChar char="○"/>
              <a:defRPr sz="4600"/>
            </a:lvl5pPr>
            <a:lvl6pPr marL="2743200" lvl="5" indent="-520700">
              <a:spcBef>
                <a:spcPts val="0"/>
              </a:spcBef>
              <a:spcAft>
                <a:spcPts val="0"/>
              </a:spcAft>
              <a:buSzPts val="4600"/>
              <a:buChar char="■"/>
              <a:defRPr sz="4600"/>
            </a:lvl6pPr>
            <a:lvl7pPr marL="3200400" lvl="6" indent="-520700">
              <a:spcBef>
                <a:spcPts val="0"/>
              </a:spcBef>
              <a:spcAft>
                <a:spcPts val="0"/>
              </a:spcAft>
              <a:buSzPts val="4600"/>
              <a:buChar char="●"/>
              <a:defRPr sz="4600"/>
            </a:lvl7pPr>
            <a:lvl8pPr marL="3657600" lvl="7" indent="-520700">
              <a:spcBef>
                <a:spcPts val="0"/>
              </a:spcBef>
              <a:spcAft>
                <a:spcPts val="0"/>
              </a:spcAft>
              <a:buSzPts val="4600"/>
              <a:buChar char="○"/>
              <a:defRPr sz="4600"/>
            </a:lvl8pPr>
            <a:lvl9pPr marL="4114800" lvl="8" indent="-520700">
              <a:spcBef>
                <a:spcPts val="0"/>
              </a:spcBef>
              <a:spcAft>
                <a:spcPts val="0"/>
              </a:spcAft>
              <a:buSzPts val="4600"/>
              <a:buChar char="■"/>
              <a:defRPr sz="4600"/>
            </a:lvl9pPr>
          </a:lstStyle>
          <a:p>
            <a:endParaRPr/>
          </a:p>
        </p:txBody>
      </p:sp>
      <p:sp>
        <p:nvSpPr>
          <p:cNvPr id="23" name="Google Shape;23;p5"/>
          <p:cNvSpPr txBox="1">
            <a:spLocks noGrp="1"/>
          </p:cNvSpPr>
          <p:nvPr>
            <p:ph type="body" idx="2"/>
          </p:nvPr>
        </p:nvSpPr>
        <p:spPr>
          <a:xfrm>
            <a:off x="17396640" y="4917227"/>
            <a:ext cx="14399700" cy="14576700"/>
          </a:xfrm>
          <a:prstGeom prst="rect">
            <a:avLst/>
          </a:prstGeom>
        </p:spPr>
        <p:txBody>
          <a:bodyPr spcFirstLastPara="1" wrap="square" lIns="349450" tIns="349450" rIns="349450" bIns="349450" anchor="t" anchorCtr="0">
            <a:normAutofit/>
          </a:bodyPr>
          <a:lstStyle>
            <a:lvl1pPr marL="457200" lvl="0" indent="-571500">
              <a:spcBef>
                <a:spcPts val="0"/>
              </a:spcBef>
              <a:spcAft>
                <a:spcPts val="0"/>
              </a:spcAft>
              <a:buSzPts val="5400"/>
              <a:buChar char="●"/>
              <a:defRPr sz="5400"/>
            </a:lvl1pPr>
            <a:lvl2pPr marL="914400" lvl="1" indent="-520700">
              <a:spcBef>
                <a:spcPts val="0"/>
              </a:spcBef>
              <a:spcAft>
                <a:spcPts val="0"/>
              </a:spcAft>
              <a:buSzPts val="4600"/>
              <a:buChar char="○"/>
              <a:defRPr sz="4600"/>
            </a:lvl2pPr>
            <a:lvl3pPr marL="1371600" lvl="2" indent="-520700">
              <a:spcBef>
                <a:spcPts val="0"/>
              </a:spcBef>
              <a:spcAft>
                <a:spcPts val="0"/>
              </a:spcAft>
              <a:buSzPts val="4600"/>
              <a:buChar char="■"/>
              <a:defRPr sz="4600"/>
            </a:lvl3pPr>
            <a:lvl4pPr marL="1828800" lvl="3" indent="-520700">
              <a:spcBef>
                <a:spcPts val="0"/>
              </a:spcBef>
              <a:spcAft>
                <a:spcPts val="0"/>
              </a:spcAft>
              <a:buSzPts val="4600"/>
              <a:buChar char="●"/>
              <a:defRPr sz="4600"/>
            </a:lvl4pPr>
            <a:lvl5pPr marL="2286000" lvl="4" indent="-520700">
              <a:spcBef>
                <a:spcPts val="0"/>
              </a:spcBef>
              <a:spcAft>
                <a:spcPts val="0"/>
              </a:spcAft>
              <a:buSzPts val="4600"/>
              <a:buChar char="○"/>
              <a:defRPr sz="4600"/>
            </a:lvl5pPr>
            <a:lvl6pPr marL="2743200" lvl="5" indent="-520700">
              <a:spcBef>
                <a:spcPts val="0"/>
              </a:spcBef>
              <a:spcAft>
                <a:spcPts val="0"/>
              </a:spcAft>
              <a:buSzPts val="4600"/>
              <a:buChar char="■"/>
              <a:defRPr sz="4600"/>
            </a:lvl6pPr>
            <a:lvl7pPr marL="3200400" lvl="6" indent="-520700">
              <a:spcBef>
                <a:spcPts val="0"/>
              </a:spcBef>
              <a:spcAft>
                <a:spcPts val="0"/>
              </a:spcAft>
              <a:buSzPts val="4600"/>
              <a:buChar char="●"/>
              <a:defRPr sz="4600"/>
            </a:lvl7pPr>
            <a:lvl8pPr marL="3657600" lvl="7" indent="-520700">
              <a:spcBef>
                <a:spcPts val="0"/>
              </a:spcBef>
              <a:spcAft>
                <a:spcPts val="0"/>
              </a:spcAft>
              <a:buSzPts val="4600"/>
              <a:buChar char="○"/>
              <a:defRPr sz="4600"/>
            </a:lvl8pPr>
            <a:lvl9pPr marL="4114800" lvl="8" indent="-520700">
              <a:spcBef>
                <a:spcPts val="0"/>
              </a:spcBef>
              <a:spcAft>
                <a:spcPts val="0"/>
              </a:spcAft>
              <a:buSzPts val="4600"/>
              <a:buChar char="■"/>
              <a:defRPr sz="4600"/>
            </a:lvl9pPr>
          </a:lstStyle>
          <a:p>
            <a:endParaRPr/>
          </a:p>
        </p:txBody>
      </p:sp>
      <p:sp>
        <p:nvSpPr>
          <p:cNvPr id="24" name="Google Shape;24;p5"/>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122120" y="1898773"/>
            <a:ext cx="30674100" cy="2443500"/>
          </a:xfrm>
          <a:prstGeom prst="rect">
            <a:avLst/>
          </a:prstGeom>
        </p:spPr>
        <p:txBody>
          <a:bodyPr spcFirstLastPara="1" wrap="square" lIns="349450" tIns="349450" rIns="349450" bIns="349450" anchor="t" anchorCtr="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a:endParaRPr/>
          </a:p>
        </p:txBody>
      </p:sp>
      <p:sp>
        <p:nvSpPr>
          <p:cNvPr id="27" name="Google Shape;27;p6"/>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122120" y="2370560"/>
            <a:ext cx="10108800" cy="3224400"/>
          </a:xfrm>
          <a:prstGeom prst="rect">
            <a:avLst/>
          </a:prstGeom>
        </p:spPr>
        <p:txBody>
          <a:bodyPr spcFirstLastPara="1" wrap="square" lIns="349450" tIns="349450" rIns="349450" bIns="349450" anchor="b" anchorCtr="0">
            <a:normAutofit/>
          </a:bodyPr>
          <a:lstStyle>
            <a:lvl1pPr lvl="0">
              <a:spcBef>
                <a:spcPts val="0"/>
              </a:spcBef>
              <a:spcAft>
                <a:spcPts val="0"/>
              </a:spcAft>
              <a:buSzPts val="9200"/>
              <a:buNone/>
              <a:defRPr sz="9200"/>
            </a:lvl1pPr>
            <a:lvl2pPr lvl="1">
              <a:spcBef>
                <a:spcPts val="0"/>
              </a:spcBef>
              <a:spcAft>
                <a:spcPts val="0"/>
              </a:spcAft>
              <a:buSzPts val="9200"/>
              <a:buNone/>
              <a:defRPr sz="9200"/>
            </a:lvl2pPr>
            <a:lvl3pPr lvl="2">
              <a:spcBef>
                <a:spcPts val="0"/>
              </a:spcBef>
              <a:spcAft>
                <a:spcPts val="0"/>
              </a:spcAft>
              <a:buSzPts val="9200"/>
              <a:buNone/>
              <a:defRPr sz="9200"/>
            </a:lvl3pPr>
            <a:lvl4pPr lvl="3">
              <a:spcBef>
                <a:spcPts val="0"/>
              </a:spcBef>
              <a:spcAft>
                <a:spcPts val="0"/>
              </a:spcAft>
              <a:buSzPts val="9200"/>
              <a:buNone/>
              <a:defRPr sz="9200"/>
            </a:lvl4pPr>
            <a:lvl5pPr lvl="4">
              <a:spcBef>
                <a:spcPts val="0"/>
              </a:spcBef>
              <a:spcAft>
                <a:spcPts val="0"/>
              </a:spcAft>
              <a:buSzPts val="9200"/>
              <a:buNone/>
              <a:defRPr sz="9200"/>
            </a:lvl5pPr>
            <a:lvl6pPr lvl="5">
              <a:spcBef>
                <a:spcPts val="0"/>
              </a:spcBef>
              <a:spcAft>
                <a:spcPts val="0"/>
              </a:spcAft>
              <a:buSzPts val="9200"/>
              <a:buNone/>
              <a:defRPr sz="9200"/>
            </a:lvl6pPr>
            <a:lvl7pPr lvl="6">
              <a:spcBef>
                <a:spcPts val="0"/>
              </a:spcBef>
              <a:spcAft>
                <a:spcPts val="0"/>
              </a:spcAft>
              <a:buSzPts val="9200"/>
              <a:buNone/>
              <a:defRPr sz="9200"/>
            </a:lvl7pPr>
            <a:lvl8pPr lvl="7">
              <a:spcBef>
                <a:spcPts val="0"/>
              </a:spcBef>
              <a:spcAft>
                <a:spcPts val="0"/>
              </a:spcAft>
              <a:buSzPts val="9200"/>
              <a:buNone/>
              <a:defRPr sz="9200"/>
            </a:lvl8pPr>
            <a:lvl9pPr lvl="8">
              <a:spcBef>
                <a:spcPts val="0"/>
              </a:spcBef>
              <a:spcAft>
                <a:spcPts val="0"/>
              </a:spcAft>
              <a:buSzPts val="9200"/>
              <a:buNone/>
              <a:defRPr sz="9200"/>
            </a:lvl9pPr>
          </a:lstStyle>
          <a:p>
            <a:endParaRPr/>
          </a:p>
        </p:txBody>
      </p:sp>
      <p:sp>
        <p:nvSpPr>
          <p:cNvPr id="30" name="Google Shape;30;p7"/>
          <p:cNvSpPr txBox="1">
            <a:spLocks noGrp="1"/>
          </p:cNvSpPr>
          <p:nvPr>
            <p:ph type="body" idx="1"/>
          </p:nvPr>
        </p:nvSpPr>
        <p:spPr>
          <a:xfrm>
            <a:off x="1122120" y="5928960"/>
            <a:ext cx="10108800" cy="13565400"/>
          </a:xfrm>
          <a:prstGeom prst="rect">
            <a:avLst/>
          </a:prstGeom>
        </p:spPr>
        <p:txBody>
          <a:bodyPr spcFirstLastPara="1" wrap="square" lIns="349450" tIns="349450" rIns="349450" bIns="349450" anchor="t" anchorCtr="0">
            <a:normAutofit/>
          </a:bodyPr>
          <a:lstStyle>
            <a:lvl1pPr marL="457200" lvl="0" indent="-520700">
              <a:spcBef>
                <a:spcPts val="0"/>
              </a:spcBef>
              <a:spcAft>
                <a:spcPts val="0"/>
              </a:spcAft>
              <a:buSzPts val="4600"/>
              <a:buChar char="●"/>
              <a:defRPr sz="4600"/>
            </a:lvl1pPr>
            <a:lvl2pPr marL="914400" lvl="1" indent="-520700">
              <a:spcBef>
                <a:spcPts val="0"/>
              </a:spcBef>
              <a:spcAft>
                <a:spcPts val="0"/>
              </a:spcAft>
              <a:buSzPts val="4600"/>
              <a:buChar char="○"/>
              <a:defRPr sz="4600"/>
            </a:lvl2pPr>
            <a:lvl3pPr marL="1371600" lvl="2" indent="-520700">
              <a:spcBef>
                <a:spcPts val="0"/>
              </a:spcBef>
              <a:spcAft>
                <a:spcPts val="0"/>
              </a:spcAft>
              <a:buSzPts val="4600"/>
              <a:buChar char="■"/>
              <a:defRPr sz="4600"/>
            </a:lvl3pPr>
            <a:lvl4pPr marL="1828800" lvl="3" indent="-520700">
              <a:spcBef>
                <a:spcPts val="0"/>
              </a:spcBef>
              <a:spcAft>
                <a:spcPts val="0"/>
              </a:spcAft>
              <a:buSzPts val="4600"/>
              <a:buChar char="●"/>
              <a:defRPr sz="4600"/>
            </a:lvl4pPr>
            <a:lvl5pPr marL="2286000" lvl="4" indent="-520700">
              <a:spcBef>
                <a:spcPts val="0"/>
              </a:spcBef>
              <a:spcAft>
                <a:spcPts val="0"/>
              </a:spcAft>
              <a:buSzPts val="4600"/>
              <a:buChar char="○"/>
              <a:defRPr sz="4600"/>
            </a:lvl5pPr>
            <a:lvl6pPr marL="2743200" lvl="5" indent="-520700">
              <a:spcBef>
                <a:spcPts val="0"/>
              </a:spcBef>
              <a:spcAft>
                <a:spcPts val="0"/>
              </a:spcAft>
              <a:buSzPts val="4600"/>
              <a:buChar char="■"/>
              <a:defRPr sz="4600"/>
            </a:lvl6pPr>
            <a:lvl7pPr marL="3200400" lvl="6" indent="-520700">
              <a:spcBef>
                <a:spcPts val="0"/>
              </a:spcBef>
              <a:spcAft>
                <a:spcPts val="0"/>
              </a:spcAft>
              <a:buSzPts val="4600"/>
              <a:buChar char="●"/>
              <a:defRPr sz="4600"/>
            </a:lvl7pPr>
            <a:lvl8pPr marL="3657600" lvl="7" indent="-520700">
              <a:spcBef>
                <a:spcPts val="0"/>
              </a:spcBef>
              <a:spcAft>
                <a:spcPts val="0"/>
              </a:spcAft>
              <a:buSzPts val="4600"/>
              <a:buChar char="○"/>
              <a:defRPr sz="4600"/>
            </a:lvl8pPr>
            <a:lvl9pPr marL="4114800" lvl="8" indent="-520700">
              <a:spcBef>
                <a:spcPts val="0"/>
              </a:spcBef>
              <a:spcAft>
                <a:spcPts val="0"/>
              </a:spcAft>
              <a:buSzPts val="4600"/>
              <a:buChar char="■"/>
              <a:defRPr sz="4600"/>
            </a:lvl9pPr>
          </a:lstStyle>
          <a:p>
            <a:endParaRPr/>
          </a:p>
        </p:txBody>
      </p:sp>
      <p:sp>
        <p:nvSpPr>
          <p:cNvPr id="31" name="Google Shape;31;p7"/>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764900" y="1920640"/>
            <a:ext cx="22924200" cy="17454000"/>
          </a:xfrm>
          <a:prstGeom prst="rect">
            <a:avLst/>
          </a:prstGeom>
        </p:spPr>
        <p:txBody>
          <a:bodyPr spcFirstLastPara="1" wrap="square" lIns="349450" tIns="349450" rIns="349450" bIns="349450" anchor="ctr" anchorCtr="0">
            <a:normAutofit/>
          </a:bodyPr>
          <a:lstStyle>
            <a:lvl1pPr lvl="0">
              <a:spcBef>
                <a:spcPts val="0"/>
              </a:spcBef>
              <a:spcAft>
                <a:spcPts val="0"/>
              </a:spcAft>
              <a:buSzPts val="18300"/>
              <a:buNone/>
              <a:defRPr sz="18300"/>
            </a:lvl1pPr>
            <a:lvl2pPr lvl="1">
              <a:spcBef>
                <a:spcPts val="0"/>
              </a:spcBef>
              <a:spcAft>
                <a:spcPts val="0"/>
              </a:spcAft>
              <a:buSzPts val="18300"/>
              <a:buNone/>
              <a:defRPr sz="18300"/>
            </a:lvl2pPr>
            <a:lvl3pPr lvl="2">
              <a:spcBef>
                <a:spcPts val="0"/>
              </a:spcBef>
              <a:spcAft>
                <a:spcPts val="0"/>
              </a:spcAft>
              <a:buSzPts val="18300"/>
              <a:buNone/>
              <a:defRPr sz="18300"/>
            </a:lvl3pPr>
            <a:lvl4pPr lvl="3">
              <a:spcBef>
                <a:spcPts val="0"/>
              </a:spcBef>
              <a:spcAft>
                <a:spcPts val="0"/>
              </a:spcAft>
              <a:buSzPts val="18300"/>
              <a:buNone/>
              <a:defRPr sz="18300"/>
            </a:lvl4pPr>
            <a:lvl5pPr lvl="4">
              <a:spcBef>
                <a:spcPts val="0"/>
              </a:spcBef>
              <a:spcAft>
                <a:spcPts val="0"/>
              </a:spcAft>
              <a:buSzPts val="18300"/>
              <a:buNone/>
              <a:defRPr sz="18300"/>
            </a:lvl5pPr>
            <a:lvl6pPr lvl="5">
              <a:spcBef>
                <a:spcPts val="0"/>
              </a:spcBef>
              <a:spcAft>
                <a:spcPts val="0"/>
              </a:spcAft>
              <a:buSzPts val="18300"/>
              <a:buNone/>
              <a:defRPr sz="18300"/>
            </a:lvl6pPr>
            <a:lvl7pPr lvl="6">
              <a:spcBef>
                <a:spcPts val="0"/>
              </a:spcBef>
              <a:spcAft>
                <a:spcPts val="0"/>
              </a:spcAft>
              <a:buSzPts val="18300"/>
              <a:buNone/>
              <a:defRPr sz="18300"/>
            </a:lvl7pPr>
            <a:lvl8pPr lvl="7">
              <a:spcBef>
                <a:spcPts val="0"/>
              </a:spcBef>
              <a:spcAft>
                <a:spcPts val="0"/>
              </a:spcAft>
              <a:buSzPts val="18300"/>
              <a:buNone/>
              <a:defRPr sz="18300"/>
            </a:lvl8pPr>
            <a:lvl9pPr lvl="8">
              <a:spcBef>
                <a:spcPts val="0"/>
              </a:spcBef>
              <a:spcAft>
                <a:spcPts val="0"/>
              </a:spcAft>
              <a:buSzPts val="18300"/>
              <a:buNone/>
              <a:defRPr sz="18300"/>
            </a:lvl9pPr>
          </a:lstStyle>
          <a:p>
            <a:endParaRPr/>
          </a:p>
        </p:txBody>
      </p:sp>
      <p:sp>
        <p:nvSpPr>
          <p:cNvPr id="34" name="Google Shape;34;p8"/>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6459200" y="-533"/>
            <a:ext cx="16459200" cy="21945600"/>
          </a:xfrm>
          <a:prstGeom prst="rect">
            <a:avLst/>
          </a:prstGeom>
          <a:solidFill>
            <a:schemeClr val="lt2"/>
          </a:solidFill>
          <a:ln>
            <a:noFill/>
          </a:ln>
        </p:spPr>
        <p:txBody>
          <a:bodyPr spcFirstLastPara="1" wrap="square" lIns="349450" tIns="349450" rIns="349450" bIns="3494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955800" y="5261547"/>
            <a:ext cx="14562600" cy="6324600"/>
          </a:xfrm>
          <a:prstGeom prst="rect">
            <a:avLst/>
          </a:prstGeom>
        </p:spPr>
        <p:txBody>
          <a:bodyPr spcFirstLastPara="1" wrap="square" lIns="349450" tIns="349450" rIns="349450" bIns="349450" anchor="b" anchorCtr="0">
            <a:normAutofit/>
          </a:bodyPr>
          <a:lstStyle>
            <a:lvl1pPr lvl="0" algn="ctr">
              <a:spcBef>
                <a:spcPts val="0"/>
              </a:spcBef>
              <a:spcAft>
                <a:spcPts val="0"/>
              </a:spcAft>
              <a:buSzPts val="16100"/>
              <a:buNone/>
              <a:defRPr sz="16100"/>
            </a:lvl1pPr>
            <a:lvl2pPr lvl="1" algn="ctr">
              <a:spcBef>
                <a:spcPts val="0"/>
              </a:spcBef>
              <a:spcAft>
                <a:spcPts val="0"/>
              </a:spcAft>
              <a:buSzPts val="16100"/>
              <a:buNone/>
              <a:defRPr sz="16100"/>
            </a:lvl2pPr>
            <a:lvl3pPr lvl="2" algn="ctr">
              <a:spcBef>
                <a:spcPts val="0"/>
              </a:spcBef>
              <a:spcAft>
                <a:spcPts val="0"/>
              </a:spcAft>
              <a:buSzPts val="16100"/>
              <a:buNone/>
              <a:defRPr sz="16100"/>
            </a:lvl3pPr>
            <a:lvl4pPr lvl="3" algn="ctr">
              <a:spcBef>
                <a:spcPts val="0"/>
              </a:spcBef>
              <a:spcAft>
                <a:spcPts val="0"/>
              </a:spcAft>
              <a:buSzPts val="16100"/>
              <a:buNone/>
              <a:defRPr sz="16100"/>
            </a:lvl4pPr>
            <a:lvl5pPr lvl="4" algn="ctr">
              <a:spcBef>
                <a:spcPts val="0"/>
              </a:spcBef>
              <a:spcAft>
                <a:spcPts val="0"/>
              </a:spcAft>
              <a:buSzPts val="16100"/>
              <a:buNone/>
              <a:defRPr sz="16100"/>
            </a:lvl5pPr>
            <a:lvl6pPr lvl="5" algn="ctr">
              <a:spcBef>
                <a:spcPts val="0"/>
              </a:spcBef>
              <a:spcAft>
                <a:spcPts val="0"/>
              </a:spcAft>
              <a:buSzPts val="16100"/>
              <a:buNone/>
              <a:defRPr sz="16100"/>
            </a:lvl6pPr>
            <a:lvl7pPr lvl="6" algn="ctr">
              <a:spcBef>
                <a:spcPts val="0"/>
              </a:spcBef>
              <a:spcAft>
                <a:spcPts val="0"/>
              </a:spcAft>
              <a:buSzPts val="16100"/>
              <a:buNone/>
              <a:defRPr sz="16100"/>
            </a:lvl7pPr>
            <a:lvl8pPr lvl="7" algn="ctr">
              <a:spcBef>
                <a:spcPts val="0"/>
              </a:spcBef>
              <a:spcAft>
                <a:spcPts val="0"/>
              </a:spcAft>
              <a:buSzPts val="16100"/>
              <a:buNone/>
              <a:defRPr sz="16100"/>
            </a:lvl8pPr>
            <a:lvl9pPr lvl="8" algn="ctr">
              <a:spcBef>
                <a:spcPts val="0"/>
              </a:spcBef>
              <a:spcAft>
                <a:spcPts val="0"/>
              </a:spcAft>
              <a:buSzPts val="16100"/>
              <a:buNone/>
              <a:defRPr sz="16100"/>
            </a:lvl9pPr>
          </a:lstStyle>
          <a:p>
            <a:endParaRPr/>
          </a:p>
        </p:txBody>
      </p:sp>
      <p:sp>
        <p:nvSpPr>
          <p:cNvPr id="38" name="Google Shape;38;p9"/>
          <p:cNvSpPr txBox="1">
            <a:spLocks noGrp="1"/>
          </p:cNvSpPr>
          <p:nvPr>
            <p:ph type="subTitle" idx="1"/>
          </p:nvPr>
        </p:nvSpPr>
        <p:spPr>
          <a:xfrm>
            <a:off x="955800" y="11959787"/>
            <a:ext cx="14562600" cy="5269800"/>
          </a:xfrm>
          <a:prstGeom prst="rect">
            <a:avLst/>
          </a:prstGeom>
        </p:spPr>
        <p:txBody>
          <a:bodyPr spcFirstLastPara="1" wrap="square" lIns="349450" tIns="349450" rIns="349450" bIns="349450" anchor="t" anchorCtr="0">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39" name="Google Shape;39;p9"/>
          <p:cNvSpPr txBox="1">
            <a:spLocks noGrp="1"/>
          </p:cNvSpPr>
          <p:nvPr>
            <p:ph type="body" idx="2"/>
          </p:nvPr>
        </p:nvSpPr>
        <p:spPr>
          <a:xfrm>
            <a:off x="17782200" y="3089387"/>
            <a:ext cx="13813200" cy="15765900"/>
          </a:xfrm>
          <a:prstGeom prst="rect">
            <a:avLst/>
          </a:prstGeom>
        </p:spPr>
        <p:txBody>
          <a:bodyPr spcFirstLastPara="1" wrap="square" lIns="349450" tIns="349450" rIns="349450" bIns="349450" anchor="ctr" anchorCtr="0">
            <a:normAutofit/>
          </a:bodyPr>
          <a:lstStyle>
            <a:lvl1pPr marL="457200" lvl="0" indent="-666750">
              <a:spcBef>
                <a:spcPts val="0"/>
              </a:spcBef>
              <a:spcAft>
                <a:spcPts val="0"/>
              </a:spcAft>
              <a:buSzPts val="6900"/>
              <a:buChar char="●"/>
              <a:defRPr/>
            </a:lvl1pPr>
            <a:lvl2pPr marL="914400" lvl="1" indent="-571500">
              <a:spcBef>
                <a:spcPts val="0"/>
              </a:spcBef>
              <a:spcAft>
                <a:spcPts val="0"/>
              </a:spcAft>
              <a:buSzPts val="5400"/>
              <a:buChar char="○"/>
              <a:defRPr/>
            </a:lvl2pPr>
            <a:lvl3pPr marL="1371600" lvl="2" indent="-571500">
              <a:spcBef>
                <a:spcPts val="0"/>
              </a:spcBef>
              <a:spcAft>
                <a:spcPts val="0"/>
              </a:spcAft>
              <a:buSzPts val="5400"/>
              <a:buChar char="■"/>
              <a:defRPr/>
            </a:lvl3pPr>
            <a:lvl4pPr marL="1828800" lvl="3" indent="-571500">
              <a:spcBef>
                <a:spcPts val="0"/>
              </a:spcBef>
              <a:spcAft>
                <a:spcPts val="0"/>
              </a:spcAft>
              <a:buSzPts val="5400"/>
              <a:buChar char="●"/>
              <a:defRPr/>
            </a:lvl4pPr>
            <a:lvl5pPr marL="2286000" lvl="4" indent="-571500">
              <a:spcBef>
                <a:spcPts val="0"/>
              </a:spcBef>
              <a:spcAft>
                <a:spcPts val="0"/>
              </a:spcAft>
              <a:buSzPts val="5400"/>
              <a:buChar char="○"/>
              <a:defRPr/>
            </a:lvl5pPr>
            <a:lvl6pPr marL="2743200" lvl="5" indent="-571500">
              <a:spcBef>
                <a:spcPts val="0"/>
              </a:spcBef>
              <a:spcAft>
                <a:spcPts val="0"/>
              </a:spcAft>
              <a:buSzPts val="5400"/>
              <a:buChar char="■"/>
              <a:defRPr/>
            </a:lvl6pPr>
            <a:lvl7pPr marL="3200400" lvl="6" indent="-571500">
              <a:spcBef>
                <a:spcPts val="0"/>
              </a:spcBef>
              <a:spcAft>
                <a:spcPts val="0"/>
              </a:spcAft>
              <a:buSzPts val="5400"/>
              <a:buChar char="●"/>
              <a:defRPr/>
            </a:lvl7pPr>
            <a:lvl8pPr marL="3657600" lvl="7" indent="-571500">
              <a:spcBef>
                <a:spcPts val="0"/>
              </a:spcBef>
              <a:spcAft>
                <a:spcPts val="0"/>
              </a:spcAft>
              <a:buSzPts val="5400"/>
              <a:buChar char="○"/>
              <a:defRPr/>
            </a:lvl8pPr>
            <a:lvl9pPr marL="4114800" lvl="8" indent="-571500">
              <a:spcBef>
                <a:spcPts val="0"/>
              </a:spcBef>
              <a:spcAft>
                <a:spcPts val="0"/>
              </a:spcAft>
              <a:buSzPts val="5400"/>
              <a:buChar char="■"/>
              <a:defRPr/>
            </a:lvl9pPr>
          </a:lstStyle>
          <a:p>
            <a:endParaRPr/>
          </a:p>
        </p:txBody>
      </p:sp>
      <p:sp>
        <p:nvSpPr>
          <p:cNvPr id="40" name="Google Shape;40;p9"/>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122120" y="18050453"/>
            <a:ext cx="21595800" cy="2581800"/>
          </a:xfrm>
          <a:prstGeom prst="rect">
            <a:avLst/>
          </a:prstGeom>
        </p:spPr>
        <p:txBody>
          <a:bodyPr spcFirstLastPara="1" wrap="square" lIns="349450" tIns="349450" rIns="349450" bIns="349450" anchor="ctr" anchorCtr="0">
            <a:normAutofit/>
          </a:bodyPr>
          <a:lstStyle>
            <a:lvl1pPr marL="457200" lvl="0" indent="-228600">
              <a:lnSpc>
                <a:spcPct val="100000"/>
              </a:lnSpc>
              <a:spcBef>
                <a:spcPts val="0"/>
              </a:spcBef>
              <a:spcAft>
                <a:spcPts val="0"/>
              </a:spcAft>
              <a:buSzPts val="6900"/>
              <a:buNone/>
              <a:defRPr/>
            </a:lvl1pPr>
          </a:lstStyle>
          <a:p>
            <a:endParaRPr/>
          </a:p>
        </p:txBody>
      </p:sp>
      <p:sp>
        <p:nvSpPr>
          <p:cNvPr id="43" name="Google Shape;43;p10"/>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22120" y="1898773"/>
            <a:ext cx="30674100" cy="2443500"/>
          </a:xfrm>
          <a:prstGeom prst="rect">
            <a:avLst/>
          </a:prstGeom>
          <a:noFill/>
          <a:ln>
            <a:noFill/>
          </a:ln>
        </p:spPr>
        <p:txBody>
          <a:bodyPr spcFirstLastPara="1" wrap="square" lIns="349450" tIns="349450" rIns="349450" bIns="349450" anchor="t" anchorCtr="0">
            <a:normAutofit/>
          </a:bodyPr>
          <a:lstStyle>
            <a:lvl1pPr lvl="0">
              <a:spcBef>
                <a:spcPts val="0"/>
              </a:spcBef>
              <a:spcAft>
                <a:spcPts val="0"/>
              </a:spcAft>
              <a:buClr>
                <a:schemeClr val="dk1"/>
              </a:buClr>
              <a:buSzPts val="10700"/>
              <a:buNone/>
              <a:defRPr sz="10700">
                <a:solidFill>
                  <a:schemeClr val="dk1"/>
                </a:solidFill>
              </a:defRPr>
            </a:lvl1pPr>
            <a:lvl2pPr lvl="1">
              <a:spcBef>
                <a:spcPts val="0"/>
              </a:spcBef>
              <a:spcAft>
                <a:spcPts val="0"/>
              </a:spcAft>
              <a:buClr>
                <a:schemeClr val="dk1"/>
              </a:buClr>
              <a:buSzPts val="10700"/>
              <a:buNone/>
              <a:defRPr sz="10700">
                <a:solidFill>
                  <a:schemeClr val="dk1"/>
                </a:solidFill>
              </a:defRPr>
            </a:lvl2pPr>
            <a:lvl3pPr lvl="2">
              <a:spcBef>
                <a:spcPts val="0"/>
              </a:spcBef>
              <a:spcAft>
                <a:spcPts val="0"/>
              </a:spcAft>
              <a:buClr>
                <a:schemeClr val="dk1"/>
              </a:buClr>
              <a:buSzPts val="10700"/>
              <a:buNone/>
              <a:defRPr sz="10700">
                <a:solidFill>
                  <a:schemeClr val="dk1"/>
                </a:solidFill>
              </a:defRPr>
            </a:lvl3pPr>
            <a:lvl4pPr lvl="3">
              <a:spcBef>
                <a:spcPts val="0"/>
              </a:spcBef>
              <a:spcAft>
                <a:spcPts val="0"/>
              </a:spcAft>
              <a:buClr>
                <a:schemeClr val="dk1"/>
              </a:buClr>
              <a:buSzPts val="10700"/>
              <a:buNone/>
              <a:defRPr sz="10700">
                <a:solidFill>
                  <a:schemeClr val="dk1"/>
                </a:solidFill>
              </a:defRPr>
            </a:lvl4pPr>
            <a:lvl5pPr lvl="4">
              <a:spcBef>
                <a:spcPts val="0"/>
              </a:spcBef>
              <a:spcAft>
                <a:spcPts val="0"/>
              </a:spcAft>
              <a:buClr>
                <a:schemeClr val="dk1"/>
              </a:buClr>
              <a:buSzPts val="10700"/>
              <a:buNone/>
              <a:defRPr sz="10700">
                <a:solidFill>
                  <a:schemeClr val="dk1"/>
                </a:solidFill>
              </a:defRPr>
            </a:lvl5pPr>
            <a:lvl6pPr lvl="5">
              <a:spcBef>
                <a:spcPts val="0"/>
              </a:spcBef>
              <a:spcAft>
                <a:spcPts val="0"/>
              </a:spcAft>
              <a:buClr>
                <a:schemeClr val="dk1"/>
              </a:buClr>
              <a:buSzPts val="10700"/>
              <a:buNone/>
              <a:defRPr sz="10700">
                <a:solidFill>
                  <a:schemeClr val="dk1"/>
                </a:solidFill>
              </a:defRPr>
            </a:lvl6pPr>
            <a:lvl7pPr lvl="6">
              <a:spcBef>
                <a:spcPts val="0"/>
              </a:spcBef>
              <a:spcAft>
                <a:spcPts val="0"/>
              </a:spcAft>
              <a:buClr>
                <a:schemeClr val="dk1"/>
              </a:buClr>
              <a:buSzPts val="10700"/>
              <a:buNone/>
              <a:defRPr sz="10700">
                <a:solidFill>
                  <a:schemeClr val="dk1"/>
                </a:solidFill>
              </a:defRPr>
            </a:lvl7pPr>
            <a:lvl8pPr lvl="7">
              <a:spcBef>
                <a:spcPts val="0"/>
              </a:spcBef>
              <a:spcAft>
                <a:spcPts val="0"/>
              </a:spcAft>
              <a:buClr>
                <a:schemeClr val="dk1"/>
              </a:buClr>
              <a:buSzPts val="10700"/>
              <a:buNone/>
              <a:defRPr sz="10700">
                <a:solidFill>
                  <a:schemeClr val="dk1"/>
                </a:solidFill>
              </a:defRPr>
            </a:lvl8pPr>
            <a:lvl9pPr lvl="8">
              <a:spcBef>
                <a:spcPts val="0"/>
              </a:spcBef>
              <a:spcAft>
                <a:spcPts val="0"/>
              </a:spcAft>
              <a:buClr>
                <a:schemeClr val="dk1"/>
              </a:buClr>
              <a:buSzPts val="10700"/>
              <a:buNone/>
              <a:defRPr sz="10700">
                <a:solidFill>
                  <a:schemeClr val="dk1"/>
                </a:solidFill>
              </a:defRPr>
            </a:lvl9pPr>
          </a:lstStyle>
          <a:p>
            <a:endParaRPr/>
          </a:p>
        </p:txBody>
      </p:sp>
      <p:sp>
        <p:nvSpPr>
          <p:cNvPr id="7" name="Google Shape;7;p1"/>
          <p:cNvSpPr txBox="1">
            <a:spLocks noGrp="1"/>
          </p:cNvSpPr>
          <p:nvPr>
            <p:ph type="body" idx="1"/>
          </p:nvPr>
        </p:nvSpPr>
        <p:spPr>
          <a:xfrm>
            <a:off x="1122120" y="4917227"/>
            <a:ext cx="30674100" cy="14576700"/>
          </a:xfrm>
          <a:prstGeom prst="rect">
            <a:avLst/>
          </a:prstGeom>
          <a:noFill/>
          <a:ln>
            <a:noFill/>
          </a:ln>
        </p:spPr>
        <p:txBody>
          <a:bodyPr spcFirstLastPara="1" wrap="square" lIns="349450" tIns="349450" rIns="349450" bIns="349450" anchor="t" anchorCtr="0">
            <a:normAutofit/>
          </a:bodyPr>
          <a:lstStyle>
            <a:lvl1pPr marL="457200" lvl="0" indent="-666750">
              <a:lnSpc>
                <a:spcPct val="115000"/>
              </a:lnSpc>
              <a:spcBef>
                <a:spcPts val="0"/>
              </a:spcBef>
              <a:spcAft>
                <a:spcPts val="0"/>
              </a:spcAft>
              <a:buClr>
                <a:schemeClr val="dk2"/>
              </a:buClr>
              <a:buSzPts val="6900"/>
              <a:buChar char="●"/>
              <a:defRPr sz="6900">
                <a:solidFill>
                  <a:schemeClr val="dk2"/>
                </a:solidFill>
              </a:defRPr>
            </a:lvl1pPr>
            <a:lvl2pPr marL="914400" lvl="1" indent="-571500">
              <a:lnSpc>
                <a:spcPct val="115000"/>
              </a:lnSpc>
              <a:spcBef>
                <a:spcPts val="0"/>
              </a:spcBef>
              <a:spcAft>
                <a:spcPts val="0"/>
              </a:spcAft>
              <a:buClr>
                <a:schemeClr val="dk2"/>
              </a:buClr>
              <a:buSzPts val="5400"/>
              <a:buChar char="○"/>
              <a:defRPr sz="5400">
                <a:solidFill>
                  <a:schemeClr val="dk2"/>
                </a:solidFill>
              </a:defRPr>
            </a:lvl2pPr>
            <a:lvl3pPr marL="1371600" lvl="2" indent="-571500">
              <a:lnSpc>
                <a:spcPct val="115000"/>
              </a:lnSpc>
              <a:spcBef>
                <a:spcPts val="0"/>
              </a:spcBef>
              <a:spcAft>
                <a:spcPts val="0"/>
              </a:spcAft>
              <a:buClr>
                <a:schemeClr val="dk2"/>
              </a:buClr>
              <a:buSzPts val="5400"/>
              <a:buChar char="■"/>
              <a:defRPr sz="5400">
                <a:solidFill>
                  <a:schemeClr val="dk2"/>
                </a:solidFill>
              </a:defRPr>
            </a:lvl3pPr>
            <a:lvl4pPr marL="1828800" lvl="3" indent="-571500">
              <a:lnSpc>
                <a:spcPct val="115000"/>
              </a:lnSpc>
              <a:spcBef>
                <a:spcPts val="0"/>
              </a:spcBef>
              <a:spcAft>
                <a:spcPts val="0"/>
              </a:spcAft>
              <a:buClr>
                <a:schemeClr val="dk2"/>
              </a:buClr>
              <a:buSzPts val="5400"/>
              <a:buChar char="●"/>
              <a:defRPr sz="5400">
                <a:solidFill>
                  <a:schemeClr val="dk2"/>
                </a:solidFill>
              </a:defRPr>
            </a:lvl4pPr>
            <a:lvl5pPr marL="2286000" lvl="4" indent="-571500">
              <a:lnSpc>
                <a:spcPct val="115000"/>
              </a:lnSpc>
              <a:spcBef>
                <a:spcPts val="0"/>
              </a:spcBef>
              <a:spcAft>
                <a:spcPts val="0"/>
              </a:spcAft>
              <a:buClr>
                <a:schemeClr val="dk2"/>
              </a:buClr>
              <a:buSzPts val="5400"/>
              <a:buChar char="○"/>
              <a:defRPr sz="5400">
                <a:solidFill>
                  <a:schemeClr val="dk2"/>
                </a:solidFill>
              </a:defRPr>
            </a:lvl5pPr>
            <a:lvl6pPr marL="2743200" lvl="5" indent="-571500">
              <a:lnSpc>
                <a:spcPct val="115000"/>
              </a:lnSpc>
              <a:spcBef>
                <a:spcPts val="0"/>
              </a:spcBef>
              <a:spcAft>
                <a:spcPts val="0"/>
              </a:spcAft>
              <a:buClr>
                <a:schemeClr val="dk2"/>
              </a:buClr>
              <a:buSzPts val="5400"/>
              <a:buChar char="■"/>
              <a:defRPr sz="5400">
                <a:solidFill>
                  <a:schemeClr val="dk2"/>
                </a:solidFill>
              </a:defRPr>
            </a:lvl6pPr>
            <a:lvl7pPr marL="3200400" lvl="6" indent="-571500">
              <a:lnSpc>
                <a:spcPct val="115000"/>
              </a:lnSpc>
              <a:spcBef>
                <a:spcPts val="0"/>
              </a:spcBef>
              <a:spcAft>
                <a:spcPts val="0"/>
              </a:spcAft>
              <a:buClr>
                <a:schemeClr val="dk2"/>
              </a:buClr>
              <a:buSzPts val="5400"/>
              <a:buChar char="●"/>
              <a:defRPr sz="5400">
                <a:solidFill>
                  <a:schemeClr val="dk2"/>
                </a:solidFill>
              </a:defRPr>
            </a:lvl7pPr>
            <a:lvl8pPr marL="3657600" lvl="7" indent="-571500">
              <a:lnSpc>
                <a:spcPct val="115000"/>
              </a:lnSpc>
              <a:spcBef>
                <a:spcPts val="0"/>
              </a:spcBef>
              <a:spcAft>
                <a:spcPts val="0"/>
              </a:spcAft>
              <a:buClr>
                <a:schemeClr val="dk2"/>
              </a:buClr>
              <a:buSzPts val="5400"/>
              <a:buChar char="○"/>
              <a:defRPr sz="5400">
                <a:solidFill>
                  <a:schemeClr val="dk2"/>
                </a:solidFill>
              </a:defRPr>
            </a:lvl8pPr>
            <a:lvl9pPr marL="4114800" lvl="8" indent="-571500">
              <a:lnSpc>
                <a:spcPct val="115000"/>
              </a:lnSpc>
              <a:spcBef>
                <a:spcPts val="0"/>
              </a:spcBef>
              <a:spcAft>
                <a:spcPts val="0"/>
              </a:spcAft>
              <a:buClr>
                <a:schemeClr val="dk2"/>
              </a:buClr>
              <a:buSzPts val="5400"/>
              <a:buChar char="■"/>
              <a:defRPr sz="5400">
                <a:solidFill>
                  <a:schemeClr val="dk2"/>
                </a:solidFill>
              </a:defRPr>
            </a:lvl9pPr>
          </a:lstStyle>
          <a:p>
            <a:endParaRPr/>
          </a:p>
        </p:txBody>
      </p:sp>
      <p:sp>
        <p:nvSpPr>
          <p:cNvPr id="8" name="Google Shape;8;p1"/>
          <p:cNvSpPr txBox="1">
            <a:spLocks noGrp="1"/>
          </p:cNvSpPr>
          <p:nvPr>
            <p:ph type="sldNum" idx="12"/>
          </p:nvPr>
        </p:nvSpPr>
        <p:spPr>
          <a:xfrm>
            <a:off x="30500848" y="19896392"/>
            <a:ext cx="1975200" cy="1679400"/>
          </a:xfrm>
          <a:prstGeom prst="rect">
            <a:avLst/>
          </a:prstGeom>
          <a:noFill/>
          <a:ln>
            <a:noFill/>
          </a:ln>
        </p:spPr>
        <p:txBody>
          <a:bodyPr spcFirstLastPara="1" wrap="square" lIns="349450" tIns="349450" rIns="349450" bIns="349450" anchor="ctr" anchorCtr="0">
            <a:normAutofit/>
          </a:bodyPr>
          <a:lstStyle>
            <a:lvl1pPr lvl="0" algn="r">
              <a:buNone/>
              <a:defRPr sz="3800">
                <a:solidFill>
                  <a:schemeClr val="dk2"/>
                </a:solidFill>
              </a:defRPr>
            </a:lvl1pPr>
            <a:lvl2pPr lvl="1" algn="r">
              <a:buNone/>
              <a:defRPr sz="3800">
                <a:solidFill>
                  <a:schemeClr val="dk2"/>
                </a:solidFill>
              </a:defRPr>
            </a:lvl2pPr>
            <a:lvl3pPr lvl="2" algn="r">
              <a:buNone/>
              <a:defRPr sz="3800">
                <a:solidFill>
                  <a:schemeClr val="dk2"/>
                </a:solidFill>
              </a:defRPr>
            </a:lvl3pPr>
            <a:lvl4pPr lvl="3" algn="r">
              <a:buNone/>
              <a:defRPr sz="3800">
                <a:solidFill>
                  <a:schemeClr val="dk2"/>
                </a:solidFill>
              </a:defRPr>
            </a:lvl4pPr>
            <a:lvl5pPr lvl="4" algn="r">
              <a:buNone/>
              <a:defRPr sz="3800">
                <a:solidFill>
                  <a:schemeClr val="dk2"/>
                </a:solidFill>
              </a:defRPr>
            </a:lvl5pPr>
            <a:lvl6pPr lvl="5" algn="r">
              <a:buNone/>
              <a:defRPr sz="3800">
                <a:solidFill>
                  <a:schemeClr val="dk2"/>
                </a:solidFill>
              </a:defRPr>
            </a:lvl6pPr>
            <a:lvl7pPr lvl="6" algn="r">
              <a:buNone/>
              <a:defRPr sz="3800">
                <a:solidFill>
                  <a:schemeClr val="dk2"/>
                </a:solidFill>
              </a:defRPr>
            </a:lvl7pPr>
            <a:lvl8pPr lvl="7" algn="r">
              <a:buNone/>
              <a:defRPr sz="3800">
                <a:solidFill>
                  <a:schemeClr val="dk2"/>
                </a:solidFill>
              </a:defRPr>
            </a:lvl8pPr>
            <a:lvl9pPr lvl="8" algn="r">
              <a:buNone/>
              <a:defRPr sz="38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2077024" y="10972800"/>
            <a:ext cx="21515400" cy="3013800"/>
          </a:xfrm>
          <a:prstGeom prst="rect">
            <a:avLst/>
          </a:prstGeom>
        </p:spPr>
        <p:txBody>
          <a:bodyPr spcFirstLastPara="1" wrap="square" lIns="349450" tIns="349450" rIns="349450" bIns="349450" anchor="t" anchorCtr="0">
            <a:normAutofit/>
          </a:bodyPr>
          <a:lstStyle/>
          <a:p>
            <a:pPr marL="0" lvl="0" indent="0" algn="l" rtl="0">
              <a:spcBef>
                <a:spcPts val="0"/>
              </a:spcBef>
              <a:spcAft>
                <a:spcPts val="0"/>
              </a:spcAft>
              <a:buNone/>
            </a:pPr>
            <a:r>
              <a:rPr lang="en"/>
              <a:t> </a:t>
            </a:r>
            <a:endParaRPr/>
          </a:p>
        </p:txBody>
      </p:sp>
      <p:sp>
        <p:nvSpPr>
          <p:cNvPr id="55" name="Google Shape;55;p13"/>
          <p:cNvSpPr txBox="1">
            <a:spLocks noGrp="1"/>
          </p:cNvSpPr>
          <p:nvPr>
            <p:ph type="body" idx="1"/>
          </p:nvPr>
        </p:nvSpPr>
        <p:spPr>
          <a:xfrm>
            <a:off x="-26968227" y="2693400"/>
            <a:ext cx="20530800" cy="12229500"/>
          </a:xfrm>
          <a:prstGeom prst="rect">
            <a:avLst/>
          </a:prstGeom>
        </p:spPr>
        <p:txBody>
          <a:bodyPr spcFirstLastPara="1" wrap="square" lIns="349450" tIns="349450" rIns="349450" bIns="349450" anchor="t" anchorCtr="0">
            <a:normAutofit/>
          </a:bodyPr>
          <a:lstStyle/>
          <a:p>
            <a:pPr marL="0" lvl="0" indent="0" algn="l" rtl="0">
              <a:spcBef>
                <a:spcPts val="0"/>
              </a:spcBef>
              <a:spcAft>
                <a:spcPts val="4600"/>
              </a:spcAft>
              <a:buNone/>
            </a:pPr>
            <a:r>
              <a:rPr lang="en"/>
              <a:t> </a:t>
            </a:r>
            <a:endParaRPr/>
          </a:p>
        </p:txBody>
      </p:sp>
      <p:sp>
        <p:nvSpPr>
          <p:cNvPr id="56" name="Google Shape;56;p13"/>
          <p:cNvSpPr txBox="1"/>
          <p:nvPr/>
        </p:nvSpPr>
        <p:spPr>
          <a:xfrm>
            <a:off x="23876825" y="19019525"/>
            <a:ext cx="918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7" name="Google Shape;57;p13"/>
          <p:cNvSpPr txBox="1"/>
          <p:nvPr/>
        </p:nvSpPr>
        <p:spPr>
          <a:xfrm>
            <a:off x="18434300" y="12406575"/>
            <a:ext cx="1164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8" name="Google Shape;58;p13"/>
          <p:cNvSpPr txBox="1"/>
          <p:nvPr/>
        </p:nvSpPr>
        <p:spPr>
          <a:xfrm>
            <a:off x="9597950" y="466925"/>
            <a:ext cx="2345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9" name="Google Shape;59;p13"/>
          <p:cNvSpPr txBox="1"/>
          <p:nvPr/>
        </p:nvSpPr>
        <p:spPr>
          <a:xfrm>
            <a:off x="0" y="54300"/>
            <a:ext cx="32918400" cy="1680000"/>
          </a:xfrm>
          <a:prstGeom prst="rect">
            <a:avLst/>
          </a:prstGeom>
          <a:noFill/>
          <a:ln>
            <a:noFill/>
          </a:ln>
        </p:spPr>
        <p:txBody>
          <a:bodyPr spcFirstLastPara="1" wrap="square" lIns="349450" tIns="349450" rIns="349450" bIns="349450" anchor="b" anchorCtr="0">
            <a:noAutofit/>
          </a:bodyPr>
          <a:lstStyle/>
          <a:p>
            <a:pPr marL="0" lvl="0" indent="0" algn="ctr" rtl="0">
              <a:spcBef>
                <a:spcPts val="0"/>
              </a:spcBef>
              <a:spcAft>
                <a:spcPts val="0"/>
              </a:spcAft>
              <a:buNone/>
            </a:pPr>
            <a:r>
              <a:rPr lang="en" sz="7200" b="1" u="sng"/>
              <a:t>DNA Barcoding of Aquatic Macroinvertebrates </a:t>
            </a:r>
            <a:endParaRPr sz="19900">
              <a:solidFill>
                <a:srgbClr val="000000"/>
              </a:solidFill>
            </a:endParaRPr>
          </a:p>
        </p:txBody>
      </p:sp>
      <p:sp>
        <p:nvSpPr>
          <p:cNvPr id="60" name="Google Shape;60;p13"/>
          <p:cNvSpPr txBox="1"/>
          <p:nvPr/>
        </p:nvSpPr>
        <p:spPr>
          <a:xfrm>
            <a:off x="9969677" y="1363270"/>
            <a:ext cx="12010500" cy="156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3200" b="1" dirty="0"/>
              <a:t>Ava DiDonna, Szonja Gabor, Makena Wood, Pasha Wray</a:t>
            </a:r>
            <a:endParaRPr dirty="0"/>
          </a:p>
          <a:p>
            <a:pPr marL="0" marR="0" lvl="0" indent="0" algn="ctr" rtl="0">
              <a:lnSpc>
                <a:spcPct val="100000"/>
              </a:lnSpc>
              <a:spcBef>
                <a:spcPts val="0"/>
              </a:spcBef>
              <a:spcAft>
                <a:spcPts val="0"/>
              </a:spcAft>
              <a:buClr>
                <a:srgbClr val="000000"/>
              </a:buClr>
              <a:buSzPts val="800"/>
              <a:buFont typeface="Arial"/>
              <a:buNone/>
            </a:pPr>
            <a:r>
              <a:rPr lang="en" sz="3200" b="1" i="0" u="none" strike="noStrike" cap="none" dirty="0">
                <a:solidFill>
                  <a:srgbClr val="000000"/>
                </a:solidFill>
                <a:latin typeface="Arial"/>
                <a:ea typeface="Arial"/>
                <a:cs typeface="Arial"/>
                <a:sym typeface="Arial"/>
              </a:rPr>
              <a:t>Eastport South Manor Junior-Senior High School</a:t>
            </a:r>
            <a:endParaRPr dirty="0"/>
          </a:p>
          <a:p>
            <a:pPr marL="0" marR="0" lvl="0" indent="0" algn="ctr" rtl="0">
              <a:lnSpc>
                <a:spcPct val="100000"/>
              </a:lnSpc>
              <a:spcBef>
                <a:spcPts val="0"/>
              </a:spcBef>
              <a:spcAft>
                <a:spcPts val="0"/>
              </a:spcAft>
              <a:buClr>
                <a:srgbClr val="000000"/>
              </a:buClr>
              <a:buSzPts val="800"/>
              <a:buFont typeface="Arial"/>
              <a:buNone/>
            </a:pPr>
            <a:r>
              <a:rPr lang="en" sz="3200" b="1" i="0" u="none" strike="noStrike" cap="none" dirty="0">
                <a:solidFill>
                  <a:srgbClr val="000000"/>
                </a:solidFill>
                <a:latin typeface="Arial"/>
                <a:ea typeface="Arial"/>
                <a:cs typeface="Arial"/>
                <a:sym typeface="Arial"/>
              </a:rPr>
              <a:t>Mentor: Mr. Robert Bolen</a:t>
            </a:r>
            <a:endParaRPr dirty="0"/>
          </a:p>
        </p:txBody>
      </p:sp>
      <p:pic>
        <p:nvPicPr>
          <p:cNvPr id="61" name="Google Shape;61;p13"/>
          <p:cNvPicPr preferRelativeResize="0"/>
          <p:nvPr/>
        </p:nvPicPr>
        <p:blipFill rotWithShape="1">
          <a:blip r:embed="rId3">
            <a:alphaModFix/>
          </a:blip>
          <a:srcRect l="-1533" t="-6659" r="74345" b="-5448"/>
          <a:stretch/>
        </p:blipFill>
        <p:spPr>
          <a:xfrm>
            <a:off x="15283554" y="2797116"/>
            <a:ext cx="1621176" cy="1569650"/>
          </a:xfrm>
          <a:prstGeom prst="rect">
            <a:avLst/>
          </a:prstGeom>
          <a:noFill/>
          <a:ln>
            <a:noFill/>
          </a:ln>
        </p:spPr>
      </p:pic>
      <p:pic>
        <p:nvPicPr>
          <p:cNvPr id="62" name="Google Shape;62;p13" descr=" "/>
          <p:cNvPicPr preferRelativeResize="0"/>
          <p:nvPr/>
        </p:nvPicPr>
        <p:blipFill rotWithShape="1">
          <a:blip r:embed="rId4">
            <a:alphaModFix/>
          </a:blip>
          <a:srcRect/>
          <a:stretch/>
        </p:blipFill>
        <p:spPr>
          <a:xfrm>
            <a:off x="979250" y="222575"/>
            <a:ext cx="3819725" cy="1303975"/>
          </a:xfrm>
          <a:prstGeom prst="rect">
            <a:avLst/>
          </a:prstGeom>
          <a:noFill/>
          <a:ln>
            <a:noFill/>
          </a:ln>
        </p:spPr>
      </p:pic>
      <p:pic>
        <p:nvPicPr>
          <p:cNvPr id="63" name="Google Shape;63;p13"/>
          <p:cNvPicPr preferRelativeResize="0"/>
          <p:nvPr/>
        </p:nvPicPr>
        <p:blipFill>
          <a:blip r:embed="rId5">
            <a:alphaModFix/>
          </a:blip>
          <a:stretch>
            <a:fillRect/>
          </a:stretch>
        </p:blipFill>
        <p:spPr>
          <a:xfrm>
            <a:off x="20089207" y="2582697"/>
            <a:ext cx="2810998" cy="1561973"/>
          </a:xfrm>
          <a:prstGeom prst="rect">
            <a:avLst/>
          </a:prstGeom>
          <a:noFill/>
          <a:ln>
            <a:noFill/>
          </a:ln>
        </p:spPr>
      </p:pic>
      <p:pic>
        <p:nvPicPr>
          <p:cNvPr id="64" name="Google Shape;64;p13"/>
          <p:cNvPicPr preferRelativeResize="0"/>
          <p:nvPr/>
        </p:nvPicPr>
        <p:blipFill rotWithShape="1">
          <a:blip r:embed="rId6">
            <a:alphaModFix/>
          </a:blip>
          <a:srcRect/>
          <a:stretch/>
        </p:blipFill>
        <p:spPr>
          <a:xfrm>
            <a:off x="10249659" y="3097633"/>
            <a:ext cx="2500080" cy="1154523"/>
          </a:xfrm>
          <a:prstGeom prst="rect">
            <a:avLst/>
          </a:prstGeom>
          <a:noFill/>
          <a:ln>
            <a:noFill/>
          </a:ln>
        </p:spPr>
      </p:pic>
      <p:pic>
        <p:nvPicPr>
          <p:cNvPr id="65" name="Google Shape;65;p13"/>
          <p:cNvPicPr preferRelativeResize="0"/>
          <p:nvPr/>
        </p:nvPicPr>
        <p:blipFill rotWithShape="1">
          <a:blip r:embed="rId7">
            <a:alphaModFix/>
          </a:blip>
          <a:srcRect l="15587" t="19982" r="68857" b="51892"/>
          <a:stretch/>
        </p:blipFill>
        <p:spPr>
          <a:xfrm>
            <a:off x="5067100" y="56978"/>
            <a:ext cx="1085184" cy="1569651"/>
          </a:xfrm>
          <a:prstGeom prst="rect">
            <a:avLst/>
          </a:prstGeom>
          <a:noFill/>
          <a:ln>
            <a:noFill/>
          </a:ln>
        </p:spPr>
      </p:pic>
      <p:pic>
        <p:nvPicPr>
          <p:cNvPr id="66" name="Google Shape;66;p13"/>
          <p:cNvPicPr preferRelativeResize="0"/>
          <p:nvPr/>
        </p:nvPicPr>
        <p:blipFill>
          <a:blip r:embed="rId8">
            <a:alphaModFix/>
          </a:blip>
          <a:stretch>
            <a:fillRect/>
          </a:stretch>
        </p:blipFill>
        <p:spPr>
          <a:xfrm>
            <a:off x="27773950" y="251978"/>
            <a:ext cx="4694450" cy="1321772"/>
          </a:xfrm>
          <a:prstGeom prst="rect">
            <a:avLst/>
          </a:prstGeom>
          <a:noFill/>
          <a:ln>
            <a:noFill/>
          </a:ln>
        </p:spPr>
      </p:pic>
      <p:sp>
        <p:nvSpPr>
          <p:cNvPr id="67" name="Google Shape;67;p13"/>
          <p:cNvSpPr/>
          <p:nvPr/>
        </p:nvSpPr>
        <p:spPr>
          <a:xfrm>
            <a:off x="536500" y="1680000"/>
            <a:ext cx="9187800" cy="6484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 name="Google Shape;68;p13"/>
          <p:cNvSpPr txBox="1"/>
          <p:nvPr/>
        </p:nvSpPr>
        <p:spPr>
          <a:xfrm>
            <a:off x="536500" y="1734300"/>
            <a:ext cx="9061200" cy="6278612"/>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en" sz="3200" b="1" u="sng" dirty="0">
                <a:solidFill>
                  <a:schemeClr val="dk1"/>
                </a:solidFill>
                <a:latin typeface="Arial" panose="020B0604020202020204" pitchFamily="34" charset="0"/>
                <a:ea typeface="Times New Roman"/>
                <a:cs typeface="Arial" panose="020B0604020202020204" pitchFamily="34" charset="0"/>
                <a:sym typeface="Times New Roman"/>
              </a:rPr>
              <a:t>Abstract </a:t>
            </a:r>
            <a:endParaRPr sz="3200" b="1" u="sng"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just" rtl="0">
              <a:lnSpc>
                <a:spcPct val="100000"/>
              </a:lnSpc>
              <a:spcBef>
                <a:spcPts val="0"/>
              </a:spcBef>
              <a:spcAft>
                <a:spcPts val="0"/>
              </a:spcAft>
              <a:buNone/>
            </a:pPr>
            <a:r>
              <a:rPr lang="en" sz="2400" dirty="0">
                <a:solidFill>
                  <a:schemeClr val="dk1"/>
                </a:solidFill>
                <a:latin typeface="Arial" panose="020B0604020202020204" pitchFamily="34" charset="0"/>
                <a:ea typeface="Times New Roman"/>
                <a:cs typeface="Arial" panose="020B0604020202020204" pitchFamily="34" charset="0"/>
                <a:sym typeface="Times New Roman"/>
              </a:rPr>
              <a:t>The most commonly used gene for DNA barcoding is the mitochondrial gene for the CO1 gene which can evolve quickly and be used for biodiversity and taxonomic identification studies. We planned to measure biodiversity by comparing this year's results to results of prior years. By doing this, we can look for changes in biodiversity. We collected many dragonfly nymphs, 1 amphipod, 1 leech, 3 snails, 4 snail nymphs (these snails were within a larger snail). The goal was to determine the identity of all samples, and which samples are native, invasive, and if they pose a threat to the ecosystem. Contrary to what had been found prior, we discovered a leech which is not native to the area, in fact, this leech made its debut in America in 2017 in Mississippi. Due to DNA barcoding, we were able to uncover this rare species.</a:t>
            </a:r>
          </a:p>
          <a:p>
            <a:pPr marL="0" lvl="0" indent="0" algn="just" rtl="0">
              <a:lnSpc>
                <a:spcPct val="100000"/>
              </a:lnSpc>
              <a:spcBef>
                <a:spcPts val="0"/>
              </a:spcBef>
              <a:spcAft>
                <a:spcPts val="0"/>
              </a:spcAft>
              <a:buNone/>
            </a:pPr>
            <a:endParaRPr sz="24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69" name="Google Shape;69;p13"/>
          <p:cNvSpPr/>
          <p:nvPr/>
        </p:nvSpPr>
        <p:spPr>
          <a:xfrm>
            <a:off x="536500" y="8471400"/>
            <a:ext cx="9187800" cy="801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txBox="1"/>
          <p:nvPr/>
        </p:nvSpPr>
        <p:spPr>
          <a:xfrm>
            <a:off x="536500" y="8471400"/>
            <a:ext cx="9187800" cy="80166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u="sng" dirty="0">
                <a:solidFill>
                  <a:schemeClr val="dk1"/>
                </a:solidFill>
                <a:latin typeface="Arial" panose="020B0604020202020204" pitchFamily="34" charset="0"/>
                <a:ea typeface="Calibri"/>
                <a:cs typeface="Arial" panose="020B0604020202020204" pitchFamily="34" charset="0"/>
                <a:sym typeface="Calibri"/>
              </a:rPr>
              <a:t>Introduction</a:t>
            </a:r>
            <a:endParaRPr sz="3200" b="1" u="sng" dirty="0">
              <a:solidFill>
                <a:schemeClr val="dk1"/>
              </a:solidFill>
              <a:latin typeface="Arial" panose="020B0604020202020204" pitchFamily="34" charset="0"/>
              <a:ea typeface="Calibri"/>
              <a:cs typeface="Arial" panose="020B0604020202020204" pitchFamily="34" charset="0"/>
              <a:sym typeface="Calibri"/>
            </a:endParaRPr>
          </a:p>
          <a:p>
            <a:pPr marL="0" lvl="0" indent="0" algn="just" rtl="0">
              <a:spcBef>
                <a:spcPts val="0"/>
              </a:spcBef>
              <a:spcAft>
                <a:spcPts val="0"/>
              </a:spcAft>
              <a:buNone/>
            </a:pPr>
            <a:r>
              <a:rPr lang="en" sz="2500" dirty="0">
                <a:solidFill>
                  <a:schemeClr val="dk1"/>
                </a:solidFill>
                <a:latin typeface="Arial" panose="020B0604020202020204" pitchFamily="34" charset="0"/>
                <a:ea typeface="Calibri"/>
                <a:cs typeface="Arial" panose="020B0604020202020204" pitchFamily="34" charset="0"/>
                <a:sym typeface="Calibri"/>
              </a:rPr>
              <a:t>The Peconic Ecosystem is an important channel with significant benefits. This estuary provides a feeding habitat as well as spawning and nursery grounds to a wide variety of aquatic species. A major problem of the Peconic River is excess nitrogen loading, which can cause harmful algae blooms, low dissolved oxygen, and degraded aquatic habitats. Humans are impacted by the pollution of the Peconic River because toxic algae blooms cause foul odors, and poisoned fish and shellfish affect fisheries. A high mortality rate of fish and habitat imbalance reduces biodiversity. Biodiversity is essential for the processes that support all life on Earth, including humans. Without a wide range of animals, plants and microorganisms, we cannot have the healthy ecosystems that we rely on. </a:t>
            </a:r>
          </a:p>
          <a:p>
            <a:pPr marL="0" lvl="0" indent="0" algn="just" rtl="0">
              <a:spcBef>
                <a:spcPts val="0"/>
              </a:spcBef>
              <a:spcAft>
                <a:spcPts val="0"/>
              </a:spcAft>
              <a:buNone/>
            </a:pPr>
            <a:endParaRPr sz="2500" dirty="0">
              <a:solidFill>
                <a:schemeClr val="dk1"/>
              </a:solidFill>
              <a:latin typeface="Arial" panose="020B0604020202020204" pitchFamily="34" charset="0"/>
              <a:ea typeface="Calibri"/>
              <a:cs typeface="Arial" panose="020B0604020202020204" pitchFamily="34" charset="0"/>
              <a:sym typeface="Calibri"/>
            </a:endParaRPr>
          </a:p>
          <a:p>
            <a:pPr marL="0" lvl="0" indent="0" algn="just" rtl="0">
              <a:spcBef>
                <a:spcPts val="0"/>
              </a:spcBef>
              <a:spcAft>
                <a:spcPts val="0"/>
              </a:spcAft>
              <a:buNone/>
            </a:pPr>
            <a:r>
              <a:rPr lang="en" sz="2500" dirty="0">
                <a:solidFill>
                  <a:schemeClr val="dk1"/>
                </a:solidFill>
                <a:latin typeface="Arial" panose="020B0604020202020204" pitchFamily="34" charset="0"/>
                <a:ea typeface="Calibri"/>
                <a:cs typeface="Arial" panose="020B0604020202020204" pitchFamily="34" charset="0"/>
                <a:sym typeface="Calibri"/>
              </a:rPr>
              <a:t>DNA barcoding can be used to study biodiversity because it can document and identify different species. We are using the CO1 gene because it has high variability. DNA barcoding can be used to monitor the state, geographical spread, and genetic diversity of distinct species.</a:t>
            </a:r>
            <a:endParaRPr sz="2500" dirty="0">
              <a:latin typeface="Arial" panose="020B0604020202020204" pitchFamily="34" charset="0"/>
              <a:cs typeface="Arial" panose="020B0604020202020204" pitchFamily="34" charset="0"/>
            </a:endParaRPr>
          </a:p>
        </p:txBody>
      </p:sp>
      <p:sp>
        <p:nvSpPr>
          <p:cNvPr id="71" name="Google Shape;71;p13"/>
          <p:cNvSpPr/>
          <p:nvPr/>
        </p:nvSpPr>
        <p:spPr>
          <a:xfrm>
            <a:off x="536500" y="16794900"/>
            <a:ext cx="9187800" cy="472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txBox="1">
            <a:spLocks noGrp="1"/>
          </p:cNvSpPr>
          <p:nvPr>
            <p:ph type="body" idx="1"/>
          </p:nvPr>
        </p:nvSpPr>
        <p:spPr>
          <a:xfrm>
            <a:off x="536500" y="16794900"/>
            <a:ext cx="9187800" cy="4722600"/>
          </a:xfrm>
          <a:prstGeom prst="rect">
            <a:avLst/>
          </a:prstGeom>
          <a:ln w="76200" cap="flat" cmpd="sng">
            <a:solidFill>
              <a:srgbClr val="000000"/>
            </a:solidFill>
            <a:prstDash val="solid"/>
            <a:round/>
            <a:headEnd type="none" w="sm" len="sm"/>
            <a:tailEnd type="none" w="sm" len="sm"/>
          </a:ln>
        </p:spPr>
        <p:txBody>
          <a:bodyPr spcFirstLastPara="1" wrap="square" lIns="349450" tIns="349450" rIns="349450" bIns="349450" anchor="t" anchorCtr="0">
            <a:noAutofit/>
          </a:bodyPr>
          <a:lstStyle/>
          <a:p>
            <a:pPr marL="0" lvl="0" indent="0" algn="ctr" rtl="0">
              <a:lnSpc>
                <a:spcPct val="80000"/>
              </a:lnSpc>
              <a:spcBef>
                <a:spcPts val="0"/>
              </a:spcBef>
              <a:spcAft>
                <a:spcPts val="0"/>
              </a:spcAft>
              <a:buSzPts val="605"/>
              <a:buNone/>
            </a:pPr>
            <a:r>
              <a:rPr lang="en" sz="3200" b="1" u="sng" dirty="0">
                <a:solidFill>
                  <a:schemeClr val="dk1"/>
                </a:solidFill>
              </a:rPr>
              <a:t>Methods and Materials</a:t>
            </a:r>
            <a:endParaRPr sz="3200" b="1" u="sng" dirty="0">
              <a:solidFill>
                <a:schemeClr val="dk1"/>
              </a:solidFill>
            </a:endParaRPr>
          </a:p>
          <a:p>
            <a:pPr marL="457200" lvl="0" indent="-387350" algn="l" rtl="0">
              <a:lnSpc>
                <a:spcPct val="95000"/>
              </a:lnSpc>
              <a:spcBef>
                <a:spcPts val="0"/>
              </a:spcBef>
              <a:spcAft>
                <a:spcPts val="0"/>
              </a:spcAft>
              <a:buClr>
                <a:schemeClr val="dk1"/>
              </a:buClr>
              <a:buSzPts val="2500"/>
              <a:buChar char="●"/>
            </a:pPr>
            <a:r>
              <a:rPr lang="en" sz="2500" dirty="0">
                <a:solidFill>
                  <a:schemeClr val="dk1"/>
                </a:solidFill>
              </a:rPr>
              <a:t>Collected 12 samples from the Peconic River Estuary by pulling a large seining net in the same specific area. All the samples were stored and frozen at ESM Jr.-Sr. High School </a:t>
            </a:r>
            <a:endParaRPr sz="2500" dirty="0">
              <a:solidFill>
                <a:schemeClr val="dk1"/>
              </a:solidFill>
            </a:endParaRPr>
          </a:p>
          <a:p>
            <a:pPr marL="457200" lvl="0" indent="-387350" algn="l" rtl="0">
              <a:lnSpc>
                <a:spcPct val="95000"/>
              </a:lnSpc>
              <a:spcBef>
                <a:spcPts val="0"/>
              </a:spcBef>
              <a:spcAft>
                <a:spcPts val="0"/>
              </a:spcAft>
              <a:buClr>
                <a:schemeClr val="dk1"/>
              </a:buClr>
              <a:buSzPts val="2500"/>
              <a:buChar char="●"/>
            </a:pPr>
            <a:r>
              <a:rPr lang="en" sz="2500" dirty="0">
                <a:solidFill>
                  <a:schemeClr val="dk1"/>
                </a:solidFill>
              </a:rPr>
              <a:t>DNA samples were taken and processed using the standard DNA extraction using equipment from Cold Spring Hardor </a:t>
            </a:r>
            <a:endParaRPr sz="2500" dirty="0">
              <a:solidFill>
                <a:schemeClr val="dk1"/>
              </a:solidFill>
            </a:endParaRPr>
          </a:p>
          <a:p>
            <a:pPr marL="457200" lvl="0" indent="-387350" algn="l" rtl="0">
              <a:lnSpc>
                <a:spcPct val="95000"/>
              </a:lnSpc>
              <a:spcBef>
                <a:spcPts val="0"/>
              </a:spcBef>
              <a:spcAft>
                <a:spcPts val="0"/>
              </a:spcAft>
              <a:buClr>
                <a:schemeClr val="dk1"/>
              </a:buClr>
              <a:buSzPts val="2500"/>
              <a:buChar char="●"/>
            </a:pPr>
            <a:r>
              <a:rPr lang="en" sz="2500" dirty="0">
                <a:solidFill>
                  <a:schemeClr val="dk1"/>
                </a:solidFill>
              </a:rPr>
              <a:t>In January 2023, PCR was used to amplify the gene sequence at BNL </a:t>
            </a:r>
            <a:endParaRPr sz="2500" dirty="0">
              <a:solidFill>
                <a:schemeClr val="dk1"/>
              </a:solidFill>
            </a:endParaRPr>
          </a:p>
          <a:p>
            <a:pPr marL="457200" lvl="0" indent="-387350" algn="l" rtl="0">
              <a:lnSpc>
                <a:spcPct val="95000"/>
              </a:lnSpc>
              <a:spcBef>
                <a:spcPts val="0"/>
              </a:spcBef>
              <a:spcAft>
                <a:spcPts val="0"/>
              </a:spcAft>
              <a:buClr>
                <a:schemeClr val="dk1"/>
              </a:buClr>
              <a:buSzPts val="2500"/>
              <a:buChar char="●"/>
            </a:pPr>
            <a:r>
              <a:rPr lang="en" sz="2500" dirty="0">
                <a:solidFill>
                  <a:schemeClr val="dk1"/>
                </a:solidFill>
              </a:rPr>
              <a:t>The results were then compared to our sequences to the Genebank in DNA Subway </a:t>
            </a:r>
            <a:endParaRPr sz="2500" dirty="0">
              <a:solidFill>
                <a:schemeClr val="dk1"/>
              </a:solidFill>
            </a:endParaRPr>
          </a:p>
          <a:p>
            <a:pPr marL="457200" lvl="0" indent="0" algn="l" rtl="0">
              <a:lnSpc>
                <a:spcPct val="95000"/>
              </a:lnSpc>
              <a:spcBef>
                <a:spcPts val="4600"/>
              </a:spcBef>
              <a:spcAft>
                <a:spcPts val="0"/>
              </a:spcAft>
              <a:buSzPts val="605"/>
              <a:buNone/>
            </a:pPr>
            <a:endParaRPr sz="2500" dirty="0"/>
          </a:p>
          <a:p>
            <a:pPr marL="457200" lvl="0" indent="0" algn="l" rtl="0">
              <a:lnSpc>
                <a:spcPct val="95000"/>
              </a:lnSpc>
              <a:spcBef>
                <a:spcPts val="4600"/>
              </a:spcBef>
              <a:spcAft>
                <a:spcPts val="4600"/>
              </a:spcAft>
              <a:buSzPts val="605"/>
              <a:buNone/>
            </a:pPr>
            <a:endParaRPr sz="2500" dirty="0"/>
          </a:p>
        </p:txBody>
      </p:sp>
      <p:sp>
        <p:nvSpPr>
          <p:cNvPr id="73" name="Google Shape;73;p13"/>
          <p:cNvSpPr/>
          <p:nvPr/>
        </p:nvSpPr>
        <p:spPr>
          <a:xfrm>
            <a:off x="23075350" y="2075575"/>
            <a:ext cx="9187800" cy="6484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txBox="1"/>
          <p:nvPr/>
        </p:nvSpPr>
        <p:spPr>
          <a:xfrm>
            <a:off x="23075324" y="2057275"/>
            <a:ext cx="9292525" cy="8192930"/>
          </a:xfrm>
          <a:prstGeom prst="rect">
            <a:avLst/>
          </a:prstGeom>
          <a:solidFill>
            <a:schemeClr val="tx2"/>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200" b="1" u="sng" dirty="0">
                <a:solidFill>
                  <a:schemeClr val="dk1"/>
                </a:solidFill>
              </a:rPr>
              <a:t>Discussion</a:t>
            </a:r>
          </a:p>
          <a:p>
            <a:pPr marL="0" lvl="0" indent="0" algn="just" rtl="0">
              <a:lnSpc>
                <a:spcPct val="100000"/>
              </a:lnSpc>
              <a:spcBef>
                <a:spcPts val="0"/>
              </a:spcBef>
              <a:spcAft>
                <a:spcPts val="0"/>
              </a:spcAft>
              <a:buNone/>
            </a:pPr>
            <a:r>
              <a:rPr lang="en" sz="2500" dirty="0">
                <a:solidFill>
                  <a:schemeClr val="dk1"/>
                </a:solidFill>
              </a:rPr>
              <a:t>Our results show us the genus of one of the species we have sampled is not commonly found. This is seen in sample 2 and is known as </a:t>
            </a:r>
            <a:r>
              <a:rPr lang="en" sz="2500" i="1" dirty="0">
                <a:solidFill>
                  <a:schemeClr val="dk1"/>
                </a:solidFill>
              </a:rPr>
              <a:t>Placobdella ali</a:t>
            </a:r>
            <a:r>
              <a:rPr lang="en" sz="2500" dirty="0">
                <a:solidFill>
                  <a:schemeClr val="dk1"/>
                </a:solidFill>
              </a:rPr>
              <a:t>.</a:t>
            </a:r>
            <a:r>
              <a:rPr lang="en" sz="2500" i="1" dirty="0">
                <a:solidFill>
                  <a:schemeClr val="dk1"/>
                </a:solidFill>
              </a:rPr>
              <a:t> Placobdella ali </a:t>
            </a:r>
            <a:r>
              <a:rPr lang="en" sz="2500" dirty="0">
                <a:solidFill>
                  <a:schemeClr val="dk1"/>
                </a:solidFill>
              </a:rPr>
              <a:t>is a type of blood feeding leech from the family Glossiphoniidae. Sample 2 is a novel sequence. It has only been discovered three other times. Once in Connecticut and twice in New York. Sample 3 is from the genus </a:t>
            </a:r>
            <a:r>
              <a:rPr lang="en" sz="2500" i="1" dirty="0">
                <a:solidFill>
                  <a:schemeClr val="dk1"/>
                </a:solidFill>
              </a:rPr>
              <a:t>Caenis</a:t>
            </a:r>
            <a:r>
              <a:rPr lang="en" sz="2500" dirty="0">
                <a:solidFill>
                  <a:schemeClr val="dk1"/>
                </a:solidFill>
              </a:rPr>
              <a:t>, and is a type mayfly. Sample 5 is </a:t>
            </a:r>
            <a:r>
              <a:rPr lang="en" sz="2500" i="1" dirty="0">
                <a:solidFill>
                  <a:schemeClr val="dk1"/>
                </a:solidFill>
              </a:rPr>
              <a:t>Cipangopaludina chinen </a:t>
            </a:r>
            <a:r>
              <a:rPr lang="en" sz="2500" dirty="0">
                <a:solidFill>
                  <a:schemeClr val="dk1"/>
                </a:solidFill>
              </a:rPr>
              <a:t>and is known as the Chinese mystery snail and is a freshwater snail. This snail is an invasive species that competes with native snails for food and may also transmit diseases and parasites to fish and other wildlife. Our results are important because discovering this novel sequence gives scientists more insight on this species. We also learn that there is more biodiversity in the Peconic River. When looking for our DNA for our results we had some issues with getting samples sequenced. Not all of our sequences came back with results so we sent them back to resequenced. We got the majority of our results back afterwards. rIn future studies we should look at what the family name of our species is and see where they are commonly found and species related to them. </a:t>
            </a:r>
            <a:endParaRPr sz="2500" b="1" u="sng" dirty="0">
              <a:solidFill>
                <a:schemeClr val="dk1"/>
              </a:solidFill>
            </a:endParaRPr>
          </a:p>
        </p:txBody>
      </p:sp>
      <p:sp>
        <p:nvSpPr>
          <p:cNvPr id="76" name="Google Shape;76;p13"/>
          <p:cNvSpPr txBox="1"/>
          <p:nvPr/>
        </p:nvSpPr>
        <p:spPr>
          <a:xfrm>
            <a:off x="23180049" y="16472674"/>
            <a:ext cx="9187800" cy="2894094"/>
          </a:xfrm>
          <a:prstGeom prst="rect">
            <a:avLst/>
          </a:prstGeom>
          <a:solidFill>
            <a:schemeClr val="tx2"/>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2743200" marR="0" lvl="0" indent="457200" algn="l" rtl="0">
              <a:lnSpc>
                <a:spcPct val="100000"/>
              </a:lnSpc>
              <a:spcBef>
                <a:spcPts val="0"/>
              </a:spcBef>
              <a:spcAft>
                <a:spcPts val="0"/>
              </a:spcAft>
              <a:buClr>
                <a:srgbClr val="7F6000"/>
              </a:buClr>
              <a:buSzPts val="800"/>
              <a:buFont typeface="Arial"/>
              <a:buNone/>
            </a:pPr>
            <a:r>
              <a:rPr lang="en" sz="3200" b="1" i="0" u="sng" strike="noStrike" cap="none" dirty="0">
                <a:solidFill>
                  <a:schemeClr val="dk1"/>
                </a:solidFill>
                <a:latin typeface="Arial"/>
                <a:ea typeface="Arial"/>
                <a:cs typeface="Arial"/>
                <a:sym typeface="Arial"/>
              </a:rPr>
              <a:t>Acknowledgements </a:t>
            </a:r>
            <a:endParaRPr dirty="0">
              <a:solidFill>
                <a:schemeClr val="dk1"/>
              </a:solidFill>
            </a:endParaRPr>
          </a:p>
          <a:p>
            <a:pPr marL="0" marR="0" lvl="0" indent="0" algn="just" rtl="0">
              <a:lnSpc>
                <a:spcPct val="100000"/>
              </a:lnSpc>
              <a:spcBef>
                <a:spcPts val="0"/>
              </a:spcBef>
              <a:spcAft>
                <a:spcPts val="0"/>
              </a:spcAft>
              <a:buClr>
                <a:srgbClr val="7F6000"/>
              </a:buClr>
              <a:buSzPts val="600"/>
              <a:buFont typeface="Arial"/>
              <a:buNone/>
            </a:pPr>
            <a:endParaRPr lang="en" sz="2400" dirty="0">
              <a:solidFill>
                <a:schemeClr val="dk1"/>
              </a:solidFill>
            </a:endParaRPr>
          </a:p>
          <a:p>
            <a:pPr marL="0" marR="0" lvl="0" indent="0" algn="just" rtl="0">
              <a:lnSpc>
                <a:spcPct val="100000"/>
              </a:lnSpc>
              <a:spcBef>
                <a:spcPts val="0"/>
              </a:spcBef>
              <a:spcAft>
                <a:spcPts val="0"/>
              </a:spcAft>
              <a:buClr>
                <a:srgbClr val="7F6000"/>
              </a:buClr>
              <a:buSzPts val="600"/>
              <a:buFont typeface="Arial"/>
              <a:buNone/>
            </a:pPr>
            <a:r>
              <a:rPr lang="en" sz="2400" dirty="0">
                <a:solidFill>
                  <a:schemeClr val="dk1"/>
                </a:solidFill>
              </a:rPr>
              <a:t>Field Experts Mr. Scott Bronson, Dr. Aleida Perez, Mr. Bob Moser </a:t>
            </a:r>
            <a:endParaRPr sz="2400" dirty="0">
              <a:solidFill>
                <a:schemeClr val="dk1"/>
              </a:solidFill>
            </a:endParaRPr>
          </a:p>
          <a:p>
            <a:pPr marL="0" marR="0" lvl="0" indent="0" algn="just" rtl="0">
              <a:lnSpc>
                <a:spcPct val="100000"/>
              </a:lnSpc>
              <a:spcBef>
                <a:spcPts val="0"/>
              </a:spcBef>
              <a:spcAft>
                <a:spcPts val="0"/>
              </a:spcAft>
              <a:buClr>
                <a:srgbClr val="7F6000"/>
              </a:buClr>
              <a:buSzPts val="600"/>
              <a:buFont typeface="Arial"/>
              <a:buNone/>
            </a:pPr>
            <a:r>
              <a:rPr lang="en" sz="2400" dirty="0">
                <a:solidFill>
                  <a:schemeClr val="dk1"/>
                </a:solidFill>
              </a:rPr>
              <a:t>BNL for open lab space</a:t>
            </a:r>
          </a:p>
          <a:p>
            <a:pPr marL="0" marR="0" lvl="0" indent="0" algn="just" rtl="0">
              <a:lnSpc>
                <a:spcPct val="100000"/>
              </a:lnSpc>
              <a:spcBef>
                <a:spcPts val="0"/>
              </a:spcBef>
              <a:spcAft>
                <a:spcPts val="0"/>
              </a:spcAft>
              <a:buClr>
                <a:srgbClr val="7F6000"/>
              </a:buClr>
              <a:buSzPts val="600"/>
              <a:buFont typeface="Arial"/>
              <a:buNone/>
            </a:pPr>
            <a:r>
              <a:rPr lang="en" sz="2400" dirty="0">
                <a:solidFill>
                  <a:schemeClr val="dk1"/>
                </a:solidFill>
              </a:rPr>
              <a:t>Sharon Pepenella and the DNALC for assisting with DNA samples and technical support</a:t>
            </a:r>
            <a:endParaRPr sz="3200" b="1" i="0" u="sng" strike="noStrike" cap="none" dirty="0">
              <a:solidFill>
                <a:schemeClr val="dk1"/>
              </a:solidFill>
              <a:latin typeface="Arial"/>
              <a:ea typeface="Arial"/>
              <a:cs typeface="Arial"/>
              <a:sym typeface="Arial"/>
            </a:endParaRPr>
          </a:p>
        </p:txBody>
      </p:sp>
      <p:graphicFrame>
        <p:nvGraphicFramePr>
          <p:cNvPr id="77" name="Google Shape;77;p13"/>
          <p:cNvGraphicFramePr/>
          <p:nvPr>
            <p:extLst>
              <p:ext uri="{D42A27DB-BD31-4B8C-83A1-F6EECF244321}">
                <p14:modId xmlns:p14="http://schemas.microsoft.com/office/powerpoint/2010/main" val="1752671198"/>
              </p:ext>
            </p:extLst>
          </p:nvPr>
        </p:nvGraphicFramePr>
        <p:xfrm>
          <a:off x="10116883" y="16472674"/>
          <a:ext cx="12856992" cy="3013800"/>
        </p:xfrm>
        <a:graphic>
          <a:graphicData uri="http://schemas.openxmlformats.org/drawingml/2006/table">
            <a:tbl>
              <a:tblPr>
                <a:noFill/>
                <a:tableStyleId>{D77C0948-7D42-4AA3-905D-A49B6FE422F7}</a:tableStyleId>
              </a:tblPr>
              <a:tblGrid>
                <a:gridCol w="2616201">
                  <a:extLst>
                    <a:ext uri="{9D8B030D-6E8A-4147-A177-3AD203B41FA5}">
                      <a16:colId xmlns:a16="http://schemas.microsoft.com/office/drawing/2014/main" val="20000"/>
                    </a:ext>
                  </a:extLst>
                </a:gridCol>
                <a:gridCol w="3255695">
                  <a:extLst>
                    <a:ext uri="{9D8B030D-6E8A-4147-A177-3AD203B41FA5}">
                      <a16:colId xmlns:a16="http://schemas.microsoft.com/office/drawing/2014/main" val="20001"/>
                    </a:ext>
                  </a:extLst>
                </a:gridCol>
                <a:gridCol w="3571499">
                  <a:extLst>
                    <a:ext uri="{9D8B030D-6E8A-4147-A177-3AD203B41FA5}">
                      <a16:colId xmlns:a16="http://schemas.microsoft.com/office/drawing/2014/main" val="20002"/>
                    </a:ext>
                  </a:extLst>
                </a:gridCol>
                <a:gridCol w="3413597">
                  <a:extLst>
                    <a:ext uri="{9D8B030D-6E8A-4147-A177-3AD203B41FA5}">
                      <a16:colId xmlns:a16="http://schemas.microsoft.com/office/drawing/2014/main" val="20003"/>
                    </a:ext>
                  </a:extLst>
                </a:gridCol>
              </a:tblGrid>
              <a:tr h="739025">
                <a:tc>
                  <a:txBody>
                    <a:bodyPr/>
                    <a:lstStyle/>
                    <a:p>
                      <a:pPr marL="0" lvl="0" indent="0" algn="ctr" rtl="0">
                        <a:spcBef>
                          <a:spcPts val="0"/>
                        </a:spcBef>
                        <a:spcAft>
                          <a:spcPts val="0"/>
                        </a:spcAft>
                        <a:buNone/>
                      </a:pPr>
                      <a:r>
                        <a:rPr lang="en" sz="2300" b="1" dirty="0"/>
                        <a:t>Sample Number </a:t>
                      </a:r>
                      <a:endParaRPr sz="2300" b="1"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b="1" dirty="0"/>
                        <a:t>Top Blast Hits</a:t>
                      </a:r>
                      <a:endParaRPr sz="2300" b="1"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b="1" dirty="0"/>
                        <a:t>Bit Score</a:t>
                      </a:r>
                      <a:endParaRPr sz="2300" b="1"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b="1" dirty="0"/>
                        <a:t>Number of mismatches </a:t>
                      </a:r>
                      <a:endParaRPr sz="2300" b="1"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733725">
                <a:tc>
                  <a:txBody>
                    <a:bodyPr/>
                    <a:lstStyle/>
                    <a:p>
                      <a:pPr marL="0" lvl="0" indent="0" algn="l" rtl="0">
                        <a:spcBef>
                          <a:spcPts val="0"/>
                        </a:spcBef>
                        <a:spcAft>
                          <a:spcPts val="0"/>
                        </a:spcAft>
                        <a:buNone/>
                      </a:pPr>
                      <a:r>
                        <a:rPr lang="en" sz="2300" dirty="0"/>
                        <a:t>CMX-001</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2300"/>
                        <a:t>Caenis amica </a:t>
                      </a:r>
                      <a:endParaRPr sz="2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dirty="0"/>
                        <a:t>1137</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dirty="0"/>
                        <a:t>6</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739025">
                <a:tc>
                  <a:txBody>
                    <a:bodyPr/>
                    <a:lstStyle/>
                    <a:p>
                      <a:pPr marL="0" lvl="0" indent="0" algn="l" rtl="0">
                        <a:spcBef>
                          <a:spcPts val="0"/>
                        </a:spcBef>
                        <a:spcAft>
                          <a:spcPts val="0"/>
                        </a:spcAft>
                        <a:buNone/>
                      </a:pPr>
                      <a:r>
                        <a:rPr lang="en" sz="2300" dirty="0"/>
                        <a:t>CMX-002</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2300"/>
                        <a:t>Placobdella ali</a:t>
                      </a:r>
                      <a:endParaRPr sz="2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dirty="0"/>
                        <a:t>1147</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dirty="0"/>
                        <a:t>2</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802025">
                <a:tc>
                  <a:txBody>
                    <a:bodyPr/>
                    <a:lstStyle/>
                    <a:p>
                      <a:pPr marL="0" lvl="0" indent="0" algn="l" rtl="0">
                        <a:spcBef>
                          <a:spcPts val="0"/>
                        </a:spcBef>
                        <a:spcAft>
                          <a:spcPts val="0"/>
                        </a:spcAft>
                        <a:buNone/>
                      </a:pPr>
                      <a:r>
                        <a:rPr lang="en" sz="2300" dirty="0"/>
                        <a:t>CMX-003</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2300" dirty="0"/>
                        <a:t>Caenis sp.</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dirty="0"/>
                        <a:t>932</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dirty="0"/>
                        <a:t>42</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graphicFrame>
        <p:nvGraphicFramePr>
          <p:cNvPr id="78" name="Google Shape;78;p13"/>
          <p:cNvGraphicFramePr/>
          <p:nvPr>
            <p:extLst>
              <p:ext uri="{D42A27DB-BD31-4B8C-83A1-F6EECF244321}">
                <p14:modId xmlns:p14="http://schemas.microsoft.com/office/powerpoint/2010/main" val="2049692782"/>
              </p:ext>
            </p:extLst>
          </p:nvPr>
        </p:nvGraphicFramePr>
        <p:xfrm>
          <a:off x="10179675" y="19419942"/>
          <a:ext cx="12794200" cy="2153790"/>
        </p:xfrm>
        <a:graphic>
          <a:graphicData uri="http://schemas.openxmlformats.org/drawingml/2006/table">
            <a:tbl>
              <a:tblPr>
                <a:noFill/>
                <a:tableStyleId>{D77C0948-7D42-4AA3-905D-A49B6FE422F7}</a:tableStyleId>
              </a:tblPr>
              <a:tblGrid>
                <a:gridCol w="2516755">
                  <a:extLst>
                    <a:ext uri="{9D8B030D-6E8A-4147-A177-3AD203B41FA5}">
                      <a16:colId xmlns:a16="http://schemas.microsoft.com/office/drawing/2014/main" val="20000"/>
                    </a:ext>
                  </a:extLst>
                </a:gridCol>
                <a:gridCol w="3307080">
                  <a:extLst>
                    <a:ext uri="{9D8B030D-6E8A-4147-A177-3AD203B41FA5}">
                      <a16:colId xmlns:a16="http://schemas.microsoft.com/office/drawing/2014/main" val="20001"/>
                    </a:ext>
                  </a:extLst>
                </a:gridCol>
                <a:gridCol w="3550920">
                  <a:extLst>
                    <a:ext uri="{9D8B030D-6E8A-4147-A177-3AD203B41FA5}">
                      <a16:colId xmlns:a16="http://schemas.microsoft.com/office/drawing/2014/main" val="20002"/>
                    </a:ext>
                  </a:extLst>
                </a:gridCol>
                <a:gridCol w="3419445">
                  <a:extLst>
                    <a:ext uri="{9D8B030D-6E8A-4147-A177-3AD203B41FA5}">
                      <a16:colId xmlns:a16="http://schemas.microsoft.com/office/drawing/2014/main" val="20003"/>
                    </a:ext>
                  </a:extLst>
                </a:gridCol>
              </a:tblGrid>
              <a:tr h="543525">
                <a:tc>
                  <a:txBody>
                    <a:bodyPr/>
                    <a:lstStyle/>
                    <a:p>
                      <a:pPr marL="0" lvl="0" indent="0" algn="l" rtl="0">
                        <a:spcBef>
                          <a:spcPts val="0"/>
                        </a:spcBef>
                        <a:spcAft>
                          <a:spcPts val="0"/>
                        </a:spcAft>
                        <a:buNone/>
                      </a:pPr>
                      <a:r>
                        <a:rPr lang="en" sz="2300" dirty="0"/>
                        <a:t>CMX-004</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2300" dirty="0"/>
                        <a:t>Epitheca sp.</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dirty="0"/>
                        <a:t>819</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dirty="0"/>
                        <a:t>18</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543525">
                <a:tc>
                  <a:txBody>
                    <a:bodyPr/>
                    <a:lstStyle/>
                    <a:p>
                      <a:pPr marL="0" lvl="0" indent="0" algn="l" rtl="0">
                        <a:spcBef>
                          <a:spcPts val="0"/>
                        </a:spcBef>
                        <a:spcAft>
                          <a:spcPts val="0"/>
                        </a:spcAft>
                        <a:buNone/>
                      </a:pPr>
                      <a:r>
                        <a:rPr lang="en" sz="2300" dirty="0"/>
                        <a:t>CMX-005</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2300"/>
                        <a:t>Campeloma decisum</a:t>
                      </a:r>
                      <a:endParaRPr sz="2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dirty="0"/>
                        <a:t>1108</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dirty="0"/>
                        <a:t>4</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296475">
                <a:tc>
                  <a:txBody>
                    <a:bodyPr/>
                    <a:lstStyle/>
                    <a:p>
                      <a:pPr marL="0" lvl="0" indent="0" algn="l" rtl="0">
                        <a:spcBef>
                          <a:spcPts val="0"/>
                        </a:spcBef>
                        <a:spcAft>
                          <a:spcPts val="0"/>
                        </a:spcAft>
                        <a:buNone/>
                      </a:pPr>
                      <a:r>
                        <a:rPr lang="en" sz="2300" dirty="0"/>
                        <a:t>CMX-007</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2300"/>
                        <a:t>Callinina georgiana</a:t>
                      </a:r>
                      <a:endParaRPr sz="2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dirty="0"/>
                        <a:t>1148</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dirty="0"/>
                        <a:t>4</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296475">
                <a:tc>
                  <a:txBody>
                    <a:bodyPr/>
                    <a:lstStyle/>
                    <a:p>
                      <a:pPr marL="0" lvl="0" indent="0" algn="l" rtl="0">
                        <a:spcBef>
                          <a:spcPts val="0"/>
                        </a:spcBef>
                        <a:spcAft>
                          <a:spcPts val="0"/>
                        </a:spcAft>
                        <a:buNone/>
                      </a:pPr>
                      <a:r>
                        <a:rPr lang="en" sz="2300" dirty="0"/>
                        <a:t>CMX-008</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2300"/>
                        <a:t>Viviparus georgianus</a:t>
                      </a:r>
                      <a:endParaRPr sz="2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dirty="0"/>
                        <a:t>1125</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300" dirty="0"/>
                        <a:t>1</a:t>
                      </a:r>
                      <a:endParaRPr sz="23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sp>
        <p:nvSpPr>
          <p:cNvPr id="80" name="Google Shape;80;p13"/>
          <p:cNvSpPr txBox="1"/>
          <p:nvPr/>
        </p:nvSpPr>
        <p:spPr>
          <a:xfrm>
            <a:off x="23139364" y="10532017"/>
            <a:ext cx="9187800" cy="5601503"/>
          </a:xfrm>
          <a:prstGeom prst="rect">
            <a:avLst/>
          </a:prstGeom>
          <a:solidFill>
            <a:schemeClr val="tx2"/>
          </a:solidFill>
          <a:ln w="762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algn="ctr"/>
            <a:r>
              <a:rPr lang="en-US" sz="3200" b="1" u="sng" dirty="0"/>
              <a:t>References</a:t>
            </a:r>
            <a:endParaRPr lang="en-US" sz="3200" b="1" u="sng" dirty="0">
              <a:solidFill>
                <a:schemeClr val="dk1"/>
              </a:solidFill>
            </a:endParaRPr>
          </a:p>
          <a:p>
            <a:pPr marL="0" lvl="0" indent="0" algn="l" rtl="0">
              <a:buNone/>
            </a:pPr>
            <a:r>
              <a:rPr lang="en-US" sz="2800" dirty="0"/>
              <a:t>	</a:t>
            </a:r>
          </a:p>
          <a:p>
            <a:pPr marL="355600" rtl="0"/>
            <a:r>
              <a:rPr lang="en-US" sz="2400" i="1" u="sng" dirty="0">
                <a:solidFill>
                  <a:srgbClr val="000000"/>
                </a:solidFill>
                <a:effectLst/>
                <a:latin typeface="+mn-lt"/>
              </a:rPr>
              <a:t>Fast track to gene annotation and genome analysis - DNA subway</a:t>
            </a:r>
            <a:r>
              <a:rPr lang="en-US" sz="2400" i="0" u="sng" dirty="0">
                <a:solidFill>
                  <a:srgbClr val="000000"/>
                </a:solidFill>
                <a:effectLst/>
                <a:latin typeface="+mn-lt"/>
              </a:rPr>
              <a:t>. Fast Track to Gene </a:t>
            </a:r>
            <a:r>
              <a:rPr lang="en-US" sz="2400" i="0" dirty="0">
                <a:solidFill>
                  <a:srgbClr val="000000"/>
                </a:solidFill>
                <a:effectLst/>
                <a:latin typeface="+mn-lt"/>
              </a:rPr>
              <a:t>Annotation and Genome Analysis - DNA Subway. (n.d.). https://dnasubway.cyverse.org/ </a:t>
            </a:r>
            <a:endParaRPr lang="en-US" sz="2400" i="0" dirty="0">
              <a:solidFill>
                <a:srgbClr val="000000"/>
              </a:solidFill>
              <a:latin typeface="+mn-lt"/>
            </a:endParaRPr>
          </a:p>
          <a:p>
            <a:pPr marL="355600" rtl="0"/>
            <a:br>
              <a:rPr lang="en-US" sz="2400" dirty="0">
                <a:effectLst/>
                <a:latin typeface="+mn-lt"/>
              </a:rPr>
            </a:br>
            <a:r>
              <a:rPr lang="en-US" sz="2400" i="0" dirty="0">
                <a:solidFill>
                  <a:srgbClr val="000000"/>
                </a:solidFill>
                <a:effectLst/>
                <a:latin typeface="+mn-lt"/>
              </a:rPr>
              <a:t>Richardson, D. J., Moser, W. E., Hammond, C. I., Shevchenko, A. C., &amp; </a:t>
            </a:r>
            <a:r>
              <a:rPr lang="en-US" sz="2400" i="0" dirty="0" err="1">
                <a:solidFill>
                  <a:srgbClr val="000000"/>
                </a:solidFill>
                <a:effectLst/>
                <a:latin typeface="+mn-lt"/>
              </a:rPr>
              <a:t>Lazo-Wasem</a:t>
            </a:r>
            <a:r>
              <a:rPr lang="en-US" sz="2400" i="0" dirty="0">
                <a:solidFill>
                  <a:srgbClr val="000000"/>
                </a:solidFill>
                <a:effectLst/>
                <a:latin typeface="+mn-lt"/>
              </a:rPr>
              <a:t>, E. (n.d.). </a:t>
            </a:r>
            <a:r>
              <a:rPr lang="en-US" sz="2400" i="1" dirty="0">
                <a:solidFill>
                  <a:srgbClr val="000000"/>
                </a:solidFill>
                <a:effectLst/>
                <a:latin typeface="+mn-lt"/>
              </a:rPr>
              <a:t>New Geographic Distribution Records and host specificity of </a:t>
            </a:r>
            <a:r>
              <a:rPr lang="en-US" sz="2400" i="1" dirty="0" err="1">
                <a:solidFill>
                  <a:srgbClr val="000000"/>
                </a:solidFill>
                <a:effectLst/>
                <a:latin typeface="+mn-lt"/>
              </a:rPr>
              <a:t>Placobdella</a:t>
            </a:r>
            <a:r>
              <a:rPr lang="en-US" sz="2400" i="1" dirty="0">
                <a:solidFill>
                  <a:srgbClr val="000000"/>
                </a:solidFill>
                <a:effectLst/>
                <a:latin typeface="+mn-lt"/>
              </a:rPr>
              <a:t> Ali (</a:t>
            </a:r>
            <a:r>
              <a:rPr lang="en-US" sz="2400" i="1" dirty="0" err="1">
                <a:solidFill>
                  <a:srgbClr val="000000"/>
                </a:solidFill>
                <a:effectLst/>
                <a:latin typeface="+mn-lt"/>
              </a:rPr>
              <a:t>Hirudinida</a:t>
            </a:r>
            <a:r>
              <a:rPr lang="en-US" sz="2400" i="1" dirty="0">
                <a:solidFill>
                  <a:srgbClr val="000000"/>
                </a:solidFill>
                <a:effectLst/>
                <a:latin typeface="+mn-lt"/>
              </a:rPr>
              <a:t>: </a:t>
            </a:r>
            <a:r>
              <a:rPr lang="en-US" sz="2400" i="1" dirty="0" err="1">
                <a:solidFill>
                  <a:srgbClr val="000000"/>
                </a:solidFill>
                <a:effectLst/>
                <a:latin typeface="+mn-lt"/>
              </a:rPr>
              <a:t>Glossiphoniidae</a:t>
            </a:r>
            <a:r>
              <a:rPr lang="en-US" sz="2400" i="1" dirty="0">
                <a:solidFill>
                  <a:srgbClr val="000000"/>
                </a:solidFill>
                <a:effectLst/>
                <a:latin typeface="+mn-lt"/>
              </a:rPr>
              <a:t>)</a:t>
            </a:r>
            <a:r>
              <a:rPr lang="en-US" sz="2400" i="0" dirty="0">
                <a:solidFill>
                  <a:srgbClr val="000000"/>
                </a:solidFill>
                <a:effectLst/>
                <a:latin typeface="+mn-lt"/>
              </a:rPr>
              <a:t>. </a:t>
            </a:r>
            <a:r>
              <a:rPr lang="en-US" sz="2400" i="0" dirty="0" err="1">
                <a:solidFill>
                  <a:srgbClr val="000000"/>
                </a:solidFill>
                <a:effectLst/>
                <a:latin typeface="+mn-lt"/>
              </a:rPr>
              <a:t>BioOne</a:t>
            </a:r>
            <a:r>
              <a:rPr lang="en-US" sz="2400" i="0" dirty="0">
                <a:solidFill>
                  <a:srgbClr val="000000"/>
                </a:solidFill>
                <a:effectLst/>
                <a:latin typeface="+mn-lt"/>
              </a:rPr>
              <a:t> Complete. https://bioone.org/journals/Comparative-Parasitology/volume-77/issue-2/4456.1/New-Geographic-Distribution-Records-and-Host-Specificity-of-Placobdella-ali/10.1654/4456.1.short </a:t>
            </a:r>
            <a:endParaRPr lang="en-US" sz="2400" dirty="0">
              <a:effectLst/>
              <a:latin typeface="+mn-lt"/>
            </a:endParaRPr>
          </a:p>
          <a:p>
            <a:pPr marL="0" lvl="0" indent="0" algn="l" rtl="0">
              <a:spcBef>
                <a:spcPts val="0"/>
              </a:spcBef>
              <a:spcAft>
                <a:spcPts val="0"/>
              </a:spcAft>
              <a:buNone/>
            </a:pPr>
            <a:endParaRPr lang="en-US" sz="2800" dirty="0">
              <a:solidFill>
                <a:srgbClr val="FF0000"/>
              </a:solidFill>
            </a:endParaRPr>
          </a:p>
        </p:txBody>
      </p:sp>
      <p:pic>
        <p:nvPicPr>
          <p:cNvPr id="81" name="Google Shape;81;p13"/>
          <p:cNvPicPr preferRelativeResize="0"/>
          <p:nvPr/>
        </p:nvPicPr>
        <p:blipFill rotWithShape="1">
          <a:blip r:embed="rId9">
            <a:alphaModFix/>
          </a:blip>
          <a:srcRect t="25354" r="34614" b="20515"/>
          <a:stretch/>
        </p:blipFill>
        <p:spPr>
          <a:xfrm>
            <a:off x="10733171" y="9702934"/>
            <a:ext cx="10942862" cy="4839749"/>
          </a:xfrm>
          <a:prstGeom prst="rect">
            <a:avLst/>
          </a:prstGeom>
          <a:noFill/>
          <a:ln>
            <a:noFill/>
          </a:ln>
        </p:spPr>
      </p:pic>
      <p:pic>
        <p:nvPicPr>
          <p:cNvPr id="82" name="Google Shape;82;p13"/>
          <p:cNvPicPr preferRelativeResize="0"/>
          <p:nvPr/>
        </p:nvPicPr>
        <p:blipFill rotWithShape="1">
          <a:blip r:embed="rId10">
            <a:alphaModFix/>
          </a:blip>
          <a:srcRect t="20798" r="27886" b="59543"/>
          <a:stretch/>
        </p:blipFill>
        <p:spPr>
          <a:xfrm>
            <a:off x="11014960" y="4552891"/>
            <a:ext cx="10158365" cy="2065157"/>
          </a:xfrm>
          <a:prstGeom prst="rect">
            <a:avLst/>
          </a:prstGeom>
          <a:noFill/>
          <a:ln>
            <a:noFill/>
          </a:ln>
        </p:spPr>
      </p:pic>
      <p:pic>
        <p:nvPicPr>
          <p:cNvPr id="83" name="Google Shape;83;p13"/>
          <p:cNvPicPr preferRelativeResize="0"/>
          <p:nvPr/>
        </p:nvPicPr>
        <p:blipFill>
          <a:blip r:embed="rId11">
            <a:alphaModFix/>
          </a:blip>
          <a:stretch>
            <a:fillRect/>
          </a:stretch>
        </p:blipFill>
        <p:spPr>
          <a:xfrm>
            <a:off x="11119659" y="6565068"/>
            <a:ext cx="10158365" cy="3137866"/>
          </a:xfrm>
          <a:prstGeom prst="rect">
            <a:avLst/>
          </a:prstGeom>
          <a:noFill/>
          <a:ln>
            <a:noFill/>
          </a:ln>
        </p:spPr>
      </p:pic>
      <p:pic>
        <p:nvPicPr>
          <p:cNvPr id="85" name="Google Shape;85;p13"/>
          <p:cNvPicPr preferRelativeResize="0"/>
          <p:nvPr/>
        </p:nvPicPr>
        <p:blipFill>
          <a:blip r:embed="rId12">
            <a:alphaModFix/>
          </a:blip>
          <a:stretch>
            <a:fillRect/>
          </a:stretch>
        </p:blipFill>
        <p:spPr>
          <a:xfrm rot="5400000">
            <a:off x="16365833" y="13952949"/>
            <a:ext cx="1371060" cy="2765873"/>
          </a:xfrm>
          <a:prstGeom prst="rect">
            <a:avLst/>
          </a:prstGeom>
          <a:noFill/>
          <a:ln>
            <a:noFill/>
          </a:ln>
        </p:spPr>
      </p:pic>
      <p:sp>
        <p:nvSpPr>
          <p:cNvPr id="86" name="Google Shape;86;p13"/>
          <p:cNvSpPr txBox="1"/>
          <p:nvPr/>
        </p:nvSpPr>
        <p:spPr>
          <a:xfrm>
            <a:off x="18663941" y="14645619"/>
            <a:ext cx="4236264" cy="1723518"/>
          </a:xfrm>
          <a:prstGeom prst="rect">
            <a:avLst/>
          </a:prstGeom>
          <a:solidFill>
            <a:srgbClr val="E0E0E0"/>
          </a:solidFill>
          <a:ln w="762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lvl="0"/>
            <a:r>
              <a:rPr lang="en" sz="2500" b="1" u="sng" dirty="0"/>
              <a:t>CMX-002</a:t>
            </a:r>
            <a:r>
              <a:rPr lang="en" sz="2500" dirty="0"/>
              <a:t>Identified as </a:t>
            </a:r>
            <a:r>
              <a:rPr lang="en" sz="2500" i="1" dirty="0"/>
              <a:t>Placobdella ali </a:t>
            </a:r>
            <a:r>
              <a:rPr lang="en" sz="2500" dirty="0"/>
              <a:t>and is a novel sequence to the Peconic Estuary</a:t>
            </a:r>
            <a:endParaRPr sz="3000" dirty="0"/>
          </a:p>
        </p:txBody>
      </p:sp>
      <p:pic>
        <p:nvPicPr>
          <p:cNvPr id="87" name="Google Shape;87;p13"/>
          <p:cNvPicPr preferRelativeResize="0"/>
          <p:nvPr/>
        </p:nvPicPr>
        <p:blipFill>
          <a:blip r:embed="rId13">
            <a:alphaModFix/>
          </a:blip>
          <a:stretch>
            <a:fillRect/>
          </a:stretch>
        </p:blipFill>
        <p:spPr>
          <a:xfrm>
            <a:off x="10132954" y="14523675"/>
            <a:ext cx="1293344" cy="1672703"/>
          </a:xfrm>
          <a:prstGeom prst="rect">
            <a:avLst/>
          </a:prstGeom>
          <a:noFill/>
          <a:ln>
            <a:noFill/>
          </a:ln>
        </p:spPr>
      </p:pic>
      <p:sp>
        <p:nvSpPr>
          <p:cNvPr id="88" name="Google Shape;88;p13"/>
          <p:cNvSpPr txBox="1"/>
          <p:nvPr/>
        </p:nvSpPr>
        <p:spPr>
          <a:xfrm>
            <a:off x="11662629" y="14478070"/>
            <a:ext cx="3734733" cy="1846629"/>
          </a:xfrm>
          <a:prstGeom prst="rect">
            <a:avLst/>
          </a:prstGeom>
          <a:solidFill>
            <a:srgbClr val="E0E0E0"/>
          </a:solidFill>
          <a:ln w="762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700" b="1" u="sng" dirty="0">
                <a:solidFill>
                  <a:schemeClr val="dk1"/>
                </a:solidFill>
              </a:rPr>
              <a:t>CMX-005</a:t>
            </a:r>
            <a:r>
              <a:rPr lang="en" sz="2700" dirty="0">
                <a:solidFill>
                  <a:schemeClr val="dk1"/>
                </a:solidFill>
              </a:rPr>
              <a:t> Identified as </a:t>
            </a:r>
            <a:r>
              <a:rPr lang="en" sz="2700" i="1" dirty="0">
                <a:solidFill>
                  <a:schemeClr val="dk1"/>
                </a:solidFill>
              </a:rPr>
              <a:t>Campeloma decisum </a:t>
            </a:r>
            <a:r>
              <a:rPr lang="en" sz="2700" dirty="0">
                <a:solidFill>
                  <a:schemeClr val="dk1"/>
                </a:solidFill>
              </a:rPr>
              <a:t>and mostly in Eastern North America.</a:t>
            </a:r>
            <a:endParaRPr sz="1700" dirty="0"/>
          </a:p>
        </p:txBody>
      </p:sp>
      <p:pic>
        <p:nvPicPr>
          <p:cNvPr id="89" name="Google Shape;89;p13"/>
          <p:cNvPicPr preferRelativeResize="0"/>
          <p:nvPr/>
        </p:nvPicPr>
        <p:blipFill>
          <a:blip r:embed="rId14">
            <a:alphaModFix/>
          </a:blip>
          <a:stretch>
            <a:fillRect/>
          </a:stretch>
        </p:blipFill>
        <p:spPr>
          <a:xfrm>
            <a:off x="24090185" y="19980020"/>
            <a:ext cx="1939736" cy="1498655"/>
          </a:xfrm>
          <a:prstGeom prst="rect">
            <a:avLst/>
          </a:prstGeom>
          <a:noFill/>
          <a:ln>
            <a:noFill/>
          </a:ln>
        </p:spPr>
      </p:pic>
      <p:sp>
        <p:nvSpPr>
          <p:cNvPr id="90" name="Google Shape;90;p13"/>
          <p:cNvSpPr txBox="1"/>
          <p:nvPr/>
        </p:nvSpPr>
        <p:spPr>
          <a:xfrm>
            <a:off x="26637240" y="19980020"/>
            <a:ext cx="5689924" cy="1338798"/>
          </a:xfrm>
          <a:prstGeom prst="rect">
            <a:avLst/>
          </a:prstGeom>
          <a:solidFill>
            <a:srgbClr val="E0E0E0"/>
          </a:solidFill>
          <a:ln w="762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500" b="1" u="sng" dirty="0"/>
              <a:t>CMX-003</a:t>
            </a:r>
            <a:r>
              <a:rPr lang="en" sz="2500" dirty="0"/>
              <a:t> Identified as Caenis sp. And is mostly located in bottoms of lakes and bottom of decaying leaves.</a:t>
            </a:r>
            <a:endParaRPr sz="2500"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934</Words>
  <Application>Microsoft Office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Simple Light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Bolen, Robert - ESM - High School</cp:lastModifiedBy>
  <cp:revision>5</cp:revision>
  <dcterms:modified xsi:type="dcterms:W3CDTF">2023-06-06T17:59:58Z</dcterms:modified>
</cp:coreProperties>
</file>