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21945600"/>
  <p:notesSz cx="6858000" cy="9144000"/>
  <p:embeddedFontLst>
    <p:embeddedFont>
      <p:font typeface="Arial Narrow" panose="020B060602020203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84C457-0AD4-4FD8-8D5A-26799F6C601E}">
  <a:tblStyle styleId="{D984C457-0AD4-4FD8-8D5A-26799F6C60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1368" y="10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5fa5a3aad_0_0: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205fa5a3aa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49" y="3176853"/>
            <a:ext cx="30674160" cy="875776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8720"/>
            </a:lvl1pPr>
            <a:lvl2pPr lvl="1" algn="ctr">
              <a:spcBef>
                <a:spcPts val="0"/>
              </a:spcBef>
              <a:spcAft>
                <a:spcPts val="0"/>
              </a:spcAft>
              <a:buSzPts val="5200"/>
              <a:buNone/>
              <a:defRPr sz="18720"/>
            </a:lvl2pPr>
            <a:lvl3pPr lvl="2" algn="ctr">
              <a:spcBef>
                <a:spcPts val="0"/>
              </a:spcBef>
              <a:spcAft>
                <a:spcPts val="0"/>
              </a:spcAft>
              <a:buSzPts val="5200"/>
              <a:buNone/>
              <a:defRPr sz="18720"/>
            </a:lvl3pPr>
            <a:lvl4pPr lvl="3" algn="ctr">
              <a:spcBef>
                <a:spcPts val="0"/>
              </a:spcBef>
              <a:spcAft>
                <a:spcPts val="0"/>
              </a:spcAft>
              <a:buSzPts val="5200"/>
              <a:buNone/>
              <a:defRPr sz="18720"/>
            </a:lvl4pPr>
            <a:lvl5pPr lvl="4" algn="ctr">
              <a:spcBef>
                <a:spcPts val="0"/>
              </a:spcBef>
              <a:spcAft>
                <a:spcPts val="0"/>
              </a:spcAft>
              <a:buSzPts val="5200"/>
              <a:buNone/>
              <a:defRPr sz="18720"/>
            </a:lvl5pPr>
            <a:lvl6pPr lvl="5" algn="ctr">
              <a:spcBef>
                <a:spcPts val="0"/>
              </a:spcBef>
              <a:spcAft>
                <a:spcPts val="0"/>
              </a:spcAft>
              <a:buSzPts val="5200"/>
              <a:buNone/>
              <a:defRPr sz="18720"/>
            </a:lvl6pPr>
            <a:lvl7pPr lvl="6" algn="ctr">
              <a:spcBef>
                <a:spcPts val="0"/>
              </a:spcBef>
              <a:spcAft>
                <a:spcPts val="0"/>
              </a:spcAft>
              <a:buSzPts val="5200"/>
              <a:buNone/>
              <a:defRPr sz="18720"/>
            </a:lvl7pPr>
            <a:lvl8pPr lvl="7" algn="ctr">
              <a:spcBef>
                <a:spcPts val="0"/>
              </a:spcBef>
              <a:spcAft>
                <a:spcPts val="0"/>
              </a:spcAft>
              <a:buSzPts val="5200"/>
              <a:buNone/>
              <a:defRPr sz="18720"/>
            </a:lvl8pPr>
            <a:lvl9pPr lvl="8" algn="ctr">
              <a:spcBef>
                <a:spcPts val="0"/>
              </a:spcBef>
              <a:spcAft>
                <a:spcPts val="0"/>
              </a:spcAft>
              <a:buSzPts val="5200"/>
              <a:buNone/>
              <a:defRPr sz="18720"/>
            </a:lvl9pPr>
          </a:lstStyle>
          <a:p>
            <a:endParaRPr/>
          </a:p>
        </p:txBody>
      </p:sp>
      <p:sp>
        <p:nvSpPr>
          <p:cNvPr id="11" name="Google Shape;11;p2"/>
          <p:cNvSpPr txBox="1">
            <a:spLocks noGrp="1"/>
          </p:cNvSpPr>
          <p:nvPr>
            <p:ph type="subTitle" idx="1"/>
          </p:nvPr>
        </p:nvSpPr>
        <p:spPr>
          <a:xfrm>
            <a:off x="1122120" y="12092267"/>
            <a:ext cx="30674160" cy="338176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0080"/>
            </a:lvl1pPr>
            <a:lvl2pPr lvl="1" algn="ctr">
              <a:lnSpc>
                <a:spcPct val="100000"/>
              </a:lnSpc>
              <a:spcBef>
                <a:spcPts val="0"/>
              </a:spcBef>
              <a:spcAft>
                <a:spcPts val="0"/>
              </a:spcAft>
              <a:buSzPts val="2800"/>
              <a:buNone/>
              <a:defRPr sz="10080"/>
            </a:lvl2pPr>
            <a:lvl3pPr lvl="2" algn="ctr">
              <a:lnSpc>
                <a:spcPct val="100000"/>
              </a:lnSpc>
              <a:spcBef>
                <a:spcPts val="0"/>
              </a:spcBef>
              <a:spcAft>
                <a:spcPts val="0"/>
              </a:spcAft>
              <a:buSzPts val="2800"/>
              <a:buNone/>
              <a:defRPr sz="10080"/>
            </a:lvl3pPr>
            <a:lvl4pPr lvl="3" algn="ctr">
              <a:lnSpc>
                <a:spcPct val="100000"/>
              </a:lnSpc>
              <a:spcBef>
                <a:spcPts val="0"/>
              </a:spcBef>
              <a:spcAft>
                <a:spcPts val="0"/>
              </a:spcAft>
              <a:buSzPts val="2800"/>
              <a:buNone/>
              <a:defRPr sz="10080"/>
            </a:lvl4pPr>
            <a:lvl5pPr lvl="4" algn="ctr">
              <a:lnSpc>
                <a:spcPct val="100000"/>
              </a:lnSpc>
              <a:spcBef>
                <a:spcPts val="0"/>
              </a:spcBef>
              <a:spcAft>
                <a:spcPts val="0"/>
              </a:spcAft>
              <a:buSzPts val="2800"/>
              <a:buNone/>
              <a:defRPr sz="10080"/>
            </a:lvl5pPr>
            <a:lvl6pPr lvl="5" algn="ctr">
              <a:lnSpc>
                <a:spcPct val="100000"/>
              </a:lnSpc>
              <a:spcBef>
                <a:spcPts val="0"/>
              </a:spcBef>
              <a:spcAft>
                <a:spcPts val="0"/>
              </a:spcAft>
              <a:buSzPts val="2800"/>
              <a:buNone/>
              <a:defRPr sz="10080"/>
            </a:lvl6pPr>
            <a:lvl7pPr lvl="6" algn="ctr">
              <a:lnSpc>
                <a:spcPct val="100000"/>
              </a:lnSpc>
              <a:spcBef>
                <a:spcPts val="0"/>
              </a:spcBef>
              <a:spcAft>
                <a:spcPts val="0"/>
              </a:spcAft>
              <a:buSzPts val="2800"/>
              <a:buNone/>
              <a:defRPr sz="10080"/>
            </a:lvl7pPr>
            <a:lvl8pPr lvl="7" algn="ctr">
              <a:lnSpc>
                <a:spcPct val="100000"/>
              </a:lnSpc>
              <a:spcBef>
                <a:spcPts val="0"/>
              </a:spcBef>
              <a:spcAft>
                <a:spcPts val="0"/>
              </a:spcAft>
              <a:buSzPts val="2800"/>
              <a:buNone/>
              <a:defRPr sz="10080"/>
            </a:lvl8pPr>
            <a:lvl9pPr lvl="8" algn="ctr">
              <a:lnSpc>
                <a:spcPct val="100000"/>
              </a:lnSpc>
              <a:spcBef>
                <a:spcPts val="0"/>
              </a:spcBef>
              <a:spcAft>
                <a:spcPts val="0"/>
              </a:spcAft>
              <a:buSzPts val="2800"/>
              <a:buNone/>
              <a:defRPr sz="10080"/>
            </a:lvl9pPr>
          </a:lstStyle>
          <a:p>
            <a:endParaRPr/>
          </a:p>
        </p:txBody>
      </p:sp>
      <p:sp>
        <p:nvSpPr>
          <p:cNvPr id="12" name="Google Shape;12;p2"/>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4719467"/>
            <a:ext cx="30674160" cy="8377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43200"/>
            </a:lvl1pPr>
            <a:lvl2pPr lvl="1" algn="ctr">
              <a:spcBef>
                <a:spcPts val="0"/>
              </a:spcBef>
              <a:spcAft>
                <a:spcPts val="0"/>
              </a:spcAft>
              <a:buSzPts val="12000"/>
              <a:buNone/>
              <a:defRPr sz="43200"/>
            </a:lvl2pPr>
            <a:lvl3pPr lvl="2" algn="ctr">
              <a:spcBef>
                <a:spcPts val="0"/>
              </a:spcBef>
              <a:spcAft>
                <a:spcPts val="0"/>
              </a:spcAft>
              <a:buSzPts val="12000"/>
              <a:buNone/>
              <a:defRPr sz="43200"/>
            </a:lvl3pPr>
            <a:lvl4pPr lvl="3" algn="ctr">
              <a:spcBef>
                <a:spcPts val="0"/>
              </a:spcBef>
              <a:spcAft>
                <a:spcPts val="0"/>
              </a:spcAft>
              <a:buSzPts val="12000"/>
              <a:buNone/>
              <a:defRPr sz="43200"/>
            </a:lvl4pPr>
            <a:lvl5pPr lvl="4" algn="ctr">
              <a:spcBef>
                <a:spcPts val="0"/>
              </a:spcBef>
              <a:spcAft>
                <a:spcPts val="0"/>
              </a:spcAft>
              <a:buSzPts val="12000"/>
              <a:buNone/>
              <a:defRPr sz="43200"/>
            </a:lvl5pPr>
            <a:lvl6pPr lvl="5" algn="ctr">
              <a:spcBef>
                <a:spcPts val="0"/>
              </a:spcBef>
              <a:spcAft>
                <a:spcPts val="0"/>
              </a:spcAft>
              <a:buSzPts val="12000"/>
              <a:buNone/>
              <a:defRPr sz="43200"/>
            </a:lvl6pPr>
            <a:lvl7pPr lvl="6" algn="ctr">
              <a:spcBef>
                <a:spcPts val="0"/>
              </a:spcBef>
              <a:spcAft>
                <a:spcPts val="0"/>
              </a:spcAft>
              <a:buSzPts val="12000"/>
              <a:buNone/>
              <a:defRPr sz="43200"/>
            </a:lvl7pPr>
            <a:lvl8pPr lvl="7" algn="ctr">
              <a:spcBef>
                <a:spcPts val="0"/>
              </a:spcBef>
              <a:spcAft>
                <a:spcPts val="0"/>
              </a:spcAft>
              <a:buSzPts val="12000"/>
              <a:buNone/>
              <a:defRPr sz="43200"/>
            </a:lvl8pPr>
            <a:lvl9pPr lvl="8" algn="ctr">
              <a:spcBef>
                <a:spcPts val="0"/>
              </a:spcBef>
              <a:spcAft>
                <a:spcPts val="0"/>
              </a:spcAft>
              <a:buSzPts val="12000"/>
              <a:buNone/>
              <a:defRPr sz="43200"/>
            </a:lvl9pPr>
          </a:lstStyle>
          <a:p>
            <a:r>
              <a:t>xx%</a:t>
            </a:r>
          </a:p>
        </p:txBody>
      </p:sp>
      <p:sp>
        <p:nvSpPr>
          <p:cNvPr id="46" name="Google Shape;46;p11"/>
          <p:cNvSpPr txBox="1">
            <a:spLocks noGrp="1"/>
          </p:cNvSpPr>
          <p:nvPr>
            <p:ph type="body" idx="1"/>
          </p:nvPr>
        </p:nvSpPr>
        <p:spPr>
          <a:xfrm>
            <a:off x="1122120" y="13449493"/>
            <a:ext cx="30674160" cy="5550080"/>
          </a:xfrm>
          <a:prstGeom prst="rect">
            <a:avLst/>
          </a:prstGeom>
        </p:spPr>
        <p:txBody>
          <a:bodyPr spcFirstLastPara="1" wrap="square" lIns="91425" tIns="91425" rIns="91425" bIns="91425" anchor="t" anchorCtr="0">
            <a:normAutofit/>
          </a:bodyPr>
          <a:lstStyle>
            <a:lvl1pPr marL="1645920" lvl="0" indent="-1234440" algn="ctr">
              <a:spcBef>
                <a:spcPts val="0"/>
              </a:spcBef>
              <a:spcAft>
                <a:spcPts val="0"/>
              </a:spcAft>
              <a:buSzPts val="1800"/>
              <a:buChar char="●"/>
              <a:defRPr/>
            </a:lvl1pPr>
            <a:lvl2pPr marL="3291840" lvl="1" indent="-1143000" algn="ctr">
              <a:spcBef>
                <a:spcPts val="0"/>
              </a:spcBef>
              <a:spcAft>
                <a:spcPts val="0"/>
              </a:spcAft>
              <a:buSzPts val="1400"/>
              <a:buChar char="○"/>
              <a:defRPr/>
            </a:lvl2pPr>
            <a:lvl3pPr marL="4937760" lvl="2" indent="-1143000" algn="ctr">
              <a:spcBef>
                <a:spcPts val="0"/>
              </a:spcBef>
              <a:spcAft>
                <a:spcPts val="0"/>
              </a:spcAft>
              <a:buSzPts val="1400"/>
              <a:buChar char="■"/>
              <a:defRPr/>
            </a:lvl3pPr>
            <a:lvl4pPr marL="6583680" lvl="3" indent="-1143000" algn="ctr">
              <a:spcBef>
                <a:spcPts val="0"/>
              </a:spcBef>
              <a:spcAft>
                <a:spcPts val="0"/>
              </a:spcAft>
              <a:buSzPts val="1400"/>
              <a:buChar char="●"/>
              <a:defRPr/>
            </a:lvl4pPr>
            <a:lvl5pPr marL="8229600" lvl="4" indent="-1143000" algn="ctr">
              <a:spcBef>
                <a:spcPts val="0"/>
              </a:spcBef>
              <a:spcAft>
                <a:spcPts val="0"/>
              </a:spcAft>
              <a:buSzPts val="1400"/>
              <a:buChar char="○"/>
              <a:defRPr/>
            </a:lvl5pPr>
            <a:lvl6pPr marL="9875520" lvl="5" indent="-1143000" algn="ctr">
              <a:spcBef>
                <a:spcPts val="0"/>
              </a:spcBef>
              <a:spcAft>
                <a:spcPts val="0"/>
              </a:spcAft>
              <a:buSzPts val="1400"/>
              <a:buChar char="■"/>
              <a:defRPr/>
            </a:lvl6pPr>
            <a:lvl7pPr marL="11521440" lvl="6" indent="-1143000" algn="ctr">
              <a:spcBef>
                <a:spcPts val="0"/>
              </a:spcBef>
              <a:spcAft>
                <a:spcPts val="0"/>
              </a:spcAft>
              <a:buSzPts val="1400"/>
              <a:buChar char="●"/>
              <a:defRPr/>
            </a:lvl7pPr>
            <a:lvl8pPr marL="13167360" lvl="7" indent="-1143000" algn="ctr">
              <a:spcBef>
                <a:spcPts val="0"/>
              </a:spcBef>
              <a:spcAft>
                <a:spcPts val="0"/>
              </a:spcAft>
              <a:buSzPts val="1400"/>
              <a:buChar char="○"/>
              <a:defRPr/>
            </a:lvl8pPr>
            <a:lvl9pPr marL="14813280" lvl="8" indent="-11430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160" cy="359168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12960"/>
            </a:lvl1pPr>
            <a:lvl2pPr lvl="1" algn="ctr">
              <a:spcBef>
                <a:spcPts val="0"/>
              </a:spcBef>
              <a:spcAft>
                <a:spcPts val="0"/>
              </a:spcAft>
              <a:buSzPts val="3600"/>
              <a:buNone/>
              <a:defRPr sz="12960"/>
            </a:lvl2pPr>
            <a:lvl3pPr lvl="2" algn="ctr">
              <a:spcBef>
                <a:spcPts val="0"/>
              </a:spcBef>
              <a:spcAft>
                <a:spcPts val="0"/>
              </a:spcAft>
              <a:buSzPts val="3600"/>
              <a:buNone/>
              <a:defRPr sz="12960"/>
            </a:lvl3pPr>
            <a:lvl4pPr lvl="3" algn="ctr">
              <a:spcBef>
                <a:spcPts val="0"/>
              </a:spcBef>
              <a:spcAft>
                <a:spcPts val="0"/>
              </a:spcAft>
              <a:buSzPts val="3600"/>
              <a:buNone/>
              <a:defRPr sz="12960"/>
            </a:lvl4pPr>
            <a:lvl5pPr lvl="4" algn="ctr">
              <a:spcBef>
                <a:spcPts val="0"/>
              </a:spcBef>
              <a:spcAft>
                <a:spcPts val="0"/>
              </a:spcAft>
              <a:buSzPts val="3600"/>
              <a:buNone/>
              <a:defRPr sz="12960"/>
            </a:lvl5pPr>
            <a:lvl6pPr lvl="5" algn="ctr">
              <a:spcBef>
                <a:spcPts val="0"/>
              </a:spcBef>
              <a:spcAft>
                <a:spcPts val="0"/>
              </a:spcAft>
              <a:buSzPts val="3600"/>
              <a:buNone/>
              <a:defRPr sz="12960"/>
            </a:lvl6pPr>
            <a:lvl7pPr lvl="6" algn="ctr">
              <a:spcBef>
                <a:spcPts val="0"/>
              </a:spcBef>
              <a:spcAft>
                <a:spcPts val="0"/>
              </a:spcAft>
              <a:buSzPts val="3600"/>
              <a:buNone/>
              <a:defRPr sz="12960"/>
            </a:lvl7pPr>
            <a:lvl8pPr lvl="7" algn="ctr">
              <a:spcBef>
                <a:spcPts val="0"/>
              </a:spcBef>
              <a:spcAft>
                <a:spcPts val="0"/>
              </a:spcAft>
              <a:buSzPts val="3600"/>
              <a:buNone/>
              <a:defRPr sz="12960"/>
            </a:lvl8pPr>
            <a:lvl9pPr lvl="8" algn="ctr">
              <a:spcBef>
                <a:spcPts val="0"/>
              </a:spcBef>
              <a:spcAft>
                <a:spcPts val="0"/>
              </a:spcAft>
              <a:buSzPts val="3600"/>
              <a:buNone/>
              <a:defRPr sz="12960"/>
            </a:lvl9pPr>
          </a:lstStyle>
          <a:p>
            <a:endParaRPr/>
          </a:p>
        </p:txBody>
      </p:sp>
      <p:sp>
        <p:nvSpPr>
          <p:cNvPr id="15" name="Google Shape;15;p3"/>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1898773"/>
            <a:ext cx="30674160" cy="244352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122120" y="4917227"/>
            <a:ext cx="30674160" cy="14576640"/>
          </a:xfrm>
          <a:prstGeom prst="rect">
            <a:avLst/>
          </a:prstGeom>
        </p:spPr>
        <p:txBody>
          <a:bodyPr spcFirstLastPara="1" wrap="square" lIns="91425" tIns="91425" rIns="91425" bIns="91425" anchor="t" anchorCtr="0">
            <a:normAutofit/>
          </a:bodyPr>
          <a:lstStyle>
            <a:lvl1pPr marL="1645920" lvl="0" indent="-1234440">
              <a:spcBef>
                <a:spcPts val="0"/>
              </a:spcBef>
              <a:spcAft>
                <a:spcPts val="0"/>
              </a:spcAft>
              <a:buSzPts val="1800"/>
              <a:buChar char="●"/>
              <a:defRPr/>
            </a:lvl1pPr>
            <a:lvl2pPr marL="3291840" lvl="1" indent="-1143000">
              <a:spcBef>
                <a:spcPts val="0"/>
              </a:spcBef>
              <a:spcAft>
                <a:spcPts val="0"/>
              </a:spcAft>
              <a:buSzPts val="1400"/>
              <a:buChar char="○"/>
              <a:defRPr/>
            </a:lvl2pPr>
            <a:lvl3pPr marL="4937760" lvl="2" indent="-1143000">
              <a:spcBef>
                <a:spcPts val="0"/>
              </a:spcBef>
              <a:spcAft>
                <a:spcPts val="0"/>
              </a:spcAft>
              <a:buSzPts val="1400"/>
              <a:buChar char="■"/>
              <a:defRPr/>
            </a:lvl3pPr>
            <a:lvl4pPr marL="6583680" lvl="3" indent="-1143000">
              <a:spcBef>
                <a:spcPts val="0"/>
              </a:spcBef>
              <a:spcAft>
                <a:spcPts val="0"/>
              </a:spcAft>
              <a:buSzPts val="1400"/>
              <a:buChar char="●"/>
              <a:defRPr/>
            </a:lvl4pPr>
            <a:lvl5pPr marL="8229600" lvl="4" indent="-1143000">
              <a:spcBef>
                <a:spcPts val="0"/>
              </a:spcBef>
              <a:spcAft>
                <a:spcPts val="0"/>
              </a:spcAft>
              <a:buSzPts val="1400"/>
              <a:buChar char="○"/>
              <a:defRPr/>
            </a:lvl5pPr>
            <a:lvl6pPr marL="9875520" lvl="5" indent="-1143000">
              <a:spcBef>
                <a:spcPts val="0"/>
              </a:spcBef>
              <a:spcAft>
                <a:spcPts val="0"/>
              </a:spcAft>
              <a:buSzPts val="1400"/>
              <a:buChar char="■"/>
              <a:defRPr/>
            </a:lvl6pPr>
            <a:lvl7pPr marL="11521440" lvl="6" indent="-1143000">
              <a:spcBef>
                <a:spcPts val="0"/>
              </a:spcBef>
              <a:spcAft>
                <a:spcPts val="0"/>
              </a:spcAft>
              <a:buSzPts val="1400"/>
              <a:buChar char="●"/>
              <a:defRPr/>
            </a:lvl7pPr>
            <a:lvl8pPr marL="13167360" lvl="7" indent="-1143000">
              <a:spcBef>
                <a:spcPts val="0"/>
              </a:spcBef>
              <a:spcAft>
                <a:spcPts val="0"/>
              </a:spcAft>
              <a:buSzPts val="1400"/>
              <a:buChar char="○"/>
              <a:defRPr/>
            </a:lvl8pPr>
            <a:lvl9pPr marL="14813280" lvl="8" indent="-1143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1898773"/>
            <a:ext cx="30674160" cy="244352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122120" y="4917227"/>
            <a:ext cx="14399640" cy="14576640"/>
          </a:xfrm>
          <a:prstGeom prst="rect">
            <a:avLst/>
          </a:prstGeom>
        </p:spPr>
        <p:txBody>
          <a:bodyPr spcFirstLastPara="1" wrap="square" lIns="91425" tIns="91425" rIns="91425" bIns="91425" anchor="t" anchorCtr="0">
            <a:normAutofit/>
          </a:bodyPr>
          <a:lstStyle>
            <a:lvl1pPr marL="1645920" lvl="0" indent="-1143000">
              <a:spcBef>
                <a:spcPts val="0"/>
              </a:spcBef>
              <a:spcAft>
                <a:spcPts val="0"/>
              </a:spcAft>
              <a:buSzPts val="1400"/>
              <a:buChar char="●"/>
              <a:defRPr sz="5040"/>
            </a:lvl1pPr>
            <a:lvl2pPr marL="3291840" lvl="1" indent="-1097280">
              <a:spcBef>
                <a:spcPts val="0"/>
              </a:spcBef>
              <a:spcAft>
                <a:spcPts val="0"/>
              </a:spcAft>
              <a:buSzPts val="1200"/>
              <a:buChar char="○"/>
              <a:defRPr sz="4320"/>
            </a:lvl2pPr>
            <a:lvl3pPr marL="4937760" lvl="2" indent="-1097280">
              <a:spcBef>
                <a:spcPts val="0"/>
              </a:spcBef>
              <a:spcAft>
                <a:spcPts val="0"/>
              </a:spcAft>
              <a:buSzPts val="1200"/>
              <a:buChar char="■"/>
              <a:defRPr sz="4320"/>
            </a:lvl3pPr>
            <a:lvl4pPr marL="6583680" lvl="3" indent="-1097280">
              <a:spcBef>
                <a:spcPts val="0"/>
              </a:spcBef>
              <a:spcAft>
                <a:spcPts val="0"/>
              </a:spcAft>
              <a:buSzPts val="1200"/>
              <a:buChar char="●"/>
              <a:defRPr sz="4320"/>
            </a:lvl4pPr>
            <a:lvl5pPr marL="8229600" lvl="4" indent="-1097280">
              <a:spcBef>
                <a:spcPts val="0"/>
              </a:spcBef>
              <a:spcAft>
                <a:spcPts val="0"/>
              </a:spcAft>
              <a:buSzPts val="1200"/>
              <a:buChar char="○"/>
              <a:defRPr sz="4320"/>
            </a:lvl5pPr>
            <a:lvl6pPr marL="9875520" lvl="5" indent="-1097280">
              <a:spcBef>
                <a:spcPts val="0"/>
              </a:spcBef>
              <a:spcAft>
                <a:spcPts val="0"/>
              </a:spcAft>
              <a:buSzPts val="1200"/>
              <a:buChar char="■"/>
              <a:defRPr sz="4320"/>
            </a:lvl6pPr>
            <a:lvl7pPr marL="11521440" lvl="6" indent="-1097280">
              <a:spcBef>
                <a:spcPts val="0"/>
              </a:spcBef>
              <a:spcAft>
                <a:spcPts val="0"/>
              </a:spcAft>
              <a:buSzPts val="1200"/>
              <a:buChar char="●"/>
              <a:defRPr sz="4320"/>
            </a:lvl7pPr>
            <a:lvl8pPr marL="13167360" lvl="7" indent="-1097280">
              <a:spcBef>
                <a:spcPts val="0"/>
              </a:spcBef>
              <a:spcAft>
                <a:spcPts val="0"/>
              </a:spcAft>
              <a:buSzPts val="1200"/>
              <a:buChar char="○"/>
              <a:defRPr sz="4320"/>
            </a:lvl8pPr>
            <a:lvl9pPr marL="14813280" lvl="8" indent="-1097280">
              <a:spcBef>
                <a:spcPts val="0"/>
              </a:spcBef>
              <a:spcAft>
                <a:spcPts val="0"/>
              </a:spcAft>
              <a:buSzPts val="1200"/>
              <a:buChar char="■"/>
              <a:defRPr sz="4320"/>
            </a:lvl9pPr>
          </a:lstStyle>
          <a:p>
            <a:endParaRPr/>
          </a:p>
        </p:txBody>
      </p:sp>
      <p:sp>
        <p:nvSpPr>
          <p:cNvPr id="23" name="Google Shape;23;p5"/>
          <p:cNvSpPr txBox="1">
            <a:spLocks noGrp="1"/>
          </p:cNvSpPr>
          <p:nvPr>
            <p:ph type="body" idx="2"/>
          </p:nvPr>
        </p:nvSpPr>
        <p:spPr>
          <a:xfrm>
            <a:off x="17396640" y="4917227"/>
            <a:ext cx="14399640" cy="14576640"/>
          </a:xfrm>
          <a:prstGeom prst="rect">
            <a:avLst/>
          </a:prstGeom>
        </p:spPr>
        <p:txBody>
          <a:bodyPr spcFirstLastPara="1" wrap="square" lIns="91425" tIns="91425" rIns="91425" bIns="91425" anchor="t" anchorCtr="0">
            <a:normAutofit/>
          </a:bodyPr>
          <a:lstStyle>
            <a:lvl1pPr marL="1645920" lvl="0" indent="-1143000">
              <a:spcBef>
                <a:spcPts val="0"/>
              </a:spcBef>
              <a:spcAft>
                <a:spcPts val="0"/>
              </a:spcAft>
              <a:buSzPts val="1400"/>
              <a:buChar char="●"/>
              <a:defRPr sz="5040"/>
            </a:lvl1pPr>
            <a:lvl2pPr marL="3291840" lvl="1" indent="-1097280">
              <a:spcBef>
                <a:spcPts val="0"/>
              </a:spcBef>
              <a:spcAft>
                <a:spcPts val="0"/>
              </a:spcAft>
              <a:buSzPts val="1200"/>
              <a:buChar char="○"/>
              <a:defRPr sz="4320"/>
            </a:lvl2pPr>
            <a:lvl3pPr marL="4937760" lvl="2" indent="-1097280">
              <a:spcBef>
                <a:spcPts val="0"/>
              </a:spcBef>
              <a:spcAft>
                <a:spcPts val="0"/>
              </a:spcAft>
              <a:buSzPts val="1200"/>
              <a:buChar char="■"/>
              <a:defRPr sz="4320"/>
            </a:lvl3pPr>
            <a:lvl4pPr marL="6583680" lvl="3" indent="-1097280">
              <a:spcBef>
                <a:spcPts val="0"/>
              </a:spcBef>
              <a:spcAft>
                <a:spcPts val="0"/>
              </a:spcAft>
              <a:buSzPts val="1200"/>
              <a:buChar char="●"/>
              <a:defRPr sz="4320"/>
            </a:lvl4pPr>
            <a:lvl5pPr marL="8229600" lvl="4" indent="-1097280">
              <a:spcBef>
                <a:spcPts val="0"/>
              </a:spcBef>
              <a:spcAft>
                <a:spcPts val="0"/>
              </a:spcAft>
              <a:buSzPts val="1200"/>
              <a:buChar char="○"/>
              <a:defRPr sz="4320"/>
            </a:lvl5pPr>
            <a:lvl6pPr marL="9875520" lvl="5" indent="-1097280">
              <a:spcBef>
                <a:spcPts val="0"/>
              </a:spcBef>
              <a:spcAft>
                <a:spcPts val="0"/>
              </a:spcAft>
              <a:buSzPts val="1200"/>
              <a:buChar char="■"/>
              <a:defRPr sz="4320"/>
            </a:lvl6pPr>
            <a:lvl7pPr marL="11521440" lvl="6" indent="-1097280">
              <a:spcBef>
                <a:spcPts val="0"/>
              </a:spcBef>
              <a:spcAft>
                <a:spcPts val="0"/>
              </a:spcAft>
              <a:buSzPts val="1200"/>
              <a:buChar char="●"/>
              <a:defRPr sz="4320"/>
            </a:lvl7pPr>
            <a:lvl8pPr marL="13167360" lvl="7" indent="-1097280">
              <a:spcBef>
                <a:spcPts val="0"/>
              </a:spcBef>
              <a:spcAft>
                <a:spcPts val="0"/>
              </a:spcAft>
              <a:buSzPts val="1200"/>
              <a:buChar char="○"/>
              <a:defRPr sz="4320"/>
            </a:lvl8pPr>
            <a:lvl9pPr marL="14813280" lvl="8" indent="-1097280">
              <a:spcBef>
                <a:spcPts val="0"/>
              </a:spcBef>
              <a:spcAft>
                <a:spcPts val="0"/>
              </a:spcAft>
              <a:buSzPts val="1200"/>
              <a:buChar char="■"/>
              <a:defRPr sz="4320"/>
            </a:lvl9pPr>
          </a:lstStyle>
          <a:p>
            <a:endParaRPr/>
          </a:p>
        </p:txBody>
      </p:sp>
      <p:sp>
        <p:nvSpPr>
          <p:cNvPr id="24" name="Google Shape;24;p5"/>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1898773"/>
            <a:ext cx="30674160" cy="244352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2370560"/>
            <a:ext cx="10108800" cy="322432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8640"/>
            </a:lvl1pPr>
            <a:lvl2pPr lvl="1">
              <a:spcBef>
                <a:spcPts val="0"/>
              </a:spcBef>
              <a:spcAft>
                <a:spcPts val="0"/>
              </a:spcAft>
              <a:buSzPts val="2400"/>
              <a:buNone/>
              <a:defRPr sz="8640"/>
            </a:lvl2pPr>
            <a:lvl3pPr lvl="2">
              <a:spcBef>
                <a:spcPts val="0"/>
              </a:spcBef>
              <a:spcAft>
                <a:spcPts val="0"/>
              </a:spcAft>
              <a:buSzPts val="2400"/>
              <a:buNone/>
              <a:defRPr sz="8640"/>
            </a:lvl3pPr>
            <a:lvl4pPr lvl="3">
              <a:spcBef>
                <a:spcPts val="0"/>
              </a:spcBef>
              <a:spcAft>
                <a:spcPts val="0"/>
              </a:spcAft>
              <a:buSzPts val="2400"/>
              <a:buNone/>
              <a:defRPr sz="8640"/>
            </a:lvl4pPr>
            <a:lvl5pPr lvl="4">
              <a:spcBef>
                <a:spcPts val="0"/>
              </a:spcBef>
              <a:spcAft>
                <a:spcPts val="0"/>
              </a:spcAft>
              <a:buSzPts val="2400"/>
              <a:buNone/>
              <a:defRPr sz="8640"/>
            </a:lvl5pPr>
            <a:lvl6pPr lvl="5">
              <a:spcBef>
                <a:spcPts val="0"/>
              </a:spcBef>
              <a:spcAft>
                <a:spcPts val="0"/>
              </a:spcAft>
              <a:buSzPts val="2400"/>
              <a:buNone/>
              <a:defRPr sz="8640"/>
            </a:lvl6pPr>
            <a:lvl7pPr lvl="6">
              <a:spcBef>
                <a:spcPts val="0"/>
              </a:spcBef>
              <a:spcAft>
                <a:spcPts val="0"/>
              </a:spcAft>
              <a:buSzPts val="2400"/>
              <a:buNone/>
              <a:defRPr sz="8640"/>
            </a:lvl7pPr>
            <a:lvl8pPr lvl="7">
              <a:spcBef>
                <a:spcPts val="0"/>
              </a:spcBef>
              <a:spcAft>
                <a:spcPts val="0"/>
              </a:spcAft>
              <a:buSzPts val="2400"/>
              <a:buNone/>
              <a:defRPr sz="8640"/>
            </a:lvl8pPr>
            <a:lvl9pPr lvl="8">
              <a:spcBef>
                <a:spcPts val="0"/>
              </a:spcBef>
              <a:spcAft>
                <a:spcPts val="0"/>
              </a:spcAft>
              <a:buSzPts val="2400"/>
              <a:buNone/>
              <a:defRPr sz="8640"/>
            </a:lvl9pPr>
          </a:lstStyle>
          <a:p>
            <a:endParaRPr/>
          </a:p>
        </p:txBody>
      </p:sp>
      <p:sp>
        <p:nvSpPr>
          <p:cNvPr id="30" name="Google Shape;30;p7"/>
          <p:cNvSpPr txBox="1">
            <a:spLocks noGrp="1"/>
          </p:cNvSpPr>
          <p:nvPr>
            <p:ph type="body" idx="1"/>
          </p:nvPr>
        </p:nvSpPr>
        <p:spPr>
          <a:xfrm>
            <a:off x="1122120" y="5928960"/>
            <a:ext cx="10108800" cy="13565440"/>
          </a:xfrm>
          <a:prstGeom prst="rect">
            <a:avLst/>
          </a:prstGeom>
        </p:spPr>
        <p:txBody>
          <a:bodyPr spcFirstLastPara="1" wrap="square" lIns="91425" tIns="91425" rIns="91425" bIns="91425" anchor="t" anchorCtr="0">
            <a:normAutofit/>
          </a:bodyPr>
          <a:lstStyle>
            <a:lvl1pPr marL="1645920" lvl="0" indent="-1097280">
              <a:spcBef>
                <a:spcPts val="0"/>
              </a:spcBef>
              <a:spcAft>
                <a:spcPts val="0"/>
              </a:spcAft>
              <a:buSzPts val="1200"/>
              <a:buChar char="●"/>
              <a:defRPr sz="4320"/>
            </a:lvl1pPr>
            <a:lvl2pPr marL="3291840" lvl="1" indent="-1097280">
              <a:spcBef>
                <a:spcPts val="0"/>
              </a:spcBef>
              <a:spcAft>
                <a:spcPts val="0"/>
              </a:spcAft>
              <a:buSzPts val="1200"/>
              <a:buChar char="○"/>
              <a:defRPr sz="4320"/>
            </a:lvl2pPr>
            <a:lvl3pPr marL="4937760" lvl="2" indent="-1097280">
              <a:spcBef>
                <a:spcPts val="0"/>
              </a:spcBef>
              <a:spcAft>
                <a:spcPts val="0"/>
              </a:spcAft>
              <a:buSzPts val="1200"/>
              <a:buChar char="■"/>
              <a:defRPr sz="4320"/>
            </a:lvl3pPr>
            <a:lvl4pPr marL="6583680" lvl="3" indent="-1097280">
              <a:spcBef>
                <a:spcPts val="0"/>
              </a:spcBef>
              <a:spcAft>
                <a:spcPts val="0"/>
              </a:spcAft>
              <a:buSzPts val="1200"/>
              <a:buChar char="●"/>
              <a:defRPr sz="4320"/>
            </a:lvl4pPr>
            <a:lvl5pPr marL="8229600" lvl="4" indent="-1097280">
              <a:spcBef>
                <a:spcPts val="0"/>
              </a:spcBef>
              <a:spcAft>
                <a:spcPts val="0"/>
              </a:spcAft>
              <a:buSzPts val="1200"/>
              <a:buChar char="○"/>
              <a:defRPr sz="4320"/>
            </a:lvl5pPr>
            <a:lvl6pPr marL="9875520" lvl="5" indent="-1097280">
              <a:spcBef>
                <a:spcPts val="0"/>
              </a:spcBef>
              <a:spcAft>
                <a:spcPts val="0"/>
              </a:spcAft>
              <a:buSzPts val="1200"/>
              <a:buChar char="■"/>
              <a:defRPr sz="4320"/>
            </a:lvl6pPr>
            <a:lvl7pPr marL="11521440" lvl="6" indent="-1097280">
              <a:spcBef>
                <a:spcPts val="0"/>
              </a:spcBef>
              <a:spcAft>
                <a:spcPts val="0"/>
              </a:spcAft>
              <a:buSzPts val="1200"/>
              <a:buChar char="●"/>
              <a:defRPr sz="4320"/>
            </a:lvl7pPr>
            <a:lvl8pPr marL="13167360" lvl="7" indent="-1097280">
              <a:spcBef>
                <a:spcPts val="0"/>
              </a:spcBef>
              <a:spcAft>
                <a:spcPts val="0"/>
              </a:spcAft>
              <a:buSzPts val="1200"/>
              <a:buChar char="○"/>
              <a:defRPr sz="4320"/>
            </a:lvl8pPr>
            <a:lvl9pPr marL="14813280" lvl="8" indent="-1097280">
              <a:spcBef>
                <a:spcPts val="0"/>
              </a:spcBef>
              <a:spcAft>
                <a:spcPts val="0"/>
              </a:spcAft>
              <a:buSzPts val="1200"/>
              <a:buChar char="■"/>
              <a:defRPr sz="4320"/>
            </a:lvl9pPr>
          </a:lstStyle>
          <a:p>
            <a:endParaRPr/>
          </a:p>
        </p:txBody>
      </p:sp>
      <p:sp>
        <p:nvSpPr>
          <p:cNvPr id="31" name="Google Shape;31;p7"/>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1920640"/>
            <a:ext cx="22924080" cy="1745408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17280"/>
            </a:lvl1pPr>
            <a:lvl2pPr lvl="1">
              <a:spcBef>
                <a:spcPts val="0"/>
              </a:spcBef>
              <a:spcAft>
                <a:spcPts val="0"/>
              </a:spcAft>
              <a:buSzPts val="4800"/>
              <a:buNone/>
              <a:defRPr sz="17280"/>
            </a:lvl2pPr>
            <a:lvl3pPr lvl="2">
              <a:spcBef>
                <a:spcPts val="0"/>
              </a:spcBef>
              <a:spcAft>
                <a:spcPts val="0"/>
              </a:spcAft>
              <a:buSzPts val="4800"/>
              <a:buNone/>
              <a:defRPr sz="17280"/>
            </a:lvl3pPr>
            <a:lvl4pPr lvl="3">
              <a:spcBef>
                <a:spcPts val="0"/>
              </a:spcBef>
              <a:spcAft>
                <a:spcPts val="0"/>
              </a:spcAft>
              <a:buSzPts val="4800"/>
              <a:buNone/>
              <a:defRPr sz="17280"/>
            </a:lvl4pPr>
            <a:lvl5pPr lvl="4">
              <a:spcBef>
                <a:spcPts val="0"/>
              </a:spcBef>
              <a:spcAft>
                <a:spcPts val="0"/>
              </a:spcAft>
              <a:buSzPts val="4800"/>
              <a:buNone/>
              <a:defRPr sz="17280"/>
            </a:lvl5pPr>
            <a:lvl6pPr lvl="5">
              <a:spcBef>
                <a:spcPts val="0"/>
              </a:spcBef>
              <a:spcAft>
                <a:spcPts val="0"/>
              </a:spcAft>
              <a:buSzPts val="4800"/>
              <a:buNone/>
              <a:defRPr sz="17280"/>
            </a:lvl6pPr>
            <a:lvl7pPr lvl="6">
              <a:spcBef>
                <a:spcPts val="0"/>
              </a:spcBef>
              <a:spcAft>
                <a:spcPts val="0"/>
              </a:spcAft>
              <a:buSzPts val="4800"/>
              <a:buNone/>
              <a:defRPr sz="17280"/>
            </a:lvl7pPr>
            <a:lvl8pPr lvl="7">
              <a:spcBef>
                <a:spcPts val="0"/>
              </a:spcBef>
              <a:spcAft>
                <a:spcPts val="0"/>
              </a:spcAft>
              <a:buSzPts val="4800"/>
              <a:buNone/>
              <a:defRPr sz="17280"/>
            </a:lvl8pPr>
            <a:lvl9pPr lvl="8">
              <a:spcBef>
                <a:spcPts val="0"/>
              </a:spcBef>
              <a:spcAft>
                <a:spcPts val="0"/>
              </a:spcAft>
              <a:buSzPts val="4800"/>
              <a:buNone/>
              <a:defRPr sz="17280"/>
            </a:lvl9pPr>
          </a:lstStyle>
          <a:p>
            <a:endParaRPr/>
          </a:p>
        </p:txBody>
      </p:sp>
      <p:sp>
        <p:nvSpPr>
          <p:cNvPr id="34" name="Google Shape;34;p8"/>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spcFirstLastPara="1" wrap="square" lIns="329130" tIns="329130" rIns="329130" bIns="329130" anchor="ctr" anchorCtr="0">
            <a:noAutofit/>
          </a:bodyPr>
          <a:lstStyle/>
          <a:p>
            <a:pPr marL="0" lvl="0" indent="0" algn="l" rtl="0">
              <a:spcBef>
                <a:spcPts val="0"/>
              </a:spcBef>
              <a:spcAft>
                <a:spcPts val="0"/>
              </a:spcAft>
              <a:buNone/>
            </a:pPr>
            <a:endParaRPr sz="19354"/>
          </a:p>
        </p:txBody>
      </p:sp>
      <p:sp>
        <p:nvSpPr>
          <p:cNvPr id="37" name="Google Shape;37;p9"/>
          <p:cNvSpPr txBox="1">
            <a:spLocks noGrp="1"/>
          </p:cNvSpPr>
          <p:nvPr>
            <p:ph type="title"/>
          </p:nvPr>
        </p:nvSpPr>
        <p:spPr>
          <a:xfrm>
            <a:off x="955800" y="5261547"/>
            <a:ext cx="14562720" cy="632448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15120"/>
            </a:lvl1pPr>
            <a:lvl2pPr lvl="1" algn="ctr">
              <a:spcBef>
                <a:spcPts val="0"/>
              </a:spcBef>
              <a:spcAft>
                <a:spcPts val="0"/>
              </a:spcAft>
              <a:buSzPts val="4200"/>
              <a:buNone/>
              <a:defRPr sz="15120"/>
            </a:lvl2pPr>
            <a:lvl3pPr lvl="2" algn="ctr">
              <a:spcBef>
                <a:spcPts val="0"/>
              </a:spcBef>
              <a:spcAft>
                <a:spcPts val="0"/>
              </a:spcAft>
              <a:buSzPts val="4200"/>
              <a:buNone/>
              <a:defRPr sz="15120"/>
            </a:lvl3pPr>
            <a:lvl4pPr lvl="3" algn="ctr">
              <a:spcBef>
                <a:spcPts val="0"/>
              </a:spcBef>
              <a:spcAft>
                <a:spcPts val="0"/>
              </a:spcAft>
              <a:buSzPts val="4200"/>
              <a:buNone/>
              <a:defRPr sz="15120"/>
            </a:lvl4pPr>
            <a:lvl5pPr lvl="4" algn="ctr">
              <a:spcBef>
                <a:spcPts val="0"/>
              </a:spcBef>
              <a:spcAft>
                <a:spcPts val="0"/>
              </a:spcAft>
              <a:buSzPts val="4200"/>
              <a:buNone/>
              <a:defRPr sz="15120"/>
            </a:lvl5pPr>
            <a:lvl6pPr lvl="5" algn="ctr">
              <a:spcBef>
                <a:spcPts val="0"/>
              </a:spcBef>
              <a:spcAft>
                <a:spcPts val="0"/>
              </a:spcAft>
              <a:buSzPts val="4200"/>
              <a:buNone/>
              <a:defRPr sz="15120"/>
            </a:lvl6pPr>
            <a:lvl7pPr lvl="6" algn="ctr">
              <a:spcBef>
                <a:spcPts val="0"/>
              </a:spcBef>
              <a:spcAft>
                <a:spcPts val="0"/>
              </a:spcAft>
              <a:buSzPts val="4200"/>
              <a:buNone/>
              <a:defRPr sz="15120"/>
            </a:lvl7pPr>
            <a:lvl8pPr lvl="7" algn="ctr">
              <a:spcBef>
                <a:spcPts val="0"/>
              </a:spcBef>
              <a:spcAft>
                <a:spcPts val="0"/>
              </a:spcAft>
              <a:buSzPts val="4200"/>
              <a:buNone/>
              <a:defRPr sz="15120"/>
            </a:lvl8pPr>
            <a:lvl9pPr lvl="8" algn="ctr">
              <a:spcBef>
                <a:spcPts val="0"/>
              </a:spcBef>
              <a:spcAft>
                <a:spcPts val="0"/>
              </a:spcAft>
              <a:buSzPts val="4200"/>
              <a:buNone/>
              <a:defRPr sz="15120"/>
            </a:lvl9pPr>
          </a:lstStyle>
          <a:p>
            <a:endParaRPr/>
          </a:p>
        </p:txBody>
      </p:sp>
      <p:sp>
        <p:nvSpPr>
          <p:cNvPr id="38" name="Google Shape;38;p9"/>
          <p:cNvSpPr txBox="1">
            <a:spLocks noGrp="1"/>
          </p:cNvSpPr>
          <p:nvPr>
            <p:ph type="subTitle" idx="1"/>
          </p:nvPr>
        </p:nvSpPr>
        <p:spPr>
          <a:xfrm>
            <a:off x="955800" y="11959787"/>
            <a:ext cx="14562720" cy="526976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7560"/>
            </a:lvl1pPr>
            <a:lvl2pPr lvl="1" algn="ctr">
              <a:lnSpc>
                <a:spcPct val="100000"/>
              </a:lnSpc>
              <a:spcBef>
                <a:spcPts val="0"/>
              </a:spcBef>
              <a:spcAft>
                <a:spcPts val="0"/>
              </a:spcAft>
              <a:buSzPts val="2100"/>
              <a:buNone/>
              <a:defRPr sz="7560"/>
            </a:lvl2pPr>
            <a:lvl3pPr lvl="2" algn="ctr">
              <a:lnSpc>
                <a:spcPct val="100000"/>
              </a:lnSpc>
              <a:spcBef>
                <a:spcPts val="0"/>
              </a:spcBef>
              <a:spcAft>
                <a:spcPts val="0"/>
              </a:spcAft>
              <a:buSzPts val="2100"/>
              <a:buNone/>
              <a:defRPr sz="7560"/>
            </a:lvl3pPr>
            <a:lvl4pPr lvl="3" algn="ctr">
              <a:lnSpc>
                <a:spcPct val="100000"/>
              </a:lnSpc>
              <a:spcBef>
                <a:spcPts val="0"/>
              </a:spcBef>
              <a:spcAft>
                <a:spcPts val="0"/>
              </a:spcAft>
              <a:buSzPts val="2100"/>
              <a:buNone/>
              <a:defRPr sz="7560"/>
            </a:lvl4pPr>
            <a:lvl5pPr lvl="4" algn="ctr">
              <a:lnSpc>
                <a:spcPct val="100000"/>
              </a:lnSpc>
              <a:spcBef>
                <a:spcPts val="0"/>
              </a:spcBef>
              <a:spcAft>
                <a:spcPts val="0"/>
              </a:spcAft>
              <a:buSzPts val="2100"/>
              <a:buNone/>
              <a:defRPr sz="7560"/>
            </a:lvl5pPr>
            <a:lvl6pPr lvl="5" algn="ctr">
              <a:lnSpc>
                <a:spcPct val="100000"/>
              </a:lnSpc>
              <a:spcBef>
                <a:spcPts val="0"/>
              </a:spcBef>
              <a:spcAft>
                <a:spcPts val="0"/>
              </a:spcAft>
              <a:buSzPts val="2100"/>
              <a:buNone/>
              <a:defRPr sz="7560"/>
            </a:lvl6pPr>
            <a:lvl7pPr lvl="6" algn="ctr">
              <a:lnSpc>
                <a:spcPct val="100000"/>
              </a:lnSpc>
              <a:spcBef>
                <a:spcPts val="0"/>
              </a:spcBef>
              <a:spcAft>
                <a:spcPts val="0"/>
              </a:spcAft>
              <a:buSzPts val="2100"/>
              <a:buNone/>
              <a:defRPr sz="7560"/>
            </a:lvl7pPr>
            <a:lvl8pPr lvl="7" algn="ctr">
              <a:lnSpc>
                <a:spcPct val="100000"/>
              </a:lnSpc>
              <a:spcBef>
                <a:spcPts val="0"/>
              </a:spcBef>
              <a:spcAft>
                <a:spcPts val="0"/>
              </a:spcAft>
              <a:buSzPts val="2100"/>
              <a:buNone/>
              <a:defRPr sz="7560"/>
            </a:lvl8pPr>
            <a:lvl9pPr lvl="8" algn="ctr">
              <a:lnSpc>
                <a:spcPct val="100000"/>
              </a:lnSpc>
              <a:spcBef>
                <a:spcPts val="0"/>
              </a:spcBef>
              <a:spcAft>
                <a:spcPts val="0"/>
              </a:spcAft>
              <a:buSzPts val="2100"/>
              <a:buNone/>
              <a:defRPr sz="7560"/>
            </a:lvl9pPr>
          </a:lstStyle>
          <a:p>
            <a:endParaRPr/>
          </a:p>
        </p:txBody>
      </p:sp>
      <p:sp>
        <p:nvSpPr>
          <p:cNvPr id="39" name="Google Shape;39;p9"/>
          <p:cNvSpPr txBox="1">
            <a:spLocks noGrp="1"/>
          </p:cNvSpPr>
          <p:nvPr>
            <p:ph type="body" idx="2"/>
          </p:nvPr>
        </p:nvSpPr>
        <p:spPr>
          <a:xfrm>
            <a:off x="17782200" y="3089387"/>
            <a:ext cx="13813200" cy="15765760"/>
          </a:xfrm>
          <a:prstGeom prst="rect">
            <a:avLst/>
          </a:prstGeom>
        </p:spPr>
        <p:txBody>
          <a:bodyPr spcFirstLastPara="1" wrap="square" lIns="91425" tIns="91425" rIns="91425" bIns="91425" anchor="ctr" anchorCtr="0">
            <a:normAutofit/>
          </a:bodyPr>
          <a:lstStyle>
            <a:lvl1pPr marL="1645920" lvl="0" indent="-1234440">
              <a:spcBef>
                <a:spcPts val="0"/>
              </a:spcBef>
              <a:spcAft>
                <a:spcPts val="0"/>
              </a:spcAft>
              <a:buSzPts val="1800"/>
              <a:buChar char="●"/>
              <a:defRPr/>
            </a:lvl1pPr>
            <a:lvl2pPr marL="3291840" lvl="1" indent="-1143000">
              <a:spcBef>
                <a:spcPts val="0"/>
              </a:spcBef>
              <a:spcAft>
                <a:spcPts val="0"/>
              </a:spcAft>
              <a:buSzPts val="1400"/>
              <a:buChar char="○"/>
              <a:defRPr/>
            </a:lvl2pPr>
            <a:lvl3pPr marL="4937760" lvl="2" indent="-1143000">
              <a:spcBef>
                <a:spcPts val="0"/>
              </a:spcBef>
              <a:spcAft>
                <a:spcPts val="0"/>
              </a:spcAft>
              <a:buSzPts val="1400"/>
              <a:buChar char="■"/>
              <a:defRPr/>
            </a:lvl3pPr>
            <a:lvl4pPr marL="6583680" lvl="3" indent="-1143000">
              <a:spcBef>
                <a:spcPts val="0"/>
              </a:spcBef>
              <a:spcAft>
                <a:spcPts val="0"/>
              </a:spcAft>
              <a:buSzPts val="1400"/>
              <a:buChar char="●"/>
              <a:defRPr/>
            </a:lvl4pPr>
            <a:lvl5pPr marL="8229600" lvl="4" indent="-1143000">
              <a:spcBef>
                <a:spcPts val="0"/>
              </a:spcBef>
              <a:spcAft>
                <a:spcPts val="0"/>
              </a:spcAft>
              <a:buSzPts val="1400"/>
              <a:buChar char="○"/>
              <a:defRPr/>
            </a:lvl5pPr>
            <a:lvl6pPr marL="9875520" lvl="5" indent="-1143000">
              <a:spcBef>
                <a:spcPts val="0"/>
              </a:spcBef>
              <a:spcAft>
                <a:spcPts val="0"/>
              </a:spcAft>
              <a:buSzPts val="1400"/>
              <a:buChar char="■"/>
              <a:defRPr/>
            </a:lvl6pPr>
            <a:lvl7pPr marL="11521440" lvl="6" indent="-1143000">
              <a:spcBef>
                <a:spcPts val="0"/>
              </a:spcBef>
              <a:spcAft>
                <a:spcPts val="0"/>
              </a:spcAft>
              <a:buSzPts val="1400"/>
              <a:buChar char="●"/>
              <a:defRPr/>
            </a:lvl7pPr>
            <a:lvl8pPr marL="13167360" lvl="7" indent="-1143000">
              <a:spcBef>
                <a:spcPts val="0"/>
              </a:spcBef>
              <a:spcAft>
                <a:spcPts val="0"/>
              </a:spcAft>
              <a:buSzPts val="1400"/>
              <a:buChar char="○"/>
              <a:defRPr/>
            </a:lvl8pPr>
            <a:lvl9pPr marL="14813280" lvl="8" indent="-11430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18050453"/>
            <a:ext cx="21595680" cy="2581760"/>
          </a:xfrm>
          <a:prstGeom prst="rect">
            <a:avLst/>
          </a:prstGeom>
        </p:spPr>
        <p:txBody>
          <a:bodyPr spcFirstLastPara="1" wrap="square" lIns="91425" tIns="91425" rIns="91425" bIns="91425" anchor="ctr" anchorCtr="0">
            <a:normAutofit/>
          </a:bodyPr>
          <a:lstStyle>
            <a:lvl1pPr marL="1645920" lvl="0" indent="-82296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160" cy="244352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122120" y="4917227"/>
            <a:ext cx="30674160" cy="1457664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30500849" y="19896393"/>
            <a:ext cx="1975320" cy="1679360"/>
          </a:xfrm>
          <a:prstGeom prst="rect">
            <a:avLst/>
          </a:prstGeom>
          <a:noFill/>
          <a:ln>
            <a:noFill/>
          </a:ln>
        </p:spPr>
        <p:txBody>
          <a:bodyPr spcFirstLastPara="1" wrap="square" lIns="91425" tIns="91425" rIns="91425" bIns="91425" anchor="ctr" anchorCtr="0">
            <a:normAutofit/>
          </a:bodyPr>
          <a:lstStyle>
            <a:lvl1pPr lvl="0" algn="r">
              <a:buNone/>
              <a:defRPr sz="3600">
                <a:solidFill>
                  <a:schemeClr val="dk2"/>
                </a:solidFill>
              </a:defRPr>
            </a:lvl1pPr>
            <a:lvl2pPr lvl="1" algn="r">
              <a:buNone/>
              <a:defRPr sz="3600">
                <a:solidFill>
                  <a:schemeClr val="dk2"/>
                </a:solidFill>
              </a:defRPr>
            </a:lvl2pPr>
            <a:lvl3pPr lvl="2" algn="r">
              <a:buNone/>
              <a:defRPr sz="3600">
                <a:solidFill>
                  <a:schemeClr val="dk2"/>
                </a:solidFill>
              </a:defRPr>
            </a:lvl3pPr>
            <a:lvl4pPr lvl="3" algn="r">
              <a:buNone/>
              <a:defRPr sz="3600">
                <a:solidFill>
                  <a:schemeClr val="dk2"/>
                </a:solidFill>
              </a:defRPr>
            </a:lvl4pPr>
            <a:lvl5pPr lvl="4" algn="r">
              <a:buNone/>
              <a:defRPr sz="3600">
                <a:solidFill>
                  <a:schemeClr val="dk2"/>
                </a:solidFill>
              </a:defRPr>
            </a:lvl5pPr>
            <a:lvl6pPr lvl="5" algn="r">
              <a:buNone/>
              <a:defRPr sz="3600">
                <a:solidFill>
                  <a:schemeClr val="dk2"/>
                </a:solidFill>
              </a:defRPr>
            </a:lvl6pPr>
            <a:lvl7pPr lvl="6" algn="r">
              <a:buNone/>
              <a:defRPr sz="3600">
                <a:solidFill>
                  <a:schemeClr val="dk2"/>
                </a:solidFill>
              </a:defRPr>
            </a:lvl7pPr>
            <a:lvl8pPr lvl="7" algn="r">
              <a:buNone/>
              <a:defRPr sz="3600">
                <a:solidFill>
                  <a:schemeClr val="dk2"/>
                </a:solidFill>
              </a:defRPr>
            </a:lvl8pPr>
            <a:lvl9pPr lvl="8" algn="r">
              <a:buNone/>
              <a:defRPr sz="36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s://www.peconicestuary.org/projects/clean-waters-2/nitrogen-pollution/" TargetMode="External"/><Relationship Id="rId7" Type="http://schemas.openxmlformats.org/officeDocument/2006/relationships/image" Target="../media/image4.png"/><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g"/><Relationship Id="rId5" Type="http://schemas.openxmlformats.org/officeDocument/2006/relationships/image" Target="../media/image2.png"/><Relationship Id="rId10" Type="http://schemas.openxmlformats.org/officeDocument/2006/relationships/image" Target="../media/image7.jpg"/><Relationship Id="rId4" Type="http://schemas.openxmlformats.org/officeDocument/2006/relationships/image" Target="../media/image1.jp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64790"/>
            <a:ext cx="32918400" cy="1418040"/>
          </a:xfrm>
          <a:prstGeom prst="rect">
            <a:avLst/>
          </a:prstGeom>
          <a:noFill/>
          <a:ln>
            <a:noFill/>
          </a:ln>
        </p:spPr>
        <p:txBody>
          <a:bodyPr spcFirstLastPara="1" wrap="square" lIns="331290" tIns="331290" rIns="331290" bIns="331290" anchor="b" anchorCtr="0">
            <a:noAutofit/>
          </a:bodyPr>
          <a:lstStyle/>
          <a:p>
            <a:pPr>
              <a:buSzPts val="500"/>
            </a:pPr>
            <a:r>
              <a:rPr lang="en" sz="6840" b="1" u="sng" dirty="0"/>
              <a:t>Gang Barcode Poster</a:t>
            </a:r>
            <a:endParaRPr dirty="0"/>
          </a:p>
        </p:txBody>
      </p:sp>
      <p:sp>
        <p:nvSpPr>
          <p:cNvPr id="55" name="Google Shape;55;p13"/>
          <p:cNvSpPr txBox="1">
            <a:spLocks noGrp="1"/>
          </p:cNvSpPr>
          <p:nvPr>
            <p:ph type="subTitle" idx="1"/>
          </p:nvPr>
        </p:nvSpPr>
        <p:spPr>
          <a:xfrm>
            <a:off x="496759" y="1514355"/>
            <a:ext cx="8607722" cy="6823236"/>
          </a:xfrm>
          <a:prstGeom prst="rect">
            <a:avLst/>
          </a:prstGeom>
          <a:noFill/>
          <a:ln w="28575" cap="flat" cmpd="sng">
            <a:solidFill>
              <a:srgbClr val="9900FF"/>
            </a:solidFill>
            <a:prstDash val="solid"/>
            <a:round/>
            <a:headEnd type="none" w="sm" len="sm"/>
            <a:tailEnd type="none" w="sm" len="sm"/>
          </a:ln>
        </p:spPr>
        <p:txBody>
          <a:bodyPr spcFirstLastPara="1" wrap="square" lIns="331290" tIns="331290" rIns="331290" bIns="331290" anchor="t" anchorCtr="0">
            <a:noAutofit/>
          </a:bodyPr>
          <a:lstStyle/>
          <a:p>
            <a:pPr marL="0" indent="0">
              <a:buSzPts val="200"/>
            </a:pPr>
            <a:r>
              <a:rPr lang="en" sz="2880" b="1" u="sng" dirty="0">
                <a:solidFill>
                  <a:srgbClr val="A61C00"/>
                </a:solidFill>
              </a:rPr>
              <a:t>Abstract</a:t>
            </a:r>
            <a:endParaRPr sz="2880" b="1" u="sng" dirty="0">
              <a:solidFill>
                <a:srgbClr val="A61C00"/>
              </a:solidFill>
            </a:endParaRPr>
          </a:p>
          <a:p>
            <a:pPr marL="0" indent="0" algn="just">
              <a:buClr>
                <a:schemeClr val="dk1"/>
              </a:buClr>
              <a:buSzPts val="1100"/>
            </a:pPr>
            <a:r>
              <a:rPr lang="en" sz="2400" dirty="0">
                <a:solidFill>
                  <a:schemeClr val="dk1"/>
                </a:solidFill>
                <a:latin typeface="Arial Narrow" panose="020B0606020202030204" pitchFamily="34" charset="0"/>
                <a:ea typeface="Calibri"/>
                <a:cs typeface="Calibri"/>
                <a:sym typeface="Calibri"/>
              </a:rPr>
              <a:t>DNA barcoding is used for identifying genomes. DNA barcoding can also be used to track the biodiversity of an ecosystem. Our hypothesis is that DNA barcoding invertebrate organisms will permit the taxonomic identification of the samples collected which will contribute to documenting the biodiversity of the Peconic River ecosystem at this location. The DNA barcoding process will allow us to identify invasive species as well as species that may carry diseases that can negatively affect the native species in the river system. DNA barcoding involves sequencing a short fragment of the mitochondrial cytochrome c oxidase subunit I gene (CO1). We used the DNA barcoding results to measure the biodiversity of the organisms we collected compared to the organisms collected in prior years. We compared the results of both as well., using DNA Subway to compare the sample sequences to the DNA database of CO1 genes.  We identified the following species tetragoneuria cynosura, haliplidae sp., cipangopaludina chinesis, and basiaeschna janata. </a:t>
            </a:r>
            <a:endParaRPr sz="2400" dirty="0">
              <a:solidFill>
                <a:schemeClr val="dk1"/>
              </a:solidFill>
              <a:latin typeface="Arial Narrow" panose="020B0606020202030204" pitchFamily="34" charset="0"/>
            </a:endParaRPr>
          </a:p>
          <a:p>
            <a:pPr marL="1645920" indent="1645920" algn="l">
              <a:buSzPts val="200"/>
            </a:pPr>
            <a:endParaRPr sz="1440" b="1" u="sng" dirty="0">
              <a:solidFill>
                <a:schemeClr val="dk1"/>
              </a:solidFill>
            </a:endParaRPr>
          </a:p>
          <a:p>
            <a:pPr marL="0" indent="0" algn="l">
              <a:buClr>
                <a:schemeClr val="dk1"/>
              </a:buClr>
              <a:buSzPts val="600"/>
            </a:pPr>
            <a:endParaRPr sz="360" dirty="0">
              <a:solidFill>
                <a:schemeClr val="dk1"/>
              </a:solidFill>
            </a:endParaRPr>
          </a:p>
          <a:p>
            <a:pPr marL="0" indent="0" algn="l">
              <a:buClr>
                <a:schemeClr val="dk1"/>
              </a:buClr>
              <a:buSzPts val="600"/>
            </a:pPr>
            <a:endParaRPr sz="360" dirty="0">
              <a:solidFill>
                <a:schemeClr val="dk1"/>
              </a:solidFill>
            </a:endParaRPr>
          </a:p>
          <a:p>
            <a:pPr marL="0" indent="0" algn="l">
              <a:buClr>
                <a:schemeClr val="dk1"/>
              </a:buClr>
              <a:buSzPts val="300"/>
            </a:pPr>
            <a:endParaRPr sz="360" dirty="0">
              <a:solidFill>
                <a:srgbClr val="A61C00"/>
              </a:solidFill>
            </a:endParaRPr>
          </a:p>
        </p:txBody>
      </p:sp>
      <p:sp>
        <p:nvSpPr>
          <p:cNvPr id="56" name="Google Shape;56;p13"/>
          <p:cNvSpPr txBox="1"/>
          <p:nvPr/>
        </p:nvSpPr>
        <p:spPr>
          <a:xfrm>
            <a:off x="23295952" y="7855620"/>
            <a:ext cx="8818685" cy="5385311"/>
          </a:xfrm>
          <a:prstGeom prst="rect">
            <a:avLst/>
          </a:prstGeom>
          <a:noFill/>
          <a:ln w="28575" cap="flat" cmpd="sng">
            <a:solidFill>
              <a:srgbClr val="9900FF"/>
            </a:solidFill>
            <a:prstDash val="solid"/>
            <a:round/>
            <a:headEnd type="none" w="sm" len="sm"/>
            <a:tailEnd type="none" w="sm" len="sm"/>
          </a:ln>
        </p:spPr>
        <p:txBody>
          <a:bodyPr spcFirstLastPara="1" wrap="square" lIns="86670" tIns="86670" rIns="86670" bIns="86670" anchor="t" anchorCtr="0">
            <a:noAutofit/>
          </a:bodyPr>
          <a:lstStyle/>
          <a:p>
            <a:pPr algn="ctr">
              <a:buClr>
                <a:srgbClr val="990000"/>
              </a:buClr>
              <a:buSzPts val="200"/>
            </a:pPr>
            <a:r>
              <a:rPr lang="en" sz="2400" b="1" u="sng" dirty="0">
                <a:solidFill>
                  <a:srgbClr val="990000"/>
                </a:solidFill>
              </a:rPr>
              <a:t>Discussion</a:t>
            </a:r>
            <a:endParaRPr sz="2400" dirty="0">
              <a:solidFill>
                <a:srgbClr val="990000"/>
              </a:solidFill>
            </a:endParaRPr>
          </a:p>
          <a:p>
            <a:pPr algn="just">
              <a:buClr>
                <a:srgbClr val="990000"/>
              </a:buClr>
              <a:buSzPts val="1150"/>
            </a:pPr>
            <a:r>
              <a:rPr lang="en" sz="2400" dirty="0">
                <a:solidFill>
                  <a:schemeClr val="tx1"/>
                </a:solidFill>
              </a:rPr>
              <a:t>Samples 003, 004, 009, 010, 012, and 013 were successfully identified. None of the samples were novel samples.</a:t>
            </a:r>
          </a:p>
          <a:p>
            <a:pPr algn="just">
              <a:buClr>
                <a:srgbClr val="990000"/>
              </a:buClr>
              <a:buSzPts val="1150"/>
            </a:pPr>
            <a:endParaRPr sz="2400" dirty="0">
              <a:solidFill>
                <a:schemeClr val="tx1"/>
              </a:solidFill>
            </a:endParaRPr>
          </a:p>
          <a:p>
            <a:pPr algn="just">
              <a:buClr>
                <a:srgbClr val="990000"/>
              </a:buClr>
              <a:buSzPts val="1150"/>
            </a:pPr>
            <a:r>
              <a:rPr lang="en" sz="2400" dirty="0">
                <a:solidFill>
                  <a:schemeClr val="tx1"/>
                </a:solidFill>
              </a:rPr>
              <a:t>None of the samples are new samples.</a:t>
            </a:r>
          </a:p>
          <a:p>
            <a:pPr algn="just">
              <a:buClr>
                <a:srgbClr val="990000"/>
              </a:buClr>
              <a:buSzPts val="1150"/>
            </a:pPr>
            <a:endParaRPr sz="2400" dirty="0">
              <a:solidFill>
                <a:schemeClr val="tx1"/>
              </a:solidFill>
            </a:endParaRPr>
          </a:p>
          <a:p>
            <a:pPr algn="just">
              <a:buClr>
                <a:srgbClr val="990000"/>
              </a:buClr>
              <a:buSzPts val="1150"/>
            </a:pPr>
            <a:r>
              <a:rPr lang="en" sz="2400" dirty="0">
                <a:solidFill>
                  <a:schemeClr val="tx1"/>
                </a:solidFill>
              </a:rPr>
              <a:t>No, all of our samples were identified in previous years.</a:t>
            </a:r>
            <a:endParaRPr sz="2400" dirty="0">
              <a:solidFill>
                <a:schemeClr val="tx1"/>
              </a:solidFill>
            </a:endParaRPr>
          </a:p>
          <a:p>
            <a:pPr algn="just">
              <a:buClr>
                <a:srgbClr val="990000"/>
              </a:buClr>
              <a:buSzPts val="1150"/>
            </a:pPr>
            <a:r>
              <a:rPr lang="en" sz="2400" dirty="0">
                <a:solidFill>
                  <a:schemeClr val="tx1"/>
                </a:solidFill>
              </a:rPr>
              <a:t>The results suggest that the Peconic River is a diverse environment. It has a lot of dragon flys but different types of them as well many other organisms</a:t>
            </a:r>
          </a:p>
          <a:p>
            <a:pPr algn="just">
              <a:buClr>
                <a:srgbClr val="990000"/>
              </a:buClr>
              <a:buSzPts val="1150"/>
            </a:pPr>
            <a:endParaRPr sz="2400" dirty="0">
              <a:solidFill>
                <a:schemeClr val="tx1"/>
              </a:solidFill>
            </a:endParaRPr>
          </a:p>
          <a:p>
            <a:pPr algn="just">
              <a:buClr>
                <a:srgbClr val="990000"/>
              </a:buClr>
              <a:buSzPts val="1150"/>
            </a:pPr>
            <a:r>
              <a:rPr lang="en" sz="2400" dirty="0">
                <a:solidFill>
                  <a:schemeClr val="tx1"/>
                </a:solidFill>
              </a:rPr>
              <a:t>The river system is important because there is an increase in biodiversity in the Peconic River.</a:t>
            </a:r>
            <a:endParaRPr sz="2400" dirty="0">
              <a:solidFill>
                <a:schemeClr val="tx1"/>
              </a:solidFill>
            </a:endParaRPr>
          </a:p>
          <a:p>
            <a:pPr algn="just">
              <a:buClr>
                <a:srgbClr val="990000"/>
              </a:buClr>
              <a:buSzPts val="200"/>
            </a:pPr>
            <a:endParaRPr sz="2160" dirty="0">
              <a:solidFill>
                <a:srgbClr val="990000"/>
              </a:solidFill>
            </a:endParaRPr>
          </a:p>
        </p:txBody>
      </p:sp>
      <p:sp>
        <p:nvSpPr>
          <p:cNvPr id="57" name="Google Shape;57;p13"/>
          <p:cNvSpPr txBox="1"/>
          <p:nvPr/>
        </p:nvSpPr>
        <p:spPr>
          <a:xfrm>
            <a:off x="468089" y="9202861"/>
            <a:ext cx="8764701" cy="12106223"/>
          </a:xfrm>
          <a:prstGeom prst="rect">
            <a:avLst/>
          </a:prstGeom>
          <a:noFill/>
          <a:ln w="28575" cap="flat" cmpd="sng">
            <a:solidFill>
              <a:srgbClr val="9900FF"/>
            </a:solidFill>
            <a:prstDash val="solid"/>
            <a:round/>
            <a:headEnd type="none" w="sm" len="sm"/>
            <a:tailEnd type="none" w="sm" len="sm"/>
          </a:ln>
        </p:spPr>
        <p:txBody>
          <a:bodyPr spcFirstLastPara="1" wrap="square" lIns="86670" tIns="86670" rIns="86670" bIns="86670" anchor="t" anchorCtr="0">
            <a:noAutofit/>
          </a:bodyPr>
          <a:lstStyle/>
          <a:p>
            <a:pPr algn="ctr">
              <a:buClr>
                <a:srgbClr val="6AA84F"/>
              </a:buClr>
              <a:buSzPts val="200"/>
            </a:pPr>
            <a:r>
              <a:rPr lang="en" sz="2880" b="1" u="sng" dirty="0">
                <a:solidFill>
                  <a:srgbClr val="0C343D"/>
                </a:solidFill>
              </a:rPr>
              <a:t>Introduction</a:t>
            </a:r>
            <a:endParaRPr sz="1440" dirty="0">
              <a:solidFill>
                <a:srgbClr val="0C343D"/>
              </a:solidFill>
            </a:endParaRPr>
          </a:p>
          <a:p>
            <a:pPr>
              <a:buClr>
                <a:schemeClr val="dk1"/>
              </a:buClr>
              <a:buSzPts val="1100"/>
            </a:pPr>
            <a:r>
              <a:rPr lang="en" sz="2400" dirty="0">
                <a:solidFill>
                  <a:schemeClr val="dk1"/>
                </a:solidFill>
                <a:latin typeface="Arial Narrow" panose="020B0606020202030204" pitchFamily="34" charset="0"/>
                <a:ea typeface="Calibri"/>
                <a:cs typeface="Calibri"/>
                <a:sym typeface="Calibri"/>
              </a:rPr>
              <a:t>In our project we used barcoding dna to identify different types of species. Around the world, rivers have increasingly come under assault from poorly planned dams, pollution, habitat loss, sand mining, climate change, and the introduction of invasive species. As a result, they have become the most degraded in the world. Pollution is greatly affecting the Peconic River in a negative way.  </a:t>
            </a:r>
          </a:p>
          <a:p>
            <a:pPr>
              <a:buClr>
                <a:schemeClr val="dk1"/>
              </a:buClr>
              <a:buSzPts val="1100"/>
            </a:pPr>
            <a:endParaRPr lang="en" sz="2400" dirty="0">
              <a:solidFill>
                <a:schemeClr val="dk1"/>
              </a:solidFill>
              <a:highlight>
                <a:srgbClr val="FFFFFF"/>
              </a:highlight>
              <a:latin typeface="Arial Narrow" panose="020B0606020202030204" pitchFamily="34" charset="0"/>
              <a:ea typeface="Calibri"/>
              <a:cs typeface="Calibri"/>
              <a:sym typeface="Calibri"/>
            </a:endParaRPr>
          </a:p>
          <a:p>
            <a:pPr>
              <a:buClr>
                <a:schemeClr val="dk1"/>
              </a:buClr>
              <a:buSzPts val="1100"/>
            </a:pPr>
            <a:r>
              <a:rPr lang="en" sz="2400" dirty="0">
                <a:solidFill>
                  <a:schemeClr val="dk1"/>
                </a:solidFill>
                <a:highlight>
                  <a:srgbClr val="FFFFFF"/>
                </a:highlight>
                <a:latin typeface="Arial Narrow" panose="020B0606020202030204" pitchFamily="34" charset="0"/>
                <a:ea typeface="Calibri"/>
                <a:cs typeface="Calibri"/>
                <a:sym typeface="Calibri"/>
              </a:rPr>
              <a:t>The growth </a:t>
            </a:r>
            <a:r>
              <a:rPr lang="en" sz="2400" dirty="0">
                <a:solidFill>
                  <a:schemeClr val="dk1"/>
                </a:solidFill>
                <a:latin typeface="Arial Narrow" panose="020B0606020202030204" pitchFamily="34" charset="0"/>
                <a:ea typeface="Calibri"/>
                <a:cs typeface="Calibri"/>
                <a:sym typeface="Calibri"/>
              </a:rPr>
              <a:t>of the human population and the development of the land threatens to damage the water quality and the health of these economically important resources and habitats</a:t>
            </a:r>
            <a:r>
              <a:rPr lang="en" sz="2400" dirty="0">
                <a:solidFill>
                  <a:schemeClr val="dk1"/>
                </a:solidFill>
                <a:highlight>
                  <a:srgbClr val="FFFFFF"/>
                </a:highlight>
                <a:latin typeface="Arial Narrow" panose="020B0606020202030204" pitchFamily="34" charset="0"/>
                <a:ea typeface="Calibri"/>
                <a:cs typeface="Calibri"/>
                <a:sym typeface="Calibri"/>
              </a:rPr>
              <a:t>. The poor quality of the water is affected by people’s actions on land. In the Peconic Estuary, pollution often comes from sources such as septic systems and residential and agricultural fertilizer. The pollution enters the  groundwater or surface waters, and these waters carry the pollution  to the estuary. One of the most serious issues affecting water quality in the Peconic Estuary is excess </a:t>
            </a:r>
            <a:r>
              <a:rPr lang="en" sz="2400" dirty="0">
                <a:solidFill>
                  <a:schemeClr val="dk1"/>
                </a:solidFill>
                <a:highlight>
                  <a:srgbClr val="FFFFFF"/>
                </a:highlight>
                <a:uFill>
                  <a:noFill/>
                </a:uFill>
                <a:latin typeface="Arial Narrow" panose="020B0606020202030204" pitchFamily="34" charset="0"/>
                <a:ea typeface="Calibri"/>
                <a:cs typeface="Calibri"/>
                <a:sym typeface="Calibri"/>
                <a:hlinkClick r:id="rId3">
                  <a:extLst>
                    <a:ext uri="{A12FA001-AC4F-418D-AE19-62706E023703}">
                      <ahyp:hlinkClr xmlns:ahyp="http://schemas.microsoft.com/office/drawing/2018/hyperlinkcolor" val="tx"/>
                    </a:ext>
                  </a:extLst>
                </a:hlinkClick>
              </a:rPr>
              <a:t>nitrogen loading</a:t>
            </a:r>
            <a:r>
              <a:rPr lang="en" sz="2400" dirty="0">
                <a:solidFill>
                  <a:schemeClr val="dk1"/>
                </a:solidFill>
                <a:highlight>
                  <a:srgbClr val="FFFFFF"/>
                </a:highlight>
                <a:latin typeface="Arial Narrow" panose="020B0606020202030204" pitchFamily="34" charset="0"/>
                <a:ea typeface="Calibri"/>
                <a:cs typeface="Calibri"/>
                <a:sym typeface="Calibri"/>
              </a:rPr>
              <a:t>, which can cause harmful algae blooms, low dissolved oxygen, and degraded aquatic habitats.</a:t>
            </a:r>
            <a:r>
              <a:rPr lang="en" sz="2400" dirty="0">
                <a:solidFill>
                  <a:schemeClr val="dk1"/>
                </a:solidFill>
                <a:latin typeface="Arial Narrow" panose="020B0606020202030204" pitchFamily="34" charset="0"/>
                <a:ea typeface="Calibri"/>
                <a:cs typeface="Calibri"/>
                <a:sym typeface="Calibri"/>
              </a:rPr>
              <a:t> Some of the cause of this excess of nitrogen is residential septic systems, pesticides and fertilizers.</a:t>
            </a:r>
          </a:p>
          <a:p>
            <a:pPr>
              <a:buClr>
                <a:schemeClr val="dk1"/>
              </a:buClr>
              <a:buSzPts val="1100"/>
            </a:pPr>
            <a:endParaRPr lang="en" sz="2400" dirty="0">
              <a:solidFill>
                <a:schemeClr val="dk1"/>
              </a:solidFill>
              <a:latin typeface="Arial Narrow" panose="020B0606020202030204" pitchFamily="34" charset="0"/>
              <a:ea typeface="Roboto"/>
              <a:cs typeface="Calibri"/>
              <a:sym typeface="Calibri"/>
            </a:endParaRPr>
          </a:p>
          <a:p>
            <a:pPr>
              <a:buClr>
                <a:schemeClr val="dk1"/>
              </a:buClr>
              <a:buSzPts val="1100"/>
            </a:pPr>
            <a:r>
              <a:rPr lang="en" sz="2400" dirty="0">
                <a:solidFill>
                  <a:schemeClr val="dk1"/>
                </a:solidFill>
                <a:highlight>
                  <a:srgbClr val="FFFFFF"/>
                </a:highlight>
                <a:latin typeface="Arial Narrow" panose="020B0606020202030204" pitchFamily="34" charset="0"/>
                <a:ea typeface="Calibri"/>
                <a:cs typeface="Calibri"/>
                <a:sym typeface="Calibri"/>
              </a:rPr>
              <a:t>DNA barcoding can also be used to track the biodiversity of an ecosystem by identifying the genomes of different organisms correctly.</a:t>
            </a:r>
            <a:r>
              <a:rPr lang="en" sz="2400" dirty="0">
                <a:solidFill>
                  <a:schemeClr val="dk1"/>
                </a:solidFill>
                <a:latin typeface="Arial Narrow" panose="020B0606020202030204" pitchFamily="34" charset="0"/>
                <a:ea typeface="Calibri"/>
                <a:cs typeface="Calibri"/>
                <a:sym typeface="Calibri"/>
              </a:rPr>
              <a:t> </a:t>
            </a:r>
            <a:r>
              <a:rPr lang="en" sz="2400" dirty="0">
                <a:solidFill>
                  <a:schemeClr val="dk1"/>
                </a:solidFill>
                <a:highlight>
                  <a:srgbClr val="FFFFFF"/>
                </a:highlight>
                <a:latin typeface="Arial Narrow" panose="020B0606020202030204" pitchFamily="34" charset="0"/>
                <a:ea typeface="Calibri"/>
                <a:cs typeface="Calibri"/>
                <a:sym typeface="Calibri"/>
              </a:rPr>
              <a:t>DNA barcoding involves sequencing a short fragment of the mitochondrial cytochrome c oxidase subunit I gene (CO1).</a:t>
            </a:r>
            <a:r>
              <a:rPr lang="en" sz="2400" dirty="0">
                <a:solidFill>
                  <a:schemeClr val="dk1"/>
                </a:solidFill>
                <a:latin typeface="Arial Narrow" panose="020B0606020202030204" pitchFamily="34" charset="0"/>
                <a:ea typeface="Calibri"/>
                <a:cs typeface="Calibri"/>
                <a:sym typeface="Calibri"/>
              </a:rPr>
              <a:t> </a:t>
            </a:r>
            <a:r>
              <a:rPr lang="en" sz="2400" dirty="0">
                <a:solidFill>
                  <a:schemeClr val="dk1"/>
                </a:solidFill>
                <a:highlight>
                  <a:srgbClr val="FFFFFF"/>
                </a:highlight>
                <a:latin typeface="Arial Narrow" panose="020B0606020202030204" pitchFamily="34" charset="0"/>
                <a:ea typeface="Calibri"/>
                <a:cs typeface="Calibri"/>
                <a:sym typeface="Calibri"/>
              </a:rPr>
              <a:t>The CO1 gene can be used to identify individuals belonging to the same species, as well as to distinguish between individuals from different species. That being said, it would make identification quicker and not take as long to differentiate between two different species. We are comparing the sequences of different species which are located in the peconic river estuary. We are using the DNA subway website to compare the DNA base sequences match up with the base sequences in the program.</a:t>
            </a:r>
            <a:r>
              <a:rPr lang="en" sz="2400" dirty="0">
                <a:solidFill>
                  <a:schemeClr val="dk1"/>
                </a:solidFill>
                <a:latin typeface="Arial Narrow" panose="020B0606020202030204" pitchFamily="34" charset="0"/>
                <a:ea typeface="Calibri"/>
                <a:cs typeface="Calibri"/>
                <a:sym typeface="Calibri"/>
              </a:rPr>
              <a:t> </a:t>
            </a:r>
            <a:endParaRPr sz="2400" dirty="0">
              <a:solidFill>
                <a:schemeClr val="dk1"/>
              </a:solidFill>
              <a:latin typeface="Arial Narrow" panose="020B0606020202030204" pitchFamily="34" charset="0"/>
              <a:ea typeface="Calibri"/>
              <a:cs typeface="Calibri"/>
              <a:sym typeface="Calibri"/>
            </a:endParaRPr>
          </a:p>
          <a:p>
            <a:pPr>
              <a:lnSpc>
                <a:spcPct val="115000"/>
              </a:lnSpc>
            </a:pPr>
            <a:endParaRPr sz="1800" dirty="0">
              <a:solidFill>
                <a:srgbClr val="0C343D"/>
              </a:solidFill>
            </a:endParaRPr>
          </a:p>
          <a:p>
            <a:pPr algn="ctr">
              <a:buSzPts val="600"/>
            </a:pPr>
            <a:endParaRPr sz="1800" dirty="0"/>
          </a:p>
          <a:p>
            <a:pPr>
              <a:buSzPts val="600"/>
            </a:pPr>
            <a:endParaRPr sz="1800" b="1" u="sng" dirty="0"/>
          </a:p>
        </p:txBody>
      </p:sp>
      <p:sp>
        <p:nvSpPr>
          <p:cNvPr id="58" name="Google Shape;58;p13"/>
          <p:cNvSpPr txBox="1"/>
          <p:nvPr/>
        </p:nvSpPr>
        <p:spPr>
          <a:xfrm>
            <a:off x="23295952" y="1359461"/>
            <a:ext cx="8834875" cy="6198120"/>
          </a:xfrm>
          <a:prstGeom prst="rect">
            <a:avLst/>
          </a:prstGeom>
          <a:noFill/>
          <a:ln w="28575" cap="flat" cmpd="sng">
            <a:solidFill>
              <a:srgbClr val="9900FF"/>
            </a:solidFill>
            <a:prstDash val="solid"/>
            <a:round/>
            <a:headEnd type="none" w="sm" len="sm"/>
            <a:tailEnd type="none" w="sm" len="sm"/>
          </a:ln>
        </p:spPr>
        <p:txBody>
          <a:bodyPr spcFirstLastPara="1" wrap="square" lIns="86670" tIns="86670" rIns="86670" bIns="86670" anchor="t" anchorCtr="0">
            <a:noAutofit/>
          </a:bodyPr>
          <a:lstStyle/>
          <a:p>
            <a:pPr algn="ctr">
              <a:buClr>
                <a:srgbClr val="783F04"/>
              </a:buClr>
              <a:buSzPts val="200"/>
            </a:pPr>
            <a:r>
              <a:rPr lang="en" sz="2880" b="1" u="sng" dirty="0">
                <a:solidFill>
                  <a:srgbClr val="783F04"/>
                </a:solidFill>
              </a:rPr>
              <a:t>Methods and Materials</a:t>
            </a:r>
            <a:endParaRPr sz="1440" dirty="0"/>
          </a:p>
          <a:p>
            <a:pPr>
              <a:buClr>
                <a:srgbClr val="783F04"/>
              </a:buClr>
              <a:buSzPts val="200"/>
            </a:pPr>
            <a:r>
              <a:rPr lang="en" sz="2340" dirty="0"/>
              <a:t> </a:t>
            </a:r>
            <a:r>
              <a:rPr lang="en" sz="2340" dirty="0">
                <a:solidFill>
                  <a:schemeClr val="dk1"/>
                </a:solidFill>
                <a:latin typeface="Calibri"/>
                <a:ea typeface="Calibri"/>
                <a:cs typeface="Calibri"/>
                <a:sym typeface="Calibri"/>
              </a:rPr>
              <a:t>1.)We went to the Peconic River and collect our samples using a net and then putting them into a jar with some water. After we put them in the refrigerator to slow them down making the organisms easier to handle. We took photos under microscopes and cover them in ethanol. </a:t>
            </a:r>
            <a:endParaRPr sz="2340" dirty="0">
              <a:solidFill>
                <a:schemeClr val="dk1"/>
              </a:solidFill>
              <a:latin typeface="Calibri"/>
              <a:ea typeface="Calibri"/>
              <a:cs typeface="Calibri"/>
              <a:sym typeface="Calibri"/>
            </a:endParaRPr>
          </a:p>
          <a:p>
            <a:pPr>
              <a:buClr>
                <a:srgbClr val="783F04"/>
              </a:buClr>
              <a:buSzPts val="200"/>
            </a:pPr>
            <a:r>
              <a:rPr lang="en" sz="2340" dirty="0">
                <a:solidFill>
                  <a:schemeClr val="dk1"/>
                </a:solidFill>
                <a:latin typeface="Calibri"/>
                <a:ea typeface="Calibri"/>
                <a:cs typeface="Calibri"/>
                <a:sym typeface="Calibri"/>
              </a:rPr>
              <a:t> 2.)The samples were collected by the seine net and hand-help dip nets.  The seine net is 6 meters long and 1.2 meters deep. These nets were used to collect dragonfly nymphs . We also used dip nets for beetle leeches and worms that were 0.5 meters wide and 0.3 meters deep.</a:t>
            </a:r>
            <a:endParaRPr sz="2340" dirty="0">
              <a:solidFill>
                <a:schemeClr val="dk1"/>
              </a:solidFill>
              <a:latin typeface="Calibri"/>
              <a:ea typeface="Calibri"/>
              <a:cs typeface="Calibri"/>
              <a:sym typeface="Calibri"/>
            </a:endParaRPr>
          </a:p>
          <a:p>
            <a:r>
              <a:rPr lang="en" sz="2340" dirty="0">
                <a:solidFill>
                  <a:schemeClr val="dk1"/>
                </a:solidFill>
                <a:latin typeface="Calibri"/>
                <a:ea typeface="Calibri"/>
                <a:cs typeface="Calibri"/>
                <a:sym typeface="Calibri"/>
              </a:rPr>
              <a:t>Samples were photographed and numbered and stored in a small glass vial with 1 ml of ethanol to be preserved. </a:t>
            </a:r>
            <a:endParaRPr sz="2340" dirty="0">
              <a:solidFill>
                <a:schemeClr val="dk1"/>
              </a:solidFill>
              <a:latin typeface="Calibri"/>
              <a:ea typeface="Calibri"/>
              <a:cs typeface="Calibri"/>
              <a:sym typeface="Calibri"/>
            </a:endParaRPr>
          </a:p>
          <a:p>
            <a:r>
              <a:rPr lang="en" sz="2340" dirty="0">
                <a:solidFill>
                  <a:schemeClr val="dk1"/>
                </a:solidFill>
                <a:latin typeface="Calibri"/>
                <a:ea typeface="Calibri"/>
                <a:cs typeface="Calibri"/>
                <a:sym typeface="Calibri"/>
              </a:rPr>
              <a:t> 3.)We used an iPhone 12 pro max and a stereomicroscope at 3x-10x magnification to take 4 photos for each specimen. Photos were taken from the top, bottom, anterior, and posterior regions. </a:t>
            </a:r>
            <a:endParaRPr sz="2340" dirty="0">
              <a:solidFill>
                <a:schemeClr val="dk1"/>
              </a:solidFill>
              <a:latin typeface="Calibri"/>
              <a:ea typeface="Calibri"/>
              <a:cs typeface="Calibri"/>
              <a:sym typeface="Calibri"/>
            </a:endParaRPr>
          </a:p>
          <a:p>
            <a:pPr>
              <a:lnSpc>
                <a:spcPct val="115000"/>
              </a:lnSpc>
            </a:pPr>
            <a:r>
              <a:rPr lang="en" sz="2340" dirty="0">
                <a:solidFill>
                  <a:schemeClr val="dk1"/>
                </a:solidFill>
                <a:latin typeface="Calibri"/>
                <a:ea typeface="Calibri"/>
                <a:cs typeface="Calibri"/>
                <a:sym typeface="Calibri"/>
              </a:rPr>
              <a:t>Samples were preserved by putting them in a non-defrosting freezer in individual glass vials with 1ml of ethanol. </a:t>
            </a:r>
            <a:endParaRPr sz="2340" dirty="0">
              <a:solidFill>
                <a:srgbClr val="FFFFFF"/>
              </a:solidFill>
              <a:latin typeface="Calibri"/>
              <a:ea typeface="Calibri"/>
              <a:cs typeface="Calibri"/>
              <a:sym typeface="Calibri"/>
            </a:endParaRPr>
          </a:p>
          <a:p>
            <a:endParaRPr sz="2160" dirty="0">
              <a:solidFill>
                <a:srgbClr val="783F04"/>
              </a:solidFill>
            </a:endParaRPr>
          </a:p>
          <a:p>
            <a:endParaRPr sz="2160" dirty="0">
              <a:solidFill>
                <a:srgbClr val="783F04"/>
              </a:solidFill>
            </a:endParaRPr>
          </a:p>
          <a:p>
            <a:endParaRPr sz="2160" dirty="0">
              <a:solidFill>
                <a:srgbClr val="783F04"/>
              </a:solidFill>
            </a:endParaRPr>
          </a:p>
          <a:p>
            <a:endParaRPr sz="2160" dirty="0">
              <a:solidFill>
                <a:srgbClr val="783F04"/>
              </a:solidFill>
            </a:endParaRPr>
          </a:p>
          <a:p>
            <a:r>
              <a:rPr lang="en" sz="2160" dirty="0">
                <a:solidFill>
                  <a:srgbClr val="783F04"/>
                </a:solidFill>
              </a:rPr>
              <a:t>                                                   </a:t>
            </a:r>
            <a:endParaRPr sz="2160" dirty="0">
              <a:solidFill>
                <a:srgbClr val="783F04"/>
              </a:solidFill>
            </a:endParaRPr>
          </a:p>
        </p:txBody>
      </p:sp>
      <p:sp>
        <p:nvSpPr>
          <p:cNvPr id="59" name="Google Shape;59;p13"/>
          <p:cNvSpPr txBox="1"/>
          <p:nvPr/>
        </p:nvSpPr>
        <p:spPr>
          <a:xfrm>
            <a:off x="23312143" y="13538970"/>
            <a:ext cx="8848316" cy="4311360"/>
          </a:xfrm>
          <a:prstGeom prst="rect">
            <a:avLst/>
          </a:prstGeom>
          <a:noFill/>
          <a:ln w="28575" cap="flat" cmpd="sng">
            <a:solidFill>
              <a:srgbClr val="9900FF"/>
            </a:solidFill>
            <a:prstDash val="solid"/>
            <a:round/>
            <a:headEnd type="none" w="sm" len="sm"/>
            <a:tailEnd type="none" w="sm" len="sm"/>
          </a:ln>
        </p:spPr>
        <p:txBody>
          <a:bodyPr spcFirstLastPara="1" wrap="square" lIns="86670" tIns="86670" rIns="86670" bIns="86670" anchor="t" anchorCtr="0">
            <a:noAutofit/>
          </a:bodyPr>
          <a:lstStyle/>
          <a:p>
            <a:pPr algn="ctr">
              <a:buClr>
                <a:srgbClr val="0000FF"/>
              </a:buClr>
              <a:buSzPts val="200"/>
            </a:pPr>
            <a:r>
              <a:rPr lang="en" sz="3600" b="1" u="sng" dirty="0">
                <a:solidFill>
                  <a:srgbClr val="0000FF"/>
                </a:solidFill>
              </a:rPr>
              <a:t>References  </a:t>
            </a:r>
            <a:endParaRPr sz="2160" dirty="0"/>
          </a:p>
          <a:p>
            <a:pPr>
              <a:buClr>
                <a:srgbClr val="0000FF"/>
              </a:buClr>
              <a:buSzPts val="200"/>
            </a:pPr>
            <a:r>
              <a:rPr lang="en" sz="2520" dirty="0">
                <a:solidFill>
                  <a:srgbClr val="0000FF"/>
                </a:solidFill>
              </a:rPr>
              <a:t>-</a:t>
            </a:r>
            <a:r>
              <a:rPr lang="en" sz="2160" dirty="0">
                <a:solidFill>
                  <a:srgbClr val="0000FF"/>
                </a:solidFill>
              </a:rPr>
              <a:t>Overview - Peconic Estuary. (n.d.-a). https://www.peconicestuary.org/wp-content/uploads/2017/05/CCMP_Chpt1.intro_.pdf </a:t>
            </a:r>
            <a:endParaRPr sz="2160" dirty="0">
              <a:solidFill>
                <a:srgbClr val="0000FF"/>
              </a:solidFill>
            </a:endParaRPr>
          </a:p>
          <a:p>
            <a:pPr>
              <a:buClr>
                <a:srgbClr val="0000FF"/>
              </a:buClr>
              <a:buSzPts val="200"/>
            </a:pPr>
            <a:r>
              <a:rPr lang="en" sz="2160" i="1" dirty="0">
                <a:solidFill>
                  <a:srgbClr val="0000FF"/>
                </a:solidFill>
              </a:rPr>
              <a:t>-Peconic Estuary</a:t>
            </a:r>
            <a:r>
              <a:rPr lang="en" sz="2160" dirty="0">
                <a:solidFill>
                  <a:srgbClr val="0000FF"/>
                </a:solidFill>
              </a:rPr>
              <a:t>. The Nature Conservancy. (n.d.). https://www.nature.org/en-us/get-involved/how-to-help/places-we-protect/long-island-peconic-estuary/ </a:t>
            </a:r>
            <a:endParaRPr sz="2160" dirty="0">
              <a:solidFill>
                <a:srgbClr val="0000FF"/>
              </a:solidFill>
            </a:endParaRPr>
          </a:p>
          <a:p>
            <a:pPr>
              <a:buClr>
                <a:srgbClr val="0000FF"/>
              </a:buClr>
              <a:buSzPts val="200"/>
            </a:pPr>
            <a:r>
              <a:rPr lang="en" sz="2160" dirty="0">
                <a:solidFill>
                  <a:srgbClr val="0000FF"/>
                </a:solidFill>
              </a:rPr>
              <a:t>-</a:t>
            </a:r>
            <a:r>
              <a:rPr lang="en" sz="2160" i="1" dirty="0">
                <a:solidFill>
                  <a:srgbClr val="0000FF"/>
                </a:solidFill>
              </a:rPr>
              <a:t>Estuaries 101</a:t>
            </a:r>
            <a:r>
              <a:rPr lang="en" sz="2160" dirty="0">
                <a:solidFill>
                  <a:srgbClr val="0000FF"/>
                </a:solidFill>
              </a:rPr>
              <a:t>. Peconic Estuary Program. (n.d.). https://www.peconicestuary.org/peconic-estuary/estuaries-101/ </a:t>
            </a:r>
            <a:endParaRPr sz="2160" dirty="0">
              <a:solidFill>
                <a:srgbClr val="0000FF"/>
              </a:solidFill>
            </a:endParaRPr>
          </a:p>
          <a:p>
            <a:pPr>
              <a:buClr>
                <a:srgbClr val="0000FF"/>
              </a:buClr>
              <a:buSzPts val="200"/>
            </a:pPr>
            <a:r>
              <a:rPr lang="en" sz="2160" dirty="0">
                <a:solidFill>
                  <a:srgbClr val="0000FF"/>
                </a:solidFill>
              </a:rPr>
              <a:t>-</a:t>
            </a:r>
            <a:r>
              <a:rPr lang="en" sz="2160" i="1" dirty="0">
                <a:solidFill>
                  <a:srgbClr val="0000FF"/>
                </a:solidFill>
              </a:rPr>
              <a:t>The Peconic Estuary Story</a:t>
            </a:r>
            <a:r>
              <a:rPr lang="en" sz="2160" dirty="0">
                <a:solidFill>
                  <a:srgbClr val="0000FF"/>
                </a:solidFill>
              </a:rPr>
              <a:t>. Peconic Estuary Program. (n.d.-b). https://www.peconicestuary.org/peconic-estuary/the-peconic-estuary-story/ </a:t>
            </a:r>
            <a:endParaRPr sz="2160" dirty="0">
              <a:solidFill>
                <a:srgbClr val="0000FF"/>
              </a:solidFill>
            </a:endParaRPr>
          </a:p>
          <a:p>
            <a:pPr algn="ctr">
              <a:buClr>
                <a:srgbClr val="0000FF"/>
              </a:buClr>
              <a:buSzPts val="200"/>
            </a:pPr>
            <a:endParaRPr sz="2160" dirty="0">
              <a:solidFill>
                <a:srgbClr val="0000FF"/>
              </a:solidFill>
            </a:endParaRPr>
          </a:p>
          <a:p>
            <a:pPr>
              <a:lnSpc>
                <a:spcPct val="115000"/>
              </a:lnSpc>
            </a:pPr>
            <a:endParaRPr sz="2520" dirty="0">
              <a:solidFill>
                <a:srgbClr val="0000FF"/>
              </a:solidFill>
            </a:endParaRPr>
          </a:p>
          <a:p>
            <a:pPr marL="411480">
              <a:lnSpc>
                <a:spcPct val="115000"/>
              </a:lnSpc>
            </a:pPr>
            <a:endParaRPr sz="2520" dirty="0">
              <a:solidFill>
                <a:srgbClr val="0000FF"/>
              </a:solidFill>
            </a:endParaRPr>
          </a:p>
          <a:p>
            <a:pPr marL="411480">
              <a:lnSpc>
                <a:spcPct val="115000"/>
              </a:lnSpc>
            </a:pPr>
            <a:r>
              <a:rPr lang="en" sz="2520" dirty="0">
                <a:solidFill>
                  <a:srgbClr val="0000FF"/>
                </a:solidFill>
              </a:rPr>
              <a:t>~</a:t>
            </a:r>
            <a:endParaRPr sz="2160" b="1" u="sng" dirty="0">
              <a:solidFill>
                <a:srgbClr val="0000FF"/>
              </a:solidFill>
            </a:endParaRPr>
          </a:p>
        </p:txBody>
      </p:sp>
      <p:sp>
        <p:nvSpPr>
          <p:cNvPr id="60" name="Google Shape;60;p13"/>
          <p:cNvSpPr txBox="1"/>
          <p:nvPr/>
        </p:nvSpPr>
        <p:spPr>
          <a:xfrm>
            <a:off x="23295952" y="18476746"/>
            <a:ext cx="8848316" cy="2832339"/>
          </a:xfrm>
          <a:prstGeom prst="rect">
            <a:avLst/>
          </a:prstGeom>
          <a:noFill/>
          <a:ln w="28575" cap="flat" cmpd="sng">
            <a:solidFill>
              <a:srgbClr val="9900FF"/>
            </a:solidFill>
            <a:prstDash val="solid"/>
            <a:round/>
            <a:headEnd type="none" w="sm" len="sm"/>
            <a:tailEnd type="none" w="sm" len="sm"/>
          </a:ln>
        </p:spPr>
        <p:txBody>
          <a:bodyPr spcFirstLastPara="1" wrap="square" lIns="86670" tIns="86670" rIns="86670" bIns="86670" anchor="t" anchorCtr="0">
            <a:noAutofit/>
          </a:bodyPr>
          <a:lstStyle/>
          <a:p>
            <a:pPr algn="ctr">
              <a:buClr>
                <a:srgbClr val="7F6000"/>
              </a:buClr>
              <a:buSzPts val="200"/>
            </a:pPr>
            <a:r>
              <a:rPr lang="en" sz="2880" b="1" u="sng" dirty="0">
                <a:solidFill>
                  <a:srgbClr val="7F6000"/>
                </a:solidFill>
              </a:rPr>
              <a:t>Acknowledgements </a:t>
            </a:r>
            <a:endParaRPr sz="1440" dirty="0"/>
          </a:p>
          <a:p>
            <a:pPr algn="just">
              <a:buClr>
                <a:srgbClr val="7F6000"/>
              </a:buClr>
              <a:buSzPts val="200"/>
            </a:pPr>
            <a:r>
              <a:rPr lang="en" sz="2160" b="1" dirty="0">
                <a:solidFill>
                  <a:srgbClr val="7F6000"/>
                </a:solidFill>
              </a:rPr>
              <a:t>Thank your teacher!</a:t>
            </a:r>
            <a:endParaRPr sz="2160" b="1" dirty="0">
              <a:solidFill>
                <a:srgbClr val="7F6000"/>
              </a:solidFill>
            </a:endParaRPr>
          </a:p>
          <a:p>
            <a:pPr algn="just">
              <a:buClr>
                <a:srgbClr val="7F6000"/>
              </a:buClr>
              <a:buSzPts val="200"/>
            </a:pPr>
            <a:r>
              <a:rPr lang="en" sz="2160" b="1" dirty="0">
                <a:solidFill>
                  <a:srgbClr val="7F6000"/>
                </a:solidFill>
              </a:rPr>
              <a:t>Day in the Life of a River Program</a:t>
            </a:r>
            <a:endParaRPr sz="2160" b="1" dirty="0">
              <a:solidFill>
                <a:srgbClr val="7F6000"/>
              </a:solidFill>
            </a:endParaRPr>
          </a:p>
          <a:p>
            <a:pPr algn="just">
              <a:buClr>
                <a:srgbClr val="7F6000"/>
              </a:buClr>
              <a:buSzPts val="200"/>
            </a:pPr>
            <a:r>
              <a:rPr lang="en" sz="2160" b="1" dirty="0">
                <a:solidFill>
                  <a:srgbClr val="7F6000"/>
                </a:solidFill>
              </a:rPr>
              <a:t>Field Experts Mr. Scott Bronson, Dr. Aleida Perez, Mr. Bob Moser </a:t>
            </a:r>
            <a:endParaRPr sz="2160" b="1" dirty="0">
              <a:solidFill>
                <a:srgbClr val="7F6000"/>
              </a:solidFill>
            </a:endParaRPr>
          </a:p>
          <a:p>
            <a:pPr algn="just">
              <a:buClr>
                <a:srgbClr val="7F6000"/>
              </a:buClr>
              <a:buSzPts val="200"/>
            </a:pPr>
            <a:r>
              <a:rPr lang="en" sz="2160" b="1" dirty="0">
                <a:solidFill>
                  <a:srgbClr val="7F6000"/>
                </a:solidFill>
              </a:rPr>
              <a:t>BNL for open lab space</a:t>
            </a:r>
            <a:endParaRPr sz="2160" b="1" dirty="0">
              <a:solidFill>
                <a:srgbClr val="7F6000"/>
              </a:solidFill>
            </a:endParaRPr>
          </a:p>
          <a:p>
            <a:pPr algn="just">
              <a:buClr>
                <a:srgbClr val="7F6000"/>
              </a:buClr>
              <a:buSzPts val="200"/>
            </a:pPr>
            <a:r>
              <a:rPr lang="en" sz="2160" b="1" dirty="0">
                <a:solidFill>
                  <a:srgbClr val="7F6000"/>
                </a:solidFill>
              </a:rPr>
              <a:t>Sharon Pepenella and the DNALC for assisting with DNA samples and technical supprt</a:t>
            </a:r>
            <a:endParaRPr sz="2160" b="1" dirty="0">
              <a:solidFill>
                <a:srgbClr val="7F6000"/>
              </a:solidFill>
            </a:endParaRPr>
          </a:p>
          <a:p>
            <a:pPr>
              <a:buSzPts val="800"/>
            </a:pPr>
            <a:endParaRPr sz="2880" b="1" u="sng" dirty="0">
              <a:solidFill>
                <a:srgbClr val="7F6000"/>
              </a:solidFill>
            </a:endParaRPr>
          </a:p>
        </p:txBody>
      </p:sp>
      <p:pic>
        <p:nvPicPr>
          <p:cNvPr id="61" name="Google Shape;61;p13" descr=" "/>
          <p:cNvPicPr preferRelativeResize="0"/>
          <p:nvPr/>
        </p:nvPicPr>
        <p:blipFill rotWithShape="1">
          <a:blip r:embed="rId4">
            <a:alphaModFix/>
          </a:blip>
          <a:srcRect/>
          <a:stretch/>
        </p:blipFill>
        <p:spPr>
          <a:xfrm>
            <a:off x="14699371" y="3004401"/>
            <a:ext cx="3819726" cy="1100228"/>
          </a:xfrm>
          <a:prstGeom prst="rect">
            <a:avLst/>
          </a:prstGeom>
          <a:noFill/>
          <a:ln>
            <a:noFill/>
          </a:ln>
        </p:spPr>
      </p:pic>
      <p:pic>
        <p:nvPicPr>
          <p:cNvPr id="62" name="Google Shape;62;p13"/>
          <p:cNvPicPr preferRelativeResize="0"/>
          <p:nvPr/>
        </p:nvPicPr>
        <p:blipFill rotWithShape="1">
          <a:blip r:embed="rId5">
            <a:alphaModFix/>
          </a:blip>
          <a:srcRect/>
          <a:stretch/>
        </p:blipFill>
        <p:spPr>
          <a:xfrm>
            <a:off x="18519097" y="20152076"/>
            <a:ext cx="3619526" cy="1178676"/>
          </a:xfrm>
          <a:prstGeom prst="rect">
            <a:avLst/>
          </a:prstGeom>
          <a:noFill/>
          <a:ln>
            <a:noFill/>
          </a:ln>
        </p:spPr>
      </p:pic>
      <p:sp>
        <p:nvSpPr>
          <p:cNvPr id="63" name="Google Shape;63;p13"/>
          <p:cNvSpPr txBox="1"/>
          <p:nvPr/>
        </p:nvSpPr>
        <p:spPr>
          <a:xfrm>
            <a:off x="10416197" y="1449837"/>
            <a:ext cx="12010680" cy="1324080"/>
          </a:xfrm>
          <a:prstGeom prst="rect">
            <a:avLst/>
          </a:prstGeom>
          <a:noFill/>
          <a:ln>
            <a:noFill/>
          </a:ln>
        </p:spPr>
        <p:txBody>
          <a:bodyPr spcFirstLastPara="1" wrap="square" lIns="86670" tIns="43290" rIns="86670" bIns="43290" anchor="t" anchorCtr="0">
            <a:noAutofit/>
          </a:bodyPr>
          <a:lstStyle/>
          <a:p>
            <a:pPr algn="ctr">
              <a:buSzPts val="200"/>
            </a:pPr>
            <a:r>
              <a:rPr lang="en" sz="2880" b="1" dirty="0"/>
              <a:t>Gabriella Cerase,Jillian Gmelch,Madison Heaney</a:t>
            </a:r>
            <a:endParaRPr sz="1440" dirty="0"/>
          </a:p>
          <a:p>
            <a:pPr algn="ctr">
              <a:buSzPts val="200"/>
            </a:pPr>
            <a:r>
              <a:rPr lang="en" sz="2880" b="1" dirty="0"/>
              <a:t>Eastport South Manor Junior-Senior High School</a:t>
            </a:r>
            <a:endParaRPr sz="1440" dirty="0"/>
          </a:p>
          <a:p>
            <a:pPr algn="ctr">
              <a:buSzPts val="200"/>
            </a:pPr>
            <a:r>
              <a:rPr lang="en" sz="2880" b="1" dirty="0"/>
              <a:t>Mentor: Mr. Robert Bolen</a:t>
            </a:r>
            <a:endParaRPr sz="1440" dirty="0"/>
          </a:p>
        </p:txBody>
      </p:sp>
      <p:pic>
        <p:nvPicPr>
          <p:cNvPr id="64" name="Google Shape;64;p13"/>
          <p:cNvPicPr preferRelativeResize="0"/>
          <p:nvPr/>
        </p:nvPicPr>
        <p:blipFill rotWithShape="1">
          <a:blip r:embed="rId6">
            <a:alphaModFix/>
          </a:blip>
          <a:srcRect l="-1533" t="-6659" r="74345" b="-5448"/>
          <a:stretch/>
        </p:blipFill>
        <p:spPr>
          <a:xfrm>
            <a:off x="11833068" y="2658288"/>
            <a:ext cx="1621177" cy="1324393"/>
          </a:xfrm>
          <a:prstGeom prst="rect">
            <a:avLst/>
          </a:prstGeom>
          <a:noFill/>
          <a:ln>
            <a:noFill/>
          </a:ln>
        </p:spPr>
      </p:pic>
      <p:sp>
        <p:nvSpPr>
          <p:cNvPr id="65" name="Google Shape;65;p13"/>
          <p:cNvSpPr txBox="1"/>
          <p:nvPr/>
        </p:nvSpPr>
        <p:spPr>
          <a:xfrm>
            <a:off x="17316090" y="14460210"/>
            <a:ext cx="3465720" cy="1234440"/>
          </a:xfrm>
          <a:prstGeom prst="rect">
            <a:avLst/>
          </a:prstGeom>
          <a:noFill/>
          <a:ln>
            <a:noFill/>
          </a:ln>
        </p:spPr>
        <p:txBody>
          <a:bodyPr spcFirstLastPara="1" wrap="square" lIns="86670" tIns="86670" rIns="86670" bIns="86670" anchor="t" anchorCtr="0">
            <a:noAutofit/>
          </a:bodyPr>
          <a:lstStyle/>
          <a:p>
            <a:pPr algn="ctr">
              <a:buClr>
                <a:srgbClr val="FFFFFF"/>
              </a:buClr>
              <a:buSzPts val="600"/>
            </a:pPr>
            <a:r>
              <a:rPr lang="en" sz="2160">
                <a:solidFill>
                  <a:schemeClr val="dk1"/>
                </a:solidFill>
              </a:rPr>
              <a:t>CQR-013</a:t>
            </a:r>
            <a:endParaRPr sz="1440">
              <a:solidFill>
                <a:schemeClr val="dk1"/>
              </a:solidFill>
            </a:endParaRPr>
          </a:p>
          <a:p>
            <a:pPr algn="ctr">
              <a:buClr>
                <a:srgbClr val="FFFFFF"/>
              </a:buClr>
              <a:buSzPts val="600"/>
            </a:pPr>
            <a:r>
              <a:rPr lang="en" sz="2160">
                <a:solidFill>
                  <a:schemeClr val="dk1"/>
                </a:solidFill>
              </a:rPr>
              <a:t>Top hit; </a:t>
            </a:r>
            <a:endParaRPr sz="1440">
              <a:solidFill>
                <a:schemeClr val="dk1"/>
              </a:solidFill>
            </a:endParaRPr>
          </a:p>
          <a:p>
            <a:pPr algn="ctr">
              <a:buClr>
                <a:srgbClr val="FFFFFF"/>
              </a:buClr>
              <a:buSzPts val="600"/>
            </a:pPr>
            <a:r>
              <a:rPr lang="en" sz="2160" i="1">
                <a:solidFill>
                  <a:schemeClr val="dk1"/>
                </a:solidFill>
              </a:rPr>
              <a:t>Basiaeschna janata</a:t>
            </a:r>
            <a:endParaRPr sz="2160" i="1">
              <a:solidFill>
                <a:schemeClr val="dk1"/>
              </a:solidFill>
            </a:endParaRPr>
          </a:p>
        </p:txBody>
      </p:sp>
      <p:sp>
        <p:nvSpPr>
          <p:cNvPr id="66" name="Google Shape;66;p13"/>
          <p:cNvSpPr txBox="1"/>
          <p:nvPr/>
        </p:nvSpPr>
        <p:spPr>
          <a:xfrm>
            <a:off x="10025550" y="14586390"/>
            <a:ext cx="3129840" cy="982800"/>
          </a:xfrm>
          <a:prstGeom prst="rect">
            <a:avLst/>
          </a:prstGeom>
          <a:noFill/>
          <a:ln>
            <a:noFill/>
          </a:ln>
        </p:spPr>
        <p:txBody>
          <a:bodyPr spcFirstLastPara="1" wrap="square" lIns="86670" tIns="86670" rIns="86670" bIns="86670" anchor="t" anchorCtr="0">
            <a:noAutofit/>
          </a:bodyPr>
          <a:lstStyle/>
          <a:p>
            <a:pPr algn="ctr">
              <a:buClr>
                <a:srgbClr val="FFFFFF"/>
              </a:buClr>
              <a:buSzPts val="600"/>
            </a:pPr>
            <a:r>
              <a:rPr lang="en" sz="2160">
                <a:solidFill>
                  <a:schemeClr val="dk1"/>
                </a:solidFill>
              </a:rPr>
              <a:t>CQR-003</a:t>
            </a:r>
            <a:endParaRPr sz="1080">
              <a:solidFill>
                <a:schemeClr val="dk1"/>
              </a:solidFill>
            </a:endParaRPr>
          </a:p>
          <a:p>
            <a:pPr algn="ctr">
              <a:buClr>
                <a:srgbClr val="FFFFFF"/>
              </a:buClr>
              <a:buSzPts val="600"/>
            </a:pPr>
            <a:r>
              <a:rPr lang="en" sz="2160">
                <a:solidFill>
                  <a:schemeClr val="dk1"/>
                </a:solidFill>
              </a:rPr>
              <a:t>Top hit; </a:t>
            </a:r>
            <a:endParaRPr sz="1080">
              <a:solidFill>
                <a:schemeClr val="dk1"/>
              </a:solidFill>
            </a:endParaRPr>
          </a:p>
          <a:p>
            <a:pPr algn="ctr">
              <a:buClr>
                <a:srgbClr val="FFFFFF"/>
              </a:buClr>
              <a:buSzPts val="600"/>
            </a:pPr>
            <a:r>
              <a:rPr lang="en" sz="2160" i="1">
                <a:solidFill>
                  <a:schemeClr val="dk1"/>
                </a:solidFill>
              </a:rPr>
              <a:t>Tetragoneuria cynosura</a:t>
            </a:r>
            <a:endParaRPr sz="2160" i="1">
              <a:solidFill>
                <a:schemeClr val="dk1"/>
              </a:solidFill>
            </a:endParaRPr>
          </a:p>
        </p:txBody>
      </p:sp>
      <p:sp>
        <p:nvSpPr>
          <p:cNvPr id="67" name="Google Shape;67;p13"/>
          <p:cNvSpPr txBox="1"/>
          <p:nvPr/>
        </p:nvSpPr>
        <p:spPr>
          <a:xfrm>
            <a:off x="19821150" y="18050450"/>
            <a:ext cx="2617920" cy="982800"/>
          </a:xfrm>
          <a:prstGeom prst="rect">
            <a:avLst/>
          </a:prstGeom>
          <a:noFill/>
          <a:ln>
            <a:noFill/>
          </a:ln>
        </p:spPr>
        <p:txBody>
          <a:bodyPr spcFirstLastPara="1" wrap="square" lIns="86670" tIns="86670" rIns="86670" bIns="86670" anchor="t" anchorCtr="0">
            <a:noAutofit/>
          </a:bodyPr>
          <a:lstStyle/>
          <a:p>
            <a:pPr algn="ctr">
              <a:buClr>
                <a:srgbClr val="FFFFFF"/>
              </a:buClr>
              <a:buSzPts val="600"/>
            </a:pPr>
            <a:r>
              <a:rPr lang="en" sz="2160">
                <a:solidFill>
                  <a:srgbClr val="FFFFFF"/>
                </a:solidFill>
              </a:rPr>
              <a:t>NXC-011</a:t>
            </a:r>
            <a:endParaRPr sz="1440"/>
          </a:p>
          <a:p>
            <a:pPr algn="ctr">
              <a:buClr>
                <a:srgbClr val="FFFFFF"/>
              </a:buClr>
              <a:buSzPts val="600"/>
            </a:pPr>
            <a:r>
              <a:rPr lang="en" sz="2160">
                <a:solidFill>
                  <a:srgbClr val="FFFFFF"/>
                </a:solidFill>
              </a:rPr>
              <a:t>Top Hit; </a:t>
            </a:r>
            <a:endParaRPr sz="1440"/>
          </a:p>
          <a:p>
            <a:pPr algn="ctr">
              <a:buClr>
                <a:srgbClr val="FFFFFF"/>
              </a:buClr>
              <a:buSzPts val="600"/>
            </a:pPr>
            <a:r>
              <a:rPr lang="en" sz="2160" i="1">
                <a:solidFill>
                  <a:srgbClr val="FFFFFF"/>
                </a:solidFill>
              </a:rPr>
              <a:t>Stylaria fossularis</a:t>
            </a:r>
            <a:endParaRPr sz="2160" i="1">
              <a:solidFill>
                <a:srgbClr val="FFFFFF"/>
              </a:solidFill>
            </a:endParaRPr>
          </a:p>
        </p:txBody>
      </p:sp>
      <p:pic>
        <p:nvPicPr>
          <p:cNvPr id="68" name="Google Shape;68;p13"/>
          <p:cNvPicPr preferRelativeResize="0"/>
          <p:nvPr/>
        </p:nvPicPr>
        <p:blipFill>
          <a:blip r:embed="rId7">
            <a:alphaModFix/>
          </a:blip>
          <a:stretch>
            <a:fillRect/>
          </a:stretch>
        </p:blipFill>
        <p:spPr>
          <a:xfrm>
            <a:off x="10025550" y="20362658"/>
            <a:ext cx="4705488" cy="1178680"/>
          </a:xfrm>
          <a:prstGeom prst="rect">
            <a:avLst/>
          </a:prstGeom>
          <a:noFill/>
          <a:ln>
            <a:noFill/>
          </a:ln>
        </p:spPr>
      </p:pic>
      <p:pic>
        <p:nvPicPr>
          <p:cNvPr id="69" name="Google Shape;69;p13"/>
          <p:cNvPicPr preferRelativeResize="0"/>
          <p:nvPr/>
        </p:nvPicPr>
        <p:blipFill rotWithShape="1">
          <a:blip r:embed="rId8">
            <a:alphaModFix/>
          </a:blip>
          <a:srcRect l="15587" t="19982" r="68857" b="51892"/>
          <a:stretch/>
        </p:blipFill>
        <p:spPr>
          <a:xfrm>
            <a:off x="15867087" y="19984693"/>
            <a:ext cx="1085184" cy="1324393"/>
          </a:xfrm>
          <a:prstGeom prst="rect">
            <a:avLst/>
          </a:prstGeom>
          <a:noFill/>
          <a:ln>
            <a:noFill/>
          </a:ln>
        </p:spPr>
      </p:pic>
      <p:pic>
        <p:nvPicPr>
          <p:cNvPr id="70" name="Google Shape;70;p13"/>
          <p:cNvPicPr preferRelativeResize="0"/>
          <p:nvPr/>
        </p:nvPicPr>
        <p:blipFill>
          <a:blip r:embed="rId9">
            <a:alphaModFix/>
          </a:blip>
          <a:stretch>
            <a:fillRect/>
          </a:stretch>
        </p:blipFill>
        <p:spPr>
          <a:xfrm>
            <a:off x="19283114" y="2496575"/>
            <a:ext cx="2371774" cy="1317920"/>
          </a:xfrm>
          <a:prstGeom prst="rect">
            <a:avLst/>
          </a:prstGeom>
          <a:noFill/>
          <a:ln>
            <a:noFill/>
          </a:ln>
        </p:spPr>
      </p:pic>
      <p:graphicFrame>
        <p:nvGraphicFramePr>
          <p:cNvPr id="71" name="Google Shape;71;p13"/>
          <p:cNvGraphicFramePr/>
          <p:nvPr>
            <p:extLst>
              <p:ext uri="{D42A27DB-BD31-4B8C-83A1-F6EECF244321}">
                <p14:modId xmlns:p14="http://schemas.microsoft.com/office/powerpoint/2010/main" val="3802434050"/>
              </p:ext>
            </p:extLst>
          </p:nvPr>
        </p:nvGraphicFramePr>
        <p:xfrm>
          <a:off x="9818314" y="16453871"/>
          <a:ext cx="12268440" cy="2897100"/>
        </p:xfrm>
        <a:graphic>
          <a:graphicData uri="http://schemas.openxmlformats.org/drawingml/2006/table">
            <a:tbl>
              <a:tblPr>
                <a:noFill/>
                <a:tableStyleId>{D984C457-0AD4-4FD8-8D5A-26799F6C601E}</a:tableStyleId>
              </a:tblPr>
              <a:tblGrid>
                <a:gridCol w="3067110">
                  <a:extLst>
                    <a:ext uri="{9D8B030D-6E8A-4147-A177-3AD203B41FA5}">
                      <a16:colId xmlns:a16="http://schemas.microsoft.com/office/drawing/2014/main" val="20000"/>
                    </a:ext>
                  </a:extLst>
                </a:gridCol>
                <a:gridCol w="3067110">
                  <a:extLst>
                    <a:ext uri="{9D8B030D-6E8A-4147-A177-3AD203B41FA5}">
                      <a16:colId xmlns:a16="http://schemas.microsoft.com/office/drawing/2014/main" val="20001"/>
                    </a:ext>
                  </a:extLst>
                </a:gridCol>
                <a:gridCol w="3067110">
                  <a:extLst>
                    <a:ext uri="{9D8B030D-6E8A-4147-A177-3AD203B41FA5}">
                      <a16:colId xmlns:a16="http://schemas.microsoft.com/office/drawing/2014/main" val="20002"/>
                    </a:ext>
                  </a:extLst>
                </a:gridCol>
                <a:gridCol w="3067110">
                  <a:extLst>
                    <a:ext uri="{9D8B030D-6E8A-4147-A177-3AD203B41FA5}">
                      <a16:colId xmlns:a16="http://schemas.microsoft.com/office/drawing/2014/main" val="20003"/>
                    </a:ext>
                  </a:extLst>
                </a:gridCol>
              </a:tblGrid>
              <a:tr h="318852">
                <a:tc>
                  <a:txBody>
                    <a:bodyPr/>
                    <a:lstStyle/>
                    <a:p>
                      <a:pPr marL="0" lvl="0" indent="0" algn="ctr" rtl="0">
                        <a:spcBef>
                          <a:spcPts val="0"/>
                        </a:spcBef>
                        <a:spcAft>
                          <a:spcPts val="0"/>
                        </a:spcAft>
                        <a:buNone/>
                      </a:pPr>
                      <a:r>
                        <a:rPr lang="en" sz="1100" b="1"/>
                        <a:t>SAMPLE NUMBER</a:t>
                      </a:r>
                      <a:endParaRPr sz="1100" b="1"/>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b="1"/>
                        <a:t>TOP BLAST HIT</a:t>
                      </a:r>
                      <a:endParaRPr sz="1100" b="1"/>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b="1"/>
                        <a:t>BIT SCORE</a:t>
                      </a:r>
                      <a:endParaRPr sz="1100" b="1"/>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b="1"/>
                        <a:t>NUMBER OF MISMATCHES</a:t>
                      </a:r>
                      <a:endParaRPr sz="1100" b="1"/>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318852">
                <a:tc>
                  <a:txBody>
                    <a:bodyPr/>
                    <a:lstStyle/>
                    <a:p>
                      <a:pPr marL="0" lvl="0" indent="0" algn="ctr" rtl="0">
                        <a:spcBef>
                          <a:spcPts val="0"/>
                        </a:spcBef>
                        <a:spcAft>
                          <a:spcPts val="0"/>
                        </a:spcAft>
                        <a:buNone/>
                      </a:pPr>
                      <a:r>
                        <a:rPr lang="en" sz="1100"/>
                        <a:t>CQR-003</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i="1"/>
                        <a:t>Tetragoneuria cynosura</a:t>
                      </a:r>
                      <a:endParaRPr sz="1100" i="1"/>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1187</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0</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318852">
                <a:tc>
                  <a:txBody>
                    <a:bodyPr/>
                    <a:lstStyle/>
                    <a:p>
                      <a:pPr marL="0" lvl="0" indent="0" algn="ctr" rtl="0">
                        <a:spcBef>
                          <a:spcPts val="0"/>
                        </a:spcBef>
                        <a:spcAft>
                          <a:spcPts val="0"/>
                        </a:spcAft>
                        <a:buNone/>
                      </a:pPr>
                      <a:r>
                        <a:rPr lang="en" sz="1100"/>
                        <a:t>CQR-004</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i="1"/>
                        <a:t>Tetragoneuria cynosura</a:t>
                      </a:r>
                      <a:endParaRPr sz="1100" i="1"/>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983</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45</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318852">
                <a:tc>
                  <a:txBody>
                    <a:bodyPr/>
                    <a:lstStyle/>
                    <a:p>
                      <a:pPr marL="0" lvl="0" indent="0" algn="ctr" rtl="0">
                        <a:spcBef>
                          <a:spcPts val="0"/>
                        </a:spcBef>
                        <a:spcAft>
                          <a:spcPts val="0"/>
                        </a:spcAft>
                        <a:buNone/>
                      </a:pPr>
                      <a:r>
                        <a:rPr lang="en" sz="1100"/>
                        <a:t>CQR-009</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i="1"/>
                        <a:t>Haliplidae sp.</a:t>
                      </a:r>
                      <a:endParaRPr sz="1100" i="1"/>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1107</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15</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318852">
                <a:tc>
                  <a:txBody>
                    <a:bodyPr/>
                    <a:lstStyle/>
                    <a:p>
                      <a:pPr marL="0" lvl="0" indent="0" algn="ctr" rtl="0">
                        <a:spcBef>
                          <a:spcPts val="0"/>
                        </a:spcBef>
                        <a:spcAft>
                          <a:spcPts val="0"/>
                        </a:spcAft>
                        <a:buNone/>
                      </a:pPr>
                      <a:r>
                        <a:rPr lang="en" sz="1100"/>
                        <a:t>CQR-010</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i="1"/>
                        <a:t>Haliplidae sp.</a:t>
                      </a:r>
                      <a:endParaRPr sz="1100" i="1"/>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1165</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5</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318852">
                <a:tc>
                  <a:txBody>
                    <a:bodyPr/>
                    <a:lstStyle/>
                    <a:p>
                      <a:pPr marL="0" lvl="0" indent="0" algn="ctr" rtl="0">
                        <a:spcBef>
                          <a:spcPts val="0"/>
                        </a:spcBef>
                        <a:spcAft>
                          <a:spcPts val="0"/>
                        </a:spcAft>
                        <a:buNone/>
                      </a:pPr>
                      <a:r>
                        <a:rPr lang="en" sz="1100"/>
                        <a:t>CQR-012</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i="1"/>
                        <a:t>Cipangopaludina chinensis</a:t>
                      </a:r>
                      <a:endParaRPr sz="1100" i="1"/>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1170</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2</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318852">
                <a:tc>
                  <a:txBody>
                    <a:bodyPr/>
                    <a:lstStyle/>
                    <a:p>
                      <a:pPr marL="0" lvl="0" indent="0" algn="ctr" rtl="0">
                        <a:spcBef>
                          <a:spcPts val="0"/>
                        </a:spcBef>
                        <a:spcAft>
                          <a:spcPts val="0"/>
                        </a:spcAft>
                        <a:buNone/>
                      </a:pPr>
                      <a:r>
                        <a:rPr lang="en" sz="1100"/>
                        <a:t>CQR-013</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i="1"/>
                        <a:t>Basiaeschna janata</a:t>
                      </a:r>
                      <a:endParaRPr sz="1100" i="1"/>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1191</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100"/>
                        <a:t>0</a:t>
                      </a: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r h="318852">
                <a:tc>
                  <a:txBody>
                    <a:bodyPr/>
                    <a:lstStyle/>
                    <a:p>
                      <a:pPr marL="0" lvl="0" indent="0" algn="ctr" rtl="0">
                        <a:spcBef>
                          <a:spcPts val="0"/>
                        </a:spcBef>
                        <a:spcAft>
                          <a:spcPts val="0"/>
                        </a:spcAft>
                        <a:buNone/>
                      </a:pP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7"/>
                  </a:ext>
                </a:extLst>
              </a:tr>
              <a:tr h="318852">
                <a:tc>
                  <a:txBody>
                    <a:bodyPr/>
                    <a:lstStyle/>
                    <a:p>
                      <a:pPr marL="0" lvl="0" indent="0" algn="ctr" rtl="0">
                        <a:spcBef>
                          <a:spcPts val="0"/>
                        </a:spcBef>
                        <a:spcAft>
                          <a:spcPts val="0"/>
                        </a:spcAft>
                        <a:buNone/>
                      </a:pP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110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1100" dirty="0"/>
                    </a:p>
                  </a:txBody>
                  <a:tcPr marT="77130" marB="77130">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bl>
          </a:graphicData>
        </a:graphic>
      </p:graphicFrame>
      <p:sp>
        <p:nvSpPr>
          <p:cNvPr id="72" name="Google Shape;72;p13"/>
          <p:cNvSpPr txBox="1"/>
          <p:nvPr/>
        </p:nvSpPr>
        <p:spPr>
          <a:xfrm>
            <a:off x="13876175" y="14586350"/>
            <a:ext cx="2617920" cy="982800"/>
          </a:xfrm>
          <a:prstGeom prst="rect">
            <a:avLst/>
          </a:prstGeom>
          <a:noFill/>
          <a:ln>
            <a:noFill/>
          </a:ln>
        </p:spPr>
        <p:txBody>
          <a:bodyPr spcFirstLastPara="1" wrap="square" lIns="86670" tIns="86670" rIns="86670" bIns="86670" anchor="t" anchorCtr="0">
            <a:noAutofit/>
          </a:bodyPr>
          <a:lstStyle/>
          <a:p>
            <a:pPr algn="ctr">
              <a:buClr>
                <a:schemeClr val="lt1"/>
              </a:buClr>
              <a:buSzPts val="600"/>
            </a:pPr>
            <a:r>
              <a:rPr lang="en" sz="2160">
                <a:solidFill>
                  <a:schemeClr val="dk1"/>
                </a:solidFill>
              </a:rPr>
              <a:t>CQR-010</a:t>
            </a:r>
            <a:endParaRPr sz="1440">
              <a:solidFill>
                <a:schemeClr val="dk1"/>
              </a:solidFill>
            </a:endParaRPr>
          </a:p>
          <a:p>
            <a:pPr algn="ctr">
              <a:buClr>
                <a:srgbClr val="FFFFFF"/>
              </a:buClr>
              <a:buSzPts val="600"/>
            </a:pPr>
            <a:r>
              <a:rPr lang="en" sz="2160">
                <a:solidFill>
                  <a:schemeClr val="dk1"/>
                </a:solidFill>
              </a:rPr>
              <a:t>Top Hit; </a:t>
            </a:r>
            <a:endParaRPr sz="1440">
              <a:solidFill>
                <a:schemeClr val="dk1"/>
              </a:solidFill>
            </a:endParaRPr>
          </a:p>
          <a:p>
            <a:pPr algn="ctr">
              <a:buClr>
                <a:srgbClr val="FFFFFF"/>
              </a:buClr>
              <a:buSzPts val="600"/>
            </a:pPr>
            <a:r>
              <a:rPr lang="en" sz="2160" i="1">
                <a:solidFill>
                  <a:schemeClr val="dk1"/>
                </a:solidFill>
              </a:rPr>
              <a:t>Haliplidae sp.</a:t>
            </a:r>
            <a:endParaRPr sz="2160" i="1">
              <a:solidFill>
                <a:schemeClr val="dk1"/>
              </a:solidFill>
            </a:endParaRPr>
          </a:p>
        </p:txBody>
      </p:sp>
      <p:pic>
        <p:nvPicPr>
          <p:cNvPr id="73" name="Google Shape;73;p13"/>
          <p:cNvPicPr preferRelativeResize="0"/>
          <p:nvPr/>
        </p:nvPicPr>
        <p:blipFill>
          <a:blip r:embed="rId10">
            <a:alphaModFix/>
          </a:blip>
          <a:stretch>
            <a:fillRect/>
          </a:stretch>
        </p:blipFill>
        <p:spPr>
          <a:xfrm>
            <a:off x="14487928" y="12887442"/>
            <a:ext cx="1394456" cy="1669745"/>
          </a:xfrm>
          <a:prstGeom prst="rect">
            <a:avLst/>
          </a:prstGeom>
          <a:noFill/>
          <a:ln>
            <a:noFill/>
          </a:ln>
        </p:spPr>
      </p:pic>
      <p:pic>
        <p:nvPicPr>
          <p:cNvPr id="74" name="Google Shape;74;p13"/>
          <p:cNvPicPr preferRelativeResize="0"/>
          <p:nvPr/>
        </p:nvPicPr>
        <p:blipFill>
          <a:blip r:embed="rId11">
            <a:alphaModFix/>
          </a:blip>
          <a:stretch>
            <a:fillRect/>
          </a:stretch>
        </p:blipFill>
        <p:spPr>
          <a:xfrm>
            <a:off x="10581388" y="12887422"/>
            <a:ext cx="2018120" cy="1669770"/>
          </a:xfrm>
          <a:prstGeom prst="rect">
            <a:avLst/>
          </a:prstGeom>
          <a:noFill/>
          <a:ln>
            <a:noFill/>
          </a:ln>
        </p:spPr>
      </p:pic>
      <p:pic>
        <p:nvPicPr>
          <p:cNvPr id="75" name="Google Shape;75;p13"/>
          <p:cNvPicPr preferRelativeResize="0"/>
          <p:nvPr/>
        </p:nvPicPr>
        <p:blipFill>
          <a:blip r:embed="rId12">
            <a:alphaModFix/>
          </a:blip>
          <a:stretch>
            <a:fillRect/>
          </a:stretch>
        </p:blipFill>
        <p:spPr>
          <a:xfrm>
            <a:off x="18366030" y="12896275"/>
            <a:ext cx="1621174" cy="1438117"/>
          </a:xfrm>
          <a:prstGeom prst="rect">
            <a:avLst/>
          </a:prstGeom>
          <a:noFill/>
          <a:ln>
            <a:noFill/>
          </a:ln>
        </p:spPr>
      </p:pic>
      <p:pic>
        <p:nvPicPr>
          <p:cNvPr id="76" name="Google Shape;76;p13"/>
          <p:cNvPicPr preferRelativeResize="0"/>
          <p:nvPr/>
        </p:nvPicPr>
        <p:blipFill>
          <a:blip r:embed="rId13">
            <a:alphaModFix/>
          </a:blip>
          <a:stretch>
            <a:fillRect/>
          </a:stretch>
        </p:blipFill>
        <p:spPr>
          <a:xfrm>
            <a:off x="10253264" y="9502999"/>
            <a:ext cx="11726910" cy="3100500"/>
          </a:xfrm>
          <a:prstGeom prst="rect">
            <a:avLst/>
          </a:prstGeom>
          <a:noFill/>
          <a:ln>
            <a:noFill/>
          </a:ln>
        </p:spPr>
      </p:pic>
      <p:pic>
        <p:nvPicPr>
          <p:cNvPr id="77" name="Google Shape;77;p13"/>
          <p:cNvPicPr preferRelativeResize="0"/>
          <p:nvPr/>
        </p:nvPicPr>
        <p:blipFill rotWithShape="1">
          <a:blip r:embed="rId14">
            <a:alphaModFix/>
          </a:blip>
          <a:srcRect t="11410" r="6759" b="9186"/>
          <a:stretch/>
        </p:blipFill>
        <p:spPr>
          <a:xfrm>
            <a:off x="9812916" y="4350010"/>
            <a:ext cx="12909487" cy="4769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1055</Words>
  <Application>Microsoft Office PowerPoint</Application>
  <PresentationFormat>Custom</PresentationFormat>
  <Paragraphs>90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 Narrow</vt:lpstr>
      <vt:lpstr>Arial</vt:lpstr>
      <vt:lpstr>Simple Light</vt:lpstr>
      <vt:lpstr>Gang Barcode Poster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 Barcode Poster</dc:title>
  <cp:lastModifiedBy>Bolen, Robert - ESM - High School</cp:lastModifiedBy>
  <cp:revision>1</cp:revision>
  <dcterms:modified xsi:type="dcterms:W3CDTF">2023-06-09T12:24:02Z</dcterms:modified>
</cp:coreProperties>
</file>