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32918400" cy="219456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5184">
          <p15:clr>
            <a:srgbClr val="747775"/>
          </p15:clr>
        </p15:guide>
        <p15:guide id="2" pos="15552">
          <p15:clr>
            <a:srgbClr val="747775"/>
          </p15:clr>
        </p15:guide>
        <p15:guide id="3" orient="horz"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4" d="100"/>
          <a:sy n="34" d="100"/>
        </p:scale>
        <p:origin x="1338" y="114"/>
      </p:cViewPr>
      <p:guideLst>
        <p:guide pos="5184"/>
        <p:guide pos="15552"/>
        <p:guide orient="horz"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857556"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2c048abf6e5_0_4:notes"/>
          <p:cNvSpPr>
            <a:spLocks noGrp="1" noRot="1" noChangeAspect="1"/>
          </p:cNvSpPr>
          <p:nvPr>
            <p:ph type="sldImg" idx="2"/>
          </p:nvPr>
        </p:nvSpPr>
        <p:spPr>
          <a:xfrm>
            <a:off x="857250" y="685800"/>
            <a:ext cx="51435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2c048abf6e5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1122150" y="3176853"/>
            <a:ext cx="30674100" cy="8757900"/>
          </a:xfrm>
          <a:prstGeom prst="rect">
            <a:avLst/>
          </a:prstGeom>
        </p:spPr>
        <p:txBody>
          <a:bodyPr spcFirstLastPara="1" wrap="square" lIns="349450" tIns="349450" rIns="349450" bIns="349450" anchor="b" anchorCtr="0">
            <a:normAutofit/>
          </a:bodyPr>
          <a:lstStyle>
            <a:lvl1pPr lvl="0" algn="ctr">
              <a:spcBef>
                <a:spcPts val="0"/>
              </a:spcBef>
              <a:spcAft>
                <a:spcPts val="0"/>
              </a:spcAft>
              <a:buSzPts val="19900"/>
              <a:buNone/>
              <a:defRPr sz="19900"/>
            </a:lvl1pPr>
            <a:lvl2pPr lvl="1" algn="ctr">
              <a:spcBef>
                <a:spcPts val="0"/>
              </a:spcBef>
              <a:spcAft>
                <a:spcPts val="0"/>
              </a:spcAft>
              <a:buSzPts val="19900"/>
              <a:buNone/>
              <a:defRPr sz="19900"/>
            </a:lvl2pPr>
            <a:lvl3pPr lvl="2" algn="ctr">
              <a:spcBef>
                <a:spcPts val="0"/>
              </a:spcBef>
              <a:spcAft>
                <a:spcPts val="0"/>
              </a:spcAft>
              <a:buSzPts val="19900"/>
              <a:buNone/>
              <a:defRPr sz="19900"/>
            </a:lvl3pPr>
            <a:lvl4pPr lvl="3" algn="ctr">
              <a:spcBef>
                <a:spcPts val="0"/>
              </a:spcBef>
              <a:spcAft>
                <a:spcPts val="0"/>
              </a:spcAft>
              <a:buSzPts val="19900"/>
              <a:buNone/>
              <a:defRPr sz="19900"/>
            </a:lvl4pPr>
            <a:lvl5pPr lvl="4" algn="ctr">
              <a:spcBef>
                <a:spcPts val="0"/>
              </a:spcBef>
              <a:spcAft>
                <a:spcPts val="0"/>
              </a:spcAft>
              <a:buSzPts val="19900"/>
              <a:buNone/>
              <a:defRPr sz="19900"/>
            </a:lvl5pPr>
            <a:lvl6pPr lvl="5" algn="ctr">
              <a:spcBef>
                <a:spcPts val="0"/>
              </a:spcBef>
              <a:spcAft>
                <a:spcPts val="0"/>
              </a:spcAft>
              <a:buSzPts val="19900"/>
              <a:buNone/>
              <a:defRPr sz="19900"/>
            </a:lvl6pPr>
            <a:lvl7pPr lvl="6" algn="ctr">
              <a:spcBef>
                <a:spcPts val="0"/>
              </a:spcBef>
              <a:spcAft>
                <a:spcPts val="0"/>
              </a:spcAft>
              <a:buSzPts val="19900"/>
              <a:buNone/>
              <a:defRPr sz="19900"/>
            </a:lvl7pPr>
            <a:lvl8pPr lvl="7" algn="ctr">
              <a:spcBef>
                <a:spcPts val="0"/>
              </a:spcBef>
              <a:spcAft>
                <a:spcPts val="0"/>
              </a:spcAft>
              <a:buSzPts val="19900"/>
              <a:buNone/>
              <a:defRPr sz="19900"/>
            </a:lvl8pPr>
            <a:lvl9pPr lvl="8" algn="ctr">
              <a:spcBef>
                <a:spcPts val="0"/>
              </a:spcBef>
              <a:spcAft>
                <a:spcPts val="0"/>
              </a:spcAft>
              <a:buSzPts val="19900"/>
              <a:buNone/>
              <a:defRPr sz="19900"/>
            </a:lvl9pPr>
          </a:lstStyle>
          <a:p>
            <a:endParaRPr/>
          </a:p>
        </p:txBody>
      </p:sp>
      <p:sp>
        <p:nvSpPr>
          <p:cNvPr id="11" name="Google Shape;11;p2"/>
          <p:cNvSpPr txBox="1">
            <a:spLocks noGrp="1"/>
          </p:cNvSpPr>
          <p:nvPr>
            <p:ph type="subTitle" idx="1"/>
          </p:nvPr>
        </p:nvSpPr>
        <p:spPr>
          <a:xfrm>
            <a:off x="1122120" y="12092267"/>
            <a:ext cx="30674100" cy="3381900"/>
          </a:xfrm>
          <a:prstGeom prst="rect">
            <a:avLst/>
          </a:prstGeom>
        </p:spPr>
        <p:txBody>
          <a:bodyPr spcFirstLastPara="1" wrap="square" lIns="349450" tIns="349450" rIns="349450" bIns="349450" anchor="t" anchorCtr="0">
            <a:normAutofit/>
          </a:bodyPr>
          <a:lstStyle>
            <a:lvl1pPr lvl="0" algn="ctr">
              <a:lnSpc>
                <a:spcPct val="100000"/>
              </a:lnSpc>
              <a:spcBef>
                <a:spcPts val="0"/>
              </a:spcBef>
              <a:spcAft>
                <a:spcPts val="0"/>
              </a:spcAft>
              <a:buSzPts val="10700"/>
              <a:buNone/>
              <a:defRPr sz="10700"/>
            </a:lvl1pPr>
            <a:lvl2pPr lvl="1" algn="ctr">
              <a:lnSpc>
                <a:spcPct val="100000"/>
              </a:lnSpc>
              <a:spcBef>
                <a:spcPts val="0"/>
              </a:spcBef>
              <a:spcAft>
                <a:spcPts val="0"/>
              </a:spcAft>
              <a:buSzPts val="10700"/>
              <a:buNone/>
              <a:defRPr sz="10700"/>
            </a:lvl2pPr>
            <a:lvl3pPr lvl="2" algn="ctr">
              <a:lnSpc>
                <a:spcPct val="100000"/>
              </a:lnSpc>
              <a:spcBef>
                <a:spcPts val="0"/>
              </a:spcBef>
              <a:spcAft>
                <a:spcPts val="0"/>
              </a:spcAft>
              <a:buSzPts val="10700"/>
              <a:buNone/>
              <a:defRPr sz="10700"/>
            </a:lvl3pPr>
            <a:lvl4pPr lvl="3" algn="ctr">
              <a:lnSpc>
                <a:spcPct val="100000"/>
              </a:lnSpc>
              <a:spcBef>
                <a:spcPts val="0"/>
              </a:spcBef>
              <a:spcAft>
                <a:spcPts val="0"/>
              </a:spcAft>
              <a:buSzPts val="10700"/>
              <a:buNone/>
              <a:defRPr sz="10700"/>
            </a:lvl4pPr>
            <a:lvl5pPr lvl="4" algn="ctr">
              <a:lnSpc>
                <a:spcPct val="100000"/>
              </a:lnSpc>
              <a:spcBef>
                <a:spcPts val="0"/>
              </a:spcBef>
              <a:spcAft>
                <a:spcPts val="0"/>
              </a:spcAft>
              <a:buSzPts val="10700"/>
              <a:buNone/>
              <a:defRPr sz="10700"/>
            </a:lvl5pPr>
            <a:lvl6pPr lvl="5" algn="ctr">
              <a:lnSpc>
                <a:spcPct val="100000"/>
              </a:lnSpc>
              <a:spcBef>
                <a:spcPts val="0"/>
              </a:spcBef>
              <a:spcAft>
                <a:spcPts val="0"/>
              </a:spcAft>
              <a:buSzPts val="10700"/>
              <a:buNone/>
              <a:defRPr sz="10700"/>
            </a:lvl6pPr>
            <a:lvl7pPr lvl="6" algn="ctr">
              <a:lnSpc>
                <a:spcPct val="100000"/>
              </a:lnSpc>
              <a:spcBef>
                <a:spcPts val="0"/>
              </a:spcBef>
              <a:spcAft>
                <a:spcPts val="0"/>
              </a:spcAft>
              <a:buSzPts val="10700"/>
              <a:buNone/>
              <a:defRPr sz="10700"/>
            </a:lvl7pPr>
            <a:lvl8pPr lvl="7" algn="ctr">
              <a:lnSpc>
                <a:spcPct val="100000"/>
              </a:lnSpc>
              <a:spcBef>
                <a:spcPts val="0"/>
              </a:spcBef>
              <a:spcAft>
                <a:spcPts val="0"/>
              </a:spcAft>
              <a:buSzPts val="10700"/>
              <a:buNone/>
              <a:defRPr sz="10700"/>
            </a:lvl8pPr>
            <a:lvl9pPr lvl="8" algn="ctr">
              <a:lnSpc>
                <a:spcPct val="100000"/>
              </a:lnSpc>
              <a:spcBef>
                <a:spcPts val="0"/>
              </a:spcBef>
              <a:spcAft>
                <a:spcPts val="0"/>
              </a:spcAft>
              <a:buSzPts val="10700"/>
              <a:buNone/>
              <a:defRPr sz="10700"/>
            </a:lvl9pPr>
          </a:lstStyle>
          <a:p>
            <a:endParaRPr/>
          </a:p>
        </p:txBody>
      </p:sp>
      <p:sp>
        <p:nvSpPr>
          <p:cNvPr id="12" name="Google Shape;12;p2"/>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1122120" y="4719467"/>
            <a:ext cx="30674100" cy="8377500"/>
          </a:xfrm>
          <a:prstGeom prst="rect">
            <a:avLst/>
          </a:prstGeom>
        </p:spPr>
        <p:txBody>
          <a:bodyPr spcFirstLastPara="1" wrap="square" lIns="349450" tIns="349450" rIns="349450" bIns="349450" anchor="b" anchorCtr="0">
            <a:normAutofit/>
          </a:bodyPr>
          <a:lstStyle>
            <a:lvl1pPr lvl="0" algn="ctr">
              <a:spcBef>
                <a:spcPts val="0"/>
              </a:spcBef>
              <a:spcAft>
                <a:spcPts val="0"/>
              </a:spcAft>
              <a:buSzPts val="45900"/>
              <a:buNone/>
              <a:defRPr sz="45900"/>
            </a:lvl1pPr>
            <a:lvl2pPr lvl="1" algn="ctr">
              <a:spcBef>
                <a:spcPts val="0"/>
              </a:spcBef>
              <a:spcAft>
                <a:spcPts val="0"/>
              </a:spcAft>
              <a:buSzPts val="45900"/>
              <a:buNone/>
              <a:defRPr sz="45900"/>
            </a:lvl2pPr>
            <a:lvl3pPr lvl="2" algn="ctr">
              <a:spcBef>
                <a:spcPts val="0"/>
              </a:spcBef>
              <a:spcAft>
                <a:spcPts val="0"/>
              </a:spcAft>
              <a:buSzPts val="45900"/>
              <a:buNone/>
              <a:defRPr sz="45900"/>
            </a:lvl3pPr>
            <a:lvl4pPr lvl="3" algn="ctr">
              <a:spcBef>
                <a:spcPts val="0"/>
              </a:spcBef>
              <a:spcAft>
                <a:spcPts val="0"/>
              </a:spcAft>
              <a:buSzPts val="45900"/>
              <a:buNone/>
              <a:defRPr sz="45900"/>
            </a:lvl4pPr>
            <a:lvl5pPr lvl="4" algn="ctr">
              <a:spcBef>
                <a:spcPts val="0"/>
              </a:spcBef>
              <a:spcAft>
                <a:spcPts val="0"/>
              </a:spcAft>
              <a:buSzPts val="45900"/>
              <a:buNone/>
              <a:defRPr sz="45900"/>
            </a:lvl5pPr>
            <a:lvl6pPr lvl="5" algn="ctr">
              <a:spcBef>
                <a:spcPts val="0"/>
              </a:spcBef>
              <a:spcAft>
                <a:spcPts val="0"/>
              </a:spcAft>
              <a:buSzPts val="45900"/>
              <a:buNone/>
              <a:defRPr sz="45900"/>
            </a:lvl6pPr>
            <a:lvl7pPr lvl="6" algn="ctr">
              <a:spcBef>
                <a:spcPts val="0"/>
              </a:spcBef>
              <a:spcAft>
                <a:spcPts val="0"/>
              </a:spcAft>
              <a:buSzPts val="45900"/>
              <a:buNone/>
              <a:defRPr sz="45900"/>
            </a:lvl7pPr>
            <a:lvl8pPr lvl="7" algn="ctr">
              <a:spcBef>
                <a:spcPts val="0"/>
              </a:spcBef>
              <a:spcAft>
                <a:spcPts val="0"/>
              </a:spcAft>
              <a:buSzPts val="45900"/>
              <a:buNone/>
              <a:defRPr sz="45900"/>
            </a:lvl8pPr>
            <a:lvl9pPr lvl="8" algn="ctr">
              <a:spcBef>
                <a:spcPts val="0"/>
              </a:spcBef>
              <a:spcAft>
                <a:spcPts val="0"/>
              </a:spcAft>
              <a:buSzPts val="45900"/>
              <a:buNone/>
              <a:defRPr sz="45900"/>
            </a:lvl9pPr>
          </a:lstStyle>
          <a:p>
            <a:r>
              <a:t>xx%</a:t>
            </a:r>
          </a:p>
        </p:txBody>
      </p:sp>
      <p:sp>
        <p:nvSpPr>
          <p:cNvPr id="46" name="Google Shape;46;p11"/>
          <p:cNvSpPr txBox="1">
            <a:spLocks noGrp="1"/>
          </p:cNvSpPr>
          <p:nvPr>
            <p:ph type="body" idx="1"/>
          </p:nvPr>
        </p:nvSpPr>
        <p:spPr>
          <a:xfrm>
            <a:off x="1122120" y="13449493"/>
            <a:ext cx="30674100" cy="5550000"/>
          </a:xfrm>
          <a:prstGeom prst="rect">
            <a:avLst/>
          </a:prstGeom>
        </p:spPr>
        <p:txBody>
          <a:bodyPr spcFirstLastPara="1" wrap="square" lIns="349450" tIns="349450" rIns="349450" bIns="349450" anchor="t" anchorCtr="0">
            <a:normAutofit/>
          </a:bodyPr>
          <a:lstStyle>
            <a:lvl1pPr marL="457200" lvl="0" indent="-666750" algn="ctr">
              <a:spcBef>
                <a:spcPts val="0"/>
              </a:spcBef>
              <a:spcAft>
                <a:spcPts val="0"/>
              </a:spcAft>
              <a:buSzPts val="6900"/>
              <a:buChar char="●"/>
              <a:defRPr/>
            </a:lvl1pPr>
            <a:lvl2pPr marL="914400" lvl="1" indent="-571500" algn="ctr">
              <a:spcBef>
                <a:spcPts val="0"/>
              </a:spcBef>
              <a:spcAft>
                <a:spcPts val="0"/>
              </a:spcAft>
              <a:buSzPts val="5400"/>
              <a:buChar char="○"/>
              <a:defRPr/>
            </a:lvl2pPr>
            <a:lvl3pPr marL="1371600" lvl="2" indent="-571500" algn="ctr">
              <a:spcBef>
                <a:spcPts val="0"/>
              </a:spcBef>
              <a:spcAft>
                <a:spcPts val="0"/>
              </a:spcAft>
              <a:buSzPts val="5400"/>
              <a:buChar char="■"/>
              <a:defRPr/>
            </a:lvl3pPr>
            <a:lvl4pPr marL="1828800" lvl="3" indent="-571500" algn="ctr">
              <a:spcBef>
                <a:spcPts val="0"/>
              </a:spcBef>
              <a:spcAft>
                <a:spcPts val="0"/>
              </a:spcAft>
              <a:buSzPts val="5400"/>
              <a:buChar char="●"/>
              <a:defRPr/>
            </a:lvl4pPr>
            <a:lvl5pPr marL="2286000" lvl="4" indent="-571500" algn="ctr">
              <a:spcBef>
                <a:spcPts val="0"/>
              </a:spcBef>
              <a:spcAft>
                <a:spcPts val="0"/>
              </a:spcAft>
              <a:buSzPts val="5400"/>
              <a:buChar char="○"/>
              <a:defRPr/>
            </a:lvl5pPr>
            <a:lvl6pPr marL="2743200" lvl="5" indent="-571500" algn="ctr">
              <a:spcBef>
                <a:spcPts val="0"/>
              </a:spcBef>
              <a:spcAft>
                <a:spcPts val="0"/>
              </a:spcAft>
              <a:buSzPts val="5400"/>
              <a:buChar char="■"/>
              <a:defRPr/>
            </a:lvl6pPr>
            <a:lvl7pPr marL="3200400" lvl="6" indent="-571500" algn="ctr">
              <a:spcBef>
                <a:spcPts val="0"/>
              </a:spcBef>
              <a:spcAft>
                <a:spcPts val="0"/>
              </a:spcAft>
              <a:buSzPts val="5400"/>
              <a:buChar char="●"/>
              <a:defRPr/>
            </a:lvl7pPr>
            <a:lvl8pPr marL="3657600" lvl="7" indent="-571500" algn="ctr">
              <a:spcBef>
                <a:spcPts val="0"/>
              </a:spcBef>
              <a:spcAft>
                <a:spcPts val="0"/>
              </a:spcAft>
              <a:buSzPts val="5400"/>
              <a:buChar char="○"/>
              <a:defRPr/>
            </a:lvl8pPr>
            <a:lvl9pPr marL="4114800" lvl="8" indent="-571500" algn="ctr">
              <a:spcBef>
                <a:spcPts val="0"/>
              </a:spcBef>
              <a:spcAft>
                <a:spcPts val="0"/>
              </a:spcAft>
              <a:buSzPts val="5400"/>
              <a:buChar char="■"/>
              <a:defRPr/>
            </a:lvl9pPr>
          </a:lstStyle>
          <a:p>
            <a:endParaRPr/>
          </a:p>
        </p:txBody>
      </p:sp>
      <p:sp>
        <p:nvSpPr>
          <p:cNvPr id="47" name="Google Shape;47;p11"/>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1122120" y="9176960"/>
            <a:ext cx="30674100" cy="3591600"/>
          </a:xfrm>
          <a:prstGeom prst="rect">
            <a:avLst/>
          </a:prstGeom>
        </p:spPr>
        <p:txBody>
          <a:bodyPr spcFirstLastPara="1" wrap="square" lIns="349450" tIns="349450" rIns="349450" bIns="349450" anchor="ctr" anchorCtr="0">
            <a:normAutofit/>
          </a:bodyPr>
          <a:lstStyle>
            <a:lvl1pPr lvl="0" algn="ctr">
              <a:spcBef>
                <a:spcPts val="0"/>
              </a:spcBef>
              <a:spcAft>
                <a:spcPts val="0"/>
              </a:spcAft>
              <a:buSzPts val="13800"/>
              <a:buNone/>
              <a:defRPr sz="13800"/>
            </a:lvl1pPr>
            <a:lvl2pPr lvl="1" algn="ctr">
              <a:spcBef>
                <a:spcPts val="0"/>
              </a:spcBef>
              <a:spcAft>
                <a:spcPts val="0"/>
              </a:spcAft>
              <a:buSzPts val="13800"/>
              <a:buNone/>
              <a:defRPr sz="13800"/>
            </a:lvl2pPr>
            <a:lvl3pPr lvl="2" algn="ctr">
              <a:spcBef>
                <a:spcPts val="0"/>
              </a:spcBef>
              <a:spcAft>
                <a:spcPts val="0"/>
              </a:spcAft>
              <a:buSzPts val="13800"/>
              <a:buNone/>
              <a:defRPr sz="13800"/>
            </a:lvl3pPr>
            <a:lvl4pPr lvl="3" algn="ctr">
              <a:spcBef>
                <a:spcPts val="0"/>
              </a:spcBef>
              <a:spcAft>
                <a:spcPts val="0"/>
              </a:spcAft>
              <a:buSzPts val="13800"/>
              <a:buNone/>
              <a:defRPr sz="13800"/>
            </a:lvl4pPr>
            <a:lvl5pPr lvl="4" algn="ctr">
              <a:spcBef>
                <a:spcPts val="0"/>
              </a:spcBef>
              <a:spcAft>
                <a:spcPts val="0"/>
              </a:spcAft>
              <a:buSzPts val="13800"/>
              <a:buNone/>
              <a:defRPr sz="13800"/>
            </a:lvl5pPr>
            <a:lvl6pPr lvl="5" algn="ctr">
              <a:spcBef>
                <a:spcPts val="0"/>
              </a:spcBef>
              <a:spcAft>
                <a:spcPts val="0"/>
              </a:spcAft>
              <a:buSzPts val="13800"/>
              <a:buNone/>
              <a:defRPr sz="13800"/>
            </a:lvl6pPr>
            <a:lvl7pPr lvl="6" algn="ctr">
              <a:spcBef>
                <a:spcPts val="0"/>
              </a:spcBef>
              <a:spcAft>
                <a:spcPts val="0"/>
              </a:spcAft>
              <a:buSzPts val="13800"/>
              <a:buNone/>
              <a:defRPr sz="13800"/>
            </a:lvl7pPr>
            <a:lvl8pPr lvl="7" algn="ctr">
              <a:spcBef>
                <a:spcPts val="0"/>
              </a:spcBef>
              <a:spcAft>
                <a:spcPts val="0"/>
              </a:spcAft>
              <a:buSzPts val="13800"/>
              <a:buNone/>
              <a:defRPr sz="13800"/>
            </a:lvl8pPr>
            <a:lvl9pPr lvl="8" algn="ctr">
              <a:spcBef>
                <a:spcPts val="0"/>
              </a:spcBef>
              <a:spcAft>
                <a:spcPts val="0"/>
              </a:spcAft>
              <a:buSzPts val="13800"/>
              <a:buNone/>
              <a:defRPr sz="13800"/>
            </a:lvl9pPr>
          </a:lstStyle>
          <a:p>
            <a:endParaRPr/>
          </a:p>
        </p:txBody>
      </p:sp>
      <p:sp>
        <p:nvSpPr>
          <p:cNvPr id="15" name="Google Shape;15;p3"/>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1122120" y="1898773"/>
            <a:ext cx="30674100" cy="2443500"/>
          </a:xfrm>
          <a:prstGeom prst="rect">
            <a:avLst/>
          </a:prstGeom>
        </p:spPr>
        <p:txBody>
          <a:bodyPr spcFirstLastPara="1" wrap="square" lIns="349450" tIns="349450" rIns="349450" bIns="349450" anchor="t" anchorCtr="0">
            <a:normAutofit/>
          </a:bodyPr>
          <a:lstStyle>
            <a:lvl1pPr lvl="0">
              <a:spcBef>
                <a:spcPts val="0"/>
              </a:spcBef>
              <a:spcAft>
                <a:spcPts val="0"/>
              </a:spcAft>
              <a:buSzPts val="10700"/>
              <a:buNone/>
              <a:defRPr/>
            </a:lvl1pPr>
            <a:lvl2pPr lvl="1">
              <a:spcBef>
                <a:spcPts val="0"/>
              </a:spcBef>
              <a:spcAft>
                <a:spcPts val="0"/>
              </a:spcAft>
              <a:buSzPts val="10700"/>
              <a:buNone/>
              <a:defRPr/>
            </a:lvl2pPr>
            <a:lvl3pPr lvl="2">
              <a:spcBef>
                <a:spcPts val="0"/>
              </a:spcBef>
              <a:spcAft>
                <a:spcPts val="0"/>
              </a:spcAft>
              <a:buSzPts val="10700"/>
              <a:buNone/>
              <a:defRPr/>
            </a:lvl3pPr>
            <a:lvl4pPr lvl="3">
              <a:spcBef>
                <a:spcPts val="0"/>
              </a:spcBef>
              <a:spcAft>
                <a:spcPts val="0"/>
              </a:spcAft>
              <a:buSzPts val="10700"/>
              <a:buNone/>
              <a:defRPr/>
            </a:lvl4pPr>
            <a:lvl5pPr lvl="4">
              <a:spcBef>
                <a:spcPts val="0"/>
              </a:spcBef>
              <a:spcAft>
                <a:spcPts val="0"/>
              </a:spcAft>
              <a:buSzPts val="10700"/>
              <a:buNone/>
              <a:defRPr/>
            </a:lvl5pPr>
            <a:lvl6pPr lvl="5">
              <a:spcBef>
                <a:spcPts val="0"/>
              </a:spcBef>
              <a:spcAft>
                <a:spcPts val="0"/>
              </a:spcAft>
              <a:buSzPts val="10700"/>
              <a:buNone/>
              <a:defRPr/>
            </a:lvl6pPr>
            <a:lvl7pPr lvl="6">
              <a:spcBef>
                <a:spcPts val="0"/>
              </a:spcBef>
              <a:spcAft>
                <a:spcPts val="0"/>
              </a:spcAft>
              <a:buSzPts val="10700"/>
              <a:buNone/>
              <a:defRPr/>
            </a:lvl7pPr>
            <a:lvl8pPr lvl="7">
              <a:spcBef>
                <a:spcPts val="0"/>
              </a:spcBef>
              <a:spcAft>
                <a:spcPts val="0"/>
              </a:spcAft>
              <a:buSzPts val="10700"/>
              <a:buNone/>
              <a:defRPr/>
            </a:lvl8pPr>
            <a:lvl9pPr lvl="8">
              <a:spcBef>
                <a:spcPts val="0"/>
              </a:spcBef>
              <a:spcAft>
                <a:spcPts val="0"/>
              </a:spcAft>
              <a:buSzPts val="10700"/>
              <a:buNone/>
              <a:defRPr/>
            </a:lvl9pPr>
          </a:lstStyle>
          <a:p>
            <a:endParaRPr/>
          </a:p>
        </p:txBody>
      </p:sp>
      <p:sp>
        <p:nvSpPr>
          <p:cNvPr id="18" name="Google Shape;18;p4"/>
          <p:cNvSpPr txBox="1">
            <a:spLocks noGrp="1"/>
          </p:cNvSpPr>
          <p:nvPr>
            <p:ph type="body" idx="1"/>
          </p:nvPr>
        </p:nvSpPr>
        <p:spPr>
          <a:xfrm>
            <a:off x="1122120" y="4917227"/>
            <a:ext cx="30674100" cy="14576700"/>
          </a:xfrm>
          <a:prstGeom prst="rect">
            <a:avLst/>
          </a:prstGeom>
        </p:spPr>
        <p:txBody>
          <a:bodyPr spcFirstLastPara="1" wrap="square" lIns="349450" tIns="349450" rIns="349450" bIns="349450" anchor="t" anchorCtr="0">
            <a:normAutofit/>
          </a:bodyPr>
          <a:lstStyle>
            <a:lvl1pPr marL="457200" lvl="0" indent="-666750">
              <a:spcBef>
                <a:spcPts val="0"/>
              </a:spcBef>
              <a:spcAft>
                <a:spcPts val="0"/>
              </a:spcAft>
              <a:buSzPts val="6900"/>
              <a:buChar char="●"/>
              <a:defRPr/>
            </a:lvl1pPr>
            <a:lvl2pPr marL="914400" lvl="1" indent="-571500">
              <a:spcBef>
                <a:spcPts val="0"/>
              </a:spcBef>
              <a:spcAft>
                <a:spcPts val="0"/>
              </a:spcAft>
              <a:buSzPts val="5400"/>
              <a:buChar char="○"/>
              <a:defRPr/>
            </a:lvl2pPr>
            <a:lvl3pPr marL="1371600" lvl="2" indent="-571500">
              <a:spcBef>
                <a:spcPts val="0"/>
              </a:spcBef>
              <a:spcAft>
                <a:spcPts val="0"/>
              </a:spcAft>
              <a:buSzPts val="5400"/>
              <a:buChar char="■"/>
              <a:defRPr/>
            </a:lvl3pPr>
            <a:lvl4pPr marL="1828800" lvl="3" indent="-571500">
              <a:spcBef>
                <a:spcPts val="0"/>
              </a:spcBef>
              <a:spcAft>
                <a:spcPts val="0"/>
              </a:spcAft>
              <a:buSzPts val="5400"/>
              <a:buChar char="●"/>
              <a:defRPr/>
            </a:lvl4pPr>
            <a:lvl5pPr marL="2286000" lvl="4" indent="-571500">
              <a:spcBef>
                <a:spcPts val="0"/>
              </a:spcBef>
              <a:spcAft>
                <a:spcPts val="0"/>
              </a:spcAft>
              <a:buSzPts val="5400"/>
              <a:buChar char="○"/>
              <a:defRPr/>
            </a:lvl5pPr>
            <a:lvl6pPr marL="2743200" lvl="5" indent="-571500">
              <a:spcBef>
                <a:spcPts val="0"/>
              </a:spcBef>
              <a:spcAft>
                <a:spcPts val="0"/>
              </a:spcAft>
              <a:buSzPts val="5400"/>
              <a:buChar char="■"/>
              <a:defRPr/>
            </a:lvl6pPr>
            <a:lvl7pPr marL="3200400" lvl="6" indent="-571500">
              <a:spcBef>
                <a:spcPts val="0"/>
              </a:spcBef>
              <a:spcAft>
                <a:spcPts val="0"/>
              </a:spcAft>
              <a:buSzPts val="5400"/>
              <a:buChar char="●"/>
              <a:defRPr/>
            </a:lvl7pPr>
            <a:lvl8pPr marL="3657600" lvl="7" indent="-571500">
              <a:spcBef>
                <a:spcPts val="0"/>
              </a:spcBef>
              <a:spcAft>
                <a:spcPts val="0"/>
              </a:spcAft>
              <a:buSzPts val="5400"/>
              <a:buChar char="○"/>
              <a:defRPr/>
            </a:lvl8pPr>
            <a:lvl9pPr marL="4114800" lvl="8" indent="-571500">
              <a:spcBef>
                <a:spcPts val="0"/>
              </a:spcBef>
              <a:spcAft>
                <a:spcPts val="0"/>
              </a:spcAft>
              <a:buSzPts val="5400"/>
              <a:buChar char="■"/>
              <a:defRPr/>
            </a:lvl9pPr>
          </a:lstStyle>
          <a:p>
            <a:endParaRPr/>
          </a:p>
        </p:txBody>
      </p:sp>
      <p:sp>
        <p:nvSpPr>
          <p:cNvPr id="19" name="Google Shape;19;p4"/>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1122120" y="1898773"/>
            <a:ext cx="30674100" cy="2443500"/>
          </a:xfrm>
          <a:prstGeom prst="rect">
            <a:avLst/>
          </a:prstGeom>
        </p:spPr>
        <p:txBody>
          <a:bodyPr spcFirstLastPara="1" wrap="square" lIns="349450" tIns="349450" rIns="349450" bIns="349450" anchor="t" anchorCtr="0">
            <a:normAutofit/>
          </a:bodyPr>
          <a:lstStyle>
            <a:lvl1pPr lvl="0">
              <a:spcBef>
                <a:spcPts val="0"/>
              </a:spcBef>
              <a:spcAft>
                <a:spcPts val="0"/>
              </a:spcAft>
              <a:buSzPts val="10700"/>
              <a:buNone/>
              <a:defRPr/>
            </a:lvl1pPr>
            <a:lvl2pPr lvl="1">
              <a:spcBef>
                <a:spcPts val="0"/>
              </a:spcBef>
              <a:spcAft>
                <a:spcPts val="0"/>
              </a:spcAft>
              <a:buSzPts val="10700"/>
              <a:buNone/>
              <a:defRPr/>
            </a:lvl2pPr>
            <a:lvl3pPr lvl="2">
              <a:spcBef>
                <a:spcPts val="0"/>
              </a:spcBef>
              <a:spcAft>
                <a:spcPts val="0"/>
              </a:spcAft>
              <a:buSzPts val="10700"/>
              <a:buNone/>
              <a:defRPr/>
            </a:lvl3pPr>
            <a:lvl4pPr lvl="3">
              <a:spcBef>
                <a:spcPts val="0"/>
              </a:spcBef>
              <a:spcAft>
                <a:spcPts val="0"/>
              </a:spcAft>
              <a:buSzPts val="10700"/>
              <a:buNone/>
              <a:defRPr/>
            </a:lvl4pPr>
            <a:lvl5pPr lvl="4">
              <a:spcBef>
                <a:spcPts val="0"/>
              </a:spcBef>
              <a:spcAft>
                <a:spcPts val="0"/>
              </a:spcAft>
              <a:buSzPts val="10700"/>
              <a:buNone/>
              <a:defRPr/>
            </a:lvl5pPr>
            <a:lvl6pPr lvl="5">
              <a:spcBef>
                <a:spcPts val="0"/>
              </a:spcBef>
              <a:spcAft>
                <a:spcPts val="0"/>
              </a:spcAft>
              <a:buSzPts val="10700"/>
              <a:buNone/>
              <a:defRPr/>
            </a:lvl6pPr>
            <a:lvl7pPr lvl="6">
              <a:spcBef>
                <a:spcPts val="0"/>
              </a:spcBef>
              <a:spcAft>
                <a:spcPts val="0"/>
              </a:spcAft>
              <a:buSzPts val="10700"/>
              <a:buNone/>
              <a:defRPr/>
            </a:lvl7pPr>
            <a:lvl8pPr lvl="7">
              <a:spcBef>
                <a:spcPts val="0"/>
              </a:spcBef>
              <a:spcAft>
                <a:spcPts val="0"/>
              </a:spcAft>
              <a:buSzPts val="10700"/>
              <a:buNone/>
              <a:defRPr/>
            </a:lvl8pPr>
            <a:lvl9pPr lvl="8">
              <a:spcBef>
                <a:spcPts val="0"/>
              </a:spcBef>
              <a:spcAft>
                <a:spcPts val="0"/>
              </a:spcAft>
              <a:buSzPts val="10700"/>
              <a:buNone/>
              <a:defRPr/>
            </a:lvl9pPr>
          </a:lstStyle>
          <a:p>
            <a:endParaRPr/>
          </a:p>
        </p:txBody>
      </p:sp>
      <p:sp>
        <p:nvSpPr>
          <p:cNvPr id="22" name="Google Shape;22;p5"/>
          <p:cNvSpPr txBox="1">
            <a:spLocks noGrp="1"/>
          </p:cNvSpPr>
          <p:nvPr>
            <p:ph type="body" idx="1"/>
          </p:nvPr>
        </p:nvSpPr>
        <p:spPr>
          <a:xfrm>
            <a:off x="1122120" y="4917227"/>
            <a:ext cx="14399700" cy="14576700"/>
          </a:xfrm>
          <a:prstGeom prst="rect">
            <a:avLst/>
          </a:prstGeom>
        </p:spPr>
        <p:txBody>
          <a:bodyPr spcFirstLastPara="1" wrap="square" lIns="349450" tIns="349450" rIns="349450" bIns="349450" anchor="t" anchorCtr="0">
            <a:normAutofit/>
          </a:bodyPr>
          <a:lstStyle>
            <a:lvl1pPr marL="457200" lvl="0" indent="-571500">
              <a:spcBef>
                <a:spcPts val="0"/>
              </a:spcBef>
              <a:spcAft>
                <a:spcPts val="0"/>
              </a:spcAft>
              <a:buSzPts val="5400"/>
              <a:buChar char="●"/>
              <a:defRPr sz="5400"/>
            </a:lvl1pPr>
            <a:lvl2pPr marL="914400" lvl="1" indent="-520700">
              <a:spcBef>
                <a:spcPts val="0"/>
              </a:spcBef>
              <a:spcAft>
                <a:spcPts val="0"/>
              </a:spcAft>
              <a:buSzPts val="4600"/>
              <a:buChar char="○"/>
              <a:defRPr sz="4600"/>
            </a:lvl2pPr>
            <a:lvl3pPr marL="1371600" lvl="2" indent="-520700">
              <a:spcBef>
                <a:spcPts val="0"/>
              </a:spcBef>
              <a:spcAft>
                <a:spcPts val="0"/>
              </a:spcAft>
              <a:buSzPts val="4600"/>
              <a:buChar char="■"/>
              <a:defRPr sz="4600"/>
            </a:lvl3pPr>
            <a:lvl4pPr marL="1828800" lvl="3" indent="-520700">
              <a:spcBef>
                <a:spcPts val="0"/>
              </a:spcBef>
              <a:spcAft>
                <a:spcPts val="0"/>
              </a:spcAft>
              <a:buSzPts val="4600"/>
              <a:buChar char="●"/>
              <a:defRPr sz="4600"/>
            </a:lvl4pPr>
            <a:lvl5pPr marL="2286000" lvl="4" indent="-520700">
              <a:spcBef>
                <a:spcPts val="0"/>
              </a:spcBef>
              <a:spcAft>
                <a:spcPts val="0"/>
              </a:spcAft>
              <a:buSzPts val="4600"/>
              <a:buChar char="○"/>
              <a:defRPr sz="4600"/>
            </a:lvl5pPr>
            <a:lvl6pPr marL="2743200" lvl="5" indent="-520700">
              <a:spcBef>
                <a:spcPts val="0"/>
              </a:spcBef>
              <a:spcAft>
                <a:spcPts val="0"/>
              </a:spcAft>
              <a:buSzPts val="4600"/>
              <a:buChar char="■"/>
              <a:defRPr sz="4600"/>
            </a:lvl6pPr>
            <a:lvl7pPr marL="3200400" lvl="6" indent="-520700">
              <a:spcBef>
                <a:spcPts val="0"/>
              </a:spcBef>
              <a:spcAft>
                <a:spcPts val="0"/>
              </a:spcAft>
              <a:buSzPts val="4600"/>
              <a:buChar char="●"/>
              <a:defRPr sz="4600"/>
            </a:lvl7pPr>
            <a:lvl8pPr marL="3657600" lvl="7" indent="-520700">
              <a:spcBef>
                <a:spcPts val="0"/>
              </a:spcBef>
              <a:spcAft>
                <a:spcPts val="0"/>
              </a:spcAft>
              <a:buSzPts val="4600"/>
              <a:buChar char="○"/>
              <a:defRPr sz="4600"/>
            </a:lvl8pPr>
            <a:lvl9pPr marL="4114800" lvl="8" indent="-520700">
              <a:spcBef>
                <a:spcPts val="0"/>
              </a:spcBef>
              <a:spcAft>
                <a:spcPts val="0"/>
              </a:spcAft>
              <a:buSzPts val="4600"/>
              <a:buChar char="■"/>
              <a:defRPr sz="4600"/>
            </a:lvl9pPr>
          </a:lstStyle>
          <a:p>
            <a:endParaRPr/>
          </a:p>
        </p:txBody>
      </p:sp>
      <p:sp>
        <p:nvSpPr>
          <p:cNvPr id="23" name="Google Shape;23;p5"/>
          <p:cNvSpPr txBox="1">
            <a:spLocks noGrp="1"/>
          </p:cNvSpPr>
          <p:nvPr>
            <p:ph type="body" idx="2"/>
          </p:nvPr>
        </p:nvSpPr>
        <p:spPr>
          <a:xfrm>
            <a:off x="17396640" y="4917227"/>
            <a:ext cx="14399700" cy="14576700"/>
          </a:xfrm>
          <a:prstGeom prst="rect">
            <a:avLst/>
          </a:prstGeom>
        </p:spPr>
        <p:txBody>
          <a:bodyPr spcFirstLastPara="1" wrap="square" lIns="349450" tIns="349450" rIns="349450" bIns="349450" anchor="t" anchorCtr="0">
            <a:normAutofit/>
          </a:bodyPr>
          <a:lstStyle>
            <a:lvl1pPr marL="457200" lvl="0" indent="-571500">
              <a:spcBef>
                <a:spcPts val="0"/>
              </a:spcBef>
              <a:spcAft>
                <a:spcPts val="0"/>
              </a:spcAft>
              <a:buSzPts val="5400"/>
              <a:buChar char="●"/>
              <a:defRPr sz="5400"/>
            </a:lvl1pPr>
            <a:lvl2pPr marL="914400" lvl="1" indent="-520700">
              <a:spcBef>
                <a:spcPts val="0"/>
              </a:spcBef>
              <a:spcAft>
                <a:spcPts val="0"/>
              </a:spcAft>
              <a:buSzPts val="4600"/>
              <a:buChar char="○"/>
              <a:defRPr sz="4600"/>
            </a:lvl2pPr>
            <a:lvl3pPr marL="1371600" lvl="2" indent="-520700">
              <a:spcBef>
                <a:spcPts val="0"/>
              </a:spcBef>
              <a:spcAft>
                <a:spcPts val="0"/>
              </a:spcAft>
              <a:buSzPts val="4600"/>
              <a:buChar char="■"/>
              <a:defRPr sz="4600"/>
            </a:lvl3pPr>
            <a:lvl4pPr marL="1828800" lvl="3" indent="-520700">
              <a:spcBef>
                <a:spcPts val="0"/>
              </a:spcBef>
              <a:spcAft>
                <a:spcPts val="0"/>
              </a:spcAft>
              <a:buSzPts val="4600"/>
              <a:buChar char="●"/>
              <a:defRPr sz="4600"/>
            </a:lvl4pPr>
            <a:lvl5pPr marL="2286000" lvl="4" indent="-520700">
              <a:spcBef>
                <a:spcPts val="0"/>
              </a:spcBef>
              <a:spcAft>
                <a:spcPts val="0"/>
              </a:spcAft>
              <a:buSzPts val="4600"/>
              <a:buChar char="○"/>
              <a:defRPr sz="4600"/>
            </a:lvl5pPr>
            <a:lvl6pPr marL="2743200" lvl="5" indent="-520700">
              <a:spcBef>
                <a:spcPts val="0"/>
              </a:spcBef>
              <a:spcAft>
                <a:spcPts val="0"/>
              </a:spcAft>
              <a:buSzPts val="4600"/>
              <a:buChar char="■"/>
              <a:defRPr sz="4600"/>
            </a:lvl6pPr>
            <a:lvl7pPr marL="3200400" lvl="6" indent="-520700">
              <a:spcBef>
                <a:spcPts val="0"/>
              </a:spcBef>
              <a:spcAft>
                <a:spcPts val="0"/>
              </a:spcAft>
              <a:buSzPts val="4600"/>
              <a:buChar char="●"/>
              <a:defRPr sz="4600"/>
            </a:lvl7pPr>
            <a:lvl8pPr marL="3657600" lvl="7" indent="-520700">
              <a:spcBef>
                <a:spcPts val="0"/>
              </a:spcBef>
              <a:spcAft>
                <a:spcPts val="0"/>
              </a:spcAft>
              <a:buSzPts val="4600"/>
              <a:buChar char="○"/>
              <a:defRPr sz="4600"/>
            </a:lvl8pPr>
            <a:lvl9pPr marL="4114800" lvl="8" indent="-520700">
              <a:spcBef>
                <a:spcPts val="0"/>
              </a:spcBef>
              <a:spcAft>
                <a:spcPts val="0"/>
              </a:spcAft>
              <a:buSzPts val="4600"/>
              <a:buChar char="■"/>
              <a:defRPr sz="4600"/>
            </a:lvl9pPr>
          </a:lstStyle>
          <a:p>
            <a:endParaRPr/>
          </a:p>
        </p:txBody>
      </p:sp>
      <p:sp>
        <p:nvSpPr>
          <p:cNvPr id="24" name="Google Shape;24;p5"/>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1122120" y="1898773"/>
            <a:ext cx="30674100" cy="2443500"/>
          </a:xfrm>
          <a:prstGeom prst="rect">
            <a:avLst/>
          </a:prstGeom>
        </p:spPr>
        <p:txBody>
          <a:bodyPr spcFirstLastPara="1" wrap="square" lIns="349450" tIns="349450" rIns="349450" bIns="349450" anchor="t" anchorCtr="0">
            <a:normAutofit/>
          </a:bodyPr>
          <a:lstStyle>
            <a:lvl1pPr lvl="0">
              <a:spcBef>
                <a:spcPts val="0"/>
              </a:spcBef>
              <a:spcAft>
                <a:spcPts val="0"/>
              </a:spcAft>
              <a:buSzPts val="10700"/>
              <a:buNone/>
              <a:defRPr/>
            </a:lvl1pPr>
            <a:lvl2pPr lvl="1">
              <a:spcBef>
                <a:spcPts val="0"/>
              </a:spcBef>
              <a:spcAft>
                <a:spcPts val="0"/>
              </a:spcAft>
              <a:buSzPts val="10700"/>
              <a:buNone/>
              <a:defRPr/>
            </a:lvl2pPr>
            <a:lvl3pPr lvl="2">
              <a:spcBef>
                <a:spcPts val="0"/>
              </a:spcBef>
              <a:spcAft>
                <a:spcPts val="0"/>
              </a:spcAft>
              <a:buSzPts val="10700"/>
              <a:buNone/>
              <a:defRPr/>
            </a:lvl3pPr>
            <a:lvl4pPr lvl="3">
              <a:spcBef>
                <a:spcPts val="0"/>
              </a:spcBef>
              <a:spcAft>
                <a:spcPts val="0"/>
              </a:spcAft>
              <a:buSzPts val="10700"/>
              <a:buNone/>
              <a:defRPr/>
            </a:lvl4pPr>
            <a:lvl5pPr lvl="4">
              <a:spcBef>
                <a:spcPts val="0"/>
              </a:spcBef>
              <a:spcAft>
                <a:spcPts val="0"/>
              </a:spcAft>
              <a:buSzPts val="10700"/>
              <a:buNone/>
              <a:defRPr/>
            </a:lvl5pPr>
            <a:lvl6pPr lvl="5">
              <a:spcBef>
                <a:spcPts val="0"/>
              </a:spcBef>
              <a:spcAft>
                <a:spcPts val="0"/>
              </a:spcAft>
              <a:buSzPts val="10700"/>
              <a:buNone/>
              <a:defRPr/>
            </a:lvl6pPr>
            <a:lvl7pPr lvl="6">
              <a:spcBef>
                <a:spcPts val="0"/>
              </a:spcBef>
              <a:spcAft>
                <a:spcPts val="0"/>
              </a:spcAft>
              <a:buSzPts val="10700"/>
              <a:buNone/>
              <a:defRPr/>
            </a:lvl7pPr>
            <a:lvl8pPr lvl="7">
              <a:spcBef>
                <a:spcPts val="0"/>
              </a:spcBef>
              <a:spcAft>
                <a:spcPts val="0"/>
              </a:spcAft>
              <a:buSzPts val="10700"/>
              <a:buNone/>
              <a:defRPr/>
            </a:lvl8pPr>
            <a:lvl9pPr lvl="8">
              <a:spcBef>
                <a:spcPts val="0"/>
              </a:spcBef>
              <a:spcAft>
                <a:spcPts val="0"/>
              </a:spcAft>
              <a:buSzPts val="10700"/>
              <a:buNone/>
              <a:defRPr/>
            </a:lvl9pPr>
          </a:lstStyle>
          <a:p>
            <a:endParaRPr/>
          </a:p>
        </p:txBody>
      </p:sp>
      <p:sp>
        <p:nvSpPr>
          <p:cNvPr id="27" name="Google Shape;27;p6"/>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122120" y="2370560"/>
            <a:ext cx="10108800" cy="3224400"/>
          </a:xfrm>
          <a:prstGeom prst="rect">
            <a:avLst/>
          </a:prstGeom>
        </p:spPr>
        <p:txBody>
          <a:bodyPr spcFirstLastPara="1" wrap="square" lIns="349450" tIns="349450" rIns="349450" bIns="349450" anchor="b" anchorCtr="0">
            <a:normAutofit/>
          </a:bodyPr>
          <a:lstStyle>
            <a:lvl1pPr lvl="0">
              <a:spcBef>
                <a:spcPts val="0"/>
              </a:spcBef>
              <a:spcAft>
                <a:spcPts val="0"/>
              </a:spcAft>
              <a:buSzPts val="9200"/>
              <a:buNone/>
              <a:defRPr sz="9200"/>
            </a:lvl1pPr>
            <a:lvl2pPr lvl="1">
              <a:spcBef>
                <a:spcPts val="0"/>
              </a:spcBef>
              <a:spcAft>
                <a:spcPts val="0"/>
              </a:spcAft>
              <a:buSzPts val="9200"/>
              <a:buNone/>
              <a:defRPr sz="9200"/>
            </a:lvl2pPr>
            <a:lvl3pPr lvl="2">
              <a:spcBef>
                <a:spcPts val="0"/>
              </a:spcBef>
              <a:spcAft>
                <a:spcPts val="0"/>
              </a:spcAft>
              <a:buSzPts val="9200"/>
              <a:buNone/>
              <a:defRPr sz="9200"/>
            </a:lvl3pPr>
            <a:lvl4pPr lvl="3">
              <a:spcBef>
                <a:spcPts val="0"/>
              </a:spcBef>
              <a:spcAft>
                <a:spcPts val="0"/>
              </a:spcAft>
              <a:buSzPts val="9200"/>
              <a:buNone/>
              <a:defRPr sz="9200"/>
            </a:lvl4pPr>
            <a:lvl5pPr lvl="4">
              <a:spcBef>
                <a:spcPts val="0"/>
              </a:spcBef>
              <a:spcAft>
                <a:spcPts val="0"/>
              </a:spcAft>
              <a:buSzPts val="9200"/>
              <a:buNone/>
              <a:defRPr sz="9200"/>
            </a:lvl5pPr>
            <a:lvl6pPr lvl="5">
              <a:spcBef>
                <a:spcPts val="0"/>
              </a:spcBef>
              <a:spcAft>
                <a:spcPts val="0"/>
              </a:spcAft>
              <a:buSzPts val="9200"/>
              <a:buNone/>
              <a:defRPr sz="9200"/>
            </a:lvl6pPr>
            <a:lvl7pPr lvl="6">
              <a:spcBef>
                <a:spcPts val="0"/>
              </a:spcBef>
              <a:spcAft>
                <a:spcPts val="0"/>
              </a:spcAft>
              <a:buSzPts val="9200"/>
              <a:buNone/>
              <a:defRPr sz="9200"/>
            </a:lvl7pPr>
            <a:lvl8pPr lvl="7">
              <a:spcBef>
                <a:spcPts val="0"/>
              </a:spcBef>
              <a:spcAft>
                <a:spcPts val="0"/>
              </a:spcAft>
              <a:buSzPts val="9200"/>
              <a:buNone/>
              <a:defRPr sz="9200"/>
            </a:lvl8pPr>
            <a:lvl9pPr lvl="8">
              <a:spcBef>
                <a:spcPts val="0"/>
              </a:spcBef>
              <a:spcAft>
                <a:spcPts val="0"/>
              </a:spcAft>
              <a:buSzPts val="9200"/>
              <a:buNone/>
              <a:defRPr sz="9200"/>
            </a:lvl9pPr>
          </a:lstStyle>
          <a:p>
            <a:endParaRPr/>
          </a:p>
        </p:txBody>
      </p:sp>
      <p:sp>
        <p:nvSpPr>
          <p:cNvPr id="30" name="Google Shape;30;p7"/>
          <p:cNvSpPr txBox="1">
            <a:spLocks noGrp="1"/>
          </p:cNvSpPr>
          <p:nvPr>
            <p:ph type="body" idx="1"/>
          </p:nvPr>
        </p:nvSpPr>
        <p:spPr>
          <a:xfrm>
            <a:off x="1122120" y="5928960"/>
            <a:ext cx="10108800" cy="13565400"/>
          </a:xfrm>
          <a:prstGeom prst="rect">
            <a:avLst/>
          </a:prstGeom>
        </p:spPr>
        <p:txBody>
          <a:bodyPr spcFirstLastPara="1" wrap="square" lIns="349450" tIns="349450" rIns="349450" bIns="349450" anchor="t" anchorCtr="0">
            <a:normAutofit/>
          </a:bodyPr>
          <a:lstStyle>
            <a:lvl1pPr marL="457200" lvl="0" indent="-520700">
              <a:spcBef>
                <a:spcPts val="0"/>
              </a:spcBef>
              <a:spcAft>
                <a:spcPts val="0"/>
              </a:spcAft>
              <a:buSzPts val="4600"/>
              <a:buChar char="●"/>
              <a:defRPr sz="4600"/>
            </a:lvl1pPr>
            <a:lvl2pPr marL="914400" lvl="1" indent="-520700">
              <a:spcBef>
                <a:spcPts val="0"/>
              </a:spcBef>
              <a:spcAft>
                <a:spcPts val="0"/>
              </a:spcAft>
              <a:buSzPts val="4600"/>
              <a:buChar char="○"/>
              <a:defRPr sz="4600"/>
            </a:lvl2pPr>
            <a:lvl3pPr marL="1371600" lvl="2" indent="-520700">
              <a:spcBef>
                <a:spcPts val="0"/>
              </a:spcBef>
              <a:spcAft>
                <a:spcPts val="0"/>
              </a:spcAft>
              <a:buSzPts val="4600"/>
              <a:buChar char="■"/>
              <a:defRPr sz="4600"/>
            </a:lvl3pPr>
            <a:lvl4pPr marL="1828800" lvl="3" indent="-520700">
              <a:spcBef>
                <a:spcPts val="0"/>
              </a:spcBef>
              <a:spcAft>
                <a:spcPts val="0"/>
              </a:spcAft>
              <a:buSzPts val="4600"/>
              <a:buChar char="●"/>
              <a:defRPr sz="4600"/>
            </a:lvl4pPr>
            <a:lvl5pPr marL="2286000" lvl="4" indent="-520700">
              <a:spcBef>
                <a:spcPts val="0"/>
              </a:spcBef>
              <a:spcAft>
                <a:spcPts val="0"/>
              </a:spcAft>
              <a:buSzPts val="4600"/>
              <a:buChar char="○"/>
              <a:defRPr sz="4600"/>
            </a:lvl5pPr>
            <a:lvl6pPr marL="2743200" lvl="5" indent="-520700">
              <a:spcBef>
                <a:spcPts val="0"/>
              </a:spcBef>
              <a:spcAft>
                <a:spcPts val="0"/>
              </a:spcAft>
              <a:buSzPts val="4600"/>
              <a:buChar char="■"/>
              <a:defRPr sz="4600"/>
            </a:lvl6pPr>
            <a:lvl7pPr marL="3200400" lvl="6" indent="-520700">
              <a:spcBef>
                <a:spcPts val="0"/>
              </a:spcBef>
              <a:spcAft>
                <a:spcPts val="0"/>
              </a:spcAft>
              <a:buSzPts val="4600"/>
              <a:buChar char="●"/>
              <a:defRPr sz="4600"/>
            </a:lvl7pPr>
            <a:lvl8pPr marL="3657600" lvl="7" indent="-520700">
              <a:spcBef>
                <a:spcPts val="0"/>
              </a:spcBef>
              <a:spcAft>
                <a:spcPts val="0"/>
              </a:spcAft>
              <a:buSzPts val="4600"/>
              <a:buChar char="○"/>
              <a:defRPr sz="4600"/>
            </a:lvl8pPr>
            <a:lvl9pPr marL="4114800" lvl="8" indent="-520700">
              <a:spcBef>
                <a:spcPts val="0"/>
              </a:spcBef>
              <a:spcAft>
                <a:spcPts val="0"/>
              </a:spcAft>
              <a:buSzPts val="4600"/>
              <a:buChar char="■"/>
              <a:defRPr sz="4600"/>
            </a:lvl9pPr>
          </a:lstStyle>
          <a:p>
            <a:endParaRPr/>
          </a:p>
        </p:txBody>
      </p:sp>
      <p:sp>
        <p:nvSpPr>
          <p:cNvPr id="31" name="Google Shape;31;p7"/>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1764900" y="1920640"/>
            <a:ext cx="22924200" cy="17454000"/>
          </a:xfrm>
          <a:prstGeom prst="rect">
            <a:avLst/>
          </a:prstGeom>
        </p:spPr>
        <p:txBody>
          <a:bodyPr spcFirstLastPara="1" wrap="square" lIns="349450" tIns="349450" rIns="349450" bIns="349450" anchor="ctr" anchorCtr="0">
            <a:normAutofit/>
          </a:bodyPr>
          <a:lstStyle>
            <a:lvl1pPr lvl="0">
              <a:spcBef>
                <a:spcPts val="0"/>
              </a:spcBef>
              <a:spcAft>
                <a:spcPts val="0"/>
              </a:spcAft>
              <a:buSzPts val="18300"/>
              <a:buNone/>
              <a:defRPr sz="18300"/>
            </a:lvl1pPr>
            <a:lvl2pPr lvl="1">
              <a:spcBef>
                <a:spcPts val="0"/>
              </a:spcBef>
              <a:spcAft>
                <a:spcPts val="0"/>
              </a:spcAft>
              <a:buSzPts val="18300"/>
              <a:buNone/>
              <a:defRPr sz="18300"/>
            </a:lvl2pPr>
            <a:lvl3pPr lvl="2">
              <a:spcBef>
                <a:spcPts val="0"/>
              </a:spcBef>
              <a:spcAft>
                <a:spcPts val="0"/>
              </a:spcAft>
              <a:buSzPts val="18300"/>
              <a:buNone/>
              <a:defRPr sz="18300"/>
            </a:lvl3pPr>
            <a:lvl4pPr lvl="3">
              <a:spcBef>
                <a:spcPts val="0"/>
              </a:spcBef>
              <a:spcAft>
                <a:spcPts val="0"/>
              </a:spcAft>
              <a:buSzPts val="18300"/>
              <a:buNone/>
              <a:defRPr sz="18300"/>
            </a:lvl4pPr>
            <a:lvl5pPr lvl="4">
              <a:spcBef>
                <a:spcPts val="0"/>
              </a:spcBef>
              <a:spcAft>
                <a:spcPts val="0"/>
              </a:spcAft>
              <a:buSzPts val="18300"/>
              <a:buNone/>
              <a:defRPr sz="18300"/>
            </a:lvl5pPr>
            <a:lvl6pPr lvl="5">
              <a:spcBef>
                <a:spcPts val="0"/>
              </a:spcBef>
              <a:spcAft>
                <a:spcPts val="0"/>
              </a:spcAft>
              <a:buSzPts val="18300"/>
              <a:buNone/>
              <a:defRPr sz="18300"/>
            </a:lvl6pPr>
            <a:lvl7pPr lvl="6">
              <a:spcBef>
                <a:spcPts val="0"/>
              </a:spcBef>
              <a:spcAft>
                <a:spcPts val="0"/>
              </a:spcAft>
              <a:buSzPts val="18300"/>
              <a:buNone/>
              <a:defRPr sz="18300"/>
            </a:lvl7pPr>
            <a:lvl8pPr lvl="7">
              <a:spcBef>
                <a:spcPts val="0"/>
              </a:spcBef>
              <a:spcAft>
                <a:spcPts val="0"/>
              </a:spcAft>
              <a:buSzPts val="18300"/>
              <a:buNone/>
              <a:defRPr sz="18300"/>
            </a:lvl8pPr>
            <a:lvl9pPr lvl="8">
              <a:spcBef>
                <a:spcPts val="0"/>
              </a:spcBef>
              <a:spcAft>
                <a:spcPts val="0"/>
              </a:spcAft>
              <a:buSzPts val="18300"/>
              <a:buNone/>
              <a:defRPr sz="18300"/>
            </a:lvl9pPr>
          </a:lstStyle>
          <a:p>
            <a:endParaRPr/>
          </a:p>
        </p:txBody>
      </p:sp>
      <p:sp>
        <p:nvSpPr>
          <p:cNvPr id="34" name="Google Shape;34;p8"/>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16459200" y="-533"/>
            <a:ext cx="16459200" cy="21945600"/>
          </a:xfrm>
          <a:prstGeom prst="rect">
            <a:avLst/>
          </a:prstGeom>
          <a:solidFill>
            <a:schemeClr val="lt2"/>
          </a:solidFill>
          <a:ln>
            <a:noFill/>
          </a:ln>
        </p:spPr>
        <p:txBody>
          <a:bodyPr spcFirstLastPara="1" wrap="square" lIns="349450" tIns="349450" rIns="349450" bIns="34945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955800" y="5261547"/>
            <a:ext cx="14562600" cy="6324600"/>
          </a:xfrm>
          <a:prstGeom prst="rect">
            <a:avLst/>
          </a:prstGeom>
        </p:spPr>
        <p:txBody>
          <a:bodyPr spcFirstLastPara="1" wrap="square" lIns="349450" tIns="349450" rIns="349450" bIns="349450" anchor="b" anchorCtr="0">
            <a:normAutofit/>
          </a:bodyPr>
          <a:lstStyle>
            <a:lvl1pPr lvl="0" algn="ctr">
              <a:spcBef>
                <a:spcPts val="0"/>
              </a:spcBef>
              <a:spcAft>
                <a:spcPts val="0"/>
              </a:spcAft>
              <a:buSzPts val="16100"/>
              <a:buNone/>
              <a:defRPr sz="16100"/>
            </a:lvl1pPr>
            <a:lvl2pPr lvl="1" algn="ctr">
              <a:spcBef>
                <a:spcPts val="0"/>
              </a:spcBef>
              <a:spcAft>
                <a:spcPts val="0"/>
              </a:spcAft>
              <a:buSzPts val="16100"/>
              <a:buNone/>
              <a:defRPr sz="16100"/>
            </a:lvl2pPr>
            <a:lvl3pPr lvl="2" algn="ctr">
              <a:spcBef>
                <a:spcPts val="0"/>
              </a:spcBef>
              <a:spcAft>
                <a:spcPts val="0"/>
              </a:spcAft>
              <a:buSzPts val="16100"/>
              <a:buNone/>
              <a:defRPr sz="16100"/>
            </a:lvl3pPr>
            <a:lvl4pPr lvl="3" algn="ctr">
              <a:spcBef>
                <a:spcPts val="0"/>
              </a:spcBef>
              <a:spcAft>
                <a:spcPts val="0"/>
              </a:spcAft>
              <a:buSzPts val="16100"/>
              <a:buNone/>
              <a:defRPr sz="16100"/>
            </a:lvl4pPr>
            <a:lvl5pPr lvl="4" algn="ctr">
              <a:spcBef>
                <a:spcPts val="0"/>
              </a:spcBef>
              <a:spcAft>
                <a:spcPts val="0"/>
              </a:spcAft>
              <a:buSzPts val="16100"/>
              <a:buNone/>
              <a:defRPr sz="16100"/>
            </a:lvl5pPr>
            <a:lvl6pPr lvl="5" algn="ctr">
              <a:spcBef>
                <a:spcPts val="0"/>
              </a:spcBef>
              <a:spcAft>
                <a:spcPts val="0"/>
              </a:spcAft>
              <a:buSzPts val="16100"/>
              <a:buNone/>
              <a:defRPr sz="16100"/>
            </a:lvl6pPr>
            <a:lvl7pPr lvl="6" algn="ctr">
              <a:spcBef>
                <a:spcPts val="0"/>
              </a:spcBef>
              <a:spcAft>
                <a:spcPts val="0"/>
              </a:spcAft>
              <a:buSzPts val="16100"/>
              <a:buNone/>
              <a:defRPr sz="16100"/>
            </a:lvl7pPr>
            <a:lvl8pPr lvl="7" algn="ctr">
              <a:spcBef>
                <a:spcPts val="0"/>
              </a:spcBef>
              <a:spcAft>
                <a:spcPts val="0"/>
              </a:spcAft>
              <a:buSzPts val="16100"/>
              <a:buNone/>
              <a:defRPr sz="16100"/>
            </a:lvl8pPr>
            <a:lvl9pPr lvl="8" algn="ctr">
              <a:spcBef>
                <a:spcPts val="0"/>
              </a:spcBef>
              <a:spcAft>
                <a:spcPts val="0"/>
              </a:spcAft>
              <a:buSzPts val="16100"/>
              <a:buNone/>
              <a:defRPr sz="16100"/>
            </a:lvl9pPr>
          </a:lstStyle>
          <a:p>
            <a:endParaRPr/>
          </a:p>
        </p:txBody>
      </p:sp>
      <p:sp>
        <p:nvSpPr>
          <p:cNvPr id="38" name="Google Shape;38;p9"/>
          <p:cNvSpPr txBox="1">
            <a:spLocks noGrp="1"/>
          </p:cNvSpPr>
          <p:nvPr>
            <p:ph type="subTitle" idx="1"/>
          </p:nvPr>
        </p:nvSpPr>
        <p:spPr>
          <a:xfrm>
            <a:off x="955800" y="11959787"/>
            <a:ext cx="14562600" cy="5269800"/>
          </a:xfrm>
          <a:prstGeom prst="rect">
            <a:avLst/>
          </a:prstGeom>
        </p:spPr>
        <p:txBody>
          <a:bodyPr spcFirstLastPara="1" wrap="square" lIns="349450" tIns="349450" rIns="349450" bIns="349450" anchor="t" anchorCtr="0">
            <a:normAutofit/>
          </a:bodyPr>
          <a:lstStyle>
            <a:lvl1pPr lvl="0" algn="ctr">
              <a:lnSpc>
                <a:spcPct val="100000"/>
              </a:lnSpc>
              <a:spcBef>
                <a:spcPts val="0"/>
              </a:spcBef>
              <a:spcAft>
                <a:spcPts val="0"/>
              </a:spcAft>
              <a:buSzPts val="8000"/>
              <a:buNone/>
              <a:defRPr sz="8000"/>
            </a:lvl1pPr>
            <a:lvl2pPr lvl="1" algn="ctr">
              <a:lnSpc>
                <a:spcPct val="100000"/>
              </a:lnSpc>
              <a:spcBef>
                <a:spcPts val="0"/>
              </a:spcBef>
              <a:spcAft>
                <a:spcPts val="0"/>
              </a:spcAft>
              <a:buSzPts val="8000"/>
              <a:buNone/>
              <a:defRPr sz="8000"/>
            </a:lvl2pPr>
            <a:lvl3pPr lvl="2" algn="ctr">
              <a:lnSpc>
                <a:spcPct val="100000"/>
              </a:lnSpc>
              <a:spcBef>
                <a:spcPts val="0"/>
              </a:spcBef>
              <a:spcAft>
                <a:spcPts val="0"/>
              </a:spcAft>
              <a:buSzPts val="8000"/>
              <a:buNone/>
              <a:defRPr sz="8000"/>
            </a:lvl3pPr>
            <a:lvl4pPr lvl="3" algn="ctr">
              <a:lnSpc>
                <a:spcPct val="100000"/>
              </a:lnSpc>
              <a:spcBef>
                <a:spcPts val="0"/>
              </a:spcBef>
              <a:spcAft>
                <a:spcPts val="0"/>
              </a:spcAft>
              <a:buSzPts val="8000"/>
              <a:buNone/>
              <a:defRPr sz="8000"/>
            </a:lvl4pPr>
            <a:lvl5pPr lvl="4" algn="ctr">
              <a:lnSpc>
                <a:spcPct val="100000"/>
              </a:lnSpc>
              <a:spcBef>
                <a:spcPts val="0"/>
              </a:spcBef>
              <a:spcAft>
                <a:spcPts val="0"/>
              </a:spcAft>
              <a:buSzPts val="8000"/>
              <a:buNone/>
              <a:defRPr sz="8000"/>
            </a:lvl5pPr>
            <a:lvl6pPr lvl="5" algn="ctr">
              <a:lnSpc>
                <a:spcPct val="100000"/>
              </a:lnSpc>
              <a:spcBef>
                <a:spcPts val="0"/>
              </a:spcBef>
              <a:spcAft>
                <a:spcPts val="0"/>
              </a:spcAft>
              <a:buSzPts val="8000"/>
              <a:buNone/>
              <a:defRPr sz="8000"/>
            </a:lvl6pPr>
            <a:lvl7pPr lvl="6" algn="ctr">
              <a:lnSpc>
                <a:spcPct val="100000"/>
              </a:lnSpc>
              <a:spcBef>
                <a:spcPts val="0"/>
              </a:spcBef>
              <a:spcAft>
                <a:spcPts val="0"/>
              </a:spcAft>
              <a:buSzPts val="8000"/>
              <a:buNone/>
              <a:defRPr sz="8000"/>
            </a:lvl7pPr>
            <a:lvl8pPr lvl="7" algn="ctr">
              <a:lnSpc>
                <a:spcPct val="100000"/>
              </a:lnSpc>
              <a:spcBef>
                <a:spcPts val="0"/>
              </a:spcBef>
              <a:spcAft>
                <a:spcPts val="0"/>
              </a:spcAft>
              <a:buSzPts val="8000"/>
              <a:buNone/>
              <a:defRPr sz="8000"/>
            </a:lvl8pPr>
            <a:lvl9pPr lvl="8" algn="ctr">
              <a:lnSpc>
                <a:spcPct val="100000"/>
              </a:lnSpc>
              <a:spcBef>
                <a:spcPts val="0"/>
              </a:spcBef>
              <a:spcAft>
                <a:spcPts val="0"/>
              </a:spcAft>
              <a:buSzPts val="8000"/>
              <a:buNone/>
              <a:defRPr sz="8000"/>
            </a:lvl9pPr>
          </a:lstStyle>
          <a:p>
            <a:endParaRPr/>
          </a:p>
        </p:txBody>
      </p:sp>
      <p:sp>
        <p:nvSpPr>
          <p:cNvPr id="39" name="Google Shape;39;p9"/>
          <p:cNvSpPr txBox="1">
            <a:spLocks noGrp="1"/>
          </p:cNvSpPr>
          <p:nvPr>
            <p:ph type="body" idx="2"/>
          </p:nvPr>
        </p:nvSpPr>
        <p:spPr>
          <a:xfrm>
            <a:off x="17782200" y="3089387"/>
            <a:ext cx="13813200" cy="15765900"/>
          </a:xfrm>
          <a:prstGeom prst="rect">
            <a:avLst/>
          </a:prstGeom>
        </p:spPr>
        <p:txBody>
          <a:bodyPr spcFirstLastPara="1" wrap="square" lIns="349450" tIns="349450" rIns="349450" bIns="349450" anchor="ctr" anchorCtr="0">
            <a:normAutofit/>
          </a:bodyPr>
          <a:lstStyle>
            <a:lvl1pPr marL="457200" lvl="0" indent="-666750">
              <a:spcBef>
                <a:spcPts val="0"/>
              </a:spcBef>
              <a:spcAft>
                <a:spcPts val="0"/>
              </a:spcAft>
              <a:buSzPts val="6900"/>
              <a:buChar char="●"/>
              <a:defRPr/>
            </a:lvl1pPr>
            <a:lvl2pPr marL="914400" lvl="1" indent="-571500">
              <a:spcBef>
                <a:spcPts val="0"/>
              </a:spcBef>
              <a:spcAft>
                <a:spcPts val="0"/>
              </a:spcAft>
              <a:buSzPts val="5400"/>
              <a:buChar char="○"/>
              <a:defRPr/>
            </a:lvl2pPr>
            <a:lvl3pPr marL="1371600" lvl="2" indent="-571500">
              <a:spcBef>
                <a:spcPts val="0"/>
              </a:spcBef>
              <a:spcAft>
                <a:spcPts val="0"/>
              </a:spcAft>
              <a:buSzPts val="5400"/>
              <a:buChar char="■"/>
              <a:defRPr/>
            </a:lvl3pPr>
            <a:lvl4pPr marL="1828800" lvl="3" indent="-571500">
              <a:spcBef>
                <a:spcPts val="0"/>
              </a:spcBef>
              <a:spcAft>
                <a:spcPts val="0"/>
              </a:spcAft>
              <a:buSzPts val="5400"/>
              <a:buChar char="●"/>
              <a:defRPr/>
            </a:lvl4pPr>
            <a:lvl5pPr marL="2286000" lvl="4" indent="-571500">
              <a:spcBef>
                <a:spcPts val="0"/>
              </a:spcBef>
              <a:spcAft>
                <a:spcPts val="0"/>
              </a:spcAft>
              <a:buSzPts val="5400"/>
              <a:buChar char="○"/>
              <a:defRPr/>
            </a:lvl5pPr>
            <a:lvl6pPr marL="2743200" lvl="5" indent="-571500">
              <a:spcBef>
                <a:spcPts val="0"/>
              </a:spcBef>
              <a:spcAft>
                <a:spcPts val="0"/>
              </a:spcAft>
              <a:buSzPts val="5400"/>
              <a:buChar char="■"/>
              <a:defRPr/>
            </a:lvl6pPr>
            <a:lvl7pPr marL="3200400" lvl="6" indent="-571500">
              <a:spcBef>
                <a:spcPts val="0"/>
              </a:spcBef>
              <a:spcAft>
                <a:spcPts val="0"/>
              </a:spcAft>
              <a:buSzPts val="5400"/>
              <a:buChar char="●"/>
              <a:defRPr/>
            </a:lvl7pPr>
            <a:lvl8pPr marL="3657600" lvl="7" indent="-571500">
              <a:spcBef>
                <a:spcPts val="0"/>
              </a:spcBef>
              <a:spcAft>
                <a:spcPts val="0"/>
              </a:spcAft>
              <a:buSzPts val="5400"/>
              <a:buChar char="○"/>
              <a:defRPr/>
            </a:lvl8pPr>
            <a:lvl9pPr marL="4114800" lvl="8" indent="-571500">
              <a:spcBef>
                <a:spcPts val="0"/>
              </a:spcBef>
              <a:spcAft>
                <a:spcPts val="0"/>
              </a:spcAft>
              <a:buSzPts val="5400"/>
              <a:buChar char="■"/>
              <a:defRPr/>
            </a:lvl9pPr>
          </a:lstStyle>
          <a:p>
            <a:endParaRPr/>
          </a:p>
        </p:txBody>
      </p:sp>
      <p:sp>
        <p:nvSpPr>
          <p:cNvPr id="40" name="Google Shape;40;p9"/>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1122120" y="18050453"/>
            <a:ext cx="21595800" cy="2581800"/>
          </a:xfrm>
          <a:prstGeom prst="rect">
            <a:avLst/>
          </a:prstGeom>
        </p:spPr>
        <p:txBody>
          <a:bodyPr spcFirstLastPara="1" wrap="square" lIns="349450" tIns="349450" rIns="349450" bIns="349450" anchor="ctr" anchorCtr="0">
            <a:normAutofit/>
          </a:bodyPr>
          <a:lstStyle>
            <a:lvl1pPr marL="457200" lvl="0" indent="-228600">
              <a:lnSpc>
                <a:spcPct val="100000"/>
              </a:lnSpc>
              <a:spcBef>
                <a:spcPts val="0"/>
              </a:spcBef>
              <a:spcAft>
                <a:spcPts val="0"/>
              </a:spcAft>
              <a:buSzPts val="6900"/>
              <a:buNone/>
              <a:defRPr/>
            </a:lvl1pPr>
          </a:lstStyle>
          <a:p>
            <a:endParaRPr/>
          </a:p>
        </p:txBody>
      </p:sp>
      <p:sp>
        <p:nvSpPr>
          <p:cNvPr id="43" name="Google Shape;43;p10"/>
          <p:cNvSpPr txBox="1">
            <a:spLocks noGrp="1"/>
          </p:cNvSpPr>
          <p:nvPr>
            <p:ph type="sldNum" idx="12"/>
          </p:nvPr>
        </p:nvSpPr>
        <p:spPr>
          <a:xfrm>
            <a:off x="30500848" y="19896392"/>
            <a:ext cx="1975200" cy="1679400"/>
          </a:xfrm>
          <a:prstGeom prst="rect">
            <a:avLst/>
          </a:prstGeom>
        </p:spPr>
        <p:txBody>
          <a:bodyPr spcFirstLastPara="1" wrap="square" lIns="349450" tIns="349450" rIns="349450" bIns="34945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122120" y="1898773"/>
            <a:ext cx="30674100" cy="2443500"/>
          </a:xfrm>
          <a:prstGeom prst="rect">
            <a:avLst/>
          </a:prstGeom>
          <a:noFill/>
          <a:ln>
            <a:noFill/>
          </a:ln>
        </p:spPr>
        <p:txBody>
          <a:bodyPr spcFirstLastPara="1" wrap="square" lIns="349450" tIns="349450" rIns="349450" bIns="349450" anchor="t" anchorCtr="0">
            <a:normAutofit/>
          </a:bodyPr>
          <a:lstStyle>
            <a:lvl1pPr lvl="0">
              <a:spcBef>
                <a:spcPts val="0"/>
              </a:spcBef>
              <a:spcAft>
                <a:spcPts val="0"/>
              </a:spcAft>
              <a:buClr>
                <a:schemeClr val="dk1"/>
              </a:buClr>
              <a:buSzPts val="10700"/>
              <a:buNone/>
              <a:defRPr sz="10700">
                <a:solidFill>
                  <a:schemeClr val="dk1"/>
                </a:solidFill>
              </a:defRPr>
            </a:lvl1pPr>
            <a:lvl2pPr lvl="1">
              <a:spcBef>
                <a:spcPts val="0"/>
              </a:spcBef>
              <a:spcAft>
                <a:spcPts val="0"/>
              </a:spcAft>
              <a:buClr>
                <a:schemeClr val="dk1"/>
              </a:buClr>
              <a:buSzPts val="10700"/>
              <a:buNone/>
              <a:defRPr sz="10700">
                <a:solidFill>
                  <a:schemeClr val="dk1"/>
                </a:solidFill>
              </a:defRPr>
            </a:lvl2pPr>
            <a:lvl3pPr lvl="2">
              <a:spcBef>
                <a:spcPts val="0"/>
              </a:spcBef>
              <a:spcAft>
                <a:spcPts val="0"/>
              </a:spcAft>
              <a:buClr>
                <a:schemeClr val="dk1"/>
              </a:buClr>
              <a:buSzPts val="10700"/>
              <a:buNone/>
              <a:defRPr sz="10700">
                <a:solidFill>
                  <a:schemeClr val="dk1"/>
                </a:solidFill>
              </a:defRPr>
            </a:lvl3pPr>
            <a:lvl4pPr lvl="3">
              <a:spcBef>
                <a:spcPts val="0"/>
              </a:spcBef>
              <a:spcAft>
                <a:spcPts val="0"/>
              </a:spcAft>
              <a:buClr>
                <a:schemeClr val="dk1"/>
              </a:buClr>
              <a:buSzPts val="10700"/>
              <a:buNone/>
              <a:defRPr sz="10700">
                <a:solidFill>
                  <a:schemeClr val="dk1"/>
                </a:solidFill>
              </a:defRPr>
            </a:lvl4pPr>
            <a:lvl5pPr lvl="4">
              <a:spcBef>
                <a:spcPts val="0"/>
              </a:spcBef>
              <a:spcAft>
                <a:spcPts val="0"/>
              </a:spcAft>
              <a:buClr>
                <a:schemeClr val="dk1"/>
              </a:buClr>
              <a:buSzPts val="10700"/>
              <a:buNone/>
              <a:defRPr sz="10700">
                <a:solidFill>
                  <a:schemeClr val="dk1"/>
                </a:solidFill>
              </a:defRPr>
            </a:lvl5pPr>
            <a:lvl6pPr lvl="5">
              <a:spcBef>
                <a:spcPts val="0"/>
              </a:spcBef>
              <a:spcAft>
                <a:spcPts val="0"/>
              </a:spcAft>
              <a:buClr>
                <a:schemeClr val="dk1"/>
              </a:buClr>
              <a:buSzPts val="10700"/>
              <a:buNone/>
              <a:defRPr sz="10700">
                <a:solidFill>
                  <a:schemeClr val="dk1"/>
                </a:solidFill>
              </a:defRPr>
            </a:lvl6pPr>
            <a:lvl7pPr lvl="6">
              <a:spcBef>
                <a:spcPts val="0"/>
              </a:spcBef>
              <a:spcAft>
                <a:spcPts val="0"/>
              </a:spcAft>
              <a:buClr>
                <a:schemeClr val="dk1"/>
              </a:buClr>
              <a:buSzPts val="10700"/>
              <a:buNone/>
              <a:defRPr sz="10700">
                <a:solidFill>
                  <a:schemeClr val="dk1"/>
                </a:solidFill>
              </a:defRPr>
            </a:lvl7pPr>
            <a:lvl8pPr lvl="7">
              <a:spcBef>
                <a:spcPts val="0"/>
              </a:spcBef>
              <a:spcAft>
                <a:spcPts val="0"/>
              </a:spcAft>
              <a:buClr>
                <a:schemeClr val="dk1"/>
              </a:buClr>
              <a:buSzPts val="10700"/>
              <a:buNone/>
              <a:defRPr sz="10700">
                <a:solidFill>
                  <a:schemeClr val="dk1"/>
                </a:solidFill>
              </a:defRPr>
            </a:lvl8pPr>
            <a:lvl9pPr lvl="8">
              <a:spcBef>
                <a:spcPts val="0"/>
              </a:spcBef>
              <a:spcAft>
                <a:spcPts val="0"/>
              </a:spcAft>
              <a:buClr>
                <a:schemeClr val="dk1"/>
              </a:buClr>
              <a:buSzPts val="10700"/>
              <a:buNone/>
              <a:defRPr sz="10700">
                <a:solidFill>
                  <a:schemeClr val="dk1"/>
                </a:solidFill>
              </a:defRPr>
            </a:lvl9pPr>
          </a:lstStyle>
          <a:p>
            <a:endParaRPr/>
          </a:p>
        </p:txBody>
      </p:sp>
      <p:sp>
        <p:nvSpPr>
          <p:cNvPr id="7" name="Google Shape;7;p1"/>
          <p:cNvSpPr txBox="1">
            <a:spLocks noGrp="1"/>
          </p:cNvSpPr>
          <p:nvPr>
            <p:ph type="body" idx="1"/>
          </p:nvPr>
        </p:nvSpPr>
        <p:spPr>
          <a:xfrm>
            <a:off x="1122120" y="4917227"/>
            <a:ext cx="30674100" cy="14576700"/>
          </a:xfrm>
          <a:prstGeom prst="rect">
            <a:avLst/>
          </a:prstGeom>
          <a:noFill/>
          <a:ln>
            <a:noFill/>
          </a:ln>
        </p:spPr>
        <p:txBody>
          <a:bodyPr spcFirstLastPara="1" wrap="square" lIns="349450" tIns="349450" rIns="349450" bIns="349450" anchor="t" anchorCtr="0">
            <a:normAutofit/>
          </a:bodyPr>
          <a:lstStyle>
            <a:lvl1pPr marL="457200" lvl="0" indent="-666750">
              <a:lnSpc>
                <a:spcPct val="115000"/>
              </a:lnSpc>
              <a:spcBef>
                <a:spcPts val="0"/>
              </a:spcBef>
              <a:spcAft>
                <a:spcPts val="0"/>
              </a:spcAft>
              <a:buClr>
                <a:schemeClr val="dk2"/>
              </a:buClr>
              <a:buSzPts val="6900"/>
              <a:buChar char="●"/>
              <a:defRPr sz="6900">
                <a:solidFill>
                  <a:schemeClr val="dk2"/>
                </a:solidFill>
              </a:defRPr>
            </a:lvl1pPr>
            <a:lvl2pPr marL="914400" lvl="1" indent="-571500">
              <a:lnSpc>
                <a:spcPct val="115000"/>
              </a:lnSpc>
              <a:spcBef>
                <a:spcPts val="0"/>
              </a:spcBef>
              <a:spcAft>
                <a:spcPts val="0"/>
              </a:spcAft>
              <a:buClr>
                <a:schemeClr val="dk2"/>
              </a:buClr>
              <a:buSzPts val="5400"/>
              <a:buChar char="○"/>
              <a:defRPr sz="5400">
                <a:solidFill>
                  <a:schemeClr val="dk2"/>
                </a:solidFill>
              </a:defRPr>
            </a:lvl2pPr>
            <a:lvl3pPr marL="1371600" lvl="2" indent="-571500">
              <a:lnSpc>
                <a:spcPct val="115000"/>
              </a:lnSpc>
              <a:spcBef>
                <a:spcPts val="0"/>
              </a:spcBef>
              <a:spcAft>
                <a:spcPts val="0"/>
              </a:spcAft>
              <a:buClr>
                <a:schemeClr val="dk2"/>
              </a:buClr>
              <a:buSzPts val="5400"/>
              <a:buChar char="■"/>
              <a:defRPr sz="5400">
                <a:solidFill>
                  <a:schemeClr val="dk2"/>
                </a:solidFill>
              </a:defRPr>
            </a:lvl3pPr>
            <a:lvl4pPr marL="1828800" lvl="3" indent="-571500">
              <a:lnSpc>
                <a:spcPct val="115000"/>
              </a:lnSpc>
              <a:spcBef>
                <a:spcPts val="0"/>
              </a:spcBef>
              <a:spcAft>
                <a:spcPts val="0"/>
              </a:spcAft>
              <a:buClr>
                <a:schemeClr val="dk2"/>
              </a:buClr>
              <a:buSzPts val="5400"/>
              <a:buChar char="●"/>
              <a:defRPr sz="5400">
                <a:solidFill>
                  <a:schemeClr val="dk2"/>
                </a:solidFill>
              </a:defRPr>
            </a:lvl4pPr>
            <a:lvl5pPr marL="2286000" lvl="4" indent="-571500">
              <a:lnSpc>
                <a:spcPct val="115000"/>
              </a:lnSpc>
              <a:spcBef>
                <a:spcPts val="0"/>
              </a:spcBef>
              <a:spcAft>
                <a:spcPts val="0"/>
              </a:spcAft>
              <a:buClr>
                <a:schemeClr val="dk2"/>
              </a:buClr>
              <a:buSzPts val="5400"/>
              <a:buChar char="○"/>
              <a:defRPr sz="5400">
                <a:solidFill>
                  <a:schemeClr val="dk2"/>
                </a:solidFill>
              </a:defRPr>
            </a:lvl5pPr>
            <a:lvl6pPr marL="2743200" lvl="5" indent="-571500">
              <a:lnSpc>
                <a:spcPct val="115000"/>
              </a:lnSpc>
              <a:spcBef>
                <a:spcPts val="0"/>
              </a:spcBef>
              <a:spcAft>
                <a:spcPts val="0"/>
              </a:spcAft>
              <a:buClr>
                <a:schemeClr val="dk2"/>
              </a:buClr>
              <a:buSzPts val="5400"/>
              <a:buChar char="■"/>
              <a:defRPr sz="5400">
                <a:solidFill>
                  <a:schemeClr val="dk2"/>
                </a:solidFill>
              </a:defRPr>
            </a:lvl6pPr>
            <a:lvl7pPr marL="3200400" lvl="6" indent="-571500">
              <a:lnSpc>
                <a:spcPct val="115000"/>
              </a:lnSpc>
              <a:spcBef>
                <a:spcPts val="0"/>
              </a:spcBef>
              <a:spcAft>
                <a:spcPts val="0"/>
              </a:spcAft>
              <a:buClr>
                <a:schemeClr val="dk2"/>
              </a:buClr>
              <a:buSzPts val="5400"/>
              <a:buChar char="●"/>
              <a:defRPr sz="5400">
                <a:solidFill>
                  <a:schemeClr val="dk2"/>
                </a:solidFill>
              </a:defRPr>
            </a:lvl7pPr>
            <a:lvl8pPr marL="3657600" lvl="7" indent="-571500">
              <a:lnSpc>
                <a:spcPct val="115000"/>
              </a:lnSpc>
              <a:spcBef>
                <a:spcPts val="0"/>
              </a:spcBef>
              <a:spcAft>
                <a:spcPts val="0"/>
              </a:spcAft>
              <a:buClr>
                <a:schemeClr val="dk2"/>
              </a:buClr>
              <a:buSzPts val="5400"/>
              <a:buChar char="○"/>
              <a:defRPr sz="5400">
                <a:solidFill>
                  <a:schemeClr val="dk2"/>
                </a:solidFill>
              </a:defRPr>
            </a:lvl8pPr>
            <a:lvl9pPr marL="4114800" lvl="8" indent="-571500">
              <a:lnSpc>
                <a:spcPct val="115000"/>
              </a:lnSpc>
              <a:spcBef>
                <a:spcPts val="0"/>
              </a:spcBef>
              <a:spcAft>
                <a:spcPts val="0"/>
              </a:spcAft>
              <a:buClr>
                <a:schemeClr val="dk2"/>
              </a:buClr>
              <a:buSzPts val="5400"/>
              <a:buChar char="■"/>
              <a:defRPr sz="5400">
                <a:solidFill>
                  <a:schemeClr val="dk2"/>
                </a:solidFill>
              </a:defRPr>
            </a:lvl9pPr>
          </a:lstStyle>
          <a:p>
            <a:endParaRPr/>
          </a:p>
        </p:txBody>
      </p:sp>
      <p:sp>
        <p:nvSpPr>
          <p:cNvPr id="8" name="Google Shape;8;p1"/>
          <p:cNvSpPr txBox="1">
            <a:spLocks noGrp="1"/>
          </p:cNvSpPr>
          <p:nvPr>
            <p:ph type="sldNum" idx="12"/>
          </p:nvPr>
        </p:nvSpPr>
        <p:spPr>
          <a:xfrm>
            <a:off x="30500848" y="19896392"/>
            <a:ext cx="1975200" cy="1679400"/>
          </a:xfrm>
          <a:prstGeom prst="rect">
            <a:avLst/>
          </a:prstGeom>
          <a:noFill/>
          <a:ln>
            <a:noFill/>
          </a:ln>
        </p:spPr>
        <p:txBody>
          <a:bodyPr spcFirstLastPara="1" wrap="square" lIns="349450" tIns="349450" rIns="349450" bIns="349450" anchor="ctr" anchorCtr="0">
            <a:normAutofit/>
          </a:bodyPr>
          <a:lstStyle>
            <a:lvl1pPr lvl="0" algn="r">
              <a:buNone/>
              <a:defRPr sz="3800">
                <a:solidFill>
                  <a:schemeClr val="dk2"/>
                </a:solidFill>
              </a:defRPr>
            </a:lvl1pPr>
            <a:lvl2pPr lvl="1" algn="r">
              <a:buNone/>
              <a:defRPr sz="3800">
                <a:solidFill>
                  <a:schemeClr val="dk2"/>
                </a:solidFill>
              </a:defRPr>
            </a:lvl2pPr>
            <a:lvl3pPr lvl="2" algn="r">
              <a:buNone/>
              <a:defRPr sz="3800">
                <a:solidFill>
                  <a:schemeClr val="dk2"/>
                </a:solidFill>
              </a:defRPr>
            </a:lvl3pPr>
            <a:lvl4pPr lvl="3" algn="r">
              <a:buNone/>
              <a:defRPr sz="3800">
                <a:solidFill>
                  <a:schemeClr val="dk2"/>
                </a:solidFill>
              </a:defRPr>
            </a:lvl4pPr>
            <a:lvl5pPr lvl="4" algn="r">
              <a:buNone/>
              <a:defRPr sz="3800">
                <a:solidFill>
                  <a:schemeClr val="dk2"/>
                </a:solidFill>
              </a:defRPr>
            </a:lvl5pPr>
            <a:lvl6pPr lvl="5" algn="r">
              <a:buNone/>
              <a:defRPr sz="3800">
                <a:solidFill>
                  <a:schemeClr val="dk2"/>
                </a:solidFill>
              </a:defRPr>
            </a:lvl6pPr>
            <a:lvl7pPr lvl="6" algn="r">
              <a:buNone/>
              <a:defRPr sz="3800">
                <a:solidFill>
                  <a:schemeClr val="dk2"/>
                </a:solidFill>
              </a:defRPr>
            </a:lvl7pPr>
            <a:lvl8pPr lvl="7" algn="r">
              <a:buNone/>
              <a:defRPr sz="3800">
                <a:solidFill>
                  <a:schemeClr val="dk2"/>
                </a:solidFill>
              </a:defRPr>
            </a:lvl8pPr>
            <a:lvl9pPr lvl="8" algn="r">
              <a:buNone/>
              <a:defRPr sz="38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jpg"/><Relationship Id="rId12"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jpg"/><Relationship Id="rId4" Type="http://schemas.openxmlformats.org/officeDocument/2006/relationships/image" Target="../media/image2.png"/><Relationship Id="rId9"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D4E5F5"/>
            </a:gs>
            <a:gs pos="100000">
              <a:srgbClr val="70A4D5"/>
            </a:gs>
          </a:gsLst>
          <a:path path="circle">
            <a:fillToRect l="50000" t="50000" r="50000" b="50000"/>
          </a:path>
          <a:tileRect/>
        </a:gradFill>
        <a:effectLst/>
      </p:bgPr>
    </p:bg>
    <p:spTree>
      <p:nvGrpSpPr>
        <p:cNvPr id="1" name="Shape 53"/>
        <p:cNvGrpSpPr/>
        <p:nvPr/>
      </p:nvGrpSpPr>
      <p:grpSpPr>
        <a:xfrm>
          <a:off x="0" y="0"/>
          <a:ext cx="0" cy="0"/>
          <a:chOff x="0" y="0"/>
          <a:chExt cx="0" cy="0"/>
        </a:xfrm>
      </p:grpSpPr>
      <p:sp>
        <p:nvSpPr>
          <p:cNvPr id="54" name="Google Shape;54;p13"/>
          <p:cNvSpPr txBox="1"/>
          <p:nvPr/>
        </p:nvSpPr>
        <p:spPr>
          <a:xfrm>
            <a:off x="7" y="15810052"/>
            <a:ext cx="9338625" cy="5340300"/>
          </a:xfrm>
          <a:prstGeom prst="rect">
            <a:avLst/>
          </a:prstGeom>
          <a:noFill/>
          <a:ln>
            <a:noFill/>
          </a:ln>
        </p:spPr>
        <p:txBody>
          <a:bodyPr spcFirstLastPara="1" wrap="square" lIns="349450" tIns="349450" rIns="349450" bIns="349450" anchor="t" anchorCtr="0">
            <a:noAutofit/>
          </a:bodyPr>
          <a:lstStyle/>
          <a:p>
            <a:pPr marL="0" lvl="0" indent="0" algn="ctr" rtl="0">
              <a:spcBef>
                <a:spcPts val="0"/>
              </a:spcBef>
              <a:spcAft>
                <a:spcPts val="0"/>
              </a:spcAft>
              <a:buNone/>
            </a:pPr>
            <a:r>
              <a:rPr lang="en" sz="3600" b="1" u="sng" dirty="0">
                <a:solidFill>
                  <a:schemeClr val="dk1"/>
                </a:solidFill>
                <a:latin typeface="Calibri"/>
                <a:ea typeface="Calibri"/>
                <a:cs typeface="Calibri"/>
                <a:sym typeface="Calibri"/>
              </a:rPr>
              <a:t>Methods and Materials</a:t>
            </a:r>
            <a:endParaRPr sz="3600" b="1" u="sng" dirty="0">
              <a:solidFill>
                <a:schemeClr val="dk1"/>
              </a:solidFill>
              <a:latin typeface="Calibri"/>
              <a:ea typeface="Calibri"/>
              <a:cs typeface="Calibri"/>
              <a:sym typeface="Calibri"/>
            </a:endParaRPr>
          </a:p>
          <a:p>
            <a:pPr marL="457200" lvl="0" indent="-406400" algn="just" rtl="0">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Invertebrate organisms were collected from Forge Pond, Peconic River.</a:t>
            </a:r>
            <a:endParaRPr sz="2800" dirty="0">
              <a:solidFill>
                <a:schemeClr val="dk1"/>
              </a:solidFill>
              <a:latin typeface="Calibri"/>
              <a:ea typeface="Calibri"/>
              <a:cs typeface="Calibri"/>
              <a:sym typeface="Calibri"/>
            </a:endParaRPr>
          </a:p>
          <a:p>
            <a:pPr marL="457200" lvl="0" indent="-406400" algn="just" rtl="0">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The samples were stored in vials with 5 milliliters of ethanol to preserve their DNA. </a:t>
            </a:r>
            <a:endParaRPr sz="2800" dirty="0">
              <a:solidFill>
                <a:schemeClr val="dk1"/>
              </a:solidFill>
              <a:latin typeface="Calibri"/>
              <a:ea typeface="Calibri"/>
              <a:cs typeface="Calibri"/>
              <a:sym typeface="Calibri"/>
            </a:endParaRPr>
          </a:p>
          <a:p>
            <a:pPr marL="457200" lvl="0" indent="-406400" algn="just" rtl="0">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DNA was extracted using Chelex and amplified using PCR.</a:t>
            </a:r>
            <a:endParaRPr sz="2800" dirty="0">
              <a:solidFill>
                <a:schemeClr val="dk1"/>
              </a:solidFill>
              <a:latin typeface="Calibri"/>
              <a:ea typeface="Calibri"/>
              <a:cs typeface="Calibri"/>
              <a:sym typeface="Calibri"/>
            </a:endParaRPr>
          </a:p>
          <a:p>
            <a:pPr marL="457200" lvl="0" indent="-406400" algn="just" rtl="0">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Gel electrophoresis was used to see if the certain gene was amplified, then it was sent out to be barcoded. </a:t>
            </a:r>
            <a:endParaRPr sz="2800" dirty="0">
              <a:solidFill>
                <a:schemeClr val="dk1"/>
              </a:solidFill>
              <a:latin typeface="Calibri"/>
              <a:ea typeface="Calibri"/>
              <a:cs typeface="Calibri"/>
              <a:sym typeface="Calibri"/>
            </a:endParaRPr>
          </a:p>
          <a:p>
            <a:pPr marL="457200" lvl="0" indent="-406400" algn="just" rtl="0">
              <a:spcBef>
                <a:spcPts val="0"/>
              </a:spcBef>
              <a:spcAft>
                <a:spcPts val="0"/>
              </a:spcAft>
              <a:buClr>
                <a:schemeClr val="dk1"/>
              </a:buClr>
              <a:buSzPts val="2800"/>
              <a:buFont typeface="Calibri"/>
              <a:buChar char="●"/>
            </a:pPr>
            <a:r>
              <a:rPr lang="en" sz="2800" dirty="0">
                <a:solidFill>
                  <a:schemeClr val="dk1"/>
                </a:solidFill>
                <a:latin typeface="Calibri"/>
                <a:ea typeface="Calibri"/>
                <a:cs typeface="Calibri"/>
                <a:sym typeface="Calibri"/>
              </a:rPr>
              <a:t>The organisms with the gene present were used in DNA subway to identify the taxonomy of each sample</a:t>
            </a:r>
            <a:endParaRPr sz="2800" b="1" u="sng" dirty="0">
              <a:solidFill>
                <a:schemeClr val="dk1"/>
              </a:solidFill>
              <a:latin typeface="Calibri"/>
              <a:ea typeface="Calibri"/>
              <a:cs typeface="Calibri"/>
              <a:sym typeface="Calibri"/>
            </a:endParaRPr>
          </a:p>
          <a:p>
            <a:pPr marL="228600" lvl="0" indent="0" algn="r" rtl="0">
              <a:spcBef>
                <a:spcPts val="0"/>
              </a:spcBef>
              <a:spcAft>
                <a:spcPts val="0"/>
              </a:spcAft>
              <a:buClr>
                <a:schemeClr val="dk1"/>
              </a:buClr>
              <a:buSzPts val="4200"/>
              <a:buFont typeface="Arial"/>
              <a:buNone/>
            </a:pPr>
            <a:r>
              <a:rPr lang="en" sz="2800" dirty="0">
                <a:solidFill>
                  <a:schemeClr val="dk1"/>
                </a:solidFill>
                <a:latin typeface="Calibri"/>
                <a:ea typeface="Calibri"/>
                <a:cs typeface="Calibri"/>
                <a:sym typeface="Calibri"/>
              </a:rPr>
              <a:t> </a:t>
            </a:r>
            <a:endParaRPr sz="2800" dirty="0">
              <a:latin typeface="Calibri"/>
              <a:ea typeface="Calibri"/>
              <a:cs typeface="Calibri"/>
              <a:sym typeface="Calibri"/>
            </a:endParaRPr>
          </a:p>
        </p:txBody>
      </p:sp>
      <p:sp>
        <p:nvSpPr>
          <p:cNvPr id="55" name="Google Shape;55;p13"/>
          <p:cNvSpPr txBox="1"/>
          <p:nvPr/>
        </p:nvSpPr>
        <p:spPr>
          <a:xfrm>
            <a:off x="8488326" y="1663728"/>
            <a:ext cx="15897600" cy="2890200"/>
          </a:xfrm>
          <a:prstGeom prst="rect">
            <a:avLst/>
          </a:prstGeom>
          <a:noFill/>
          <a:ln>
            <a:noFill/>
          </a:ln>
        </p:spPr>
        <p:txBody>
          <a:bodyPr spcFirstLastPara="1" wrap="square" lIns="349450" tIns="349450" rIns="349450" bIns="349450" anchor="t" anchorCtr="0">
            <a:noAutofit/>
          </a:bodyPr>
          <a:lstStyle/>
          <a:p>
            <a:pPr marL="0" lvl="0" indent="0" algn="ctr" rtl="0">
              <a:spcBef>
                <a:spcPts val="0"/>
              </a:spcBef>
              <a:spcAft>
                <a:spcPts val="0"/>
              </a:spcAft>
              <a:buNone/>
            </a:pPr>
            <a:r>
              <a:rPr lang="en" sz="3600" b="1" dirty="0">
                <a:solidFill>
                  <a:schemeClr val="dk1"/>
                </a:solidFill>
                <a:latin typeface="Calibri" panose="020F0502020204030204" pitchFamily="34" charset="0"/>
                <a:ea typeface="Calibri" panose="020F0502020204030204" pitchFamily="34" charset="0"/>
                <a:cs typeface="Calibri" panose="020F0502020204030204" pitchFamily="34" charset="0"/>
                <a:sym typeface="Times New Roman"/>
              </a:rPr>
              <a:t>Kainoa Bosch,  Matthew Keller, John Palina, and Jeffrey Smith </a:t>
            </a:r>
            <a:endParaRPr sz="3600" b="1" dirty="0">
              <a:solidFill>
                <a:schemeClr val="dk1"/>
              </a:solidFill>
              <a:latin typeface="Calibri" panose="020F0502020204030204" pitchFamily="34" charset="0"/>
              <a:ea typeface="Calibri" panose="020F0502020204030204" pitchFamily="34" charset="0"/>
              <a:cs typeface="Calibri" panose="020F0502020204030204" pitchFamily="34" charset="0"/>
              <a:sym typeface="Times New Roman"/>
            </a:endParaRPr>
          </a:p>
          <a:p>
            <a:pPr marL="0" lvl="0" indent="0" algn="ctr" rtl="0">
              <a:spcBef>
                <a:spcPts val="0"/>
              </a:spcBef>
              <a:spcAft>
                <a:spcPts val="0"/>
              </a:spcAft>
              <a:buNone/>
            </a:pPr>
            <a:r>
              <a:rPr lang="en" sz="3600" b="1" dirty="0">
                <a:solidFill>
                  <a:schemeClr val="dk1"/>
                </a:solidFill>
                <a:latin typeface="Calibri" panose="020F0502020204030204" pitchFamily="34" charset="0"/>
                <a:ea typeface="Calibri" panose="020F0502020204030204" pitchFamily="34" charset="0"/>
                <a:cs typeface="Calibri" panose="020F0502020204030204" pitchFamily="34" charset="0"/>
                <a:sym typeface="Times New Roman"/>
              </a:rPr>
              <a:t>Eastport South Manor Junior-Senior High School</a:t>
            </a:r>
            <a:endParaRPr sz="3600" b="1" dirty="0">
              <a:solidFill>
                <a:schemeClr val="dk1"/>
              </a:solidFill>
              <a:latin typeface="Calibri" panose="020F0502020204030204" pitchFamily="34" charset="0"/>
              <a:ea typeface="Calibri" panose="020F0502020204030204" pitchFamily="34" charset="0"/>
              <a:cs typeface="Calibri" panose="020F0502020204030204" pitchFamily="34" charset="0"/>
              <a:sym typeface="Times New Roman"/>
            </a:endParaRPr>
          </a:p>
          <a:p>
            <a:pPr marL="0" lvl="0" indent="0" algn="ctr" rtl="0">
              <a:spcBef>
                <a:spcPts val="0"/>
              </a:spcBef>
              <a:spcAft>
                <a:spcPts val="0"/>
              </a:spcAft>
              <a:buClr>
                <a:schemeClr val="dk1"/>
              </a:buClr>
              <a:buSzPts val="800"/>
              <a:buFont typeface="Arial"/>
              <a:buNone/>
            </a:pPr>
            <a:r>
              <a:rPr lang="en" sz="3600" i="1" dirty="0">
                <a:solidFill>
                  <a:schemeClr val="dk1"/>
                </a:solidFill>
                <a:latin typeface="Calibri" panose="020F0502020204030204" pitchFamily="34" charset="0"/>
                <a:ea typeface="Calibri" panose="020F0502020204030204" pitchFamily="34" charset="0"/>
                <a:cs typeface="Calibri" panose="020F0502020204030204" pitchFamily="34" charset="0"/>
                <a:sym typeface="Times New Roman"/>
              </a:rPr>
              <a:t>Mentors: Mr. Robert Bolen, Mrs. Megan Murray</a:t>
            </a:r>
            <a:endParaRPr sz="3600" i="1" dirty="0">
              <a:solidFill>
                <a:schemeClr val="dk1"/>
              </a:solidFill>
              <a:latin typeface="Calibri" panose="020F0502020204030204" pitchFamily="34" charset="0"/>
              <a:ea typeface="Calibri" panose="020F0502020204030204" pitchFamily="34" charset="0"/>
              <a:cs typeface="Calibri" panose="020F0502020204030204" pitchFamily="34" charset="0"/>
              <a:sym typeface="Times New Roman"/>
            </a:endParaRPr>
          </a:p>
          <a:p>
            <a:pPr marL="0" lvl="0" indent="0" algn="ctr" rtl="0">
              <a:spcBef>
                <a:spcPts val="0"/>
              </a:spcBef>
              <a:spcAft>
                <a:spcPts val="0"/>
              </a:spcAft>
              <a:buNone/>
            </a:pPr>
            <a:endParaRPr sz="5400" dirty="0">
              <a:solidFill>
                <a:schemeClr val="dk2"/>
              </a:solidFill>
            </a:endParaRPr>
          </a:p>
        </p:txBody>
      </p:sp>
      <p:sp>
        <p:nvSpPr>
          <p:cNvPr id="56" name="Google Shape;56;p13"/>
          <p:cNvSpPr txBox="1"/>
          <p:nvPr/>
        </p:nvSpPr>
        <p:spPr>
          <a:xfrm>
            <a:off x="6572694" y="-373863"/>
            <a:ext cx="19625249" cy="2362800"/>
          </a:xfrm>
          <a:prstGeom prst="rect">
            <a:avLst/>
          </a:prstGeom>
          <a:noFill/>
          <a:ln>
            <a:noFill/>
          </a:ln>
        </p:spPr>
        <p:txBody>
          <a:bodyPr spcFirstLastPara="1" wrap="square" lIns="349450" tIns="349450" rIns="349450" bIns="349450" anchor="t" anchorCtr="0">
            <a:noAutofit/>
          </a:bodyPr>
          <a:lstStyle/>
          <a:p>
            <a:pPr marL="0" lvl="0" indent="0" algn="ctr" rtl="0">
              <a:spcBef>
                <a:spcPts val="0"/>
              </a:spcBef>
              <a:spcAft>
                <a:spcPts val="0"/>
              </a:spcAft>
              <a:buClr>
                <a:schemeClr val="dk1"/>
              </a:buClr>
              <a:buSzPts val="4200"/>
              <a:buFont typeface="Arial"/>
              <a:buNone/>
            </a:pPr>
            <a:r>
              <a:rPr lang="en" sz="6000" b="1" dirty="0">
                <a:solidFill>
                  <a:schemeClr val="dk1"/>
                </a:solidFill>
                <a:latin typeface="Calibri"/>
                <a:ea typeface="Calibri"/>
                <a:cs typeface="Calibri"/>
                <a:sym typeface="Calibri"/>
              </a:rPr>
              <a:t>Peconic Biodiversity</a:t>
            </a:r>
          </a:p>
          <a:p>
            <a:pPr marL="0" lvl="0" indent="0" algn="ctr" rtl="0">
              <a:spcBef>
                <a:spcPts val="0"/>
              </a:spcBef>
              <a:spcAft>
                <a:spcPts val="0"/>
              </a:spcAft>
              <a:buClr>
                <a:schemeClr val="dk1"/>
              </a:buClr>
              <a:buSzPts val="4200"/>
              <a:buFont typeface="Arial"/>
              <a:buNone/>
            </a:pPr>
            <a:r>
              <a:rPr lang="en" sz="6000" b="1" dirty="0">
                <a:solidFill>
                  <a:schemeClr val="dk1"/>
                </a:solidFill>
                <a:latin typeface="Calibri"/>
                <a:ea typeface="Calibri"/>
                <a:cs typeface="Calibri"/>
                <a:sym typeface="Calibri"/>
              </a:rPr>
              <a:t> Through The Eyes of The Klammers</a:t>
            </a:r>
            <a:endParaRPr sz="6000" b="1" dirty="0">
              <a:solidFill>
                <a:schemeClr val="dk1"/>
              </a:solidFill>
              <a:latin typeface="Calibri"/>
              <a:ea typeface="Calibri"/>
              <a:cs typeface="Calibri"/>
              <a:sym typeface="Calibri"/>
            </a:endParaRPr>
          </a:p>
        </p:txBody>
      </p:sp>
      <p:sp>
        <p:nvSpPr>
          <p:cNvPr id="57" name="Google Shape;57;p13"/>
          <p:cNvSpPr txBox="1"/>
          <p:nvPr/>
        </p:nvSpPr>
        <p:spPr>
          <a:xfrm>
            <a:off x="9737274" y="19475046"/>
            <a:ext cx="13443900" cy="2362800"/>
          </a:xfrm>
          <a:prstGeom prst="rect">
            <a:avLst/>
          </a:prstGeom>
          <a:noFill/>
          <a:ln>
            <a:noFill/>
          </a:ln>
        </p:spPr>
        <p:txBody>
          <a:bodyPr spcFirstLastPara="1" wrap="square" lIns="349450" tIns="349450" rIns="349450" bIns="349450" anchor="t" anchorCtr="0">
            <a:noAutofit/>
          </a:bodyPr>
          <a:lstStyle/>
          <a:p>
            <a:pPr marL="0" lvl="0" indent="0" algn="ctr" rtl="0">
              <a:spcBef>
                <a:spcPts val="0"/>
              </a:spcBef>
              <a:spcAft>
                <a:spcPts val="0"/>
              </a:spcAft>
              <a:buNone/>
            </a:pPr>
            <a:r>
              <a:rPr lang="en" sz="2800" b="1" u="sng" dirty="0">
                <a:solidFill>
                  <a:schemeClr val="dk1"/>
                </a:solidFill>
                <a:latin typeface="Calibri"/>
                <a:ea typeface="Calibri"/>
                <a:cs typeface="Calibri"/>
                <a:sym typeface="Calibri"/>
              </a:rPr>
              <a:t>Acknowledgements</a:t>
            </a:r>
            <a:endParaRPr sz="2800" b="1" u="sng" dirty="0">
              <a:solidFill>
                <a:schemeClr val="dk1"/>
              </a:solidFill>
              <a:latin typeface="Calibri"/>
              <a:ea typeface="Calibri"/>
              <a:cs typeface="Calibri"/>
              <a:sym typeface="Calibri"/>
            </a:endParaRPr>
          </a:p>
          <a:p>
            <a:pPr marL="0" lvl="0" indent="0" algn="just" rtl="0">
              <a:spcBef>
                <a:spcPts val="0"/>
              </a:spcBef>
              <a:spcAft>
                <a:spcPts val="0"/>
              </a:spcAft>
              <a:buNone/>
            </a:pPr>
            <a:r>
              <a:rPr lang="en" sz="2800" dirty="0">
                <a:solidFill>
                  <a:schemeClr val="dk1"/>
                </a:solidFill>
                <a:latin typeface="Calibri"/>
                <a:ea typeface="Calibri"/>
                <a:cs typeface="Calibri"/>
                <a:sym typeface="Calibri"/>
              </a:rPr>
              <a:t>We thank Mr. Bolen and Mrs. Murray, as well as the Day in the Life of a River Program. Dr Cristina Fernandez-Marco and the DNALC for assisting with DNA samples and   technical support. </a:t>
            </a:r>
            <a:endParaRPr sz="28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3100"/>
              <a:buFont typeface="Arial"/>
              <a:buNone/>
            </a:pPr>
            <a:endParaRPr sz="4200" b="1" u="sng" dirty="0">
              <a:solidFill>
                <a:schemeClr val="dk1"/>
              </a:solidFill>
            </a:endParaRPr>
          </a:p>
          <a:p>
            <a:pPr marL="0" lvl="0" indent="0" algn="l" rtl="0">
              <a:spcBef>
                <a:spcPts val="0"/>
              </a:spcBef>
              <a:spcAft>
                <a:spcPts val="0"/>
              </a:spcAft>
              <a:buClr>
                <a:srgbClr val="7F6000"/>
              </a:buClr>
              <a:buSzPts val="800"/>
              <a:buFont typeface="Arial"/>
              <a:buNone/>
            </a:pPr>
            <a:endParaRPr sz="4200" b="1" u="sng" dirty="0">
              <a:solidFill>
                <a:schemeClr val="dk1"/>
              </a:solidFill>
            </a:endParaRPr>
          </a:p>
        </p:txBody>
      </p:sp>
      <p:sp>
        <p:nvSpPr>
          <p:cNvPr id="59" name="Google Shape;59;p13"/>
          <p:cNvSpPr txBox="1"/>
          <p:nvPr/>
        </p:nvSpPr>
        <p:spPr>
          <a:xfrm>
            <a:off x="186520" y="7037903"/>
            <a:ext cx="9390441" cy="9431191"/>
          </a:xfrm>
          <a:prstGeom prst="rect">
            <a:avLst/>
          </a:prstGeom>
          <a:noFill/>
          <a:ln>
            <a:noFill/>
          </a:ln>
        </p:spPr>
        <p:txBody>
          <a:bodyPr spcFirstLastPara="1" wrap="square" lIns="349450" tIns="349450" rIns="349450" bIns="349450" anchor="t" anchorCtr="0">
            <a:spAutoFit/>
          </a:bodyPr>
          <a:lstStyle/>
          <a:p>
            <a:pPr marL="0" lvl="0" indent="0" algn="ctr" rtl="0">
              <a:spcBef>
                <a:spcPts val="0"/>
              </a:spcBef>
              <a:spcAft>
                <a:spcPts val="0"/>
              </a:spcAft>
              <a:buNone/>
            </a:pPr>
            <a:r>
              <a:rPr lang="en" sz="3600" b="1" u="sng" dirty="0">
                <a:solidFill>
                  <a:schemeClr val="dk1"/>
                </a:solidFill>
                <a:latin typeface="Calibri"/>
                <a:ea typeface="Calibri"/>
                <a:cs typeface="Calibri"/>
                <a:sym typeface="Calibri"/>
              </a:rPr>
              <a:t>Introduction</a:t>
            </a:r>
            <a:endParaRPr sz="2800" dirty="0">
              <a:solidFill>
                <a:schemeClr val="dk1"/>
              </a:solidFill>
              <a:latin typeface="Calibri"/>
              <a:ea typeface="Calibri"/>
              <a:cs typeface="Calibri"/>
              <a:sym typeface="Calibri"/>
            </a:endParaRPr>
          </a:p>
          <a:p>
            <a:pPr marL="0" lvl="0" indent="0" algn="just" rtl="0">
              <a:spcBef>
                <a:spcPts val="0"/>
              </a:spcBef>
              <a:spcAft>
                <a:spcPts val="0"/>
              </a:spcAft>
              <a:buNone/>
            </a:pPr>
            <a:r>
              <a:rPr lang="en" sz="2800" dirty="0">
                <a:solidFill>
                  <a:schemeClr val="dk1"/>
                </a:solidFill>
                <a:latin typeface="Calibri"/>
                <a:ea typeface="Calibri"/>
                <a:cs typeface="Calibri"/>
                <a:sym typeface="Calibri"/>
              </a:rPr>
              <a:t>The Peconic Estuary houses many different plants, animals, and insects. These organisms are in danger because of multiple threats like: Brown tide algae blooms, nitrate levels, contamination (or runoff) of the water and invasive species. Humans depend heavily on the estuary, as it is important for the local economy and recreation. An ecosystem's stability depends on its biodiversity. The greater the biodiversity, the more stable the ecosystem. DNA barcoding can help identify the invertebrate aquatic organisms found in the estuary based upon genetic differences in the mitochondrial CO1 gene. This gene can evolve rapidly, allowing scientists to see differences in organisms. Using DNA Subway the DNA sequences of the collected specimens are compared to those inside a worldwide database to identify matching species. The information that DNA Subway has in their database shows us genus’ that could be the correct match to our found organism. </a:t>
            </a:r>
            <a:endParaRPr sz="2700" dirty="0">
              <a:solidFill>
                <a:schemeClr val="dk1"/>
              </a:solidFill>
              <a:latin typeface="Calibri"/>
              <a:ea typeface="Calibri"/>
              <a:cs typeface="Calibri"/>
              <a:sym typeface="Calibri"/>
            </a:endParaRPr>
          </a:p>
          <a:p>
            <a:pPr marL="0" lvl="0" indent="0" algn="l" rtl="0">
              <a:spcBef>
                <a:spcPts val="0"/>
              </a:spcBef>
              <a:spcAft>
                <a:spcPts val="0"/>
              </a:spcAft>
              <a:buNone/>
            </a:pPr>
            <a:endParaRPr sz="2700" dirty="0">
              <a:solidFill>
                <a:schemeClr val="dk1"/>
              </a:solidFill>
              <a:latin typeface="Calibri"/>
              <a:ea typeface="Calibri"/>
              <a:cs typeface="Calibri"/>
              <a:sym typeface="Calibri"/>
            </a:endParaRPr>
          </a:p>
        </p:txBody>
      </p:sp>
      <p:pic>
        <p:nvPicPr>
          <p:cNvPr id="60" name="Google Shape;60;p13"/>
          <p:cNvPicPr preferRelativeResize="0"/>
          <p:nvPr/>
        </p:nvPicPr>
        <p:blipFill>
          <a:blip r:embed="rId3">
            <a:alphaModFix/>
          </a:blip>
          <a:stretch>
            <a:fillRect/>
          </a:stretch>
        </p:blipFill>
        <p:spPr>
          <a:xfrm>
            <a:off x="28427097" y="678698"/>
            <a:ext cx="3587639" cy="1594901"/>
          </a:xfrm>
          <a:prstGeom prst="rect">
            <a:avLst/>
          </a:prstGeom>
          <a:noFill/>
          <a:ln>
            <a:noFill/>
          </a:ln>
        </p:spPr>
      </p:pic>
      <p:pic>
        <p:nvPicPr>
          <p:cNvPr id="61" name="Google Shape;61;p13"/>
          <p:cNvPicPr preferRelativeResize="0"/>
          <p:nvPr/>
        </p:nvPicPr>
        <p:blipFill>
          <a:blip r:embed="rId4">
            <a:alphaModFix/>
          </a:blip>
          <a:stretch>
            <a:fillRect/>
          </a:stretch>
        </p:blipFill>
        <p:spPr>
          <a:xfrm>
            <a:off x="830163" y="522855"/>
            <a:ext cx="3807352" cy="1985449"/>
          </a:xfrm>
          <a:prstGeom prst="rect">
            <a:avLst/>
          </a:prstGeom>
          <a:noFill/>
          <a:ln>
            <a:noFill/>
          </a:ln>
        </p:spPr>
      </p:pic>
      <p:sp>
        <p:nvSpPr>
          <p:cNvPr id="62" name="Google Shape;62;p13"/>
          <p:cNvSpPr txBox="1"/>
          <p:nvPr/>
        </p:nvSpPr>
        <p:spPr>
          <a:xfrm>
            <a:off x="22838072" y="15009887"/>
            <a:ext cx="10174333" cy="5766300"/>
          </a:xfrm>
          <a:prstGeom prst="rect">
            <a:avLst/>
          </a:prstGeom>
          <a:noFill/>
          <a:ln>
            <a:noFill/>
          </a:ln>
        </p:spPr>
        <p:txBody>
          <a:bodyPr spcFirstLastPara="1" wrap="square" lIns="349450" tIns="349450" rIns="349450" bIns="349450" anchor="t" anchorCtr="0">
            <a:noAutofit/>
          </a:bodyPr>
          <a:lstStyle/>
          <a:p>
            <a:pPr marL="800100" indent="-342900" rtl="0" fontAlgn="base">
              <a:spcBef>
                <a:spcPts val="0"/>
              </a:spcBef>
              <a:spcAft>
                <a:spcPts val="0"/>
              </a:spcAft>
              <a:buFont typeface="+mj-lt"/>
              <a:buAutoNum type="arabicPeriod"/>
            </a:pPr>
            <a:r>
              <a:rPr lang="en-US" sz="2800" b="0" i="1" u="none" strike="noStrike" dirty="0">
                <a:solidFill>
                  <a:srgbClr val="000000"/>
                </a:solidFill>
                <a:effectLst/>
                <a:latin typeface="Calibri" panose="020F0502020204030204" pitchFamily="34" charset="0"/>
                <a:cs typeface="Calibri" panose="020F0502020204030204" pitchFamily="34" charset="0"/>
              </a:rPr>
              <a:t>Fast Track to Gene Annotation and Genome Analysis - DNA Subway</a:t>
            </a:r>
            <a:r>
              <a:rPr lang="en-US" sz="2800" b="0" i="0" u="none" strike="noStrike" dirty="0">
                <a:solidFill>
                  <a:srgbClr val="000000"/>
                </a:solidFill>
                <a:effectLst/>
                <a:latin typeface="Calibri" panose="020F0502020204030204" pitchFamily="34" charset="0"/>
                <a:cs typeface="Calibri" panose="020F0502020204030204" pitchFamily="34" charset="0"/>
              </a:rPr>
              <a:t>. (n.d.). Dnasubway.cyverse.org. https://dnasubway.cyverse.org/</a:t>
            </a:r>
            <a:endParaRPr lang="en-US" sz="2800" i="0" u="none" strike="noStrike" dirty="0">
              <a:solidFill>
                <a:srgbClr val="000000"/>
              </a:solidFill>
              <a:latin typeface="Calibri" panose="020F0502020204030204" pitchFamily="34" charset="0"/>
              <a:cs typeface="Calibri" panose="020F0502020204030204" pitchFamily="34" charset="0"/>
            </a:endParaRPr>
          </a:p>
          <a:p>
            <a:pPr marL="800100" indent="-342900" rtl="0" fontAlgn="base">
              <a:spcBef>
                <a:spcPts val="0"/>
              </a:spcBef>
              <a:spcAft>
                <a:spcPts val="0"/>
              </a:spcAft>
              <a:buFont typeface="+mj-lt"/>
              <a:buAutoNum type="arabicPeriod"/>
            </a:pPr>
            <a:r>
              <a:rPr lang="en-US" sz="2800" b="0" i="1" u="none" strike="noStrike" dirty="0">
                <a:solidFill>
                  <a:srgbClr val="000000"/>
                </a:solidFill>
                <a:effectLst/>
                <a:latin typeface="Calibri" panose="020F0502020204030204" pitchFamily="34" charset="0"/>
                <a:cs typeface="Calibri" panose="020F0502020204030204" pitchFamily="34" charset="0"/>
              </a:rPr>
              <a:t>Invasive Species – Peconic Estuary Partnership</a:t>
            </a:r>
            <a:r>
              <a:rPr lang="en-US" sz="2800" b="0" i="0" u="none" strike="noStrike" dirty="0">
                <a:solidFill>
                  <a:srgbClr val="000000"/>
                </a:solidFill>
                <a:effectLst/>
                <a:latin typeface="Calibri" panose="020F0502020204030204" pitchFamily="34" charset="0"/>
                <a:cs typeface="Calibri" panose="020F0502020204030204" pitchFamily="34" charset="0"/>
              </a:rPr>
              <a:t>. (n.d.). https://www.peconicestuary.org/projects/healthy-ecosystem-with-abundant-diverse-wildlife-2/invasive-species/</a:t>
            </a:r>
            <a:endParaRPr lang="en-US" sz="2800" i="0" u="none" strike="noStrike" dirty="0">
              <a:solidFill>
                <a:srgbClr val="000000"/>
              </a:solidFill>
              <a:latin typeface="Calibri" panose="020F0502020204030204" pitchFamily="34" charset="0"/>
              <a:cs typeface="Calibri" panose="020F0502020204030204" pitchFamily="34" charset="0"/>
            </a:endParaRPr>
          </a:p>
          <a:p>
            <a:pPr marL="800100" indent="-342900" fontAlgn="base">
              <a:buFont typeface="+mj-lt"/>
              <a:buAutoNum type="arabicPeriod"/>
            </a:pPr>
            <a:r>
              <a:rPr lang="en-US" sz="2800" b="0" i="1" u="none" strike="noStrike" dirty="0">
                <a:solidFill>
                  <a:srgbClr val="000000"/>
                </a:solidFill>
                <a:effectLst/>
                <a:latin typeface="Calibri" panose="020F0502020204030204" pitchFamily="34" charset="0"/>
                <a:cs typeface="Calibri" panose="020F0502020204030204" pitchFamily="34" charset="0"/>
              </a:rPr>
              <a:t>Peconic Estuary Program</a:t>
            </a:r>
            <a:r>
              <a:rPr lang="en-US" sz="2800" b="0" i="0" u="none" strike="noStrike" dirty="0">
                <a:solidFill>
                  <a:srgbClr val="000000"/>
                </a:solidFill>
                <a:effectLst/>
                <a:latin typeface="Calibri" panose="020F0502020204030204" pitchFamily="34" charset="0"/>
                <a:cs typeface="Calibri" panose="020F0502020204030204" pitchFamily="34" charset="0"/>
              </a:rPr>
              <a:t>. (n.d.). </a:t>
            </a:r>
            <a:r>
              <a:rPr lang="en-US" sz="2800" dirty="0" err="1">
                <a:latin typeface="Calibri" panose="020F0502020204030204" pitchFamily="34" charset="0"/>
                <a:cs typeface="Calibri" panose="020F0502020204030204" pitchFamily="34" charset="0"/>
              </a:rPr>
              <a:t>Blasl</a:t>
            </a:r>
            <a:r>
              <a:rPr lang="en-US" sz="2800" dirty="0">
                <a:latin typeface="Calibri" panose="020F0502020204030204" pitchFamily="34" charset="0"/>
                <a:cs typeface="Calibri" panose="020F0502020204030204" pitchFamily="34" charset="0"/>
              </a:rPr>
              <a:t>, K. (2016, May 11). </a:t>
            </a:r>
            <a:r>
              <a:rPr lang="en-US" sz="2800" i="1" dirty="0">
                <a:latin typeface="Calibri" panose="020F0502020204030204" pitchFamily="34" charset="0"/>
                <a:cs typeface="Calibri" panose="020F0502020204030204" pitchFamily="34" charset="0"/>
              </a:rPr>
              <a:t>“Mahogany tide” turns Peconic River brown in Riverhead, same algae that caused last year’s fish and turtle kills</a:t>
            </a:r>
            <a:r>
              <a:rPr lang="en-US" sz="2800" dirty="0">
                <a:latin typeface="Calibri" panose="020F0502020204030204" pitchFamily="34" charset="0"/>
                <a:cs typeface="Calibri" panose="020F0502020204030204" pitchFamily="34" charset="0"/>
              </a:rPr>
              <a:t>.. https://southoldlocal.com/2016/05/11/peconic-river-turning-brown-dense-mahogany-tide-algae-bloom-blamed-last-years-massive-fish-turtle-kills/</a:t>
            </a:r>
          </a:p>
          <a:p>
            <a:pPr marL="800100" indent="-342900" rtl="0" fontAlgn="base">
              <a:spcBef>
                <a:spcPts val="0"/>
              </a:spcBef>
              <a:spcAft>
                <a:spcPts val="0"/>
              </a:spcAft>
              <a:buFont typeface="+mj-lt"/>
              <a:buAutoNum type="arabicPeriod"/>
            </a:pPr>
            <a:r>
              <a:rPr lang="en-US" sz="2800" b="0" i="0" u="none" strike="noStrike" dirty="0">
                <a:solidFill>
                  <a:srgbClr val="000000"/>
                </a:solidFill>
                <a:effectLst/>
                <a:latin typeface="Calibri" panose="020F0502020204030204" pitchFamily="34" charset="0"/>
                <a:cs typeface="Calibri" panose="020F0502020204030204" pitchFamily="34" charset="0"/>
              </a:rPr>
              <a:t>https://www.suffolkcountyny.gov/Departments/Health-Services/Environmental-Quality/Ecology/Peconic-Estuary-</a:t>
            </a:r>
            <a:endParaRPr lang="en-US" sz="2800" i="0" u="none" strike="noStrike" dirty="0">
              <a:solidFill>
                <a:srgbClr val="000000"/>
              </a:solidFill>
              <a:latin typeface="Calibri" panose="020F0502020204030204" pitchFamily="34" charset="0"/>
              <a:cs typeface="Calibri" panose="020F0502020204030204" pitchFamily="34" charset="0"/>
            </a:endParaRPr>
          </a:p>
          <a:p>
            <a:pPr marL="457200" rtl="0" fontAlgn="base">
              <a:spcBef>
                <a:spcPts val="0"/>
              </a:spcBef>
              <a:spcAft>
                <a:spcPts val="0"/>
              </a:spcAft>
            </a:pPr>
            <a:r>
              <a:rPr lang="en-US" sz="2800" dirty="0">
                <a:solidFill>
                  <a:schemeClr val="dk1"/>
                </a:solidFill>
                <a:latin typeface="Calibri" panose="020F0502020204030204" pitchFamily="34" charset="0"/>
                <a:ea typeface="Calibri"/>
                <a:cs typeface="Calibri" panose="020F0502020204030204" pitchFamily="34" charset="0"/>
                <a:sym typeface="Calibri"/>
              </a:rPr>
              <a:t>                             </a:t>
            </a:r>
          </a:p>
          <a:p>
            <a:pPr marL="0" lvl="0" indent="0" algn="just" rtl="0">
              <a:spcBef>
                <a:spcPts val="0"/>
              </a:spcBef>
              <a:spcAft>
                <a:spcPts val="0"/>
              </a:spcAft>
              <a:buClr>
                <a:schemeClr val="dk1"/>
              </a:buClr>
              <a:buSzPts val="1100"/>
              <a:buFont typeface="Arial"/>
              <a:buNone/>
            </a:pPr>
            <a:r>
              <a:rPr lang="en" sz="3200" dirty="0">
                <a:solidFill>
                  <a:schemeClr val="dk1"/>
                </a:solidFill>
                <a:latin typeface="Calibri"/>
                <a:ea typeface="Calibri"/>
                <a:cs typeface="Calibri"/>
                <a:sym typeface="Calibri"/>
              </a:rPr>
              <a:t>                   </a:t>
            </a:r>
            <a:endParaRPr sz="3200" dirty="0">
              <a:solidFill>
                <a:schemeClr val="dk1"/>
              </a:solidFill>
              <a:latin typeface="Calibri"/>
              <a:ea typeface="Calibri"/>
              <a:cs typeface="Calibri"/>
              <a:sym typeface="Calibri"/>
            </a:endParaRPr>
          </a:p>
        </p:txBody>
      </p:sp>
      <p:sp>
        <p:nvSpPr>
          <p:cNvPr id="63" name="Google Shape;63;p13"/>
          <p:cNvSpPr txBox="1"/>
          <p:nvPr/>
        </p:nvSpPr>
        <p:spPr>
          <a:xfrm>
            <a:off x="23000028" y="2348399"/>
            <a:ext cx="9731852" cy="8295111"/>
          </a:xfrm>
          <a:prstGeom prst="rect">
            <a:avLst/>
          </a:prstGeom>
          <a:noFill/>
          <a:ln>
            <a:noFill/>
          </a:ln>
        </p:spPr>
        <p:txBody>
          <a:bodyPr spcFirstLastPara="1" wrap="square" lIns="349450" tIns="349450" rIns="349450" bIns="349450" anchor="t" anchorCtr="0">
            <a:noAutofit/>
          </a:bodyPr>
          <a:lstStyle/>
          <a:p>
            <a:pPr marL="0" lvl="0" indent="457200" algn="ctr" rtl="0">
              <a:spcBef>
                <a:spcPts val="0"/>
              </a:spcBef>
              <a:spcAft>
                <a:spcPts val="0"/>
              </a:spcAft>
              <a:buNone/>
            </a:pPr>
            <a:r>
              <a:rPr lang="en" sz="3600" b="1" u="sng" dirty="0">
                <a:solidFill>
                  <a:schemeClr val="dk1"/>
                </a:solidFill>
                <a:latin typeface="Calibri" panose="020F0502020204030204" pitchFamily="34" charset="0"/>
                <a:cs typeface="Calibri" panose="020F0502020204030204" pitchFamily="34" charset="0"/>
              </a:rPr>
              <a:t>Discussion</a:t>
            </a:r>
            <a:endParaRPr sz="2800" b="1" u="sng" dirty="0">
              <a:solidFill>
                <a:schemeClr val="dk1"/>
              </a:solidFill>
              <a:latin typeface="Calibri" panose="020F0502020204030204" pitchFamily="34" charset="0"/>
              <a:cs typeface="Calibri" panose="020F0502020204030204" pitchFamily="34" charset="0"/>
            </a:endParaRPr>
          </a:p>
          <a:p>
            <a:pPr marL="457200" lvl="0" indent="0" algn="just" rtl="0">
              <a:spcBef>
                <a:spcPts val="0"/>
              </a:spcBef>
              <a:spcAft>
                <a:spcPts val="0"/>
              </a:spcAft>
              <a:buNone/>
            </a:pPr>
            <a:r>
              <a:rPr lang="en" sz="2800" dirty="0">
                <a:solidFill>
                  <a:schemeClr val="dk1"/>
                </a:solidFill>
                <a:latin typeface="Calibri"/>
                <a:ea typeface="Calibri"/>
                <a:cs typeface="Calibri"/>
                <a:sym typeface="Calibri"/>
              </a:rPr>
              <a:t>Samples 9, 4, 11, 13, and 14 were successfully identified. Sample 004 is Helisoma anceps and is also known as a river snail, it is not invasive, it is not an indicator of anything, they do not carry any diseases, they eat algae. Sample 009 is </a:t>
            </a:r>
            <a:r>
              <a:rPr lang="en" sz="2800" i="1" dirty="0">
                <a:solidFill>
                  <a:schemeClr val="dk1"/>
                </a:solidFill>
                <a:latin typeface="Calibri"/>
                <a:ea typeface="Calibri"/>
                <a:cs typeface="Calibri"/>
                <a:sym typeface="Calibri"/>
              </a:rPr>
              <a:t>Basiaeschana janta </a:t>
            </a:r>
            <a:r>
              <a:rPr lang="en" sz="2800" dirty="0">
                <a:solidFill>
                  <a:schemeClr val="dk1"/>
                </a:solidFill>
                <a:latin typeface="Calibri"/>
                <a:ea typeface="Calibri"/>
                <a:cs typeface="Calibri"/>
                <a:sym typeface="Calibri"/>
              </a:rPr>
              <a:t>which is also known as a springtime darner, they are not invasive, do not carry diseases, and they eat insect on stream lines. Sample 011 is Erpobdellidae and is also known as a leech, invasive species, they are parasites, they might carry diseases and are and indicator for low dissolved oxygen in streams. Sample 013 is Erpobdellidae which is also known as a leech, invasive species, they are parasites, they might carry diseases and are and indicator for low dissolved oxygen in streams. Sample 014 is Naucoridaeis and is also known as a water beetle, not invasive, they capture nutrients and release it back to the ecosystem, purify water and if bitten M.ulcerans may be transmitted. Unfortunately, we did not obtain any novel sequences or discover any new species. Also, we have no species that haven’t been previously identified. Our results suggest that the biodiversity in the Estuary has stayed constant, if anything decreased slightly.  Multiple of one types of species so that must mean that biodiversity is decreasing in the Peconic River. In order to identify if the river’s ecosystem has been increasing or not we would need to take chemical data from inside the river. We would also need to find out if our levels of oxygen is increasing, as well as levels of pH and nitrates.</a:t>
            </a:r>
            <a:endParaRPr sz="2800" dirty="0">
              <a:solidFill>
                <a:schemeClr val="dk1"/>
              </a:solidFill>
              <a:latin typeface="Calibri"/>
              <a:ea typeface="Calibri"/>
              <a:cs typeface="Calibri"/>
              <a:sym typeface="Calibri"/>
            </a:endParaRPr>
          </a:p>
          <a:p>
            <a:pPr marL="0" lvl="0" indent="0" algn="just" rtl="0">
              <a:spcBef>
                <a:spcPts val="0"/>
              </a:spcBef>
              <a:spcAft>
                <a:spcPts val="0"/>
              </a:spcAft>
              <a:buNone/>
            </a:pPr>
            <a:endParaRPr sz="2300" dirty="0">
              <a:solidFill>
                <a:schemeClr val="dk1"/>
              </a:solidFill>
            </a:endParaRPr>
          </a:p>
        </p:txBody>
      </p:sp>
      <p:pic>
        <p:nvPicPr>
          <p:cNvPr id="64" name="Google Shape;64;p13"/>
          <p:cNvPicPr preferRelativeResize="0"/>
          <p:nvPr/>
        </p:nvPicPr>
        <p:blipFill rotWithShape="1">
          <a:blip r:embed="rId5">
            <a:alphaModFix/>
          </a:blip>
          <a:srcRect b="53109"/>
          <a:stretch/>
        </p:blipFill>
        <p:spPr>
          <a:xfrm>
            <a:off x="9732785" y="3853597"/>
            <a:ext cx="13763361" cy="4973302"/>
          </a:xfrm>
          <a:prstGeom prst="rect">
            <a:avLst/>
          </a:prstGeom>
          <a:noFill/>
          <a:ln>
            <a:noFill/>
          </a:ln>
        </p:spPr>
      </p:pic>
      <p:pic>
        <p:nvPicPr>
          <p:cNvPr id="65" name="Google Shape;65;p13"/>
          <p:cNvPicPr preferRelativeResize="0"/>
          <p:nvPr/>
        </p:nvPicPr>
        <p:blipFill>
          <a:blip r:embed="rId6">
            <a:alphaModFix/>
          </a:blip>
          <a:stretch>
            <a:fillRect/>
          </a:stretch>
        </p:blipFill>
        <p:spPr>
          <a:xfrm>
            <a:off x="5010628" y="1053820"/>
            <a:ext cx="4218613" cy="1038969"/>
          </a:xfrm>
          <a:prstGeom prst="rect">
            <a:avLst/>
          </a:prstGeom>
          <a:noFill/>
          <a:ln>
            <a:noFill/>
          </a:ln>
        </p:spPr>
      </p:pic>
      <p:sp>
        <p:nvSpPr>
          <p:cNvPr id="67" name="Google Shape;67;p13"/>
          <p:cNvSpPr txBox="1"/>
          <p:nvPr/>
        </p:nvSpPr>
        <p:spPr>
          <a:xfrm>
            <a:off x="87465" y="2519478"/>
            <a:ext cx="9338625" cy="4604100"/>
          </a:xfrm>
          <a:prstGeom prst="rect">
            <a:avLst/>
          </a:prstGeom>
          <a:noFill/>
          <a:ln>
            <a:noFill/>
          </a:ln>
        </p:spPr>
        <p:txBody>
          <a:bodyPr spcFirstLastPara="1" wrap="square" lIns="349450" tIns="349450" rIns="349450" bIns="349450" anchor="t" anchorCtr="0">
            <a:noAutofit/>
          </a:bodyPr>
          <a:lstStyle/>
          <a:p>
            <a:pPr marL="0" lvl="0" indent="0" algn="ctr" rtl="0">
              <a:spcBef>
                <a:spcPts val="0"/>
              </a:spcBef>
              <a:spcAft>
                <a:spcPts val="0"/>
              </a:spcAft>
              <a:buNone/>
            </a:pPr>
            <a:r>
              <a:rPr lang="en" sz="3600" b="1" u="sng" dirty="0">
                <a:solidFill>
                  <a:schemeClr val="dk1"/>
                </a:solidFill>
                <a:latin typeface="Calibri"/>
                <a:ea typeface="Calibri"/>
                <a:cs typeface="Calibri"/>
                <a:sym typeface="Calibri"/>
              </a:rPr>
              <a:t>Abstract</a:t>
            </a:r>
            <a:endParaRPr sz="2800" b="1" u="sng" dirty="0">
              <a:solidFill>
                <a:schemeClr val="dk1"/>
              </a:solidFill>
              <a:latin typeface="Calibri"/>
              <a:ea typeface="Calibri"/>
              <a:cs typeface="Calibri"/>
              <a:sym typeface="Calibri"/>
            </a:endParaRPr>
          </a:p>
          <a:p>
            <a:pPr marL="0" lvl="0" indent="0" algn="just" rtl="0">
              <a:spcBef>
                <a:spcPts val="0"/>
              </a:spcBef>
              <a:spcAft>
                <a:spcPts val="0"/>
              </a:spcAft>
              <a:buNone/>
            </a:pPr>
            <a:r>
              <a:rPr lang="en" sz="2800" dirty="0">
                <a:solidFill>
                  <a:schemeClr val="dk1"/>
                </a:solidFill>
                <a:latin typeface="Calibri"/>
                <a:ea typeface="Calibri"/>
                <a:cs typeface="Calibri"/>
                <a:sym typeface="Calibri"/>
              </a:rPr>
              <a:t>This study is meant to help the Peconic Estuary, which is under threat from invasive species and Brown Tide algae blooms. We conducted the study in order to figure out whether the biodiversity in the Estuary has risen or decreased. We collected samples and barcoded their DNA in order to find this. Our goal was to identify the species that reside in the Estuary currently. Our results show that biodiversity has stayed the same, or at the very least decreased slightly. </a:t>
            </a:r>
            <a:endParaRPr sz="2800" dirty="0">
              <a:solidFill>
                <a:schemeClr val="dk1"/>
              </a:solidFill>
              <a:latin typeface="Calibri"/>
              <a:ea typeface="Calibri"/>
              <a:cs typeface="Calibri"/>
              <a:sym typeface="Calibri"/>
            </a:endParaRPr>
          </a:p>
        </p:txBody>
      </p:sp>
      <p:pic>
        <p:nvPicPr>
          <p:cNvPr id="69" name="Google Shape;69;p13"/>
          <p:cNvPicPr preferRelativeResize="0"/>
          <p:nvPr/>
        </p:nvPicPr>
        <p:blipFill>
          <a:blip r:embed="rId7">
            <a:alphaModFix/>
          </a:blip>
          <a:stretch>
            <a:fillRect/>
          </a:stretch>
        </p:blipFill>
        <p:spPr>
          <a:xfrm>
            <a:off x="10579586" y="16877771"/>
            <a:ext cx="2438650" cy="1819608"/>
          </a:xfrm>
          <a:prstGeom prst="rect">
            <a:avLst/>
          </a:prstGeom>
          <a:noFill/>
          <a:ln>
            <a:noFill/>
          </a:ln>
        </p:spPr>
      </p:pic>
      <p:pic>
        <p:nvPicPr>
          <p:cNvPr id="70" name="Google Shape;70;p13"/>
          <p:cNvPicPr preferRelativeResize="0"/>
          <p:nvPr/>
        </p:nvPicPr>
        <p:blipFill>
          <a:blip r:embed="rId8">
            <a:alphaModFix/>
          </a:blip>
          <a:stretch>
            <a:fillRect/>
          </a:stretch>
        </p:blipFill>
        <p:spPr>
          <a:xfrm>
            <a:off x="13574770" y="16860504"/>
            <a:ext cx="2628900" cy="1743075"/>
          </a:xfrm>
          <a:prstGeom prst="rect">
            <a:avLst/>
          </a:prstGeom>
          <a:noFill/>
          <a:ln>
            <a:noFill/>
          </a:ln>
        </p:spPr>
      </p:pic>
      <p:pic>
        <p:nvPicPr>
          <p:cNvPr id="71" name="Google Shape;71;p13"/>
          <p:cNvPicPr preferRelativeResize="0"/>
          <p:nvPr/>
        </p:nvPicPr>
        <p:blipFill>
          <a:blip r:embed="rId9">
            <a:alphaModFix/>
          </a:blip>
          <a:stretch>
            <a:fillRect/>
          </a:stretch>
        </p:blipFill>
        <p:spPr>
          <a:xfrm>
            <a:off x="16892433" y="16877771"/>
            <a:ext cx="2619375" cy="1743075"/>
          </a:xfrm>
          <a:prstGeom prst="rect">
            <a:avLst/>
          </a:prstGeom>
          <a:noFill/>
          <a:ln>
            <a:noFill/>
          </a:ln>
        </p:spPr>
      </p:pic>
      <p:pic>
        <p:nvPicPr>
          <p:cNvPr id="72" name="Google Shape;72;p13"/>
          <p:cNvPicPr preferRelativeResize="0"/>
          <p:nvPr/>
        </p:nvPicPr>
        <p:blipFill>
          <a:blip r:embed="rId10">
            <a:alphaModFix/>
          </a:blip>
          <a:stretch>
            <a:fillRect/>
          </a:stretch>
        </p:blipFill>
        <p:spPr>
          <a:xfrm>
            <a:off x="20307173" y="16847663"/>
            <a:ext cx="2438651" cy="1632539"/>
          </a:xfrm>
          <a:prstGeom prst="rect">
            <a:avLst/>
          </a:prstGeom>
          <a:noFill/>
          <a:ln>
            <a:noFill/>
          </a:ln>
        </p:spPr>
      </p:pic>
      <p:sp>
        <p:nvSpPr>
          <p:cNvPr id="73" name="Google Shape;73;p13"/>
          <p:cNvSpPr txBox="1"/>
          <p:nvPr/>
        </p:nvSpPr>
        <p:spPr>
          <a:xfrm>
            <a:off x="8665665" y="18661050"/>
            <a:ext cx="15897600" cy="10650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sz="2800" dirty="0">
                <a:solidFill>
                  <a:schemeClr val="dk1"/>
                </a:solidFill>
                <a:latin typeface="Calibri"/>
                <a:ea typeface="Calibri"/>
                <a:cs typeface="Calibri"/>
                <a:sym typeface="Calibri"/>
              </a:rPr>
              <a:t>                        </a:t>
            </a:r>
            <a:r>
              <a:rPr lang="en" sz="2400" dirty="0">
                <a:solidFill>
                  <a:schemeClr val="dk1"/>
                </a:solidFill>
                <a:latin typeface="Calibri"/>
                <a:ea typeface="Calibri"/>
                <a:cs typeface="Calibri"/>
                <a:sym typeface="Calibri"/>
              </a:rPr>
              <a:t>Sample 014                          Samples 011, 013                 Sample 004                           Sample 009</a:t>
            </a:r>
          </a:p>
          <a:p>
            <a:pPr marL="0" lvl="0" indent="0" rtl="0">
              <a:spcBef>
                <a:spcPts val="0"/>
              </a:spcBef>
              <a:spcAft>
                <a:spcPts val="0"/>
              </a:spcAft>
              <a:buNone/>
            </a:pPr>
            <a:r>
              <a:rPr lang="en" sz="2400" dirty="0">
                <a:solidFill>
                  <a:schemeClr val="dk1"/>
                </a:solidFill>
                <a:latin typeface="Calibri"/>
                <a:ea typeface="Calibri"/>
                <a:cs typeface="Calibri"/>
                <a:sym typeface="Calibri"/>
              </a:rPr>
              <a:t>                               Naucridacis                        Erpobdellidae                     </a:t>
            </a:r>
            <a:r>
              <a:rPr lang="en" sz="2400" i="1" dirty="0">
                <a:solidFill>
                  <a:schemeClr val="dk1"/>
                </a:solidFill>
                <a:latin typeface="Calibri"/>
                <a:ea typeface="Calibri"/>
                <a:cs typeface="Calibri"/>
                <a:sym typeface="Calibri"/>
              </a:rPr>
              <a:t>Helisoma anceps                Basiaeschana janata</a:t>
            </a:r>
            <a:endParaRPr sz="2400" dirty="0">
              <a:solidFill>
                <a:schemeClr val="dk1"/>
              </a:solidFill>
              <a:latin typeface="Calibri"/>
              <a:ea typeface="Calibri"/>
              <a:cs typeface="Calibri"/>
              <a:sym typeface="Calibri"/>
            </a:endParaRPr>
          </a:p>
        </p:txBody>
      </p:sp>
      <p:pic>
        <p:nvPicPr>
          <p:cNvPr id="58" name="Google Shape;58;p13"/>
          <p:cNvPicPr preferRelativeResize="0"/>
          <p:nvPr/>
        </p:nvPicPr>
        <p:blipFill>
          <a:blip r:embed="rId11">
            <a:alphaModFix/>
          </a:blip>
          <a:stretch>
            <a:fillRect/>
          </a:stretch>
        </p:blipFill>
        <p:spPr>
          <a:xfrm>
            <a:off x="23368806" y="733107"/>
            <a:ext cx="2034240" cy="1767346"/>
          </a:xfrm>
          <a:prstGeom prst="rect">
            <a:avLst/>
          </a:prstGeom>
          <a:noFill/>
          <a:ln>
            <a:noFill/>
          </a:ln>
        </p:spPr>
      </p:pic>
      <p:pic>
        <p:nvPicPr>
          <p:cNvPr id="2" name="Google Shape;88;p13">
            <a:extLst>
              <a:ext uri="{FF2B5EF4-FFF2-40B4-BE49-F238E27FC236}">
                <a16:creationId xmlns:a16="http://schemas.microsoft.com/office/drawing/2014/main" id="{C6D81787-BD03-E81E-740C-8CA8DABDD4F5}"/>
              </a:ext>
            </a:extLst>
          </p:cNvPr>
          <p:cNvPicPr preferRelativeResize="0"/>
          <p:nvPr/>
        </p:nvPicPr>
        <p:blipFill>
          <a:blip r:embed="rId12">
            <a:alphaModFix/>
          </a:blip>
          <a:stretch>
            <a:fillRect/>
          </a:stretch>
        </p:blipFill>
        <p:spPr>
          <a:xfrm>
            <a:off x="26237641" y="687517"/>
            <a:ext cx="1565241" cy="1858527"/>
          </a:xfrm>
          <a:prstGeom prst="rect">
            <a:avLst/>
          </a:prstGeom>
          <a:noFill/>
          <a:ln>
            <a:noFill/>
          </a:ln>
        </p:spPr>
      </p:pic>
      <p:pic>
        <p:nvPicPr>
          <p:cNvPr id="3" name="Google Shape;68;p13">
            <a:extLst>
              <a:ext uri="{FF2B5EF4-FFF2-40B4-BE49-F238E27FC236}">
                <a16:creationId xmlns:a16="http://schemas.microsoft.com/office/drawing/2014/main" id="{5157FFD9-AC5C-1403-0BFE-3DFC03FEDD85}"/>
              </a:ext>
            </a:extLst>
          </p:cNvPr>
          <p:cNvPicPr preferRelativeResize="0"/>
          <p:nvPr/>
        </p:nvPicPr>
        <p:blipFill rotWithShape="1">
          <a:blip r:embed="rId13">
            <a:alphaModFix/>
          </a:blip>
          <a:srcRect l="77883" t="12600"/>
          <a:stretch/>
        </p:blipFill>
        <p:spPr>
          <a:xfrm>
            <a:off x="19357105" y="12894876"/>
            <a:ext cx="4139041" cy="2741543"/>
          </a:xfrm>
          <a:prstGeom prst="rect">
            <a:avLst/>
          </a:prstGeom>
          <a:noFill/>
          <a:ln>
            <a:noFill/>
          </a:ln>
        </p:spPr>
      </p:pic>
      <p:pic>
        <p:nvPicPr>
          <p:cNvPr id="4" name="Google Shape;68;p13">
            <a:extLst>
              <a:ext uri="{FF2B5EF4-FFF2-40B4-BE49-F238E27FC236}">
                <a16:creationId xmlns:a16="http://schemas.microsoft.com/office/drawing/2014/main" id="{E2BF7754-E82C-A589-7A2E-A25B00B76DD3}"/>
              </a:ext>
            </a:extLst>
          </p:cNvPr>
          <p:cNvPicPr preferRelativeResize="0"/>
          <p:nvPr/>
        </p:nvPicPr>
        <p:blipFill rotWithShape="1">
          <a:blip r:embed="rId13">
            <a:alphaModFix/>
          </a:blip>
          <a:srcRect r="22167"/>
          <a:stretch/>
        </p:blipFill>
        <p:spPr>
          <a:xfrm>
            <a:off x="9732785" y="9106379"/>
            <a:ext cx="13763361" cy="3597980"/>
          </a:xfrm>
          <a:prstGeom prst="rect">
            <a:avLst/>
          </a:prstGeom>
          <a:noFill/>
          <a:ln>
            <a:noFill/>
          </a:ln>
        </p:spPr>
      </p:pic>
      <p:pic>
        <p:nvPicPr>
          <p:cNvPr id="5" name="Google Shape;64;p13">
            <a:extLst>
              <a:ext uri="{FF2B5EF4-FFF2-40B4-BE49-F238E27FC236}">
                <a16:creationId xmlns:a16="http://schemas.microsoft.com/office/drawing/2014/main" id="{29F9A702-75C4-D0E4-FD49-8E1B2B6AEDFE}"/>
              </a:ext>
            </a:extLst>
          </p:cNvPr>
          <p:cNvPicPr preferRelativeResize="0"/>
          <p:nvPr/>
        </p:nvPicPr>
        <p:blipFill rotWithShape="1">
          <a:blip r:embed="rId5">
            <a:alphaModFix/>
          </a:blip>
          <a:srcRect l="36203" t="51115" r="735"/>
          <a:stretch/>
        </p:blipFill>
        <p:spPr>
          <a:xfrm>
            <a:off x="9732785" y="12744563"/>
            <a:ext cx="5924511" cy="3705852"/>
          </a:xfrm>
          <a:prstGeom prst="rect">
            <a:avLst/>
          </a:prstGeom>
          <a:noFill/>
          <a:ln>
            <a:noFill/>
          </a:ln>
        </p:spPr>
      </p:pic>
      <p:sp>
        <p:nvSpPr>
          <p:cNvPr id="6" name="TextBox 5">
            <a:extLst>
              <a:ext uri="{FF2B5EF4-FFF2-40B4-BE49-F238E27FC236}">
                <a16:creationId xmlns:a16="http://schemas.microsoft.com/office/drawing/2014/main" id="{0CC53E3F-9DD5-4914-83ED-3EC255FE321D}"/>
              </a:ext>
            </a:extLst>
          </p:cNvPr>
          <p:cNvSpPr txBox="1"/>
          <p:nvPr/>
        </p:nvSpPr>
        <p:spPr>
          <a:xfrm>
            <a:off x="26770114" y="14686721"/>
            <a:ext cx="2310248" cy="646331"/>
          </a:xfrm>
          <a:prstGeom prst="rect">
            <a:avLst/>
          </a:prstGeom>
          <a:noFill/>
        </p:spPr>
        <p:txBody>
          <a:bodyPr wrap="none" rtlCol="0">
            <a:spAutoFit/>
          </a:bodyPr>
          <a:lstStyle/>
          <a:p>
            <a:r>
              <a:rPr lang="en-US" sz="3600" b="1" u="sng" dirty="0">
                <a:latin typeface="Calibri" panose="020F0502020204030204" pitchFamily="34" charset="0"/>
                <a:cs typeface="Calibri" panose="020F0502020204030204" pitchFamily="34" charset="0"/>
              </a:rPr>
              <a:t>References</a:t>
            </a:r>
            <a:endParaRPr lang="en-US" sz="1800" b="1" u="sng"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865</Words>
  <Application>Microsoft Office PowerPoint</Application>
  <PresentationFormat>Custom</PresentationFormat>
  <Paragraphs>29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Bolen, Robert - ESM - High School</cp:lastModifiedBy>
  <cp:revision>6</cp:revision>
  <dcterms:modified xsi:type="dcterms:W3CDTF">2024-05-06T13:18:58Z</dcterms:modified>
</cp:coreProperties>
</file>