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
  </p:notesMasterIdLst>
  <p:sldIdLst>
    <p:sldId id="256" r:id="rId2"/>
  </p:sldIdLst>
  <p:sldSz cx="32918400" cy="21945600"/>
  <p:notesSz cx="6858000" cy="9144000"/>
  <p:embeddedFontLst>
    <p:embeddedFont>
      <p:font typeface="Roboto" panose="02000000000000000000" pitchFamily="2" charset="0"/>
      <p:regular r:id="rId4"/>
      <p:bold r:id="rId5"/>
      <p:italic r:id="rId6"/>
      <p:boldItalic r:id="rId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5184">
          <p15:clr>
            <a:srgbClr val="747775"/>
          </p15:clr>
        </p15:guide>
        <p15:guide id="2" pos="15552">
          <p15:clr>
            <a:srgbClr val="747775"/>
          </p15:clr>
        </p15:guide>
        <p15:guide id="3" orient="horz" pos="6912">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34" d="100"/>
          <a:sy n="34" d="100"/>
        </p:scale>
        <p:origin x="1062" y="114"/>
      </p:cViewPr>
      <p:guideLst>
        <p:guide pos="5184"/>
        <p:guide pos="15552"/>
        <p:guide orient="horz" pos="691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notesMaster" Target="notesMasters/notesMaster1.xml"/><Relationship Id="rId7" Type="http://schemas.openxmlformats.org/officeDocument/2006/relationships/font" Target="fonts/font4.fntdata"/><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tableStyles" Target="tableStyles.xml"/><Relationship Id="rId5" Type="http://schemas.openxmlformats.org/officeDocument/2006/relationships/font" Target="fonts/font2.fntdata"/><Relationship Id="rId10" Type="http://schemas.openxmlformats.org/officeDocument/2006/relationships/theme" Target="theme/theme1.xml"/><Relationship Id="rId4" Type="http://schemas.openxmlformats.org/officeDocument/2006/relationships/font" Target="fonts/font1.fntdata"/><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857556" y="685800"/>
            <a:ext cx="51435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857250" y="685800"/>
            <a:ext cx="51435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1122150" y="3176853"/>
            <a:ext cx="30674100" cy="8757900"/>
          </a:xfrm>
          <a:prstGeom prst="rect">
            <a:avLst/>
          </a:prstGeom>
        </p:spPr>
        <p:txBody>
          <a:bodyPr spcFirstLastPara="1" wrap="square" lIns="349450" tIns="349450" rIns="349450" bIns="349450" anchor="b" anchorCtr="0">
            <a:normAutofit/>
          </a:bodyPr>
          <a:lstStyle>
            <a:lvl1pPr lvl="0" algn="ctr">
              <a:spcBef>
                <a:spcPts val="0"/>
              </a:spcBef>
              <a:spcAft>
                <a:spcPts val="0"/>
              </a:spcAft>
              <a:buSzPts val="19900"/>
              <a:buNone/>
              <a:defRPr sz="19900"/>
            </a:lvl1pPr>
            <a:lvl2pPr lvl="1" algn="ctr">
              <a:spcBef>
                <a:spcPts val="0"/>
              </a:spcBef>
              <a:spcAft>
                <a:spcPts val="0"/>
              </a:spcAft>
              <a:buSzPts val="19900"/>
              <a:buNone/>
              <a:defRPr sz="19900"/>
            </a:lvl2pPr>
            <a:lvl3pPr lvl="2" algn="ctr">
              <a:spcBef>
                <a:spcPts val="0"/>
              </a:spcBef>
              <a:spcAft>
                <a:spcPts val="0"/>
              </a:spcAft>
              <a:buSzPts val="19900"/>
              <a:buNone/>
              <a:defRPr sz="19900"/>
            </a:lvl3pPr>
            <a:lvl4pPr lvl="3" algn="ctr">
              <a:spcBef>
                <a:spcPts val="0"/>
              </a:spcBef>
              <a:spcAft>
                <a:spcPts val="0"/>
              </a:spcAft>
              <a:buSzPts val="19900"/>
              <a:buNone/>
              <a:defRPr sz="19900"/>
            </a:lvl4pPr>
            <a:lvl5pPr lvl="4" algn="ctr">
              <a:spcBef>
                <a:spcPts val="0"/>
              </a:spcBef>
              <a:spcAft>
                <a:spcPts val="0"/>
              </a:spcAft>
              <a:buSzPts val="19900"/>
              <a:buNone/>
              <a:defRPr sz="19900"/>
            </a:lvl5pPr>
            <a:lvl6pPr lvl="5" algn="ctr">
              <a:spcBef>
                <a:spcPts val="0"/>
              </a:spcBef>
              <a:spcAft>
                <a:spcPts val="0"/>
              </a:spcAft>
              <a:buSzPts val="19900"/>
              <a:buNone/>
              <a:defRPr sz="19900"/>
            </a:lvl6pPr>
            <a:lvl7pPr lvl="6" algn="ctr">
              <a:spcBef>
                <a:spcPts val="0"/>
              </a:spcBef>
              <a:spcAft>
                <a:spcPts val="0"/>
              </a:spcAft>
              <a:buSzPts val="19900"/>
              <a:buNone/>
              <a:defRPr sz="19900"/>
            </a:lvl7pPr>
            <a:lvl8pPr lvl="7" algn="ctr">
              <a:spcBef>
                <a:spcPts val="0"/>
              </a:spcBef>
              <a:spcAft>
                <a:spcPts val="0"/>
              </a:spcAft>
              <a:buSzPts val="19900"/>
              <a:buNone/>
              <a:defRPr sz="19900"/>
            </a:lvl8pPr>
            <a:lvl9pPr lvl="8" algn="ctr">
              <a:spcBef>
                <a:spcPts val="0"/>
              </a:spcBef>
              <a:spcAft>
                <a:spcPts val="0"/>
              </a:spcAft>
              <a:buSzPts val="19900"/>
              <a:buNone/>
              <a:defRPr sz="19900"/>
            </a:lvl9pPr>
          </a:lstStyle>
          <a:p>
            <a:endParaRPr/>
          </a:p>
        </p:txBody>
      </p:sp>
      <p:sp>
        <p:nvSpPr>
          <p:cNvPr id="11" name="Google Shape;11;p2"/>
          <p:cNvSpPr txBox="1">
            <a:spLocks noGrp="1"/>
          </p:cNvSpPr>
          <p:nvPr>
            <p:ph type="subTitle" idx="1"/>
          </p:nvPr>
        </p:nvSpPr>
        <p:spPr>
          <a:xfrm>
            <a:off x="1122120" y="12092267"/>
            <a:ext cx="30674100" cy="3381900"/>
          </a:xfrm>
          <a:prstGeom prst="rect">
            <a:avLst/>
          </a:prstGeom>
        </p:spPr>
        <p:txBody>
          <a:bodyPr spcFirstLastPara="1" wrap="square" lIns="349450" tIns="349450" rIns="349450" bIns="349450" anchor="t" anchorCtr="0">
            <a:normAutofit/>
          </a:bodyPr>
          <a:lstStyle>
            <a:lvl1pPr lvl="0" algn="ctr">
              <a:lnSpc>
                <a:spcPct val="100000"/>
              </a:lnSpc>
              <a:spcBef>
                <a:spcPts val="0"/>
              </a:spcBef>
              <a:spcAft>
                <a:spcPts val="0"/>
              </a:spcAft>
              <a:buSzPts val="10700"/>
              <a:buNone/>
              <a:defRPr sz="10700"/>
            </a:lvl1pPr>
            <a:lvl2pPr lvl="1" algn="ctr">
              <a:lnSpc>
                <a:spcPct val="100000"/>
              </a:lnSpc>
              <a:spcBef>
                <a:spcPts val="0"/>
              </a:spcBef>
              <a:spcAft>
                <a:spcPts val="0"/>
              </a:spcAft>
              <a:buSzPts val="10700"/>
              <a:buNone/>
              <a:defRPr sz="10700"/>
            </a:lvl2pPr>
            <a:lvl3pPr lvl="2" algn="ctr">
              <a:lnSpc>
                <a:spcPct val="100000"/>
              </a:lnSpc>
              <a:spcBef>
                <a:spcPts val="0"/>
              </a:spcBef>
              <a:spcAft>
                <a:spcPts val="0"/>
              </a:spcAft>
              <a:buSzPts val="10700"/>
              <a:buNone/>
              <a:defRPr sz="10700"/>
            </a:lvl3pPr>
            <a:lvl4pPr lvl="3" algn="ctr">
              <a:lnSpc>
                <a:spcPct val="100000"/>
              </a:lnSpc>
              <a:spcBef>
                <a:spcPts val="0"/>
              </a:spcBef>
              <a:spcAft>
                <a:spcPts val="0"/>
              </a:spcAft>
              <a:buSzPts val="10700"/>
              <a:buNone/>
              <a:defRPr sz="10700"/>
            </a:lvl4pPr>
            <a:lvl5pPr lvl="4" algn="ctr">
              <a:lnSpc>
                <a:spcPct val="100000"/>
              </a:lnSpc>
              <a:spcBef>
                <a:spcPts val="0"/>
              </a:spcBef>
              <a:spcAft>
                <a:spcPts val="0"/>
              </a:spcAft>
              <a:buSzPts val="10700"/>
              <a:buNone/>
              <a:defRPr sz="10700"/>
            </a:lvl5pPr>
            <a:lvl6pPr lvl="5" algn="ctr">
              <a:lnSpc>
                <a:spcPct val="100000"/>
              </a:lnSpc>
              <a:spcBef>
                <a:spcPts val="0"/>
              </a:spcBef>
              <a:spcAft>
                <a:spcPts val="0"/>
              </a:spcAft>
              <a:buSzPts val="10700"/>
              <a:buNone/>
              <a:defRPr sz="10700"/>
            </a:lvl6pPr>
            <a:lvl7pPr lvl="6" algn="ctr">
              <a:lnSpc>
                <a:spcPct val="100000"/>
              </a:lnSpc>
              <a:spcBef>
                <a:spcPts val="0"/>
              </a:spcBef>
              <a:spcAft>
                <a:spcPts val="0"/>
              </a:spcAft>
              <a:buSzPts val="10700"/>
              <a:buNone/>
              <a:defRPr sz="10700"/>
            </a:lvl7pPr>
            <a:lvl8pPr lvl="7" algn="ctr">
              <a:lnSpc>
                <a:spcPct val="100000"/>
              </a:lnSpc>
              <a:spcBef>
                <a:spcPts val="0"/>
              </a:spcBef>
              <a:spcAft>
                <a:spcPts val="0"/>
              </a:spcAft>
              <a:buSzPts val="10700"/>
              <a:buNone/>
              <a:defRPr sz="10700"/>
            </a:lvl8pPr>
            <a:lvl9pPr lvl="8" algn="ctr">
              <a:lnSpc>
                <a:spcPct val="100000"/>
              </a:lnSpc>
              <a:spcBef>
                <a:spcPts val="0"/>
              </a:spcBef>
              <a:spcAft>
                <a:spcPts val="0"/>
              </a:spcAft>
              <a:buSzPts val="10700"/>
              <a:buNone/>
              <a:defRPr sz="10700"/>
            </a:lvl9pPr>
          </a:lstStyle>
          <a:p>
            <a:endParaRPr/>
          </a:p>
        </p:txBody>
      </p:sp>
      <p:sp>
        <p:nvSpPr>
          <p:cNvPr id="12" name="Google Shape;12;p2"/>
          <p:cNvSpPr txBox="1">
            <a:spLocks noGrp="1"/>
          </p:cNvSpPr>
          <p:nvPr>
            <p:ph type="sldNum" idx="12"/>
          </p:nvPr>
        </p:nvSpPr>
        <p:spPr>
          <a:xfrm>
            <a:off x="30500848" y="19896392"/>
            <a:ext cx="1975200" cy="1679400"/>
          </a:xfrm>
          <a:prstGeom prst="rect">
            <a:avLst/>
          </a:prstGeom>
        </p:spPr>
        <p:txBody>
          <a:bodyPr spcFirstLastPara="1" wrap="square" lIns="349450" tIns="349450" rIns="349450" bIns="34945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1122120" y="4719467"/>
            <a:ext cx="30674100" cy="8377500"/>
          </a:xfrm>
          <a:prstGeom prst="rect">
            <a:avLst/>
          </a:prstGeom>
        </p:spPr>
        <p:txBody>
          <a:bodyPr spcFirstLastPara="1" wrap="square" lIns="349450" tIns="349450" rIns="349450" bIns="349450" anchor="b" anchorCtr="0">
            <a:normAutofit/>
          </a:bodyPr>
          <a:lstStyle>
            <a:lvl1pPr lvl="0" algn="ctr">
              <a:spcBef>
                <a:spcPts val="0"/>
              </a:spcBef>
              <a:spcAft>
                <a:spcPts val="0"/>
              </a:spcAft>
              <a:buSzPts val="45900"/>
              <a:buNone/>
              <a:defRPr sz="45900"/>
            </a:lvl1pPr>
            <a:lvl2pPr lvl="1" algn="ctr">
              <a:spcBef>
                <a:spcPts val="0"/>
              </a:spcBef>
              <a:spcAft>
                <a:spcPts val="0"/>
              </a:spcAft>
              <a:buSzPts val="45900"/>
              <a:buNone/>
              <a:defRPr sz="45900"/>
            </a:lvl2pPr>
            <a:lvl3pPr lvl="2" algn="ctr">
              <a:spcBef>
                <a:spcPts val="0"/>
              </a:spcBef>
              <a:spcAft>
                <a:spcPts val="0"/>
              </a:spcAft>
              <a:buSzPts val="45900"/>
              <a:buNone/>
              <a:defRPr sz="45900"/>
            </a:lvl3pPr>
            <a:lvl4pPr lvl="3" algn="ctr">
              <a:spcBef>
                <a:spcPts val="0"/>
              </a:spcBef>
              <a:spcAft>
                <a:spcPts val="0"/>
              </a:spcAft>
              <a:buSzPts val="45900"/>
              <a:buNone/>
              <a:defRPr sz="45900"/>
            </a:lvl4pPr>
            <a:lvl5pPr lvl="4" algn="ctr">
              <a:spcBef>
                <a:spcPts val="0"/>
              </a:spcBef>
              <a:spcAft>
                <a:spcPts val="0"/>
              </a:spcAft>
              <a:buSzPts val="45900"/>
              <a:buNone/>
              <a:defRPr sz="45900"/>
            </a:lvl5pPr>
            <a:lvl6pPr lvl="5" algn="ctr">
              <a:spcBef>
                <a:spcPts val="0"/>
              </a:spcBef>
              <a:spcAft>
                <a:spcPts val="0"/>
              </a:spcAft>
              <a:buSzPts val="45900"/>
              <a:buNone/>
              <a:defRPr sz="45900"/>
            </a:lvl6pPr>
            <a:lvl7pPr lvl="6" algn="ctr">
              <a:spcBef>
                <a:spcPts val="0"/>
              </a:spcBef>
              <a:spcAft>
                <a:spcPts val="0"/>
              </a:spcAft>
              <a:buSzPts val="45900"/>
              <a:buNone/>
              <a:defRPr sz="45900"/>
            </a:lvl7pPr>
            <a:lvl8pPr lvl="7" algn="ctr">
              <a:spcBef>
                <a:spcPts val="0"/>
              </a:spcBef>
              <a:spcAft>
                <a:spcPts val="0"/>
              </a:spcAft>
              <a:buSzPts val="45900"/>
              <a:buNone/>
              <a:defRPr sz="45900"/>
            </a:lvl8pPr>
            <a:lvl9pPr lvl="8" algn="ctr">
              <a:spcBef>
                <a:spcPts val="0"/>
              </a:spcBef>
              <a:spcAft>
                <a:spcPts val="0"/>
              </a:spcAft>
              <a:buSzPts val="45900"/>
              <a:buNone/>
              <a:defRPr sz="45900"/>
            </a:lvl9pPr>
          </a:lstStyle>
          <a:p>
            <a:r>
              <a:t>xx%</a:t>
            </a:r>
          </a:p>
        </p:txBody>
      </p:sp>
      <p:sp>
        <p:nvSpPr>
          <p:cNvPr id="46" name="Google Shape;46;p11"/>
          <p:cNvSpPr txBox="1">
            <a:spLocks noGrp="1"/>
          </p:cNvSpPr>
          <p:nvPr>
            <p:ph type="body" idx="1"/>
          </p:nvPr>
        </p:nvSpPr>
        <p:spPr>
          <a:xfrm>
            <a:off x="1122120" y="13449493"/>
            <a:ext cx="30674100" cy="5550000"/>
          </a:xfrm>
          <a:prstGeom prst="rect">
            <a:avLst/>
          </a:prstGeom>
        </p:spPr>
        <p:txBody>
          <a:bodyPr spcFirstLastPara="1" wrap="square" lIns="349450" tIns="349450" rIns="349450" bIns="349450" anchor="t" anchorCtr="0">
            <a:normAutofit/>
          </a:bodyPr>
          <a:lstStyle>
            <a:lvl1pPr marL="457200" lvl="0" indent="-666750" algn="ctr">
              <a:spcBef>
                <a:spcPts val="0"/>
              </a:spcBef>
              <a:spcAft>
                <a:spcPts val="0"/>
              </a:spcAft>
              <a:buSzPts val="6900"/>
              <a:buChar char="●"/>
              <a:defRPr/>
            </a:lvl1pPr>
            <a:lvl2pPr marL="914400" lvl="1" indent="-571500" algn="ctr">
              <a:spcBef>
                <a:spcPts val="0"/>
              </a:spcBef>
              <a:spcAft>
                <a:spcPts val="0"/>
              </a:spcAft>
              <a:buSzPts val="5400"/>
              <a:buChar char="○"/>
              <a:defRPr/>
            </a:lvl2pPr>
            <a:lvl3pPr marL="1371600" lvl="2" indent="-571500" algn="ctr">
              <a:spcBef>
                <a:spcPts val="0"/>
              </a:spcBef>
              <a:spcAft>
                <a:spcPts val="0"/>
              </a:spcAft>
              <a:buSzPts val="5400"/>
              <a:buChar char="■"/>
              <a:defRPr/>
            </a:lvl3pPr>
            <a:lvl4pPr marL="1828800" lvl="3" indent="-571500" algn="ctr">
              <a:spcBef>
                <a:spcPts val="0"/>
              </a:spcBef>
              <a:spcAft>
                <a:spcPts val="0"/>
              </a:spcAft>
              <a:buSzPts val="5400"/>
              <a:buChar char="●"/>
              <a:defRPr/>
            </a:lvl4pPr>
            <a:lvl5pPr marL="2286000" lvl="4" indent="-571500" algn="ctr">
              <a:spcBef>
                <a:spcPts val="0"/>
              </a:spcBef>
              <a:spcAft>
                <a:spcPts val="0"/>
              </a:spcAft>
              <a:buSzPts val="5400"/>
              <a:buChar char="○"/>
              <a:defRPr/>
            </a:lvl5pPr>
            <a:lvl6pPr marL="2743200" lvl="5" indent="-571500" algn="ctr">
              <a:spcBef>
                <a:spcPts val="0"/>
              </a:spcBef>
              <a:spcAft>
                <a:spcPts val="0"/>
              </a:spcAft>
              <a:buSzPts val="5400"/>
              <a:buChar char="■"/>
              <a:defRPr/>
            </a:lvl6pPr>
            <a:lvl7pPr marL="3200400" lvl="6" indent="-571500" algn="ctr">
              <a:spcBef>
                <a:spcPts val="0"/>
              </a:spcBef>
              <a:spcAft>
                <a:spcPts val="0"/>
              </a:spcAft>
              <a:buSzPts val="5400"/>
              <a:buChar char="●"/>
              <a:defRPr/>
            </a:lvl7pPr>
            <a:lvl8pPr marL="3657600" lvl="7" indent="-571500" algn="ctr">
              <a:spcBef>
                <a:spcPts val="0"/>
              </a:spcBef>
              <a:spcAft>
                <a:spcPts val="0"/>
              </a:spcAft>
              <a:buSzPts val="5400"/>
              <a:buChar char="○"/>
              <a:defRPr/>
            </a:lvl8pPr>
            <a:lvl9pPr marL="4114800" lvl="8" indent="-571500" algn="ctr">
              <a:spcBef>
                <a:spcPts val="0"/>
              </a:spcBef>
              <a:spcAft>
                <a:spcPts val="0"/>
              </a:spcAft>
              <a:buSzPts val="5400"/>
              <a:buChar char="■"/>
              <a:defRPr/>
            </a:lvl9pPr>
          </a:lstStyle>
          <a:p>
            <a:endParaRPr/>
          </a:p>
        </p:txBody>
      </p:sp>
      <p:sp>
        <p:nvSpPr>
          <p:cNvPr id="47" name="Google Shape;47;p11"/>
          <p:cNvSpPr txBox="1">
            <a:spLocks noGrp="1"/>
          </p:cNvSpPr>
          <p:nvPr>
            <p:ph type="sldNum" idx="12"/>
          </p:nvPr>
        </p:nvSpPr>
        <p:spPr>
          <a:xfrm>
            <a:off x="30500848" y="19896392"/>
            <a:ext cx="1975200" cy="1679400"/>
          </a:xfrm>
          <a:prstGeom prst="rect">
            <a:avLst/>
          </a:prstGeom>
        </p:spPr>
        <p:txBody>
          <a:bodyPr spcFirstLastPara="1" wrap="square" lIns="349450" tIns="349450" rIns="349450" bIns="34945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30500848" y="19896392"/>
            <a:ext cx="1975200" cy="1679400"/>
          </a:xfrm>
          <a:prstGeom prst="rect">
            <a:avLst/>
          </a:prstGeom>
        </p:spPr>
        <p:txBody>
          <a:bodyPr spcFirstLastPara="1" wrap="square" lIns="349450" tIns="349450" rIns="349450" bIns="34945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1122120" y="9176960"/>
            <a:ext cx="30674100" cy="3591600"/>
          </a:xfrm>
          <a:prstGeom prst="rect">
            <a:avLst/>
          </a:prstGeom>
        </p:spPr>
        <p:txBody>
          <a:bodyPr spcFirstLastPara="1" wrap="square" lIns="349450" tIns="349450" rIns="349450" bIns="349450" anchor="ctr" anchorCtr="0">
            <a:normAutofit/>
          </a:bodyPr>
          <a:lstStyle>
            <a:lvl1pPr lvl="0" algn="ctr">
              <a:spcBef>
                <a:spcPts val="0"/>
              </a:spcBef>
              <a:spcAft>
                <a:spcPts val="0"/>
              </a:spcAft>
              <a:buSzPts val="13800"/>
              <a:buNone/>
              <a:defRPr sz="13800"/>
            </a:lvl1pPr>
            <a:lvl2pPr lvl="1" algn="ctr">
              <a:spcBef>
                <a:spcPts val="0"/>
              </a:spcBef>
              <a:spcAft>
                <a:spcPts val="0"/>
              </a:spcAft>
              <a:buSzPts val="13800"/>
              <a:buNone/>
              <a:defRPr sz="13800"/>
            </a:lvl2pPr>
            <a:lvl3pPr lvl="2" algn="ctr">
              <a:spcBef>
                <a:spcPts val="0"/>
              </a:spcBef>
              <a:spcAft>
                <a:spcPts val="0"/>
              </a:spcAft>
              <a:buSzPts val="13800"/>
              <a:buNone/>
              <a:defRPr sz="13800"/>
            </a:lvl3pPr>
            <a:lvl4pPr lvl="3" algn="ctr">
              <a:spcBef>
                <a:spcPts val="0"/>
              </a:spcBef>
              <a:spcAft>
                <a:spcPts val="0"/>
              </a:spcAft>
              <a:buSzPts val="13800"/>
              <a:buNone/>
              <a:defRPr sz="13800"/>
            </a:lvl4pPr>
            <a:lvl5pPr lvl="4" algn="ctr">
              <a:spcBef>
                <a:spcPts val="0"/>
              </a:spcBef>
              <a:spcAft>
                <a:spcPts val="0"/>
              </a:spcAft>
              <a:buSzPts val="13800"/>
              <a:buNone/>
              <a:defRPr sz="13800"/>
            </a:lvl5pPr>
            <a:lvl6pPr lvl="5" algn="ctr">
              <a:spcBef>
                <a:spcPts val="0"/>
              </a:spcBef>
              <a:spcAft>
                <a:spcPts val="0"/>
              </a:spcAft>
              <a:buSzPts val="13800"/>
              <a:buNone/>
              <a:defRPr sz="13800"/>
            </a:lvl6pPr>
            <a:lvl7pPr lvl="6" algn="ctr">
              <a:spcBef>
                <a:spcPts val="0"/>
              </a:spcBef>
              <a:spcAft>
                <a:spcPts val="0"/>
              </a:spcAft>
              <a:buSzPts val="13800"/>
              <a:buNone/>
              <a:defRPr sz="13800"/>
            </a:lvl7pPr>
            <a:lvl8pPr lvl="7" algn="ctr">
              <a:spcBef>
                <a:spcPts val="0"/>
              </a:spcBef>
              <a:spcAft>
                <a:spcPts val="0"/>
              </a:spcAft>
              <a:buSzPts val="13800"/>
              <a:buNone/>
              <a:defRPr sz="13800"/>
            </a:lvl8pPr>
            <a:lvl9pPr lvl="8" algn="ctr">
              <a:spcBef>
                <a:spcPts val="0"/>
              </a:spcBef>
              <a:spcAft>
                <a:spcPts val="0"/>
              </a:spcAft>
              <a:buSzPts val="13800"/>
              <a:buNone/>
              <a:defRPr sz="13800"/>
            </a:lvl9pPr>
          </a:lstStyle>
          <a:p>
            <a:endParaRPr/>
          </a:p>
        </p:txBody>
      </p:sp>
      <p:sp>
        <p:nvSpPr>
          <p:cNvPr id="15" name="Google Shape;15;p3"/>
          <p:cNvSpPr txBox="1">
            <a:spLocks noGrp="1"/>
          </p:cNvSpPr>
          <p:nvPr>
            <p:ph type="sldNum" idx="12"/>
          </p:nvPr>
        </p:nvSpPr>
        <p:spPr>
          <a:xfrm>
            <a:off x="30500848" y="19896392"/>
            <a:ext cx="1975200" cy="1679400"/>
          </a:xfrm>
          <a:prstGeom prst="rect">
            <a:avLst/>
          </a:prstGeom>
        </p:spPr>
        <p:txBody>
          <a:bodyPr spcFirstLastPara="1" wrap="square" lIns="349450" tIns="349450" rIns="349450" bIns="34945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1122120" y="1898773"/>
            <a:ext cx="30674100" cy="2443500"/>
          </a:xfrm>
          <a:prstGeom prst="rect">
            <a:avLst/>
          </a:prstGeom>
        </p:spPr>
        <p:txBody>
          <a:bodyPr spcFirstLastPara="1" wrap="square" lIns="349450" tIns="349450" rIns="349450" bIns="349450" anchor="t" anchorCtr="0">
            <a:normAutofit/>
          </a:bodyPr>
          <a:lstStyle>
            <a:lvl1pPr lvl="0">
              <a:spcBef>
                <a:spcPts val="0"/>
              </a:spcBef>
              <a:spcAft>
                <a:spcPts val="0"/>
              </a:spcAft>
              <a:buSzPts val="10700"/>
              <a:buNone/>
              <a:defRPr/>
            </a:lvl1pPr>
            <a:lvl2pPr lvl="1">
              <a:spcBef>
                <a:spcPts val="0"/>
              </a:spcBef>
              <a:spcAft>
                <a:spcPts val="0"/>
              </a:spcAft>
              <a:buSzPts val="10700"/>
              <a:buNone/>
              <a:defRPr/>
            </a:lvl2pPr>
            <a:lvl3pPr lvl="2">
              <a:spcBef>
                <a:spcPts val="0"/>
              </a:spcBef>
              <a:spcAft>
                <a:spcPts val="0"/>
              </a:spcAft>
              <a:buSzPts val="10700"/>
              <a:buNone/>
              <a:defRPr/>
            </a:lvl3pPr>
            <a:lvl4pPr lvl="3">
              <a:spcBef>
                <a:spcPts val="0"/>
              </a:spcBef>
              <a:spcAft>
                <a:spcPts val="0"/>
              </a:spcAft>
              <a:buSzPts val="10700"/>
              <a:buNone/>
              <a:defRPr/>
            </a:lvl4pPr>
            <a:lvl5pPr lvl="4">
              <a:spcBef>
                <a:spcPts val="0"/>
              </a:spcBef>
              <a:spcAft>
                <a:spcPts val="0"/>
              </a:spcAft>
              <a:buSzPts val="10700"/>
              <a:buNone/>
              <a:defRPr/>
            </a:lvl5pPr>
            <a:lvl6pPr lvl="5">
              <a:spcBef>
                <a:spcPts val="0"/>
              </a:spcBef>
              <a:spcAft>
                <a:spcPts val="0"/>
              </a:spcAft>
              <a:buSzPts val="10700"/>
              <a:buNone/>
              <a:defRPr/>
            </a:lvl6pPr>
            <a:lvl7pPr lvl="6">
              <a:spcBef>
                <a:spcPts val="0"/>
              </a:spcBef>
              <a:spcAft>
                <a:spcPts val="0"/>
              </a:spcAft>
              <a:buSzPts val="10700"/>
              <a:buNone/>
              <a:defRPr/>
            </a:lvl7pPr>
            <a:lvl8pPr lvl="7">
              <a:spcBef>
                <a:spcPts val="0"/>
              </a:spcBef>
              <a:spcAft>
                <a:spcPts val="0"/>
              </a:spcAft>
              <a:buSzPts val="10700"/>
              <a:buNone/>
              <a:defRPr/>
            </a:lvl8pPr>
            <a:lvl9pPr lvl="8">
              <a:spcBef>
                <a:spcPts val="0"/>
              </a:spcBef>
              <a:spcAft>
                <a:spcPts val="0"/>
              </a:spcAft>
              <a:buSzPts val="10700"/>
              <a:buNone/>
              <a:defRPr/>
            </a:lvl9pPr>
          </a:lstStyle>
          <a:p>
            <a:endParaRPr/>
          </a:p>
        </p:txBody>
      </p:sp>
      <p:sp>
        <p:nvSpPr>
          <p:cNvPr id="18" name="Google Shape;18;p4"/>
          <p:cNvSpPr txBox="1">
            <a:spLocks noGrp="1"/>
          </p:cNvSpPr>
          <p:nvPr>
            <p:ph type="body" idx="1"/>
          </p:nvPr>
        </p:nvSpPr>
        <p:spPr>
          <a:xfrm>
            <a:off x="1122120" y="4917227"/>
            <a:ext cx="30674100" cy="14576700"/>
          </a:xfrm>
          <a:prstGeom prst="rect">
            <a:avLst/>
          </a:prstGeom>
        </p:spPr>
        <p:txBody>
          <a:bodyPr spcFirstLastPara="1" wrap="square" lIns="349450" tIns="349450" rIns="349450" bIns="349450" anchor="t" anchorCtr="0">
            <a:normAutofit/>
          </a:bodyPr>
          <a:lstStyle>
            <a:lvl1pPr marL="457200" lvl="0" indent="-666750">
              <a:spcBef>
                <a:spcPts val="0"/>
              </a:spcBef>
              <a:spcAft>
                <a:spcPts val="0"/>
              </a:spcAft>
              <a:buSzPts val="6900"/>
              <a:buChar char="●"/>
              <a:defRPr/>
            </a:lvl1pPr>
            <a:lvl2pPr marL="914400" lvl="1" indent="-571500">
              <a:spcBef>
                <a:spcPts val="0"/>
              </a:spcBef>
              <a:spcAft>
                <a:spcPts val="0"/>
              </a:spcAft>
              <a:buSzPts val="5400"/>
              <a:buChar char="○"/>
              <a:defRPr/>
            </a:lvl2pPr>
            <a:lvl3pPr marL="1371600" lvl="2" indent="-571500">
              <a:spcBef>
                <a:spcPts val="0"/>
              </a:spcBef>
              <a:spcAft>
                <a:spcPts val="0"/>
              </a:spcAft>
              <a:buSzPts val="5400"/>
              <a:buChar char="■"/>
              <a:defRPr/>
            </a:lvl3pPr>
            <a:lvl4pPr marL="1828800" lvl="3" indent="-571500">
              <a:spcBef>
                <a:spcPts val="0"/>
              </a:spcBef>
              <a:spcAft>
                <a:spcPts val="0"/>
              </a:spcAft>
              <a:buSzPts val="5400"/>
              <a:buChar char="●"/>
              <a:defRPr/>
            </a:lvl4pPr>
            <a:lvl5pPr marL="2286000" lvl="4" indent="-571500">
              <a:spcBef>
                <a:spcPts val="0"/>
              </a:spcBef>
              <a:spcAft>
                <a:spcPts val="0"/>
              </a:spcAft>
              <a:buSzPts val="5400"/>
              <a:buChar char="○"/>
              <a:defRPr/>
            </a:lvl5pPr>
            <a:lvl6pPr marL="2743200" lvl="5" indent="-571500">
              <a:spcBef>
                <a:spcPts val="0"/>
              </a:spcBef>
              <a:spcAft>
                <a:spcPts val="0"/>
              </a:spcAft>
              <a:buSzPts val="5400"/>
              <a:buChar char="■"/>
              <a:defRPr/>
            </a:lvl6pPr>
            <a:lvl7pPr marL="3200400" lvl="6" indent="-571500">
              <a:spcBef>
                <a:spcPts val="0"/>
              </a:spcBef>
              <a:spcAft>
                <a:spcPts val="0"/>
              </a:spcAft>
              <a:buSzPts val="5400"/>
              <a:buChar char="●"/>
              <a:defRPr/>
            </a:lvl7pPr>
            <a:lvl8pPr marL="3657600" lvl="7" indent="-571500">
              <a:spcBef>
                <a:spcPts val="0"/>
              </a:spcBef>
              <a:spcAft>
                <a:spcPts val="0"/>
              </a:spcAft>
              <a:buSzPts val="5400"/>
              <a:buChar char="○"/>
              <a:defRPr/>
            </a:lvl8pPr>
            <a:lvl9pPr marL="4114800" lvl="8" indent="-571500">
              <a:spcBef>
                <a:spcPts val="0"/>
              </a:spcBef>
              <a:spcAft>
                <a:spcPts val="0"/>
              </a:spcAft>
              <a:buSzPts val="5400"/>
              <a:buChar char="■"/>
              <a:defRPr/>
            </a:lvl9pPr>
          </a:lstStyle>
          <a:p>
            <a:endParaRPr/>
          </a:p>
        </p:txBody>
      </p:sp>
      <p:sp>
        <p:nvSpPr>
          <p:cNvPr id="19" name="Google Shape;19;p4"/>
          <p:cNvSpPr txBox="1">
            <a:spLocks noGrp="1"/>
          </p:cNvSpPr>
          <p:nvPr>
            <p:ph type="sldNum" idx="12"/>
          </p:nvPr>
        </p:nvSpPr>
        <p:spPr>
          <a:xfrm>
            <a:off x="30500848" y="19896392"/>
            <a:ext cx="1975200" cy="1679400"/>
          </a:xfrm>
          <a:prstGeom prst="rect">
            <a:avLst/>
          </a:prstGeom>
        </p:spPr>
        <p:txBody>
          <a:bodyPr spcFirstLastPara="1" wrap="square" lIns="349450" tIns="349450" rIns="349450" bIns="34945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1122120" y="1898773"/>
            <a:ext cx="30674100" cy="2443500"/>
          </a:xfrm>
          <a:prstGeom prst="rect">
            <a:avLst/>
          </a:prstGeom>
        </p:spPr>
        <p:txBody>
          <a:bodyPr spcFirstLastPara="1" wrap="square" lIns="349450" tIns="349450" rIns="349450" bIns="349450" anchor="t" anchorCtr="0">
            <a:normAutofit/>
          </a:bodyPr>
          <a:lstStyle>
            <a:lvl1pPr lvl="0">
              <a:spcBef>
                <a:spcPts val="0"/>
              </a:spcBef>
              <a:spcAft>
                <a:spcPts val="0"/>
              </a:spcAft>
              <a:buSzPts val="10700"/>
              <a:buNone/>
              <a:defRPr/>
            </a:lvl1pPr>
            <a:lvl2pPr lvl="1">
              <a:spcBef>
                <a:spcPts val="0"/>
              </a:spcBef>
              <a:spcAft>
                <a:spcPts val="0"/>
              </a:spcAft>
              <a:buSzPts val="10700"/>
              <a:buNone/>
              <a:defRPr/>
            </a:lvl2pPr>
            <a:lvl3pPr lvl="2">
              <a:spcBef>
                <a:spcPts val="0"/>
              </a:spcBef>
              <a:spcAft>
                <a:spcPts val="0"/>
              </a:spcAft>
              <a:buSzPts val="10700"/>
              <a:buNone/>
              <a:defRPr/>
            </a:lvl3pPr>
            <a:lvl4pPr lvl="3">
              <a:spcBef>
                <a:spcPts val="0"/>
              </a:spcBef>
              <a:spcAft>
                <a:spcPts val="0"/>
              </a:spcAft>
              <a:buSzPts val="10700"/>
              <a:buNone/>
              <a:defRPr/>
            </a:lvl4pPr>
            <a:lvl5pPr lvl="4">
              <a:spcBef>
                <a:spcPts val="0"/>
              </a:spcBef>
              <a:spcAft>
                <a:spcPts val="0"/>
              </a:spcAft>
              <a:buSzPts val="10700"/>
              <a:buNone/>
              <a:defRPr/>
            </a:lvl5pPr>
            <a:lvl6pPr lvl="5">
              <a:spcBef>
                <a:spcPts val="0"/>
              </a:spcBef>
              <a:spcAft>
                <a:spcPts val="0"/>
              </a:spcAft>
              <a:buSzPts val="10700"/>
              <a:buNone/>
              <a:defRPr/>
            </a:lvl6pPr>
            <a:lvl7pPr lvl="6">
              <a:spcBef>
                <a:spcPts val="0"/>
              </a:spcBef>
              <a:spcAft>
                <a:spcPts val="0"/>
              </a:spcAft>
              <a:buSzPts val="10700"/>
              <a:buNone/>
              <a:defRPr/>
            </a:lvl7pPr>
            <a:lvl8pPr lvl="7">
              <a:spcBef>
                <a:spcPts val="0"/>
              </a:spcBef>
              <a:spcAft>
                <a:spcPts val="0"/>
              </a:spcAft>
              <a:buSzPts val="10700"/>
              <a:buNone/>
              <a:defRPr/>
            </a:lvl8pPr>
            <a:lvl9pPr lvl="8">
              <a:spcBef>
                <a:spcPts val="0"/>
              </a:spcBef>
              <a:spcAft>
                <a:spcPts val="0"/>
              </a:spcAft>
              <a:buSzPts val="10700"/>
              <a:buNone/>
              <a:defRPr/>
            </a:lvl9pPr>
          </a:lstStyle>
          <a:p>
            <a:endParaRPr/>
          </a:p>
        </p:txBody>
      </p:sp>
      <p:sp>
        <p:nvSpPr>
          <p:cNvPr id="22" name="Google Shape;22;p5"/>
          <p:cNvSpPr txBox="1">
            <a:spLocks noGrp="1"/>
          </p:cNvSpPr>
          <p:nvPr>
            <p:ph type="body" idx="1"/>
          </p:nvPr>
        </p:nvSpPr>
        <p:spPr>
          <a:xfrm>
            <a:off x="1122120" y="4917227"/>
            <a:ext cx="14399700" cy="14576700"/>
          </a:xfrm>
          <a:prstGeom prst="rect">
            <a:avLst/>
          </a:prstGeom>
        </p:spPr>
        <p:txBody>
          <a:bodyPr spcFirstLastPara="1" wrap="square" lIns="349450" tIns="349450" rIns="349450" bIns="349450" anchor="t" anchorCtr="0">
            <a:normAutofit/>
          </a:bodyPr>
          <a:lstStyle>
            <a:lvl1pPr marL="457200" lvl="0" indent="-571500">
              <a:spcBef>
                <a:spcPts val="0"/>
              </a:spcBef>
              <a:spcAft>
                <a:spcPts val="0"/>
              </a:spcAft>
              <a:buSzPts val="5400"/>
              <a:buChar char="●"/>
              <a:defRPr sz="5400"/>
            </a:lvl1pPr>
            <a:lvl2pPr marL="914400" lvl="1" indent="-520700">
              <a:spcBef>
                <a:spcPts val="0"/>
              </a:spcBef>
              <a:spcAft>
                <a:spcPts val="0"/>
              </a:spcAft>
              <a:buSzPts val="4600"/>
              <a:buChar char="○"/>
              <a:defRPr sz="4600"/>
            </a:lvl2pPr>
            <a:lvl3pPr marL="1371600" lvl="2" indent="-520700">
              <a:spcBef>
                <a:spcPts val="0"/>
              </a:spcBef>
              <a:spcAft>
                <a:spcPts val="0"/>
              </a:spcAft>
              <a:buSzPts val="4600"/>
              <a:buChar char="■"/>
              <a:defRPr sz="4600"/>
            </a:lvl3pPr>
            <a:lvl4pPr marL="1828800" lvl="3" indent="-520700">
              <a:spcBef>
                <a:spcPts val="0"/>
              </a:spcBef>
              <a:spcAft>
                <a:spcPts val="0"/>
              </a:spcAft>
              <a:buSzPts val="4600"/>
              <a:buChar char="●"/>
              <a:defRPr sz="4600"/>
            </a:lvl4pPr>
            <a:lvl5pPr marL="2286000" lvl="4" indent="-520700">
              <a:spcBef>
                <a:spcPts val="0"/>
              </a:spcBef>
              <a:spcAft>
                <a:spcPts val="0"/>
              </a:spcAft>
              <a:buSzPts val="4600"/>
              <a:buChar char="○"/>
              <a:defRPr sz="4600"/>
            </a:lvl5pPr>
            <a:lvl6pPr marL="2743200" lvl="5" indent="-520700">
              <a:spcBef>
                <a:spcPts val="0"/>
              </a:spcBef>
              <a:spcAft>
                <a:spcPts val="0"/>
              </a:spcAft>
              <a:buSzPts val="4600"/>
              <a:buChar char="■"/>
              <a:defRPr sz="4600"/>
            </a:lvl6pPr>
            <a:lvl7pPr marL="3200400" lvl="6" indent="-520700">
              <a:spcBef>
                <a:spcPts val="0"/>
              </a:spcBef>
              <a:spcAft>
                <a:spcPts val="0"/>
              </a:spcAft>
              <a:buSzPts val="4600"/>
              <a:buChar char="●"/>
              <a:defRPr sz="4600"/>
            </a:lvl7pPr>
            <a:lvl8pPr marL="3657600" lvl="7" indent="-520700">
              <a:spcBef>
                <a:spcPts val="0"/>
              </a:spcBef>
              <a:spcAft>
                <a:spcPts val="0"/>
              </a:spcAft>
              <a:buSzPts val="4600"/>
              <a:buChar char="○"/>
              <a:defRPr sz="4600"/>
            </a:lvl8pPr>
            <a:lvl9pPr marL="4114800" lvl="8" indent="-520700">
              <a:spcBef>
                <a:spcPts val="0"/>
              </a:spcBef>
              <a:spcAft>
                <a:spcPts val="0"/>
              </a:spcAft>
              <a:buSzPts val="4600"/>
              <a:buChar char="■"/>
              <a:defRPr sz="4600"/>
            </a:lvl9pPr>
          </a:lstStyle>
          <a:p>
            <a:endParaRPr/>
          </a:p>
        </p:txBody>
      </p:sp>
      <p:sp>
        <p:nvSpPr>
          <p:cNvPr id="23" name="Google Shape;23;p5"/>
          <p:cNvSpPr txBox="1">
            <a:spLocks noGrp="1"/>
          </p:cNvSpPr>
          <p:nvPr>
            <p:ph type="body" idx="2"/>
          </p:nvPr>
        </p:nvSpPr>
        <p:spPr>
          <a:xfrm>
            <a:off x="17396640" y="4917227"/>
            <a:ext cx="14399700" cy="14576700"/>
          </a:xfrm>
          <a:prstGeom prst="rect">
            <a:avLst/>
          </a:prstGeom>
        </p:spPr>
        <p:txBody>
          <a:bodyPr spcFirstLastPara="1" wrap="square" lIns="349450" tIns="349450" rIns="349450" bIns="349450" anchor="t" anchorCtr="0">
            <a:normAutofit/>
          </a:bodyPr>
          <a:lstStyle>
            <a:lvl1pPr marL="457200" lvl="0" indent="-571500">
              <a:spcBef>
                <a:spcPts val="0"/>
              </a:spcBef>
              <a:spcAft>
                <a:spcPts val="0"/>
              </a:spcAft>
              <a:buSzPts val="5400"/>
              <a:buChar char="●"/>
              <a:defRPr sz="5400"/>
            </a:lvl1pPr>
            <a:lvl2pPr marL="914400" lvl="1" indent="-520700">
              <a:spcBef>
                <a:spcPts val="0"/>
              </a:spcBef>
              <a:spcAft>
                <a:spcPts val="0"/>
              </a:spcAft>
              <a:buSzPts val="4600"/>
              <a:buChar char="○"/>
              <a:defRPr sz="4600"/>
            </a:lvl2pPr>
            <a:lvl3pPr marL="1371600" lvl="2" indent="-520700">
              <a:spcBef>
                <a:spcPts val="0"/>
              </a:spcBef>
              <a:spcAft>
                <a:spcPts val="0"/>
              </a:spcAft>
              <a:buSzPts val="4600"/>
              <a:buChar char="■"/>
              <a:defRPr sz="4600"/>
            </a:lvl3pPr>
            <a:lvl4pPr marL="1828800" lvl="3" indent="-520700">
              <a:spcBef>
                <a:spcPts val="0"/>
              </a:spcBef>
              <a:spcAft>
                <a:spcPts val="0"/>
              </a:spcAft>
              <a:buSzPts val="4600"/>
              <a:buChar char="●"/>
              <a:defRPr sz="4600"/>
            </a:lvl4pPr>
            <a:lvl5pPr marL="2286000" lvl="4" indent="-520700">
              <a:spcBef>
                <a:spcPts val="0"/>
              </a:spcBef>
              <a:spcAft>
                <a:spcPts val="0"/>
              </a:spcAft>
              <a:buSzPts val="4600"/>
              <a:buChar char="○"/>
              <a:defRPr sz="4600"/>
            </a:lvl5pPr>
            <a:lvl6pPr marL="2743200" lvl="5" indent="-520700">
              <a:spcBef>
                <a:spcPts val="0"/>
              </a:spcBef>
              <a:spcAft>
                <a:spcPts val="0"/>
              </a:spcAft>
              <a:buSzPts val="4600"/>
              <a:buChar char="■"/>
              <a:defRPr sz="4600"/>
            </a:lvl6pPr>
            <a:lvl7pPr marL="3200400" lvl="6" indent="-520700">
              <a:spcBef>
                <a:spcPts val="0"/>
              </a:spcBef>
              <a:spcAft>
                <a:spcPts val="0"/>
              </a:spcAft>
              <a:buSzPts val="4600"/>
              <a:buChar char="●"/>
              <a:defRPr sz="4600"/>
            </a:lvl7pPr>
            <a:lvl8pPr marL="3657600" lvl="7" indent="-520700">
              <a:spcBef>
                <a:spcPts val="0"/>
              </a:spcBef>
              <a:spcAft>
                <a:spcPts val="0"/>
              </a:spcAft>
              <a:buSzPts val="4600"/>
              <a:buChar char="○"/>
              <a:defRPr sz="4600"/>
            </a:lvl8pPr>
            <a:lvl9pPr marL="4114800" lvl="8" indent="-520700">
              <a:spcBef>
                <a:spcPts val="0"/>
              </a:spcBef>
              <a:spcAft>
                <a:spcPts val="0"/>
              </a:spcAft>
              <a:buSzPts val="4600"/>
              <a:buChar char="■"/>
              <a:defRPr sz="4600"/>
            </a:lvl9pPr>
          </a:lstStyle>
          <a:p>
            <a:endParaRPr/>
          </a:p>
        </p:txBody>
      </p:sp>
      <p:sp>
        <p:nvSpPr>
          <p:cNvPr id="24" name="Google Shape;24;p5"/>
          <p:cNvSpPr txBox="1">
            <a:spLocks noGrp="1"/>
          </p:cNvSpPr>
          <p:nvPr>
            <p:ph type="sldNum" idx="12"/>
          </p:nvPr>
        </p:nvSpPr>
        <p:spPr>
          <a:xfrm>
            <a:off x="30500848" y="19896392"/>
            <a:ext cx="1975200" cy="1679400"/>
          </a:xfrm>
          <a:prstGeom prst="rect">
            <a:avLst/>
          </a:prstGeom>
        </p:spPr>
        <p:txBody>
          <a:bodyPr spcFirstLastPara="1" wrap="square" lIns="349450" tIns="349450" rIns="349450" bIns="34945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1122120" y="1898773"/>
            <a:ext cx="30674100" cy="2443500"/>
          </a:xfrm>
          <a:prstGeom prst="rect">
            <a:avLst/>
          </a:prstGeom>
        </p:spPr>
        <p:txBody>
          <a:bodyPr spcFirstLastPara="1" wrap="square" lIns="349450" tIns="349450" rIns="349450" bIns="349450" anchor="t" anchorCtr="0">
            <a:normAutofit/>
          </a:bodyPr>
          <a:lstStyle>
            <a:lvl1pPr lvl="0">
              <a:spcBef>
                <a:spcPts val="0"/>
              </a:spcBef>
              <a:spcAft>
                <a:spcPts val="0"/>
              </a:spcAft>
              <a:buSzPts val="10700"/>
              <a:buNone/>
              <a:defRPr/>
            </a:lvl1pPr>
            <a:lvl2pPr lvl="1">
              <a:spcBef>
                <a:spcPts val="0"/>
              </a:spcBef>
              <a:spcAft>
                <a:spcPts val="0"/>
              </a:spcAft>
              <a:buSzPts val="10700"/>
              <a:buNone/>
              <a:defRPr/>
            </a:lvl2pPr>
            <a:lvl3pPr lvl="2">
              <a:spcBef>
                <a:spcPts val="0"/>
              </a:spcBef>
              <a:spcAft>
                <a:spcPts val="0"/>
              </a:spcAft>
              <a:buSzPts val="10700"/>
              <a:buNone/>
              <a:defRPr/>
            </a:lvl3pPr>
            <a:lvl4pPr lvl="3">
              <a:spcBef>
                <a:spcPts val="0"/>
              </a:spcBef>
              <a:spcAft>
                <a:spcPts val="0"/>
              </a:spcAft>
              <a:buSzPts val="10700"/>
              <a:buNone/>
              <a:defRPr/>
            </a:lvl4pPr>
            <a:lvl5pPr lvl="4">
              <a:spcBef>
                <a:spcPts val="0"/>
              </a:spcBef>
              <a:spcAft>
                <a:spcPts val="0"/>
              </a:spcAft>
              <a:buSzPts val="10700"/>
              <a:buNone/>
              <a:defRPr/>
            </a:lvl5pPr>
            <a:lvl6pPr lvl="5">
              <a:spcBef>
                <a:spcPts val="0"/>
              </a:spcBef>
              <a:spcAft>
                <a:spcPts val="0"/>
              </a:spcAft>
              <a:buSzPts val="10700"/>
              <a:buNone/>
              <a:defRPr/>
            </a:lvl6pPr>
            <a:lvl7pPr lvl="6">
              <a:spcBef>
                <a:spcPts val="0"/>
              </a:spcBef>
              <a:spcAft>
                <a:spcPts val="0"/>
              </a:spcAft>
              <a:buSzPts val="10700"/>
              <a:buNone/>
              <a:defRPr/>
            </a:lvl7pPr>
            <a:lvl8pPr lvl="7">
              <a:spcBef>
                <a:spcPts val="0"/>
              </a:spcBef>
              <a:spcAft>
                <a:spcPts val="0"/>
              </a:spcAft>
              <a:buSzPts val="10700"/>
              <a:buNone/>
              <a:defRPr/>
            </a:lvl8pPr>
            <a:lvl9pPr lvl="8">
              <a:spcBef>
                <a:spcPts val="0"/>
              </a:spcBef>
              <a:spcAft>
                <a:spcPts val="0"/>
              </a:spcAft>
              <a:buSzPts val="10700"/>
              <a:buNone/>
              <a:defRPr/>
            </a:lvl9pPr>
          </a:lstStyle>
          <a:p>
            <a:endParaRPr/>
          </a:p>
        </p:txBody>
      </p:sp>
      <p:sp>
        <p:nvSpPr>
          <p:cNvPr id="27" name="Google Shape;27;p6"/>
          <p:cNvSpPr txBox="1">
            <a:spLocks noGrp="1"/>
          </p:cNvSpPr>
          <p:nvPr>
            <p:ph type="sldNum" idx="12"/>
          </p:nvPr>
        </p:nvSpPr>
        <p:spPr>
          <a:xfrm>
            <a:off x="30500848" y="19896392"/>
            <a:ext cx="1975200" cy="1679400"/>
          </a:xfrm>
          <a:prstGeom prst="rect">
            <a:avLst/>
          </a:prstGeom>
        </p:spPr>
        <p:txBody>
          <a:bodyPr spcFirstLastPara="1" wrap="square" lIns="349450" tIns="349450" rIns="349450" bIns="34945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1122120" y="2370560"/>
            <a:ext cx="10108800" cy="3224400"/>
          </a:xfrm>
          <a:prstGeom prst="rect">
            <a:avLst/>
          </a:prstGeom>
        </p:spPr>
        <p:txBody>
          <a:bodyPr spcFirstLastPara="1" wrap="square" lIns="349450" tIns="349450" rIns="349450" bIns="349450" anchor="b" anchorCtr="0">
            <a:normAutofit/>
          </a:bodyPr>
          <a:lstStyle>
            <a:lvl1pPr lvl="0">
              <a:spcBef>
                <a:spcPts val="0"/>
              </a:spcBef>
              <a:spcAft>
                <a:spcPts val="0"/>
              </a:spcAft>
              <a:buSzPts val="9200"/>
              <a:buNone/>
              <a:defRPr sz="9200"/>
            </a:lvl1pPr>
            <a:lvl2pPr lvl="1">
              <a:spcBef>
                <a:spcPts val="0"/>
              </a:spcBef>
              <a:spcAft>
                <a:spcPts val="0"/>
              </a:spcAft>
              <a:buSzPts val="9200"/>
              <a:buNone/>
              <a:defRPr sz="9200"/>
            </a:lvl2pPr>
            <a:lvl3pPr lvl="2">
              <a:spcBef>
                <a:spcPts val="0"/>
              </a:spcBef>
              <a:spcAft>
                <a:spcPts val="0"/>
              </a:spcAft>
              <a:buSzPts val="9200"/>
              <a:buNone/>
              <a:defRPr sz="9200"/>
            </a:lvl3pPr>
            <a:lvl4pPr lvl="3">
              <a:spcBef>
                <a:spcPts val="0"/>
              </a:spcBef>
              <a:spcAft>
                <a:spcPts val="0"/>
              </a:spcAft>
              <a:buSzPts val="9200"/>
              <a:buNone/>
              <a:defRPr sz="9200"/>
            </a:lvl4pPr>
            <a:lvl5pPr lvl="4">
              <a:spcBef>
                <a:spcPts val="0"/>
              </a:spcBef>
              <a:spcAft>
                <a:spcPts val="0"/>
              </a:spcAft>
              <a:buSzPts val="9200"/>
              <a:buNone/>
              <a:defRPr sz="9200"/>
            </a:lvl5pPr>
            <a:lvl6pPr lvl="5">
              <a:spcBef>
                <a:spcPts val="0"/>
              </a:spcBef>
              <a:spcAft>
                <a:spcPts val="0"/>
              </a:spcAft>
              <a:buSzPts val="9200"/>
              <a:buNone/>
              <a:defRPr sz="9200"/>
            </a:lvl6pPr>
            <a:lvl7pPr lvl="6">
              <a:spcBef>
                <a:spcPts val="0"/>
              </a:spcBef>
              <a:spcAft>
                <a:spcPts val="0"/>
              </a:spcAft>
              <a:buSzPts val="9200"/>
              <a:buNone/>
              <a:defRPr sz="9200"/>
            </a:lvl7pPr>
            <a:lvl8pPr lvl="7">
              <a:spcBef>
                <a:spcPts val="0"/>
              </a:spcBef>
              <a:spcAft>
                <a:spcPts val="0"/>
              </a:spcAft>
              <a:buSzPts val="9200"/>
              <a:buNone/>
              <a:defRPr sz="9200"/>
            </a:lvl8pPr>
            <a:lvl9pPr lvl="8">
              <a:spcBef>
                <a:spcPts val="0"/>
              </a:spcBef>
              <a:spcAft>
                <a:spcPts val="0"/>
              </a:spcAft>
              <a:buSzPts val="9200"/>
              <a:buNone/>
              <a:defRPr sz="9200"/>
            </a:lvl9pPr>
          </a:lstStyle>
          <a:p>
            <a:endParaRPr/>
          </a:p>
        </p:txBody>
      </p:sp>
      <p:sp>
        <p:nvSpPr>
          <p:cNvPr id="30" name="Google Shape;30;p7"/>
          <p:cNvSpPr txBox="1">
            <a:spLocks noGrp="1"/>
          </p:cNvSpPr>
          <p:nvPr>
            <p:ph type="body" idx="1"/>
          </p:nvPr>
        </p:nvSpPr>
        <p:spPr>
          <a:xfrm>
            <a:off x="1122120" y="5928960"/>
            <a:ext cx="10108800" cy="13565400"/>
          </a:xfrm>
          <a:prstGeom prst="rect">
            <a:avLst/>
          </a:prstGeom>
        </p:spPr>
        <p:txBody>
          <a:bodyPr spcFirstLastPara="1" wrap="square" lIns="349450" tIns="349450" rIns="349450" bIns="349450" anchor="t" anchorCtr="0">
            <a:normAutofit/>
          </a:bodyPr>
          <a:lstStyle>
            <a:lvl1pPr marL="457200" lvl="0" indent="-520700">
              <a:spcBef>
                <a:spcPts val="0"/>
              </a:spcBef>
              <a:spcAft>
                <a:spcPts val="0"/>
              </a:spcAft>
              <a:buSzPts val="4600"/>
              <a:buChar char="●"/>
              <a:defRPr sz="4600"/>
            </a:lvl1pPr>
            <a:lvl2pPr marL="914400" lvl="1" indent="-520700">
              <a:spcBef>
                <a:spcPts val="0"/>
              </a:spcBef>
              <a:spcAft>
                <a:spcPts val="0"/>
              </a:spcAft>
              <a:buSzPts val="4600"/>
              <a:buChar char="○"/>
              <a:defRPr sz="4600"/>
            </a:lvl2pPr>
            <a:lvl3pPr marL="1371600" lvl="2" indent="-520700">
              <a:spcBef>
                <a:spcPts val="0"/>
              </a:spcBef>
              <a:spcAft>
                <a:spcPts val="0"/>
              </a:spcAft>
              <a:buSzPts val="4600"/>
              <a:buChar char="■"/>
              <a:defRPr sz="4600"/>
            </a:lvl3pPr>
            <a:lvl4pPr marL="1828800" lvl="3" indent="-520700">
              <a:spcBef>
                <a:spcPts val="0"/>
              </a:spcBef>
              <a:spcAft>
                <a:spcPts val="0"/>
              </a:spcAft>
              <a:buSzPts val="4600"/>
              <a:buChar char="●"/>
              <a:defRPr sz="4600"/>
            </a:lvl4pPr>
            <a:lvl5pPr marL="2286000" lvl="4" indent="-520700">
              <a:spcBef>
                <a:spcPts val="0"/>
              </a:spcBef>
              <a:spcAft>
                <a:spcPts val="0"/>
              </a:spcAft>
              <a:buSzPts val="4600"/>
              <a:buChar char="○"/>
              <a:defRPr sz="4600"/>
            </a:lvl5pPr>
            <a:lvl6pPr marL="2743200" lvl="5" indent="-520700">
              <a:spcBef>
                <a:spcPts val="0"/>
              </a:spcBef>
              <a:spcAft>
                <a:spcPts val="0"/>
              </a:spcAft>
              <a:buSzPts val="4600"/>
              <a:buChar char="■"/>
              <a:defRPr sz="4600"/>
            </a:lvl6pPr>
            <a:lvl7pPr marL="3200400" lvl="6" indent="-520700">
              <a:spcBef>
                <a:spcPts val="0"/>
              </a:spcBef>
              <a:spcAft>
                <a:spcPts val="0"/>
              </a:spcAft>
              <a:buSzPts val="4600"/>
              <a:buChar char="●"/>
              <a:defRPr sz="4600"/>
            </a:lvl7pPr>
            <a:lvl8pPr marL="3657600" lvl="7" indent="-520700">
              <a:spcBef>
                <a:spcPts val="0"/>
              </a:spcBef>
              <a:spcAft>
                <a:spcPts val="0"/>
              </a:spcAft>
              <a:buSzPts val="4600"/>
              <a:buChar char="○"/>
              <a:defRPr sz="4600"/>
            </a:lvl8pPr>
            <a:lvl9pPr marL="4114800" lvl="8" indent="-520700">
              <a:spcBef>
                <a:spcPts val="0"/>
              </a:spcBef>
              <a:spcAft>
                <a:spcPts val="0"/>
              </a:spcAft>
              <a:buSzPts val="4600"/>
              <a:buChar char="■"/>
              <a:defRPr sz="4600"/>
            </a:lvl9pPr>
          </a:lstStyle>
          <a:p>
            <a:endParaRPr/>
          </a:p>
        </p:txBody>
      </p:sp>
      <p:sp>
        <p:nvSpPr>
          <p:cNvPr id="31" name="Google Shape;31;p7"/>
          <p:cNvSpPr txBox="1">
            <a:spLocks noGrp="1"/>
          </p:cNvSpPr>
          <p:nvPr>
            <p:ph type="sldNum" idx="12"/>
          </p:nvPr>
        </p:nvSpPr>
        <p:spPr>
          <a:xfrm>
            <a:off x="30500848" y="19896392"/>
            <a:ext cx="1975200" cy="1679400"/>
          </a:xfrm>
          <a:prstGeom prst="rect">
            <a:avLst/>
          </a:prstGeom>
        </p:spPr>
        <p:txBody>
          <a:bodyPr spcFirstLastPara="1" wrap="square" lIns="349450" tIns="349450" rIns="349450" bIns="34945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1764900" y="1920640"/>
            <a:ext cx="22924200" cy="17454000"/>
          </a:xfrm>
          <a:prstGeom prst="rect">
            <a:avLst/>
          </a:prstGeom>
        </p:spPr>
        <p:txBody>
          <a:bodyPr spcFirstLastPara="1" wrap="square" lIns="349450" tIns="349450" rIns="349450" bIns="349450" anchor="ctr" anchorCtr="0">
            <a:normAutofit/>
          </a:bodyPr>
          <a:lstStyle>
            <a:lvl1pPr lvl="0">
              <a:spcBef>
                <a:spcPts val="0"/>
              </a:spcBef>
              <a:spcAft>
                <a:spcPts val="0"/>
              </a:spcAft>
              <a:buSzPts val="18300"/>
              <a:buNone/>
              <a:defRPr sz="18300"/>
            </a:lvl1pPr>
            <a:lvl2pPr lvl="1">
              <a:spcBef>
                <a:spcPts val="0"/>
              </a:spcBef>
              <a:spcAft>
                <a:spcPts val="0"/>
              </a:spcAft>
              <a:buSzPts val="18300"/>
              <a:buNone/>
              <a:defRPr sz="18300"/>
            </a:lvl2pPr>
            <a:lvl3pPr lvl="2">
              <a:spcBef>
                <a:spcPts val="0"/>
              </a:spcBef>
              <a:spcAft>
                <a:spcPts val="0"/>
              </a:spcAft>
              <a:buSzPts val="18300"/>
              <a:buNone/>
              <a:defRPr sz="18300"/>
            </a:lvl3pPr>
            <a:lvl4pPr lvl="3">
              <a:spcBef>
                <a:spcPts val="0"/>
              </a:spcBef>
              <a:spcAft>
                <a:spcPts val="0"/>
              </a:spcAft>
              <a:buSzPts val="18300"/>
              <a:buNone/>
              <a:defRPr sz="18300"/>
            </a:lvl4pPr>
            <a:lvl5pPr lvl="4">
              <a:spcBef>
                <a:spcPts val="0"/>
              </a:spcBef>
              <a:spcAft>
                <a:spcPts val="0"/>
              </a:spcAft>
              <a:buSzPts val="18300"/>
              <a:buNone/>
              <a:defRPr sz="18300"/>
            </a:lvl5pPr>
            <a:lvl6pPr lvl="5">
              <a:spcBef>
                <a:spcPts val="0"/>
              </a:spcBef>
              <a:spcAft>
                <a:spcPts val="0"/>
              </a:spcAft>
              <a:buSzPts val="18300"/>
              <a:buNone/>
              <a:defRPr sz="18300"/>
            </a:lvl6pPr>
            <a:lvl7pPr lvl="6">
              <a:spcBef>
                <a:spcPts val="0"/>
              </a:spcBef>
              <a:spcAft>
                <a:spcPts val="0"/>
              </a:spcAft>
              <a:buSzPts val="18300"/>
              <a:buNone/>
              <a:defRPr sz="18300"/>
            </a:lvl7pPr>
            <a:lvl8pPr lvl="7">
              <a:spcBef>
                <a:spcPts val="0"/>
              </a:spcBef>
              <a:spcAft>
                <a:spcPts val="0"/>
              </a:spcAft>
              <a:buSzPts val="18300"/>
              <a:buNone/>
              <a:defRPr sz="18300"/>
            </a:lvl8pPr>
            <a:lvl9pPr lvl="8">
              <a:spcBef>
                <a:spcPts val="0"/>
              </a:spcBef>
              <a:spcAft>
                <a:spcPts val="0"/>
              </a:spcAft>
              <a:buSzPts val="18300"/>
              <a:buNone/>
              <a:defRPr sz="18300"/>
            </a:lvl9pPr>
          </a:lstStyle>
          <a:p>
            <a:endParaRPr/>
          </a:p>
        </p:txBody>
      </p:sp>
      <p:sp>
        <p:nvSpPr>
          <p:cNvPr id="34" name="Google Shape;34;p8"/>
          <p:cNvSpPr txBox="1">
            <a:spLocks noGrp="1"/>
          </p:cNvSpPr>
          <p:nvPr>
            <p:ph type="sldNum" idx="12"/>
          </p:nvPr>
        </p:nvSpPr>
        <p:spPr>
          <a:xfrm>
            <a:off x="30500848" y="19896392"/>
            <a:ext cx="1975200" cy="1679400"/>
          </a:xfrm>
          <a:prstGeom prst="rect">
            <a:avLst/>
          </a:prstGeom>
        </p:spPr>
        <p:txBody>
          <a:bodyPr spcFirstLastPara="1" wrap="square" lIns="349450" tIns="349450" rIns="349450" bIns="34945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16459200" y="-533"/>
            <a:ext cx="16459200" cy="21945600"/>
          </a:xfrm>
          <a:prstGeom prst="rect">
            <a:avLst/>
          </a:prstGeom>
          <a:solidFill>
            <a:schemeClr val="lt2"/>
          </a:solidFill>
          <a:ln>
            <a:noFill/>
          </a:ln>
        </p:spPr>
        <p:txBody>
          <a:bodyPr spcFirstLastPara="1" wrap="square" lIns="349450" tIns="349450" rIns="349450" bIns="349450"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955800" y="5261547"/>
            <a:ext cx="14562600" cy="6324600"/>
          </a:xfrm>
          <a:prstGeom prst="rect">
            <a:avLst/>
          </a:prstGeom>
        </p:spPr>
        <p:txBody>
          <a:bodyPr spcFirstLastPara="1" wrap="square" lIns="349450" tIns="349450" rIns="349450" bIns="349450" anchor="b" anchorCtr="0">
            <a:normAutofit/>
          </a:bodyPr>
          <a:lstStyle>
            <a:lvl1pPr lvl="0" algn="ctr">
              <a:spcBef>
                <a:spcPts val="0"/>
              </a:spcBef>
              <a:spcAft>
                <a:spcPts val="0"/>
              </a:spcAft>
              <a:buSzPts val="16100"/>
              <a:buNone/>
              <a:defRPr sz="16100"/>
            </a:lvl1pPr>
            <a:lvl2pPr lvl="1" algn="ctr">
              <a:spcBef>
                <a:spcPts val="0"/>
              </a:spcBef>
              <a:spcAft>
                <a:spcPts val="0"/>
              </a:spcAft>
              <a:buSzPts val="16100"/>
              <a:buNone/>
              <a:defRPr sz="16100"/>
            </a:lvl2pPr>
            <a:lvl3pPr lvl="2" algn="ctr">
              <a:spcBef>
                <a:spcPts val="0"/>
              </a:spcBef>
              <a:spcAft>
                <a:spcPts val="0"/>
              </a:spcAft>
              <a:buSzPts val="16100"/>
              <a:buNone/>
              <a:defRPr sz="16100"/>
            </a:lvl3pPr>
            <a:lvl4pPr lvl="3" algn="ctr">
              <a:spcBef>
                <a:spcPts val="0"/>
              </a:spcBef>
              <a:spcAft>
                <a:spcPts val="0"/>
              </a:spcAft>
              <a:buSzPts val="16100"/>
              <a:buNone/>
              <a:defRPr sz="16100"/>
            </a:lvl4pPr>
            <a:lvl5pPr lvl="4" algn="ctr">
              <a:spcBef>
                <a:spcPts val="0"/>
              </a:spcBef>
              <a:spcAft>
                <a:spcPts val="0"/>
              </a:spcAft>
              <a:buSzPts val="16100"/>
              <a:buNone/>
              <a:defRPr sz="16100"/>
            </a:lvl5pPr>
            <a:lvl6pPr lvl="5" algn="ctr">
              <a:spcBef>
                <a:spcPts val="0"/>
              </a:spcBef>
              <a:spcAft>
                <a:spcPts val="0"/>
              </a:spcAft>
              <a:buSzPts val="16100"/>
              <a:buNone/>
              <a:defRPr sz="16100"/>
            </a:lvl6pPr>
            <a:lvl7pPr lvl="6" algn="ctr">
              <a:spcBef>
                <a:spcPts val="0"/>
              </a:spcBef>
              <a:spcAft>
                <a:spcPts val="0"/>
              </a:spcAft>
              <a:buSzPts val="16100"/>
              <a:buNone/>
              <a:defRPr sz="16100"/>
            </a:lvl7pPr>
            <a:lvl8pPr lvl="7" algn="ctr">
              <a:spcBef>
                <a:spcPts val="0"/>
              </a:spcBef>
              <a:spcAft>
                <a:spcPts val="0"/>
              </a:spcAft>
              <a:buSzPts val="16100"/>
              <a:buNone/>
              <a:defRPr sz="16100"/>
            </a:lvl8pPr>
            <a:lvl9pPr lvl="8" algn="ctr">
              <a:spcBef>
                <a:spcPts val="0"/>
              </a:spcBef>
              <a:spcAft>
                <a:spcPts val="0"/>
              </a:spcAft>
              <a:buSzPts val="16100"/>
              <a:buNone/>
              <a:defRPr sz="16100"/>
            </a:lvl9pPr>
          </a:lstStyle>
          <a:p>
            <a:endParaRPr/>
          </a:p>
        </p:txBody>
      </p:sp>
      <p:sp>
        <p:nvSpPr>
          <p:cNvPr id="38" name="Google Shape;38;p9"/>
          <p:cNvSpPr txBox="1">
            <a:spLocks noGrp="1"/>
          </p:cNvSpPr>
          <p:nvPr>
            <p:ph type="subTitle" idx="1"/>
          </p:nvPr>
        </p:nvSpPr>
        <p:spPr>
          <a:xfrm>
            <a:off x="955800" y="11959787"/>
            <a:ext cx="14562600" cy="5269800"/>
          </a:xfrm>
          <a:prstGeom prst="rect">
            <a:avLst/>
          </a:prstGeom>
        </p:spPr>
        <p:txBody>
          <a:bodyPr spcFirstLastPara="1" wrap="square" lIns="349450" tIns="349450" rIns="349450" bIns="349450" anchor="t" anchorCtr="0">
            <a:normAutofit/>
          </a:bodyPr>
          <a:lstStyle>
            <a:lvl1pPr lvl="0" algn="ctr">
              <a:lnSpc>
                <a:spcPct val="100000"/>
              </a:lnSpc>
              <a:spcBef>
                <a:spcPts val="0"/>
              </a:spcBef>
              <a:spcAft>
                <a:spcPts val="0"/>
              </a:spcAft>
              <a:buSzPts val="8000"/>
              <a:buNone/>
              <a:defRPr sz="8000"/>
            </a:lvl1pPr>
            <a:lvl2pPr lvl="1" algn="ctr">
              <a:lnSpc>
                <a:spcPct val="100000"/>
              </a:lnSpc>
              <a:spcBef>
                <a:spcPts val="0"/>
              </a:spcBef>
              <a:spcAft>
                <a:spcPts val="0"/>
              </a:spcAft>
              <a:buSzPts val="8000"/>
              <a:buNone/>
              <a:defRPr sz="8000"/>
            </a:lvl2pPr>
            <a:lvl3pPr lvl="2" algn="ctr">
              <a:lnSpc>
                <a:spcPct val="100000"/>
              </a:lnSpc>
              <a:spcBef>
                <a:spcPts val="0"/>
              </a:spcBef>
              <a:spcAft>
                <a:spcPts val="0"/>
              </a:spcAft>
              <a:buSzPts val="8000"/>
              <a:buNone/>
              <a:defRPr sz="8000"/>
            </a:lvl3pPr>
            <a:lvl4pPr lvl="3" algn="ctr">
              <a:lnSpc>
                <a:spcPct val="100000"/>
              </a:lnSpc>
              <a:spcBef>
                <a:spcPts val="0"/>
              </a:spcBef>
              <a:spcAft>
                <a:spcPts val="0"/>
              </a:spcAft>
              <a:buSzPts val="8000"/>
              <a:buNone/>
              <a:defRPr sz="8000"/>
            </a:lvl4pPr>
            <a:lvl5pPr lvl="4" algn="ctr">
              <a:lnSpc>
                <a:spcPct val="100000"/>
              </a:lnSpc>
              <a:spcBef>
                <a:spcPts val="0"/>
              </a:spcBef>
              <a:spcAft>
                <a:spcPts val="0"/>
              </a:spcAft>
              <a:buSzPts val="8000"/>
              <a:buNone/>
              <a:defRPr sz="8000"/>
            </a:lvl5pPr>
            <a:lvl6pPr lvl="5" algn="ctr">
              <a:lnSpc>
                <a:spcPct val="100000"/>
              </a:lnSpc>
              <a:spcBef>
                <a:spcPts val="0"/>
              </a:spcBef>
              <a:spcAft>
                <a:spcPts val="0"/>
              </a:spcAft>
              <a:buSzPts val="8000"/>
              <a:buNone/>
              <a:defRPr sz="8000"/>
            </a:lvl6pPr>
            <a:lvl7pPr lvl="6" algn="ctr">
              <a:lnSpc>
                <a:spcPct val="100000"/>
              </a:lnSpc>
              <a:spcBef>
                <a:spcPts val="0"/>
              </a:spcBef>
              <a:spcAft>
                <a:spcPts val="0"/>
              </a:spcAft>
              <a:buSzPts val="8000"/>
              <a:buNone/>
              <a:defRPr sz="8000"/>
            </a:lvl7pPr>
            <a:lvl8pPr lvl="7" algn="ctr">
              <a:lnSpc>
                <a:spcPct val="100000"/>
              </a:lnSpc>
              <a:spcBef>
                <a:spcPts val="0"/>
              </a:spcBef>
              <a:spcAft>
                <a:spcPts val="0"/>
              </a:spcAft>
              <a:buSzPts val="8000"/>
              <a:buNone/>
              <a:defRPr sz="8000"/>
            </a:lvl8pPr>
            <a:lvl9pPr lvl="8" algn="ctr">
              <a:lnSpc>
                <a:spcPct val="100000"/>
              </a:lnSpc>
              <a:spcBef>
                <a:spcPts val="0"/>
              </a:spcBef>
              <a:spcAft>
                <a:spcPts val="0"/>
              </a:spcAft>
              <a:buSzPts val="8000"/>
              <a:buNone/>
              <a:defRPr sz="8000"/>
            </a:lvl9pPr>
          </a:lstStyle>
          <a:p>
            <a:endParaRPr/>
          </a:p>
        </p:txBody>
      </p:sp>
      <p:sp>
        <p:nvSpPr>
          <p:cNvPr id="39" name="Google Shape;39;p9"/>
          <p:cNvSpPr txBox="1">
            <a:spLocks noGrp="1"/>
          </p:cNvSpPr>
          <p:nvPr>
            <p:ph type="body" idx="2"/>
          </p:nvPr>
        </p:nvSpPr>
        <p:spPr>
          <a:xfrm>
            <a:off x="17782200" y="3089387"/>
            <a:ext cx="13813200" cy="15765900"/>
          </a:xfrm>
          <a:prstGeom prst="rect">
            <a:avLst/>
          </a:prstGeom>
        </p:spPr>
        <p:txBody>
          <a:bodyPr spcFirstLastPara="1" wrap="square" lIns="349450" tIns="349450" rIns="349450" bIns="349450" anchor="ctr" anchorCtr="0">
            <a:normAutofit/>
          </a:bodyPr>
          <a:lstStyle>
            <a:lvl1pPr marL="457200" lvl="0" indent="-666750">
              <a:spcBef>
                <a:spcPts val="0"/>
              </a:spcBef>
              <a:spcAft>
                <a:spcPts val="0"/>
              </a:spcAft>
              <a:buSzPts val="6900"/>
              <a:buChar char="●"/>
              <a:defRPr/>
            </a:lvl1pPr>
            <a:lvl2pPr marL="914400" lvl="1" indent="-571500">
              <a:spcBef>
                <a:spcPts val="0"/>
              </a:spcBef>
              <a:spcAft>
                <a:spcPts val="0"/>
              </a:spcAft>
              <a:buSzPts val="5400"/>
              <a:buChar char="○"/>
              <a:defRPr/>
            </a:lvl2pPr>
            <a:lvl3pPr marL="1371600" lvl="2" indent="-571500">
              <a:spcBef>
                <a:spcPts val="0"/>
              </a:spcBef>
              <a:spcAft>
                <a:spcPts val="0"/>
              </a:spcAft>
              <a:buSzPts val="5400"/>
              <a:buChar char="■"/>
              <a:defRPr/>
            </a:lvl3pPr>
            <a:lvl4pPr marL="1828800" lvl="3" indent="-571500">
              <a:spcBef>
                <a:spcPts val="0"/>
              </a:spcBef>
              <a:spcAft>
                <a:spcPts val="0"/>
              </a:spcAft>
              <a:buSzPts val="5400"/>
              <a:buChar char="●"/>
              <a:defRPr/>
            </a:lvl4pPr>
            <a:lvl5pPr marL="2286000" lvl="4" indent="-571500">
              <a:spcBef>
                <a:spcPts val="0"/>
              </a:spcBef>
              <a:spcAft>
                <a:spcPts val="0"/>
              </a:spcAft>
              <a:buSzPts val="5400"/>
              <a:buChar char="○"/>
              <a:defRPr/>
            </a:lvl5pPr>
            <a:lvl6pPr marL="2743200" lvl="5" indent="-571500">
              <a:spcBef>
                <a:spcPts val="0"/>
              </a:spcBef>
              <a:spcAft>
                <a:spcPts val="0"/>
              </a:spcAft>
              <a:buSzPts val="5400"/>
              <a:buChar char="■"/>
              <a:defRPr/>
            </a:lvl6pPr>
            <a:lvl7pPr marL="3200400" lvl="6" indent="-571500">
              <a:spcBef>
                <a:spcPts val="0"/>
              </a:spcBef>
              <a:spcAft>
                <a:spcPts val="0"/>
              </a:spcAft>
              <a:buSzPts val="5400"/>
              <a:buChar char="●"/>
              <a:defRPr/>
            </a:lvl7pPr>
            <a:lvl8pPr marL="3657600" lvl="7" indent="-571500">
              <a:spcBef>
                <a:spcPts val="0"/>
              </a:spcBef>
              <a:spcAft>
                <a:spcPts val="0"/>
              </a:spcAft>
              <a:buSzPts val="5400"/>
              <a:buChar char="○"/>
              <a:defRPr/>
            </a:lvl8pPr>
            <a:lvl9pPr marL="4114800" lvl="8" indent="-571500">
              <a:spcBef>
                <a:spcPts val="0"/>
              </a:spcBef>
              <a:spcAft>
                <a:spcPts val="0"/>
              </a:spcAft>
              <a:buSzPts val="5400"/>
              <a:buChar char="■"/>
              <a:defRPr/>
            </a:lvl9pPr>
          </a:lstStyle>
          <a:p>
            <a:endParaRPr/>
          </a:p>
        </p:txBody>
      </p:sp>
      <p:sp>
        <p:nvSpPr>
          <p:cNvPr id="40" name="Google Shape;40;p9"/>
          <p:cNvSpPr txBox="1">
            <a:spLocks noGrp="1"/>
          </p:cNvSpPr>
          <p:nvPr>
            <p:ph type="sldNum" idx="12"/>
          </p:nvPr>
        </p:nvSpPr>
        <p:spPr>
          <a:xfrm>
            <a:off x="30500848" y="19896392"/>
            <a:ext cx="1975200" cy="1679400"/>
          </a:xfrm>
          <a:prstGeom prst="rect">
            <a:avLst/>
          </a:prstGeom>
        </p:spPr>
        <p:txBody>
          <a:bodyPr spcFirstLastPara="1" wrap="square" lIns="349450" tIns="349450" rIns="349450" bIns="34945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1122120" y="18050453"/>
            <a:ext cx="21595800" cy="2581800"/>
          </a:xfrm>
          <a:prstGeom prst="rect">
            <a:avLst/>
          </a:prstGeom>
        </p:spPr>
        <p:txBody>
          <a:bodyPr spcFirstLastPara="1" wrap="square" lIns="349450" tIns="349450" rIns="349450" bIns="349450" anchor="ctr" anchorCtr="0">
            <a:normAutofit/>
          </a:bodyPr>
          <a:lstStyle>
            <a:lvl1pPr marL="457200" lvl="0" indent="-228600">
              <a:lnSpc>
                <a:spcPct val="100000"/>
              </a:lnSpc>
              <a:spcBef>
                <a:spcPts val="0"/>
              </a:spcBef>
              <a:spcAft>
                <a:spcPts val="0"/>
              </a:spcAft>
              <a:buSzPts val="6900"/>
              <a:buNone/>
              <a:defRPr/>
            </a:lvl1pPr>
          </a:lstStyle>
          <a:p>
            <a:endParaRPr/>
          </a:p>
        </p:txBody>
      </p:sp>
      <p:sp>
        <p:nvSpPr>
          <p:cNvPr id="43" name="Google Shape;43;p10"/>
          <p:cNvSpPr txBox="1">
            <a:spLocks noGrp="1"/>
          </p:cNvSpPr>
          <p:nvPr>
            <p:ph type="sldNum" idx="12"/>
          </p:nvPr>
        </p:nvSpPr>
        <p:spPr>
          <a:xfrm>
            <a:off x="30500848" y="19896392"/>
            <a:ext cx="1975200" cy="1679400"/>
          </a:xfrm>
          <a:prstGeom prst="rect">
            <a:avLst/>
          </a:prstGeom>
        </p:spPr>
        <p:txBody>
          <a:bodyPr spcFirstLastPara="1" wrap="square" lIns="349450" tIns="349450" rIns="349450" bIns="34945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122120" y="1898773"/>
            <a:ext cx="30674100" cy="2443500"/>
          </a:xfrm>
          <a:prstGeom prst="rect">
            <a:avLst/>
          </a:prstGeom>
          <a:noFill/>
          <a:ln>
            <a:noFill/>
          </a:ln>
        </p:spPr>
        <p:txBody>
          <a:bodyPr spcFirstLastPara="1" wrap="square" lIns="349450" tIns="349450" rIns="349450" bIns="349450" anchor="t" anchorCtr="0">
            <a:normAutofit/>
          </a:bodyPr>
          <a:lstStyle>
            <a:lvl1pPr lvl="0">
              <a:spcBef>
                <a:spcPts val="0"/>
              </a:spcBef>
              <a:spcAft>
                <a:spcPts val="0"/>
              </a:spcAft>
              <a:buClr>
                <a:schemeClr val="dk1"/>
              </a:buClr>
              <a:buSzPts val="10700"/>
              <a:buNone/>
              <a:defRPr sz="10700">
                <a:solidFill>
                  <a:schemeClr val="dk1"/>
                </a:solidFill>
              </a:defRPr>
            </a:lvl1pPr>
            <a:lvl2pPr lvl="1">
              <a:spcBef>
                <a:spcPts val="0"/>
              </a:spcBef>
              <a:spcAft>
                <a:spcPts val="0"/>
              </a:spcAft>
              <a:buClr>
                <a:schemeClr val="dk1"/>
              </a:buClr>
              <a:buSzPts val="10700"/>
              <a:buNone/>
              <a:defRPr sz="10700">
                <a:solidFill>
                  <a:schemeClr val="dk1"/>
                </a:solidFill>
              </a:defRPr>
            </a:lvl2pPr>
            <a:lvl3pPr lvl="2">
              <a:spcBef>
                <a:spcPts val="0"/>
              </a:spcBef>
              <a:spcAft>
                <a:spcPts val="0"/>
              </a:spcAft>
              <a:buClr>
                <a:schemeClr val="dk1"/>
              </a:buClr>
              <a:buSzPts val="10700"/>
              <a:buNone/>
              <a:defRPr sz="10700">
                <a:solidFill>
                  <a:schemeClr val="dk1"/>
                </a:solidFill>
              </a:defRPr>
            </a:lvl3pPr>
            <a:lvl4pPr lvl="3">
              <a:spcBef>
                <a:spcPts val="0"/>
              </a:spcBef>
              <a:spcAft>
                <a:spcPts val="0"/>
              </a:spcAft>
              <a:buClr>
                <a:schemeClr val="dk1"/>
              </a:buClr>
              <a:buSzPts val="10700"/>
              <a:buNone/>
              <a:defRPr sz="10700">
                <a:solidFill>
                  <a:schemeClr val="dk1"/>
                </a:solidFill>
              </a:defRPr>
            </a:lvl4pPr>
            <a:lvl5pPr lvl="4">
              <a:spcBef>
                <a:spcPts val="0"/>
              </a:spcBef>
              <a:spcAft>
                <a:spcPts val="0"/>
              </a:spcAft>
              <a:buClr>
                <a:schemeClr val="dk1"/>
              </a:buClr>
              <a:buSzPts val="10700"/>
              <a:buNone/>
              <a:defRPr sz="10700">
                <a:solidFill>
                  <a:schemeClr val="dk1"/>
                </a:solidFill>
              </a:defRPr>
            </a:lvl5pPr>
            <a:lvl6pPr lvl="5">
              <a:spcBef>
                <a:spcPts val="0"/>
              </a:spcBef>
              <a:spcAft>
                <a:spcPts val="0"/>
              </a:spcAft>
              <a:buClr>
                <a:schemeClr val="dk1"/>
              </a:buClr>
              <a:buSzPts val="10700"/>
              <a:buNone/>
              <a:defRPr sz="10700">
                <a:solidFill>
                  <a:schemeClr val="dk1"/>
                </a:solidFill>
              </a:defRPr>
            </a:lvl6pPr>
            <a:lvl7pPr lvl="6">
              <a:spcBef>
                <a:spcPts val="0"/>
              </a:spcBef>
              <a:spcAft>
                <a:spcPts val="0"/>
              </a:spcAft>
              <a:buClr>
                <a:schemeClr val="dk1"/>
              </a:buClr>
              <a:buSzPts val="10700"/>
              <a:buNone/>
              <a:defRPr sz="10700">
                <a:solidFill>
                  <a:schemeClr val="dk1"/>
                </a:solidFill>
              </a:defRPr>
            </a:lvl7pPr>
            <a:lvl8pPr lvl="7">
              <a:spcBef>
                <a:spcPts val="0"/>
              </a:spcBef>
              <a:spcAft>
                <a:spcPts val="0"/>
              </a:spcAft>
              <a:buClr>
                <a:schemeClr val="dk1"/>
              </a:buClr>
              <a:buSzPts val="10700"/>
              <a:buNone/>
              <a:defRPr sz="10700">
                <a:solidFill>
                  <a:schemeClr val="dk1"/>
                </a:solidFill>
              </a:defRPr>
            </a:lvl8pPr>
            <a:lvl9pPr lvl="8">
              <a:spcBef>
                <a:spcPts val="0"/>
              </a:spcBef>
              <a:spcAft>
                <a:spcPts val="0"/>
              </a:spcAft>
              <a:buClr>
                <a:schemeClr val="dk1"/>
              </a:buClr>
              <a:buSzPts val="10700"/>
              <a:buNone/>
              <a:defRPr sz="10700">
                <a:solidFill>
                  <a:schemeClr val="dk1"/>
                </a:solidFill>
              </a:defRPr>
            </a:lvl9pPr>
          </a:lstStyle>
          <a:p>
            <a:endParaRPr/>
          </a:p>
        </p:txBody>
      </p:sp>
      <p:sp>
        <p:nvSpPr>
          <p:cNvPr id="7" name="Google Shape;7;p1"/>
          <p:cNvSpPr txBox="1">
            <a:spLocks noGrp="1"/>
          </p:cNvSpPr>
          <p:nvPr>
            <p:ph type="body" idx="1"/>
          </p:nvPr>
        </p:nvSpPr>
        <p:spPr>
          <a:xfrm>
            <a:off x="1122120" y="4917227"/>
            <a:ext cx="30674100" cy="14576700"/>
          </a:xfrm>
          <a:prstGeom prst="rect">
            <a:avLst/>
          </a:prstGeom>
          <a:noFill/>
          <a:ln>
            <a:noFill/>
          </a:ln>
        </p:spPr>
        <p:txBody>
          <a:bodyPr spcFirstLastPara="1" wrap="square" lIns="349450" tIns="349450" rIns="349450" bIns="349450" anchor="t" anchorCtr="0">
            <a:normAutofit/>
          </a:bodyPr>
          <a:lstStyle>
            <a:lvl1pPr marL="457200" lvl="0" indent="-666750">
              <a:lnSpc>
                <a:spcPct val="115000"/>
              </a:lnSpc>
              <a:spcBef>
                <a:spcPts val="0"/>
              </a:spcBef>
              <a:spcAft>
                <a:spcPts val="0"/>
              </a:spcAft>
              <a:buClr>
                <a:schemeClr val="dk2"/>
              </a:buClr>
              <a:buSzPts val="6900"/>
              <a:buChar char="●"/>
              <a:defRPr sz="6900">
                <a:solidFill>
                  <a:schemeClr val="dk2"/>
                </a:solidFill>
              </a:defRPr>
            </a:lvl1pPr>
            <a:lvl2pPr marL="914400" lvl="1" indent="-571500">
              <a:lnSpc>
                <a:spcPct val="115000"/>
              </a:lnSpc>
              <a:spcBef>
                <a:spcPts val="0"/>
              </a:spcBef>
              <a:spcAft>
                <a:spcPts val="0"/>
              </a:spcAft>
              <a:buClr>
                <a:schemeClr val="dk2"/>
              </a:buClr>
              <a:buSzPts val="5400"/>
              <a:buChar char="○"/>
              <a:defRPr sz="5400">
                <a:solidFill>
                  <a:schemeClr val="dk2"/>
                </a:solidFill>
              </a:defRPr>
            </a:lvl2pPr>
            <a:lvl3pPr marL="1371600" lvl="2" indent="-571500">
              <a:lnSpc>
                <a:spcPct val="115000"/>
              </a:lnSpc>
              <a:spcBef>
                <a:spcPts val="0"/>
              </a:spcBef>
              <a:spcAft>
                <a:spcPts val="0"/>
              </a:spcAft>
              <a:buClr>
                <a:schemeClr val="dk2"/>
              </a:buClr>
              <a:buSzPts val="5400"/>
              <a:buChar char="■"/>
              <a:defRPr sz="5400">
                <a:solidFill>
                  <a:schemeClr val="dk2"/>
                </a:solidFill>
              </a:defRPr>
            </a:lvl3pPr>
            <a:lvl4pPr marL="1828800" lvl="3" indent="-571500">
              <a:lnSpc>
                <a:spcPct val="115000"/>
              </a:lnSpc>
              <a:spcBef>
                <a:spcPts val="0"/>
              </a:spcBef>
              <a:spcAft>
                <a:spcPts val="0"/>
              </a:spcAft>
              <a:buClr>
                <a:schemeClr val="dk2"/>
              </a:buClr>
              <a:buSzPts val="5400"/>
              <a:buChar char="●"/>
              <a:defRPr sz="5400">
                <a:solidFill>
                  <a:schemeClr val="dk2"/>
                </a:solidFill>
              </a:defRPr>
            </a:lvl4pPr>
            <a:lvl5pPr marL="2286000" lvl="4" indent="-571500">
              <a:lnSpc>
                <a:spcPct val="115000"/>
              </a:lnSpc>
              <a:spcBef>
                <a:spcPts val="0"/>
              </a:spcBef>
              <a:spcAft>
                <a:spcPts val="0"/>
              </a:spcAft>
              <a:buClr>
                <a:schemeClr val="dk2"/>
              </a:buClr>
              <a:buSzPts val="5400"/>
              <a:buChar char="○"/>
              <a:defRPr sz="5400">
                <a:solidFill>
                  <a:schemeClr val="dk2"/>
                </a:solidFill>
              </a:defRPr>
            </a:lvl5pPr>
            <a:lvl6pPr marL="2743200" lvl="5" indent="-571500">
              <a:lnSpc>
                <a:spcPct val="115000"/>
              </a:lnSpc>
              <a:spcBef>
                <a:spcPts val="0"/>
              </a:spcBef>
              <a:spcAft>
                <a:spcPts val="0"/>
              </a:spcAft>
              <a:buClr>
                <a:schemeClr val="dk2"/>
              </a:buClr>
              <a:buSzPts val="5400"/>
              <a:buChar char="■"/>
              <a:defRPr sz="5400">
                <a:solidFill>
                  <a:schemeClr val="dk2"/>
                </a:solidFill>
              </a:defRPr>
            </a:lvl6pPr>
            <a:lvl7pPr marL="3200400" lvl="6" indent="-571500">
              <a:lnSpc>
                <a:spcPct val="115000"/>
              </a:lnSpc>
              <a:spcBef>
                <a:spcPts val="0"/>
              </a:spcBef>
              <a:spcAft>
                <a:spcPts val="0"/>
              </a:spcAft>
              <a:buClr>
                <a:schemeClr val="dk2"/>
              </a:buClr>
              <a:buSzPts val="5400"/>
              <a:buChar char="●"/>
              <a:defRPr sz="5400">
                <a:solidFill>
                  <a:schemeClr val="dk2"/>
                </a:solidFill>
              </a:defRPr>
            </a:lvl7pPr>
            <a:lvl8pPr marL="3657600" lvl="7" indent="-571500">
              <a:lnSpc>
                <a:spcPct val="115000"/>
              </a:lnSpc>
              <a:spcBef>
                <a:spcPts val="0"/>
              </a:spcBef>
              <a:spcAft>
                <a:spcPts val="0"/>
              </a:spcAft>
              <a:buClr>
                <a:schemeClr val="dk2"/>
              </a:buClr>
              <a:buSzPts val="5400"/>
              <a:buChar char="○"/>
              <a:defRPr sz="5400">
                <a:solidFill>
                  <a:schemeClr val="dk2"/>
                </a:solidFill>
              </a:defRPr>
            </a:lvl8pPr>
            <a:lvl9pPr marL="4114800" lvl="8" indent="-571500">
              <a:lnSpc>
                <a:spcPct val="115000"/>
              </a:lnSpc>
              <a:spcBef>
                <a:spcPts val="0"/>
              </a:spcBef>
              <a:spcAft>
                <a:spcPts val="0"/>
              </a:spcAft>
              <a:buClr>
                <a:schemeClr val="dk2"/>
              </a:buClr>
              <a:buSzPts val="5400"/>
              <a:buChar char="■"/>
              <a:defRPr sz="5400">
                <a:solidFill>
                  <a:schemeClr val="dk2"/>
                </a:solidFill>
              </a:defRPr>
            </a:lvl9pPr>
          </a:lstStyle>
          <a:p>
            <a:endParaRPr/>
          </a:p>
        </p:txBody>
      </p:sp>
      <p:sp>
        <p:nvSpPr>
          <p:cNvPr id="8" name="Google Shape;8;p1"/>
          <p:cNvSpPr txBox="1">
            <a:spLocks noGrp="1"/>
          </p:cNvSpPr>
          <p:nvPr>
            <p:ph type="sldNum" idx="12"/>
          </p:nvPr>
        </p:nvSpPr>
        <p:spPr>
          <a:xfrm>
            <a:off x="30500848" y="19896392"/>
            <a:ext cx="1975200" cy="1679400"/>
          </a:xfrm>
          <a:prstGeom prst="rect">
            <a:avLst/>
          </a:prstGeom>
          <a:noFill/>
          <a:ln>
            <a:noFill/>
          </a:ln>
        </p:spPr>
        <p:txBody>
          <a:bodyPr spcFirstLastPara="1" wrap="square" lIns="349450" tIns="349450" rIns="349450" bIns="349450" anchor="ctr" anchorCtr="0">
            <a:normAutofit/>
          </a:bodyPr>
          <a:lstStyle>
            <a:lvl1pPr lvl="0" algn="r">
              <a:buNone/>
              <a:defRPr sz="3800">
                <a:solidFill>
                  <a:schemeClr val="dk2"/>
                </a:solidFill>
              </a:defRPr>
            </a:lvl1pPr>
            <a:lvl2pPr lvl="1" algn="r">
              <a:buNone/>
              <a:defRPr sz="3800">
                <a:solidFill>
                  <a:schemeClr val="dk2"/>
                </a:solidFill>
              </a:defRPr>
            </a:lvl2pPr>
            <a:lvl3pPr lvl="2" algn="r">
              <a:buNone/>
              <a:defRPr sz="3800">
                <a:solidFill>
                  <a:schemeClr val="dk2"/>
                </a:solidFill>
              </a:defRPr>
            </a:lvl3pPr>
            <a:lvl4pPr lvl="3" algn="r">
              <a:buNone/>
              <a:defRPr sz="3800">
                <a:solidFill>
                  <a:schemeClr val="dk2"/>
                </a:solidFill>
              </a:defRPr>
            </a:lvl4pPr>
            <a:lvl5pPr lvl="4" algn="r">
              <a:buNone/>
              <a:defRPr sz="3800">
                <a:solidFill>
                  <a:schemeClr val="dk2"/>
                </a:solidFill>
              </a:defRPr>
            </a:lvl5pPr>
            <a:lvl6pPr lvl="5" algn="r">
              <a:buNone/>
              <a:defRPr sz="3800">
                <a:solidFill>
                  <a:schemeClr val="dk2"/>
                </a:solidFill>
              </a:defRPr>
            </a:lvl6pPr>
            <a:lvl7pPr lvl="6" algn="r">
              <a:buNone/>
              <a:defRPr sz="3800">
                <a:solidFill>
                  <a:schemeClr val="dk2"/>
                </a:solidFill>
              </a:defRPr>
            </a:lvl7pPr>
            <a:lvl8pPr lvl="7" algn="r">
              <a:buNone/>
              <a:defRPr sz="3800">
                <a:solidFill>
                  <a:schemeClr val="dk2"/>
                </a:solidFill>
              </a:defRPr>
            </a:lvl8pPr>
            <a:lvl9pPr lvl="8" algn="r">
              <a:buNone/>
              <a:defRPr sz="38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g"/><Relationship Id="rId13" Type="http://schemas.openxmlformats.org/officeDocument/2006/relationships/image" Target="../media/image10.png"/><Relationship Id="rId3" Type="http://schemas.openxmlformats.org/officeDocument/2006/relationships/hyperlink" Target="about:blank" TargetMode="External"/><Relationship Id="rId7" Type="http://schemas.openxmlformats.org/officeDocument/2006/relationships/image" Target="../media/image4.jpg"/><Relationship Id="rId12"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jpg"/><Relationship Id="rId11" Type="http://schemas.openxmlformats.org/officeDocument/2006/relationships/image" Target="../media/image8.png"/><Relationship Id="rId5" Type="http://schemas.openxmlformats.org/officeDocument/2006/relationships/image" Target="../media/image2.jpg"/><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C9DAF8"/>
            </a:gs>
            <a:gs pos="100000">
              <a:srgbClr val="6D9EEB"/>
            </a:gs>
          </a:gsLst>
          <a:lin ang="5400012" scaled="0"/>
        </a:gradFill>
        <a:effectLst/>
      </p:bgPr>
    </p:bg>
    <p:spTree>
      <p:nvGrpSpPr>
        <p:cNvPr id="1" name="Shape 53"/>
        <p:cNvGrpSpPr/>
        <p:nvPr/>
      </p:nvGrpSpPr>
      <p:grpSpPr>
        <a:xfrm>
          <a:off x="0" y="0"/>
          <a:ext cx="0" cy="0"/>
          <a:chOff x="0" y="0"/>
          <a:chExt cx="0" cy="0"/>
        </a:xfrm>
      </p:grpSpPr>
      <p:sp>
        <p:nvSpPr>
          <p:cNvPr id="54" name="Google Shape;54;p13"/>
          <p:cNvSpPr txBox="1"/>
          <p:nvPr/>
        </p:nvSpPr>
        <p:spPr>
          <a:xfrm>
            <a:off x="134450" y="9982500"/>
            <a:ext cx="8229600" cy="8088900"/>
          </a:xfrm>
          <a:prstGeom prst="rect">
            <a:avLst/>
          </a:prstGeom>
          <a:noFill/>
          <a:ln w="9525" cap="flat" cmpd="sng">
            <a:noFill/>
            <a:prstDash val="solid"/>
            <a:round/>
            <a:headEnd type="none" w="sm" len="sm"/>
            <a:tailEnd type="none" w="sm" len="sm"/>
          </a:ln>
        </p:spPr>
        <p:txBody>
          <a:bodyPr spcFirstLastPara="1" wrap="square" lIns="349450" tIns="349450" rIns="349450" bIns="349450" anchor="t" anchorCtr="0">
            <a:noAutofit/>
          </a:bodyPr>
          <a:lstStyle/>
          <a:p>
            <a:pPr marL="0" lvl="0" indent="0" algn="ctr" rtl="0">
              <a:spcBef>
                <a:spcPts val="0"/>
              </a:spcBef>
              <a:spcAft>
                <a:spcPts val="0"/>
              </a:spcAft>
              <a:buNone/>
            </a:pPr>
            <a:r>
              <a:rPr lang="en" sz="4000" b="1" u="sng" dirty="0"/>
              <a:t>Introduction</a:t>
            </a:r>
            <a:endParaRPr sz="3700" b="1" u="sng" dirty="0"/>
          </a:p>
          <a:p>
            <a:pPr marL="0" lvl="0" indent="0" algn="just" rtl="0">
              <a:spcBef>
                <a:spcPts val="0"/>
              </a:spcBef>
              <a:spcAft>
                <a:spcPts val="0"/>
              </a:spcAft>
              <a:buNone/>
            </a:pPr>
            <a:r>
              <a:rPr lang="en" sz="2700" dirty="0"/>
              <a:t>DNA Barcoding is the process of collecting DNA from different species and running their DNA in the DNA Subway to compare it to the DNA of other species. </a:t>
            </a:r>
            <a:r>
              <a:rPr lang="en" sz="2700" dirty="0">
                <a:solidFill>
                  <a:schemeClr val="dk1"/>
                </a:solidFill>
              </a:rPr>
              <a:t>The gene used for DNA Barcoding is CO1, since it is commonly found in species.  </a:t>
            </a:r>
            <a:r>
              <a:rPr lang="en" sz="2700" dirty="0"/>
              <a:t>The DNA Subway database then works to identify what species a specimen is. This process helps to monitor the biodiversity of different areas, in this case, the Peconic Bay River. Biodiversity is the variety of life in a specific area. It is important to track and maintain biodiversity because it helps keep the ecosystem in check. One of the problems with the Peconic Bay River is the high nitrogen levels. Many invertebrates are good indicators of how much nitrogen there is in the water. By tracking these specimens, one can see the nitrogen levels of an area.</a:t>
            </a:r>
            <a:endParaRPr sz="2700" dirty="0"/>
          </a:p>
        </p:txBody>
      </p:sp>
      <p:sp>
        <p:nvSpPr>
          <p:cNvPr id="55" name="Google Shape;55;p13"/>
          <p:cNvSpPr txBox="1"/>
          <p:nvPr/>
        </p:nvSpPr>
        <p:spPr>
          <a:xfrm>
            <a:off x="24249450" y="2677763"/>
            <a:ext cx="8478900" cy="9171601"/>
          </a:xfrm>
          <a:prstGeom prst="rect">
            <a:avLst/>
          </a:prstGeom>
          <a:noFill/>
          <a:ln w="9525" cap="flat" cmpd="sng">
            <a:noFill/>
            <a:prstDash val="solid"/>
            <a:round/>
            <a:headEnd type="none" w="sm" len="sm"/>
            <a:tailEnd type="none" w="sm" len="sm"/>
          </a:ln>
        </p:spPr>
        <p:txBody>
          <a:bodyPr spcFirstLastPara="1" wrap="square" lIns="349450" tIns="349450" rIns="349450" bIns="349450" anchor="t" anchorCtr="0">
            <a:noAutofit/>
          </a:bodyPr>
          <a:lstStyle/>
          <a:p>
            <a:pPr marL="457200" lvl="0" indent="457200" algn="ctr" rtl="0">
              <a:spcBef>
                <a:spcPts val="0"/>
              </a:spcBef>
              <a:spcAft>
                <a:spcPts val="0"/>
              </a:spcAft>
              <a:buNone/>
            </a:pPr>
            <a:r>
              <a:rPr lang="en" sz="4000" b="1" u="sng" dirty="0">
                <a:solidFill>
                  <a:schemeClr val="dk1"/>
                </a:solidFill>
              </a:rPr>
              <a:t>Methods and Materials</a:t>
            </a:r>
            <a:endParaRPr sz="4000" b="1" u="sng" dirty="0">
              <a:solidFill>
                <a:schemeClr val="dk1"/>
              </a:solidFill>
            </a:endParaRPr>
          </a:p>
          <a:p>
            <a:pPr marL="457200" lvl="0" indent="-400050" algn="l" rtl="0">
              <a:spcBef>
                <a:spcPts val="0"/>
              </a:spcBef>
              <a:spcAft>
                <a:spcPts val="0"/>
              </a:spcAft>
              <a:buClr>
                <a:schemeClr val="dk1"/>
              </a:buClr>
              <a:buSzPts val="2700"/>
              <a:buChar char="-"/>
            </a:pPr>
            <a:r>
              <a:rPr lang="en" sz="2700" dirty="0">
                <a:solidFill>
                  <a:schemeClr val="dk1"/>
                </a:solidFill>
              </a:rPr>
              <a:t>15 specimens were collected from the Peconic River using different forms of nets and buckets. They were then organized, placed in ethanol, and frozen.</a:t>
            </a:r>
            <a:endParaRPr sz="2700" dirty="0">
              <a:solidFill>
                <a:schemeClr val="dk1"/>
              </a:solidFill>
            </a:endParaRPr>
          </a:p>
          <a:p>
            <a:pPr marL="457200" lvl="0" indent="-400050" algn="l" rtl="0">
              <a:spcBef>
                <a:spcPts val="0"/>
              </a:spcBef>
              <a:spcAft>
                <a:spcPts val="0"/>
              </a:spcAft>
              <a:buClr>
                <a:schemeClr val="dk1"/>
              </a:buClr>
              <a:buSzPts val="2700"/>
              <a:buChar char="-"/>
            </a:pPr>
            <a:r>
              <a:rPr lang="en" sz="2700" dirty="0">
                <a:solidFill>
                  <a:schemeClr val="dk1"/>
                </a:solidFill>
                <a:latin typeface="Roboto"/>
                <a:ea typeface="Roboto"/>
                <a:cs typeface="Roboto"/>
                <a:sym typeface="Roboto"/>
              </a:rPr>
              <a:t>DNA was extracted from the sample using the Chelex protocol from the DNALC and amplified using PCR. Then </a:t>
            </a:r>
            <a:r>
              <a:rPr lang="en" sz="2700" dirty="0">
                <a:solidFill>
                  <a:schemeClr val="dk1"/>
                </a:solidFill>
              </a:rPr>
              <a:t>DNA barcoding was used to be able to identify the species that were collected. PCR was used to start the replication process. Gel electrophoresis was also used to identify DNA samples that amplified well. </a:t>
            </a:r>
            <a:endParaRPr sz="2700" dirty="0">
              <a:solidFill>
                <a:schemeClr val="dk1"/>
              </a:solidFill>
            </a:endParaRPr>
          </a:p>
          <a:p>
            <a:pPr marL="457200" lvl="0" indent="-400050" algn="l" rtl="0">
              <a:spcBef>
                <a:spcPts val="0"/>
              </a:spcBef>
              <a:spcAft>
                <a:spcPts val="0"/>
              </a:spcAft>
              <a:buClr>
                <a:schemeClr val="dk1"/>
              </a:buClr>
              <a:buSzPts val="2700"/>
              <a:buChar char="-"/>
            </a:pPr>
            <a:r>
              <a:rPr lang="en" sz="2700" dirty="0">
                <a:solidFill>
                  <a:schemeClr val="dk1"/>
                </a:solidFill>
              </a:rPr>
              <a:t>Gel electrophoresis was used to identify at which sequences amplified well</a:t>
            </a:r>
          </a:p>
          <a:p>
            <a:pPr marL="457200" lvl="0" indent="-400050" algn="l" rtl="0">
              <a:spcBef>
                <a:spcPts val="0"/>
              </a:spcBef>
              <a:spcAft>
                <a:spcPts val="0"/>
              </a:spcAft>
              <a:buClr>
                <a:schemeClr val="dk1"/>
              </a:buClr>
              <a:buSzPts val="2700"/>
              <a:buChar char="-"/>
            </a:pPr>
            <a:r>
              <a:rPr lang="en" sz="2700" dirty="0">
                <a:solidFill>
                  <a:schemeClr val="dk1"/>
                </a:solidFill>
              </a:rPr>
              <a:t>DNA amplicons were sent for sequencing </a:t>
            </a:r>
          </a:p>
          <a:p>
            <a:pPr marL="457200" lvl="0" indent="-400050" algn="l" rtl="0">
              <a:spcBef>
                <a:spcPts val="0"/>
              </a:spcBef>
              <a:spcAft>
                <a:spcPts val="0"/>
              </a:spcAft>
              <a:buClr>
                <a:schemeClr val="dk1"/>
              </a:buClr>
              <a:buSzPts val="2700"/>
              <a:buChar char="-"/>
            </a:pPr>
            <a:r>
              <a:rPr lang="en" sz="2700" dirty="0">
                <a:solidFill>
                  <a:schemeClr val="dk1"/>
                </a:solidFill>
              </a:rPr>
              <a:t>Samples were analyzed using DNA subway. They were processed with DNA Subway, and compared to other sequences to identify the taxonomy of each species and determine if any of them were invasive or native.</a:t>
            </a:r>
            <a:endParaRPr sz="2700" dirty="0">
              <a:solidFill>
                <a:schemeClr val="dk1"/>
              </a:solidFill>
            </a:endParaRPr>
          </a:p>
          <a:p>
            <a:pPr marL="0" lvl="0" indent="0" algn="l" rtl="0">
              <a:spcBef>
                <a:spcPts val="0"/>
              </a:spcBef>
              <a:spcAft>
                <a:spcPts val="0"/>
              </a:spcAft>
              <a:buNone/>
            </a:pPr>
            <a:endParaRPr sz="2700" dirty="0">
              <a:solidFill>
                <a:schemeClr val="dk2"/>
              </a:solidFill>
            </a:endParaRPr>
          </a:p>
          <a:p>
            <a:pPr marL="0" lvl="0" indent="0" algn="l" rtl="0">
              <a:spcBef>
                <a:spcPts val="0"/>
              </a:spcBef>
              <a:spcAft>
                <a:spcPts val="0"/>
              </a:spcAft>
              <a:buNone/>
            </a:pPr>
            <a:r>
              <a:rPr lang="en" sz="2700" dirty="0">
                <a:solidFill>
                  <a:schemeClr val="dk2"/>
                </a:solidFill>
              </a:rPr>
              <a:t>        </a:t>
            </a:r>
            <a:endParaRPr sz="2700" dirty="0">
              <a:solidFill>
                <a:schemeClr val="dk2"/>
              </a:solidFill>
            </a:endParaRPr>
          </a:p>
        </p:txBody>
      </p:sp>
      <p:sp>
        <p:nvSpPr>
          <p:cNvPr id="56" name="Google Shape;56;p13"/>
          <p:cNvSpPr txBox="1"/>
          <p:nvPr/>
        </p:nvSpPr>
        <p:spPr>
          <a:xfrm>
            <a:off x="145350" y="2624699"/>
            <a:ext cx="8229600" cy="7357801"/>
          </a:xfrm>
          <a:prstGeom prst="rect">
            <a:avLst/>
          </a:prstGeom>
          <a:noFill/>
          <a:ln w="9525" cap="flat" cmpd="sng">
            <a:noFill/>
            <a:prstDash val="solid"/>
            <a:round/>
            <a:headEnd type="none" w="sm" len="sm"/>
            <a:tailEnd type="none" w="sm" len="sm"/>
          </a:ln>
        </p:spPr>
        <p:txBody>
          <a:bodyPr spcFirstLastPara="1" wrap="square" lIns="349450" tIns="349450" rIns="349450" bIns="349450" anchor="t" anchorCtr="0">
            <a:noAutofit/>
          </a:bodyPr>
          <a:lstStyle/>
          <a:p>
            <a:pPr marL="0" lvl="0" indent="0" algn="ctr" rtl="0">
              <a:spcBef>
                <a:spcPts val="0"/>
              </a:spcBef>
              <a:spcAft>
                <a:spcPts val="0"/>
              </a:spcAft>
              <a:buClr>
                <a:schemeClr val="dk1"/>
              </a:buClr>
              <a:buSzPts val="4200"/>
              <a:buFont typeface="Arial"/>
              <a:buNone/>
            </a:pPr>
            <a:r>
              <a:rPr lang="en" sz="4000" b="1" u="sng" dirty="0">
                <a:solidFill>
                  <a:schemeClr val="dk1"/>
                </a:solidFill>
              </a:rPr>
              <a:t>Abstract</a:t>
            </a:r>
            <a:endParaRPr sz="4000" b="1" dirty="0">
              <a:solidFill>
                <a:schemeClr val="dk1"/>
              </a:solidFill>
            </a:endParaRPr>
          </a:p>
          <a:p>
            <a:pPr marL="0" lvl="0" indent="0" algn="just" rtl="0">
              <a:spcBef>
                <a:spcPts val="0"/>
              </a:spcBef>
              <a:spcAft>
                <a:spcPts val="0"/>
              </a:spcAft>
              <a:buClr>
                <a:schemeClr val="dk1"/>
              </a:buClr>
              <a:buSzPts val="4200"/>
              <a:buFont typeface="Arial"/>
              <a:buNone/>
            </a:pPr>
            <a:r>
              <a:rPr lang="en" sz="2700" dirty="0">
                <a:solidFill>
                  <a:schemeClr val="dk1"/>
                </a:solidFill>
              </a:rPr>
              <a:t>Eleven different species were collected in the Peconic Bay Estuary in order to measure biodiversity. In order to determine what these species are, DNA Barcoding was used. Biodiversity is important because it keeps a stable balance within an ecosystem. Pollution is a major issue within the river. Nitrates are abundant in its water and the water quality is suffering because of all of the pollution in the river. Fertilizers are in runoff that ends up in the river. Nitrates decrease the amount of oxygen in the water which makes it harder for the animals to survive which causes a decrease in biodiversity. Invasive species need to be dealt with so that they do not disturb biodiversity.</a:t>
            </a:r>
            <a:endParaRPr sz="2700" dirty="0">
              <a:solidFill>
                <a:schemeClr val="dk1"/>
              </a:solidFill>
            </a:endParaRPr>
          </a:p>
        </p:txBody>
      </p:sp>
      <p:sp>
        <p:nvSpPr>
          <p:cNvPr id="57" name="Google Shape;57;p13"/>
          <p:cNvSpPr txBox="1"/>
          <p:nvPr/>
        </p:nvSpPr>
        <p:spPr>
          <a:xfrm>
            <a:off x="8393399" y="16036594"/>
            <a:ext cx="15856051" cy="5891760"/>
          </a:xfrm>
          <a:prstGeom prst="rect">
            <a:avLst/>
          </a:prstGeom>
          <a:noFill/>
          <a:ln w="9525" cap="flat" cmpd="sng">
            <a:noFill/>
            <a:prstDash val="solid"/>
            <a:round/>
            <a:headEnd type="none" w="sm" len="sm"/>
            <a:tailEnd type="none" w="sm" len="sm"/>
          </a:ln>
        </p:spPr>
        <p:txBody>
          <a:bodyPr spcFirstLastPara="1" wrap="square" lIns="349450" tIns="349450" rIns="349450" bIns="349450" anchor="t" anchorCtr="0">
            <a:spAutoFit/>
          </a:bodyPr>
          <a:lstStyle/>
          <a:p>
            <a:pPr marL="0" lvl="0" indent="0" algn="ctr" rtl="0">
              <a:spcBef>
                <a:spcPts val="0"/>
              </a:spcBef>
              <a:spcAft>
                <a:spcPts val="0"/>
              </a:spcAft>
              <a:buNone/>
            </a:pPr>
            <a:r>
              <a:rPr lang="en" sz="4000" b="1" u="sng" dirty="0">
                <a:solidFill>
                  <a:schemeClr val="dk1"/>
                </a:solidFill>
              </a:rPr>
              <a:t>Resources</a:t>
            </a:r>
            <a:endParaRPr sz="2700" b="1" u="sng" dirty="0">
              <a:solidFill>
                <a:schemeClr val="dk1"/>
              </a:solidFill>
            </a:endParaRPr>
          </a:p>
          <a:p>
            <a:pPr marL="0" lvl="0" indent="0" algn="l" rtl="0">
              <a:lnSpc>
                <a:spcPct val="100000"/>
              </a:lnSpc>
              <a:spcBef>
                <a:spcPts val="0"/>
              </a:spcBef>
              <a:spcAft>
                <a:spcPts val="0"/>
              </a:spcAft>
              <a:buNone/>
            </a:pPr>
            <a:r>
              <a:rPr lang="en" sz="2700" dirty="0">
                <a:solidFill>
                  <a:schemeClr val="dk1"/>
                </a:solidFill>
                <a:latin typeface="+mn-lt"/>
                <a:ea typeface="Times New Roman"/>
                <a:cs typeface="Times New Roman"/>
                <a:sym typeface="Times New Roman"/>
              </a:rPr>
              <a:t>Mulcrone, R. (n.d.). </a:t>
            </a:r>
            <a:r>
              <a:rPr lang="en" sz="2700" i="1" dirty="0">
                <a:solidFill>
                  <a:schemeClr val="dk1"/>
                </a:solidFill>
                <a:latin typeface="+mn-lt"/>
                <a:ea typeface="Times New Roman"/>
                <a:cs typeface="Times New Roman"/>
                <a:sym typeface="Times New Roman"/>
              </a:rPr>
              <a:t>Campeloma decisum</a:t>
            </a:r>
            <a:r>
              <a:rPr lang="en" sz="2700" dirty="0">
                <a:solidFill>
                  <a:schemeClr val="dk1"/>
                </a:solidFill>
                <a:latin typeface="+mn-lt"/>
                <a:ea typeface="Times New Roman"/>
                <a:cs typeface="Times New Roman"/>
                <a:sym typeface="Times New Roman"/>
              </a:rPr>
              <a:t>. Animal Diversity Web. Retrieved March 12, 2024, from https://animaldiversity.org/accounts/Campeloma_decisum/#physical_description</a:t>
            </a:r>
            <a:endParaRPr sz="2700" dirty="0">
              <a:solidFill>
                <a:schemeClr val="dk1"/>
              </a:solidFill>
              <a:latin typeface="+mn-lt"/>
              <a:ea typeface="Times New Roman"/>
              <a:cs typeface="Times New Roman"/>
              <a:sym typeface="Times New Roman"/>
            </a:endParaRPr>
          </a:p>
          <a:p>
            <a:pPr marL="0" lvl="0" indent="0" algn="l" rtl="0">
              <a:lnSpc>
                <a:spcPct val="100000"/>
              </a:lnSpc>
              <a:spcBef>
                <a:spcPts val="0"/>
              </a:spcBef>
              <a:spcAft>
                <a:spcPts val="0"/>
              </a:spcAft>
              <a:buNone/>
            </a:pPr>
            <a:r>
              <a:rPr lang="en" sz="2700" i="1" dirty="0">
                <a:solidFill>
                  <a:schemeClr val="dk1"/>
                </a:solidFill>
                <a:latin typeface="+mn-lt"/>
                <a:ea typeface="Times New Roman"/>
                <a:cs typeface="Times New Roman"/>
                <a:sym typeface="Times New Roman"/>
              </a:rPr>
              <a:t>NatureServe Explorer 2.0</a:t>
            </a:r>
            <a:r>
              <a:rPr lang="en" sz="2700" dirty="0">
                <a:solidFill>
                  <a:schemeClr val="dk1"/>
                </a:solidFill>
                <a:latin typeface="+mn-lt"/>
                <a:ea typeface="Times New Roman"/>
                <a:cs typeface="Times New Roman"/>
                <a:sym typeface="Times New Roman"/>
              </a:rPr>
              <a:t>. (n.d.). Explorer.natureserve.org. Retrieved March 12, 2024, from https://explorer.natureserve.org/Taxon/ELEMENT_GLOBAL.2.108947/</a:t>
            </a:r>
          </a:p>
          <a:p>
            <a:pPr marL="0" lvl="0" indent="0" algn="l" rtl="0">
              <a:lnSpc>
                <a:spcPct val="100000"/>
              </a:lnSpc>
              <a:spcBef>
                <a:spcPts val="0"/>
              </a:spcBef>
              <a:spcAft>
                <a:spcPts val="0"/>
              </a:spcAft>
              <a:buNone/>
            </a:pPr>
            <a:r>
              <a:rPr lang="en" sz="2700" dirty="0">
                <a:solidFill>
                  <a:schemeClr val="dk1"/>
                </a:solidFill>
                <a:latin typeface="+mn-lt"/>
                <a:ea typeface="Times New Roman"/>
                <a:cs typeface="Times New Roman"/>
                <a:sym typeface="Times New Roman"/>
              </a:rPr>
              <a:t>Helisoma_anceps </a:t>
            </a:r>
            <a:r>
              <a:rPr lang="en" sz="2700" i="1" dirty="0">
                <a:solidFill>
                  <a:schemeClr val="dk1"/>
                </a:solidFill>
                <a:latin typeface="+mn-lt"/>
                <a:ea typeface="Times New Roman"/>
                <a:cs typeface="Times New Roman"/>
                <a:sym typeface="Times New Roman"/>
              </a:rPr>
              <a:t>Chinese Mystery Snail (Cipangopaludina chinensis)</a:t>
            </a:r>
            <a:r>
              <a:rPr lang="en" sz="2700" dirty="0">
                <a:solidFill>
                  <a:schemeClr val="dk1"/>
                </a:solidFill>
                <a:latin typeface="+mn-lt"/>
                <a:ea typeface="Times New Roman"/>
                <a:cs typeface="Times New Roman"/>
                <a:sym typeface="Times New Roman"/>
              </a:rPr>
              <a:t>. (n.d.). Minnesota Department of Natural Resources.https://www.dnr.state.mn.us/invasives/aquaticanimals/chinese-mystery-snail/index.html</a:t>
            </a:r>
            <a:endParaRPr sz="2700" dirty="0">
              <a:solidFill>
                <a:schemeClr val="dk1"/>
              </a:solidFill>
              <a:latin typeface="+mn-lt"/>
              <a:ea typeface="Times New Roman"/>
              <a:cs typeface="Times New Roman"/>
              <a:sym typeface="Times New Roman"/>
            </a:endParaRPr>
          </a:p>
          <a:p>
            <a:pPr marL="0" lvl="0" indent="0" algn="l" rtl="0">
              <a:lnSpc>
                <a:spcPct val="100000"/>
              </a:lnSpc>
              <a:spcBef>
                <a:spcPts val="0"/>
              </a:spcBef>
              <a:spcAft>
                <a:spcPts val="0"/>
              </a:spcAft>
              <a:buNone/>
            </a:pPr>
            <a:r>
              <a:rPr lang="en" sz="2700" i="1" dirty="0">
                <a:solidFill>
                  <a:schemeClr val="dk1"/>
                </a:solidFill>
                <a:latin typeface="+mn-lt"/>
                <a:ea typeface="Times New Roman"/>
                <a:cs typeface="Times New Roman"/>
                <a:sym typeface="Times New Roman"/>
              </a:rPr>
              <a:t>https://invasions.si.edu/nemesis/species_summary/70329#:~:text=Cipangopaludina%2520chinensis%2520is%2520commonly%2520known</a:t>
            </a:r>
            <a:r>
              <a:rPr lang="en" sz="2700" dirty="0">
                <a:solidFill>
                  <a:schemeClr val="dk1"/>
                </a:solidFill>
                <a:latin typeface="+mn-lt"/>
                <a:ea typeface="Times New Roman"/>
                <a:cs typeface="Times New Roman"/>
                <a:sym typeface="Times New Roman"/>
              </a:rPr>
              <a:t>. (n.d.). Invasions.si.edu. Retrieved March 14, 2024, from</a:t>
            </a:r>
            <a:r>
              <a:rPr lang="en" sz="2700" dirty="0">
                <a:solidFill>
                  <a:schemeClr val="dk1"/>
                </a:solidFill>
                <a:uFill>
                  <a:noFill/>
                </a:uFill>
                <a:latin typeface="+mn-lt"/>
                <a:ea typeface="Times New Roman"/>
                <a:cs typeface="Times New Roman"/>
                <a:sym typeface="Times New Roman"/>
                <a:hlinkClick r:id="rId3">
                  <a:extLst>
                    <a:ext uri="{A12FA001-AC4F-418D-AE19-62706E023703}">
                      <ahyp:hlinkClr xmlns:ahyp="http://schemas.microsoft.com/office/drawing/2018/hyperlinkcolor" val="tx"/>
                    </a:ext>
                  </a:extLst>
                </a:hlinkClick>
              </a:rPr>
              <a:t>https://invasions.si.edu/nemesis/species_summary/70329#:~:text=Cipangopaludina%20chinensis%20is%20commonly%20known</a:t>
            </a:r>
            <a:endParaRPr sz="3100" dirty="0">
              <a:latin typeface="+mn-lt"/>
            </a:endParaRPr>
          </a:p>
        </p:txBody>
      </p:sp>
      <p:sp>
        <p:nvSpPr>
          <p:cNvPr id="58" name="Google Shape;58;p13"/>
          <p:cNvSpPr txBox="1"/>
          <p:nvPr/>
        </p:nvSpPr>
        <p:spPr>
          <a:xfrm>
            <a:off x="134450" y="18071400"/>
            <a:ext cx="8229600" cy="3814268"/>
          </a:xfrm>
          <a:prstGeom prst="rect">
            <a:avLst/>
          </a:prstGeom>
          <a:noFill/>
          <a:ln w="9525" cap="flat" cmpd="sng">
            <a:noFill/>
            <a:prstDash val="solid"/>
            <a:round/>
            <a:headEnd type="none" w="sm" len="sm"/>
            <a:tailEnd type="none" w="sm" len="sm"/>
          </a:ln>
        </p:spPr>
        <p:txBody>
          <a:bodyPr spcFirstLastPara="1" wrap="square" lIns="349450" tIns="349450" rIns="349450" bIns="349450" anchor="t" anchorCtr="0">
            <a:spAutoFit/>
          </a:bodyPr>
          <a:lstStyle/>
          <a:p>
            <a:pPr marL="0" lvl="0" indent="0" algn="ctr" rtl="0">
              <a:spcBef>
                <a:spcPts val="0"/>
              </a:spcBef>
              <a:spcAft>
                <a:spcPts val="0"/>
              </a:spcAft>
              <a:buNone/>
            </a:pPr>
            <a:r>
              <a:rPr lang="en" sz="4000" b="1" u="sng" dirty="0">
                <a:solidFill>
                  <a:schemeClr val="dk1"/>
                </a:solidFill>
              </a:rPr>
              <a:t>Acknowledgements</a:t>
            </a:r>
            <a:endParaRPr sz="3700" b="1" u="sng" dirty="0">
              <a:solidFill>
                <a:schemeClr val="dk1"/>
              </a:solidFill>
            </a:endParaRPr>
          </a:p>
          <a:p>
            <a:pPr marL="0" lvl="0" indent="0" algn="just" rtl="0">
              <a:spcBef>
                <a:spcPts val="0"/>
              </a:spcBef>
              <a:spcAft>
                <a:spcPts val="0"/>
              </a:spcAft>
              <a:buNone/>
            </a:pPr>
            <a:r>
              <a:rPr lang="en" sz="2700" dirty="0">
                <a:solidFill>
                  <a:schemeClr val="dk1"/>
                </a:solidFill>
              </a:rPr>
              <a:t>We would like to acknowledge and thank Robert Bolen and Megan Murray for their endless support and help throughout this process along with Dr. Cristina Fernandez-Marco from Cold Spring Harbor lab for giving us feedback on our work along with sending us materials. </a:t>
            </a:r>
            <a:endParaRPr sz="2700" dirty="0">
              <a:solidFill>
                <a:schemeClr val="dk1"/>
              </a:solidFill>
            </a:endParaRPr>
          </a:p>
        </p:txBody>
      </p:sp>
      <p:sp>
        <p:nvSpPr>
          <p:cNvPr id="59" name="Google Shape;59;p13"/>
          <p:cNvSpPr txBox="1"/>
          <p:nvPr/>
        </p:nvSpPr>
        <p:spPr>
          <a:xfrm>
            <a:off x="24278799" y="11876269"/>
            <a:ext cx="8478900" cy="10046744"/>
          </a:xfrm>
          <a:prstGeom prst="rect">
            <a:avLst/>
          </a:prstGeom>
          <a:noFill/>
          <a:ln w="9525" cap="flat" cmpd="sng">
            <a:noFill/>
            <a:prstDash val="solid"/>
            <a:round/>
            <a:headEnd type="none" w="sm" len="sm"/>
            <a:tailEnd type="none" w="sm" len="sm"/>
          </a:ln>
        </p:spPr>
        <p:txBody>
          <a:bodyPr spcFirstLastPara="1" wrap="square" lIns="349450" tIns="349450" rIns="349450" bIns="349450" anchor="t" anchorCtr="0">
            <a:spAutoFit/>
          </a:bodyPr>
          <a:lstStyle/>
          <a:p>
            <a:pPr marL="2286000" lvl="0" indent="0" algn="l" rtl="0">
              <a:spcBef>
                <a:spcPts val="0"/>
              </a:spcBef>
              <a:spcAft>
                <a:spcPts val="0"/>
              </a:spcAft>
              <a:buClr>
                <a:schemeClr val="dk1"/>
              </a:buClr>
              <a:buSzPts val="1100"/>
              <a:buFont typeface="Arial"/>
              <a:buNone/>
            </a:pPr>
            <a:r>
              <a:rPr lang="en" sz="4000" b="1" u="sng" dirty="0">
                <a:solidFill>
                  <a:schemeClr val="dk1"/>
                </a:solidFill>
              </a:rPr>
              <a:t>Discussion</a:t>
            </a:r>
            <a:endParaRPr sz="3700" b="1" u="sng" dirty="0">
              <a:solidFill>
                <a:schemeClr val="dk1"/>
              </a:solidFill>
            </a:endParaRPr>
          </a:p>
          <a:p>
            <a:pPr marL="0" lvl="0" indent="0" algn="just" rtl="0">
              <a:spcBef>
                <a:spcPts val="0"/>
              </a:spcBef>
              <a:spcAft>
                <a:spcPts val="0"/>
              </a:spcAft>
              <a:buClr>
                <a:schemeClr val="dk1"/>
              </a:buClr>
              <a:buSzPts val="1100"/>
              <a:buFont typeface="Arial"/>
              <a:buNone/>
            </a:pPr>
            <a:r>
              <a:rPr lang="en" sz="2700" dirty="0">
                <a:solidFill>
                  <a:schemeClr val="dk1"/>
                </a:solidFill>
              </a:rPr>
              <a:t>The</a:t>
            </a:r>
            <a:r>
              <a:rPr lang="en" sz="2700" i="1" dirty="0">
                <a:solidFill>
                  <a:schemeClr val="dk1"/>
                </a:solidFill>
              </a:rPr>
              <a:t> Helisoma anceps, Campeloma decisum, </a:t>
            </a:r>
            <a:r>
              <a:rPr lang="en" sz="2700" dirty="0">
                <a:solidFill>
                  <a:schemeClr val="dk1"/>
                </a:solidFill>
              </a:rPr>
              <a:t>and </a:t>
            </a:r>
            <a:r>
              <a:rPr lang="en" sz="2700" i="1" dirty="0">
                <a:solidFill>
                  <a:schemeClr val="dk1"/>
                </a:solidFill>
              </a:rPr>
              <a:t>Cipangopaludina chinensis </a:t>
            </a:r>
            <a:r>
              <a:rPr lang="en" sz="2700" dirty="0">
                <a:solidFill>
                  <a:schemeClr val="dk1"/>
                </a:solidFill>
              </a:rPr>
              <a:t>are freshwater snails that were collected, and reproduce asexually. The </a:t>
            </a:r>
            <a:r>
              <a:rPr lang="en" sz="2700" i="1" dirty="0">
                <a:solidFill>
                  <a:schemeClr val="dk1"/>
                </a:solidFill>
              </a:rPr>
              <a:t>moitessierianum, Helisoma, and the Campeloma</a:t>
            </a:r>
            <a:r>
              <a:rPr lang="en" sz="2700" dirty="0">
                <a:solidFill>
                  <a:schemeClr val="dk1"/>
                </a:solidFill>
              </a:rPr>
              <a:t> are all non-invasive to Long Island. But the </a:t>
            </a:r>
            <a:r>
              <a:rPr lang="en" sz="2700" i="1" dirty="0">
                <a:solidFill>
                  <a:schemeClr val="dk1"/>
                </a:solidFill>
              </a:rPr>
              <a:t>Cipangopaludina</a:t>
            </a:r>
            <a:r>
              <a:rPr lang="en" sz="2700" dirty="0">
                <a:solidFill>
                  <a:schemeClr val="dk1"/>
                </a:solidFill>
              </a:rPr>
              <a:t> is an invasive species on Long Island and originally came from China.</a:t>
            </a:r>
          </a:p>
          <a:p>
            <a:pPr marL="0" lvl="0" indent="0" algn="just" rtl="0">
              <a:spcBef>
                <a:spcPts val="0"/>
              </a:spcBef>
              <a:spcAft>
                <a:spcPts val="0"/>
              </a:spcAft>
              <a:buClr>
                <a:schemeClr val="dk1"/>
              </a:buClr>
              <a:buSzPts val="1100"/>
              <a:buFont typeface="Arial"/>
              <a:buNone/>
            </a:pPr>
            <a:endParaRPr sz="2700" dirty="0">
              <a:solidFill>
                <a:schemeClr val="dk1"/>
              </a:solidFill>
            </a:endParaRPr>
          </a:p>
          <a:p>
            <a:pPr marL="0" lvl="0" indent="0" algn="just" rtl="0">
              <a:spcBef>
                <a:spcPts val="0"/>
              </a:spcBef>
              <a:spcAft>
                <a:spcPts val="0"/>
              </a:spcAft>
              <a:buClr>
                <a:schemeClr val="dk1"/>
              </a:buClr>
              <a:buSzPts val="1100"/>
              <a:buFont typeface="Arial"/>
              <a:buNone/>
            </a:pPr>
            <a:r>
              <a:rPr lang="en" sz="2700" dirty="0">
                <a:solidFill>
                  <a:schemeClr val="dk1"/>
                </a:solidFill>
              </a:rPr>
              <a:t>The </a:t>
            </a:r>
            <a:r>
              <a:rPr lang="en" sz="2700" i="1" dirty="0">
                <a:solidFill>
                  <a:schemeClr val="dk1"/>
                </a:solidFill>
              </a:rPr>
              <a:t>Erpobdillidaes’ </a:t>
            </a:r>
            <a:r>
              <a:rPr lang="en" sz="2700" dirty="0">
                <a:solidFill>
                  <a:schemeClr val="dk1"/>
                </a:solidFill>
              </a:rPr>
              <a:t>we identified in the Peconic estuary are freshwater leeches. They are not invasive to Long Island and reproduce sexually by laying eggs. This type of leech is special since it is not a parasite but rather a predatory species.</a:t>
            </a:r>
          </a:p>
          <a:p>
            <a:pPr marL="0" lvl="0" indent="0" algn="just" rtl="0">
              <a:spcBef>
                <a:spcPts val="0"/>
              </a:spcBef>
              <a:spcAft>
                <a:spcPts val="0"/>
              </a:spcAft>
              <a:buClr>
                <a:schemeClr val="dk1"/>
              </a:buClr>
              <a:buSzPts val="1100"/>
              <a:buFont typeface="Arial"/>
              <a:buNone/>
            </a:pPr>
            <a:endParaRPr sz="2700" dirty="0">
              <a:solidFill>
                <a:schemeClr val="dk1"/>
              </a:solidFill>
            </a:endParaRPr>
          </a:p>
          <a:p>
            <a:pPr marL="0" lvl="0" indent="0" algn="just" rtl="0">
              <a:spcBef>
                <a:spcPts val="0"/>
              </a:spcBef>
              <a:spcAft>
                <a:spcPts val="0"/>
              </a:spcAft>
              <a:buClr>
                <a:schemeClr val="dk1"/>
              </a:buClr>
              <a:buSzPts val="1100"/>
              <a:buFont typeface="Arial"/>
              <a:buNone/>
            </a:pPr>
            <a:r>
              <a:rPr lang="en" sz="2700" dirty="0">
                <a:solidFill>
                  <a:schemeClr val="dk1"/>
                </a:solidFill>
              </a:rPr>
              <a:t>The Psidium </a:t>
            </a:r>
            <a:r>
              <a:rPr lang="en" sz="2700" i="1" dirty="0">
                <a:solidFill>
                  <a:schemeClr val="dk1"/>
                </a:solidFill>
              </a:rPr>
              <a:t>moitessierianum</a:t>
            </a:r>
            <a:r>
              <a:rPr lang="en" sz="2700" dirty="0">
                <a:solidFill>
                  <a:schemeClr val="dk1"/>
                </a:solidFill>
              </a:rPr>
              <a:t> we collected is a freshwater clam. They are non invasive to Long Island and reproduce asexually. Their niche in the ecosystem is that they remove suspended organic material from water. They inhabit places with sandy substrates, ponds, lakes, swamps, or aquatic plants.</a:t>
            </a:r>
            <a:endParaRPr sz="2600" dirty="0">
              <a:solidFill>
                <a:schemeClr val="dk1"/>
              </a:solidFill>
            </a:endParaRPr>
          </a:p>
        </p:txBody>
      </p:sp>
      <p:sp>
        <p:nvSpPr>
          <p:cNvPr id="60" name="Google Shape;60;p13"/>
          <p:cNvSpPr txBox="1"/>
          <p:nvPr/>
        </p:nvSpPr>
        <p:spPr>
          <a:xfrm>
            <a:off x="7563300" y="247725"/>
            <a:ext cx="17125500" cy="1962600"/>
          </a:xfrm>
          <a:prstGeom prst="rect">
            <a:avLst/>
          </a:prstGeom>
          <a:noFill/>
          <a:ln>
            <a:noFill/>
          </a:ln>
        </p:spPr>
        <p:txBody>
          <a:bodyPr spcFirstLastPara="1" wrap="square" lIns="91425" tIns="91425" rIns="91425" bIns="91425" anchor="t" anchorCtr="0">
            <a:spAutoFit/>
          </a:bodyPr>
          <a:lstStyle/>
          <a:p>
            <a:pPr marL="457200" lvl="0" indent="0" algn="ctr" rtl="0">
              <a:lnSpc>
                <a:spcPct val="110000"/>
              </a:lnSpc>
              <a:spcBef>
                <a:spcPts val="1500"/>
              </a:spcBef>
              <a:spcAft>
                <a:spcPts val="800"/>
              </a:spcAft>
              <a:buNone/>
            </a:pPr>
            <a:r>
              <a:rPr lang="en" sz="5500" b="1" dirty="0">
                <a:solidFill>
                  <a:srgbClr val="333333"/>
                </a:solidFill>
              </a:rPr>
              <a:t>Using DNA Barcoding to Assess the Biodiversity of Macroinvertebrates in the Peconic River</a:t>
            </a:r>
            <a:endParaRPr sz="4800" b="1" dirty="0">
              <a:solidFill>
                <a:schemeClr val="dk2"/>
              </a:solidFill>
            </a:endParaRPr>
          </a:p>
        </p:txBody>
      </p:sp>
      <p:pic>
        <p:nvPicPr>
          <p:cNvPr id="61" name="Google Shape;61;p13"/>
          <p:cNvPicPr preferRelativeResize="0"/>
          <p:nvPr/>
        </p:nvPicPr>
        <p:blipFill>
          <a:blip r:embed="rId4">
            <a:alphaModFix/>
          </a:blip>
          <a:stretch>
            <a:fillRect/>
          </a:stretch>
        </p:blipFill>
        <p:spPr>
          <a:xfrm>
            <a:off x="8475909" y="4352666"/>
            <a:ext cx="15638399" cy="5041025"/>
          </a:xfrm>
          <a:prstGeom prst="rect">
            <a:avLst/>
          </a:prstGeom>
          <a:noFill/>
          <a:ln>
            <a:noFill/>
          </a:ln>
        </p:spPr>
      </p:pic>
      <p:pic>
        <p:nvPicPr>
          <p:cNvPr id="62" name="Google Shape;62;p13"/>
          <p:cNvPicPr preferRelativeResize="0"/>
          <p:nvPr/>
        </p:nvPicPr>
        <p:blipFill>
          <a:blip r:embed="rId5">
            <a:alphaModFix/>
          </a:blip>
          <a:stretch>
            <a:fillRect/>
          </a:stretch>
        </p:blipFill>
        <p:spPr>
          <a:xfrm>
            <a:off x="14970724" y="11866335"/>
            <a:ext cx="3911898" cy="3297214"/>
          </a:xfrm>
          <a:prstGeom prst="rect">
            <a:avLst/>
          </a:prstGeom>
          <a:noFill/>
          <a:ln>
            <a:noFill/>
          </a:ln>
        </p:spPr>
      </p:pic>
      <p:pic>
        <p:nvPicPr>
          <p:cNvPr id="63" name="Google Shape;63;p13"/>
          <p:cNvPicPr preferRelativeResize="0"/>
          <p:nvPr/>
        </p:nvPicPr>
        <p:blipFill>
          <a:blip r:embed="rId6">
            <a:alphaModFix/>
          </a:blip>
          <a:stretch>
            <a:fillRect/>
          </a:stretch>
        </p:blipFill>
        <p:spPr>
          <a:xfrm>
            <a:off x="20111834" y="11866336"/>
            <a:ext cx="3503192" cy="3297214"/>
          </a:xfrm>
          <a:prstGeom prst="rect">
            <a:avLst/>
          </a:prstGeom>
          <a:noFill/>
          <a:ln>
            <a:noFill/>
          </a:ln>
        </p:spPr>
      </p:pic>
      <p:sp>
        <p:nvSpPr>
          <p:cNvPr id="64" name="Google Shape;64;p13"/>
          <p:cNvSpPr txBox="1"/>
          <p:nvPr/>
        </p:nvSpPr>
        <p:spPr>
          <a:xfrm>
            <a:off x="20022563" y="15091141"/>
            <a:ext cx="3912000" cy="954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500" i="1" dirty="0">
                <a:solidFill>
                  <a:schemeClr val="dk1"/>
                </a:solidFill>
              </a:rPr>
              <a:t>Psidium</a:t>
            </a:r>
            <a:r>
              <a:rPr lang="en" sz="2500" dirty="0">
                <a:solidFill>
                  <a:schemeClr val="dk1"/>
                </a:solidFill>
              </a:rPr>
              <a:t> </a:t>
            </a:r>
            <a:r>
              <a:rPr lang="en" sz="2500" i="1" dirty="0">
                <a:solidFill>
                  <a:schemeClr val="dk1"/>
                </a:solidFill>
              </a:rPr>
              <a:t>moitessierianum</a:t>
            </a:r>
            <a:endParaRPr sz="2500" i="1" dirty="0">
              <a:solidFill>
                <a:schemeClr val="dk1"/>
              </a:solidFill>
            </a:endParaRPr>
          </a:p>
          <a:p>
            <a:pPr marL="0" lvl="0" indent="0" algn="l" rtl="0">
              <a:spcBef>
                <a:spcPts val="0"/>
              </a:spcBef>
              <a:spcAft>
                <a:spcPts val="0"/>
              </a:spcAft>
              <a:buClr>
                <a:schemeClr val="dk1"/>
              </a:buClr>
              <a:buSzPts val="1100"/>
              <a:buFont typeface="Arial"/>
              <a:buNone/>
            </a:pPr>
            <a:r>
              <a:rPr lang="en" sz="2500" i="1" dirty="0">
                <a:solidFill>
                  <a:schemeClr val="dk1"/>
                </a:solidFill>
              </a:rPr>
              <a:t>	</a:t>
            </a:r>
            <a:r>
              <a:rPr lang="en" sz="2500" dirty="0">
                <a:solidFill>
                  <a:schemeClr val="dk1"/>
                </a:solidFill>
              </a:rPr>
              <a:t>CTM-010</a:t>
            </a:r>
            <a:endParaRPr sz="2500" dirty="0">
              <a:solidFill>
                <a:schemeClr val="dk1"/>
              </a:solidFill>
            </a:endParaRPr>
          </a:p>
        </p:txBody>
      </p:sp>
      <p:sp>
        <p:nvSpPr>
          <p:cNvPr id="65" name="Google Shape;65;p13"/>
          <p:cNvSpPr txBox="1"/>
          <p:nvPr/>
        </p:nvSpPr>
        <p:spPr>
          <a:xfrm>
            <a:off x="15409249" y="15028485"/>
            <a:ext cx="3105300" cy="954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500" i="1" dirty="0">
                <a:solidFill>
                  <a:schemeClr val="dk1"/>
                </a:solidFill>
              </a:rPr>
              <a:t>Erpobdellidae</a:t>
            </a:r>
            <a:endParaRPr sz="2500" i="1" dirty="0">
              <a:solidFill>
                <a:schemeClr val="dk1"/>
              </a:solidFill>
            </a:endParaRPr>
          </a:p>
          <a:p>
            <a:pPr marL="0" lvl="0" indent="0" algn="ctr" rtl="0">
              <a:spcBef>
                <a:spcPts val="0"/>
              </a:spcBef>
              <a:spcAft>
                <a:spcPts val="0"/>
              </a:spcAft>
              <a:buNone/>
            </a:pPr>
            <a:r>
              <a:rPr lang="en" sz="2500" dirty="0">
                <a:solidFill>
                  <a:schemeClr val="dk1"/>
                </a:solidFill>
              </a:rPr>
              <a:t>CTM - 004 &amp; 005</a:t>
            </a:r>
            <a:endParaRPr sz="2500" dirty="0">
              <a:solidFill>
                <a:schemeClr val="dk1"/>
              </a:solidFill>
            </a:endParaRPr>
          </a:p>
        </p:txBody>
      </p:sp>
      <p:pic>
        <p:nvPicPr>
          <p:cNvPr id="66" name="Google Shape;66;p13"/>
          <p:cNvPicPr preferRelativeResize="0"/>
          <p:nvPr/>
        </p:nvPicPr>
        <p:blipFill>
          <a:blip r:embed="rId7">
            <a:alphaModFix/>
          </a:blip>
          <a:stretch>
            <a:fillRect/>
          </a:stretch>
        </p:blipFill>
        <p:spPr>
          <a:xfrm>
            <a:off x="8998474" y="11866334"/>
            <a:ext cx="4743038" cy="3297215"/>
          </a:xfrm>
          <a:prstGeom prst="rect">
            <a:avLst/>
          </a:prstGeom>
          <a:noFill/>
          <a:ln>
            <a:noFill/>
          </a:ln>
        </p:spPr>
      </p:pic>
      <p:sp>
        <p:nvSpPr>
          <p:cNvPr id="67" name="Google Shape;67;p13"/>
          <p:cNvSpPr txBox="1"/>
          <p:nvPr/>
        </p:nvSpPr>
        <p:spPr>
          <a:xfrm>
            <a:off x="9586723" y="15114119"/>
            <a:ext cx="3912000" cy="954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500" i="1" dirty="0">
                <a:solidFill>
                  <a:schemeClr val="dk1"/>
                </a:solidFill>
              </a:rPr>
              <a:t>Campeloma decisum</a:t>
            </a:r>
            <a:endParaRPr sz="2500" i="1" dirty="0">
              <a:solidFill>
                <a:schemeClr val="dk1"/>
              </a:solidFill>
            </a:endParaRPr>
          </a:p>
          <a:p>
            <a:pPr marL="0" lvl="0" indent="0" algn="l" rtl="0">
              <a:spcBef>
                <a:spcPts val="0"/>
              </a:spcBef>
              <a:spcAft>
                <a:spcPts val="0"/>
              </a:spcAft>
              <a:buClr>
                <a:schemeClr val="dk1"/>
              </a:buClr>
              <a:buSzPts val="1100"/>
              <a:buFont typeface="Arial"/>
              <a:buNone/>
            </a:pPr>
            <a:r>
              <a:rPr lang="en" sz="2500" dirty="0">
                <a:solidFill>
                  <a:schemeClr val="dk1"/>
                </a:solidFill>
              </a:rPr>
              <a:t>	CTM - 007</a:t>
            </a:r>
            <a:endParaRPr sz="2500" dirty="0">
              <a:solidFill>
                <a:schemeClr val="dk1"/>
              </a:solidFill>
            </a:endParaRPr>
          </a:p>
        </p:txBody>
      </p:sp>
      <p:sp>
        <p:nvSpPr>
          <p:cNvPr id="68" name="Google Shape;68;p13"/>
          <p:cNvSpPr txBox="1"/>
          <p:nvPr/>
        </p:nvSpPr>
        <p:spPr>
          <a:xfrm>
            <a:off x="8393399" y="2396387"/>
            <a:ext cx="16168500" cy="153885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n" sz="4400" dirty="0">
                <a:solidFill>
                  <a:schemeClr val="tx1"/>
                </a:solidFill>
              </a:rPr>
              <a:t>Olivia Marx, Olivia Pfeffer, Sophia Rivera, Lucille Romaine</a:t>
            </a:r>
            <a:endParaRPr sz="4400" dirty="0">
              <a:solidFill>
                <a:schemeClr val="tx1"/>
              </a:solidFill>
            </a:endParaRPr>
          </a:p>
          <a:p>
            <a:pPr marL="0" lvl="0" indent="0" algn="ctr" rtl="0">
              <a:spcBef>
                <a:spcPts val="0"/>
              </a:spcBef>
              <a:spcAft>
                <a:spcPts val="0"/>
              </a:spcAft>
              <a:buClr>
                <a:schemeClr val="dk1"/>
              </a:buClr>
              <a:buSzPts val="1100"/>
              <a:buFont typeface="Arial"/>
              <a:buNone/>
            </a:pPr>
            <a:r>
              <a:rPr lang="en" sz="4400" dirty="0">
                <a:solidFill>
                  <a:schemeClr val="tx1"/>
                </a:solidFill>
              </a:rPr>
              <a:t>Eastport-South Manor Junior-Senior High School</a:t>
            </a:r>
            <a:endParaRPr sz="6600" dirty="0">
              <a:solidFill>
                <a:schemeClr val="tx1"/>
              </a:solidFill>
            </a:endParaRPr>
          </a:p>
        </p:txBody>
      </p:sp>
      <p:pic>
        <p:nvPicPr>
          <p:cNvPr id="70" name="Google Shape;70;p13" descr=" "/>
          <p:cNvPicPr preferRelativeResize="0"/>
          <p:nvPr/>
        </p:nvPicPr>
        <p:blipFill>
          <a:blip r:embed="rId8">
            <a:alphaModFix/>
          </a:blip>
          <a:stretch>
            <a:fillRect/>
          </a:stretch>
        </p:blipFill>
        <p:spPr>
          <a:xfrm>
            <a:off x="494427" y="634762"/>
            <a:ext cx="3819525" cy="1304925"/>
          </a:xfrm>
          <a:prstGeom prst="rect">
            <a:avLst/>
          </a:prstGeom>
          <a:noFill/>
          <a:ln>
            <a:noFill/>
          </a:ln>
        </p:spPr>
      </p:pic>
      <p:pic>
        <p:nvPicPr>
          <p:cNvPr id="71" name="Google Shape;71;p13"/>
          <p:cNvPicPr preferRelativeResize="0"/>
          <p:nvPr/>
        </p:nvPicPr>
        <p:blipFill>
          <a:blip r:embed="rId9">
            <a:alphaModFix/>
          </a:blip>
          <a:stretch>
            <a:fillRect/>
          </a:stretch>
        </p:blipFill>
        <p:spPr>
          <a:xfrm>
            <a:off x="4962438" y="506174"/>
            <a:ext cx="2809875" cy="1562100"/>
          </a:xfrm>
          <a:prstGeom prst="rect">
            <a:avLst/>
          </a:prstGeom>
          <a:noFill/>
          <a:ln>
            <a:noFill/>
          </a:ln>
        </p:spPr>
      </p:pic>
      <p:sp>
        <p:nvSpPr>
          <p:cNvPr id="72" name="Google Shape;72;p13"/>
          <p:cNvSpPr txBox="1"/>
          <p:nvPr/>
        </p:nvSpPr>
        <p:spPr>
          <a:xfrm>
            <a:off x="8658450" y="10128750"/>
            <a:ext cx="15447900" cy="166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6900">
              <a:solidFill>
                <a:schemeClr val="dk2"/>
              </a:solidFill>
            </a:endParaRPr>
          </a:p>
        </p:txBody>
      </p:sp>
      <p:pic>
        <p:nvPicPr>
          <p:cNvPr id="73" name="Google Shape;73;p13"/>
          <p:cNvPicPr preferRelativeResize="0"/>
          <p:nvPr/>
        </p:nvPicPr>
        <p:blipFill>
          <a:blip r:embed="rId10">
            <a:alphaModFix/>
          </a:blip>
          <a:stretch>
            <a:fillRect/>
          </a:stretch>
        </p:blipFill>
        <p:spPr>
          <a:xfrm>
            <a:off x="28530834" y="485298"/>
            <a:ext cx="4038081" cy="1562100"/>
          </a:xfrm>
          <a:prstGeom prst="rect">
            <a:avLst/>
          </a:prstGeom>
          <a:noFill/>
          <a:ln>
            <a:noFill/>
          </a:ln>
        </p:spPr>
      </p:pic>
      <p:pic>
        <p:nvPicPr>
          <p:cNvPr id="74" name="Google Shape;74;p13"/>
          <p:cNvPicPr preferRelativeResize="0"/>
          <p:nvPr/>
        </p:nvPicPr>
        <p:blipFill rotWithShape="1">
          <a:blip r:embed="rId11">
            <a:alphaModFix/>
          </a:blip>
          <a:srcRect l="15587" t="19982" r="68857" b="51892"/>
          <a:stretch/>
        </p:blipFill>
        <p:spPr>
          <a:xfrm>
            <a:off x="26963488" y="247725"/>
            <a:ext cx="1319412" cy="1960050"/>
          </a:xfrm>
          <a:prstGeom prst="rect">
            <a:avLst/>
          </a:prstGeom>
          <a:noFill/>
          <a:ln>
            <a:noFill/>
          </a:ln>
        </p:spPr>
      </p:pic>
      <p:pic>
        <p:nvPicPr>
          <p:cNvPr id="75" name="Google Shape;75;p13"/>
          <p:cNvPicPr preferRelativeResize="0"/>
          <p:nvPr/>
        </p:nvPicPr>
        <p:blipFill rotWithShape="1">
          <a:blip r:embed="rId12">
            <a:alphaModFix/>
          </a:blip>
          <a:srcRect l="-1533" t="-6659" r="74345" b="-5448"/>
          <a:stretch/>
        </p:blipFill>
        <p:spPr>
          <a:xfrm>
            <a:off x="24678675" y="160322"/>
            <a:ext cx="2190375" cy="2125950"/>
          </a:xfrm>
          <a:prstGeom prst="rect">
            <a:avLst/>
          </a:prstGeom>
          <a:noFill/>
          <a:ln>
            <a:noFill/>
          </a:ln>
        </p:spPr>
      </p:pic>
      <p:sp>
        <p:nvSpPr>
          <p:cNvPr id="76" name="Google Shape;76;p13"/>
          <p:cNvSpPr txBox="1"/>
          <p:nvPr/>
        </p:nvSpPr>
        <p:spPr>
          <a:xfrm>
            <a:off x="8374950" y="9524270"/>
            <a:ext cx="15885400" cy="2262600"/>
          </a:xfrm>
          <a:prstGeom prst="rect">
            <a:avLst/>
          </a:prstGeom>
          <a:noFill/>
          <a:ln w="9525" cap="flat" cmpd="sng">
            <a:no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2700" dirty="0">
                <a:solidFill>
                  <a:schemeClr val="dk1"/>
                </a:solidFill>
              </a:rPr>
              <a:t>The specimens that obtained good sequences are CTM-004, CTM-005, CTM-007, CTM-008, and CTM-010. The CTM-007 sequence matches up with the </a:t>
            </a:r>
            <a:r>
              <a:rPr lang="en" sz="2700" i="1" dirty="0">
                <a:solidFill>
                  <a:schemeClr val="dk1"/>
                </a:solidFill>
              </a:rPr>
              <a:t>cipangopaludina chinensis</a:t>
            </a:r>
            <a:r>
              <a:rPr lang="en" sz="2700" dirty="0">
                <a:solidFill>
                  <a:schemeClr val="dk1"/>
                </a:solidFill>
              </a:rPr>
              <a:t> sequence, as well as the </a:t>
            </a:r>
            <a:r>
              <a:rPr lang="en" sz="2700" i="1" dirty="0">
                <a:solidFill>
                  <a:schemeClr val="dk1"/>
                </a:solidFill>
              </a:rPr>
              <a:t>campeloma moitessierianum sequence</a:t>
            </a:r>
            <a:r>
              <a:rPr lang="en" sz="2700" dirty="0">
                <a:solidFill>
                  <a:schemeClr val="dk1"/>
                </a:solidFill>
              </a:rPr>
              <a:t>. The CTM-004 and CTM-005 sequences both match up with the </a:t>
            </a:r>
            <a:r>
              <a:rPr lang="en" sz="2700" i="1" dirty="0">
                <a:solidFill>
                  <a:schemeClr val="dk1"/>
                </a:solidFill>
              </a:rPr>
              <a:t>erpobdellidae</a:t>
            </a:r>
            <a:r>
              <a:rPr lang="en" sz="2700" dirty="0">
                <a:solidFill>
                  <a:schemeClr val="dk1"/>
                </a:solidFill>
              </a:rPr>
              <a:t> sequence. The CTM-008 sequence matches up with the </a:t>
            </a:r>
            <a:r>
              <a:rPr lang="en" sz="2700" i="1" dirty="0">
                <a:solidFill>
                  <a:schemeClr val="dk1"/>
                </a:solidFill>
              </a:rPr>
              <a:t>helisoma anceps</a:t>
            </a:r>
            <a:r>
              <a:rPr lang="en" sz="2700" dirty="0">
                <a:solidFill>
                  <a:schemeClr val="dk1"/>
                </a:solidFill>
              </a:rPr>
              <a:t> sequence. The CTM-010  sequence matches the </a:t>
            </a:r>
            <a:r>
              <a:rPr lang="en" sz="2700" i="1" dirty="0">
                <a:solidFill>
                  <a:schemeClr val="dk1"/>
                </a:solidFill>
              </a:rPr>
              <a:t>pisidium moitessierianum </a:t>
            </a:r>
            <a:r>
              <a:rPr lang="en" sz="2700" dirty="0">
                <a:solidFill>
                  <a:schemeClr val="dk1"/>
                </a:solidFill>
              </a:rPr>
              <a:t>sequence.</a:t>
            </a:r>
            <a:endParaRPr sz="2700" dirty="0">
              <a:solidFill>
                <a:schemeClr val="dk1"/>
              </a:solidFill>
            </a:endParaRPr>
          </a:p>
        </p:txBody>
      </p:sp>
      <p:pic>
        <p:nvPicPr>
          <p:cNvPr id="77" name="Google Shape;77;p13"/>
          <p:cNvPicPr preferRelativeResize="0"/>
          <p:nvPr/>
        </p:nvPicPr>
        <p:blipFill>
          <a:blip r:embed="rId13">
            <a:alphaModFix/>
          </a:blip>
          <a:stretch>
            <a:fillRect/>
          </a:stretch>
        </p:blipFill>
        <p:spPr>
          <a:xfrm>
            <a:off x="35568735" y="9343270"/>
            <a:ext cx="4924425" cy="306705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TotalTime>
  <Words>925</Words>
  <Application>Microsoft Office PowerPoint</Application>
  <PresentationFormat>Custom</PresentationFormat>
  <Paragraphs>35</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Roboto</vt:lpstr>
      <vt:lpstr>Arial</vt:lpstr>
      <vt:lpstr>Simple Light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Bolen, Robert - ESM - High School</cp:lastModifiedBy>
  <cp:revision>4</cp:revision>
  <dcterms:modified xsi:type="dcterms:W3CDTF">2024-05-06T13:13:32Z</dcterms:modified>
</cp:coreProperties>
</file>