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184">
          <p15:clr>
            <a:srgbClr val="747775"/>
          </p15:clr>
        </p15:guide>
        <p15:guide id="2" pos="15552">
          <p15:clr>
            <a:srgbClr val="747775"/>
          </p15:clr>
        </p15:guide>
        <p15:guide id="3" orient="horz" pos="6912">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Bol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1338" y="114"/>
      </p:cViewPr>
      <p:guideLst>
        <p:guide pos="5184"/>
        <p:guide pos="15552"/>
        <p:guide orient="horz" pos="6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7573"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22150" y="3176853"/>
            <a:ext cx="30674400" cy="8757900"/>
          </a:xfrm>
          <a:prstGeom prst="rect">
            <a:avLst/>
          </a:prstGeom>
        </p:spPr>
        <p:txBody>
          <a:bodyPr spcFirstLastPara="1" wrap="square" lIns="341325" tIns="341325" rIns="341325" bIns="341325" anchor="b" anchorCtr="0">
            <a:normAutofit/>
          </a:bodyPr>
          <a:lstStyle>
            <a:lvl1pPr lvl="0" algn="ctr">
              <a:spcBef>
                <a:spcPts val="0"/>
              </a:spcBef>
              <a:spcAft>
                <a:spcPts val="0"/>
              </a:spcAft>
              <a:buSzPts val="19400"/>
              <a:buNone/>
              <a:defRPr sz="19400"/>
            </a:lvl1pPr>
            <a:lvl2pPr lvl="1" algn="ctr">
              <a:spcBef>
                <a:spcPts val="0"/>
              </a:spcBef>
              <a:spcAft>
                <a:spcPts val="0"/>
              </a:spcAft>
              <a:buSzPts val="19400"/>
              <a:buNone/>
              <a:defRPr sz="19400"/>
            </a:lvl2pPr>
            <a:lvl3pPr lvl="2" algn="ctr">
              <a:spcBef>
                <a:spcPts val="0"/>
              </a:spcBef>
              <a:spcAft>
                <a:spcPts val="0"/>
              </a:spcAft>
              <a:buSzPts val="19400"/>
              <a:buNone/>
              <a:defRPr sz="19400"/>
            </a:lvl3pPr>
            <a:lvl4pPr lvl="3" algn="ctr">
              <a:spcBef>
                <a:spcPts val="0"/>
              </a:spcBef>
              <a:spcAft>
                <a:spcPts val="0"/>
              </a:spcAft>
              <a:buSzPts val="19400"/>
              <a:buNone/>
              <a:defRPr sz="19400"/>
            </a:lvl4pPr>
            <a:lvl5pPr lvl="4" algn="ctr">
              <a:spcBef>
                <a:spcPts val="0"/>
              </a:spcBef>
              <a:spcAft>
                <a:spcPts val="0"/>
              </a:spcAft>
              <a:buSzPts val="19400"/>
              <a:buNone/>
              <a:defRPr sz="19400"/>
            </a:lvl5pPr>
            <a:lvl6pPr lvl="5" algn="ctr">
              <a:spcBef>
                <a:spcPts val="0"/>
              </a:spcBef>
              <a:spcAft>
                <a:spcPts val="0"/>
              </a:spcAft>
              <a:buSzPts val="19400"/>
              <a:buNone/>
              <a:defRPr sz="19400"/>
            </a:lvl6pPr>
            <a:lvl7pPr lvl="6" algn="ctr">
              <a:spcBef>
                <a:spcPts val="0"/>
              </a:spcBef>
              <a:spcAft>
                <a:spcPts val="0"/>
              </a:spcAft>
              <a:buSzPts val="19400"/>
              <a:buNone/>
              <a:defRPr sz="19400"/>
            </a:lvl7pPr>
            <a:lvl8pPr lvl="7" algn="ctr">
              <a:spcBef>
                <a:spcPts val="0"/>
              </a:spcBef>
              <a:spcAft>
                <a:spcPts val="0"/>
              </a:spcAft>
              <a:buSzPts val="19400"/>
              <a:buNone/>
              <a:defRPr sz="19400"/>
            </a:lvl8pPr>
            <a:lvl9pPr lvl="8" algn="ctr">
              <a:spcBef>
                <a:spcPts val="0"/>
              </a:spcBef>
              <a:spcAft>
                <a:spcPts val="0"/>
              </a:spcAft>
              <a:buSzPts val="19400"/>
              <a:buNone/>
              <a:defRPr sz="19400"/>
            </a:lvl9pPr>
          </a:lstStyle>
          <a:p>
            <a:endParaRPr/>
          </a:p>
        </p:txBody>
      </p:sp>
      <p:sp>
        <p:nvSpPr>
          <p:cNvPr id="11" name="Google Shape;11;p2"/>
          <p:cNvSpPr txBox="1">
            <a:spLocks noGrp="1"/>
          </p:cNvSpPr>
          <p:nvPr>
            <p:ph type="subTitle" idx="1"/>
          </p:nvPr>
        </p:nvSpPr>
        <p:spPr>
          <a:xfrm>
            <a:off x="1122120" y="12092267"/>
            <a:ext cx="30674400" cy="3381900"/>
          </a:xfrm>
          <a:prstGeom prst="rect">
            <a:avLst/>
          </a:prstGeom>
        </p:spPr>
        <p:txBody>
          <a:bodyPr spcFirstLastPara="1" wrap="square" lIns="341325" tIns="341325" rIns="341325" bIns="341325" anchor="t" anchorCtr="0">
            <a:normAutofit/>
          </a:bodyPr>
          <a:lstStyle>
            <a:lvl1pPr lvl="0" algn="ctr">
              <a:lnSpc>
                <a:spcPct val="100000"/>
              </a:lnSpc>
              <a:spcBef>
                <a:spcPts val="0"/>
              </a:spcBef>
              <a:spcAft>
                <a:spcPts val="0"/>
              </a:spcAft>
              <a:buSzPts val="10500"/>
              <a:buNone/>
              <a:defRPr sz="10500"/>
            </a:lvl1pPr>
            <a:lvl2pPr lvl="1" algn="ctr">
              <a:lnSpc>
                <a:spcPct val="100000"/>
              </a:lnSpc>
              <a:spcBef>
                <a:spcPts val="0"/>
              </a:spcBef>
              <a:spcAft>
                <a:spcPts val="0"/>
              </a:spcAft>
              <a:buSzPts val="10500"/>
              <a:buNone/>
              <a:defRPr sz="10500"/>
            </a:lvl2pPr>
            <a:lvl3pPr lvl="2" algn="ctr">
              <a:lnSpc>
                <a:spcPct val="100000"/>
              </a:lnSpc>
              <a:spcBef>
                <a:spcPts val="0"/>
              </a:spcBef>
              <a:spcAft>
                <a:spcPts val="0"/>
              </a:spcAft>
              <a:buSzPts val="10500"/>
              <a:buNone/>
              <a:defRPr sz="10500"/>
            </a:lvl3pPr>
            <a:lvl4pPr lvl="3" algn="ctr">
              <a:lnSpc>
                <a:spcPct val="100000"/>
              </a:lnSpc>
              <a:spcBef>
                <a:spcPts val="0"/>
              </a:spcBef>
              <a:spcAft>
                <a:spcPts val="0"/>
              </a:spcAft>
              <a:buSzPts val="10500"/>
              <a:buNone/>
              <a:defRPr sz="10500"/>
            </a:lvl4pPr>
            <a:lvl5pPr lvl="4" algn="ctr">
              <a:lnSpc>
                <a:spcPct val="100000"/>
              </a:lnSpc>
              <a:spcBef>
                <a:spcPts val="0"/>
              </a:spcBef>
              <a:spcAft>
                <a:spcPts val="0"/>
              </a:spcAft>
              <a:buSzPts val="10500"/>
              <a:buNone/>
              <a:defRPr sz="10500"/>
            </a:lvl5pPr>
            <a:lvl6pPr lvl="5" algn="ctr">
              <a:lnSpc>
                <a:spcPct val="100000"/>
              </a:lnSpc>
              <a:spcBef>
                <a:spcPts val="0"/>
              </a:spcBef>
              <a:spcAft>
                <a:spcPts val="0"/>
              </a:spcAft>
              <a:buSzPts val="10500"/>
              <a:buNone/>
              <a:defRPr sz="10500"/>
            </a:lvl6pPr>
            <a:lvl7pPr lvl="6" algn="ctr">
              <a:lnSpc>
                <a:spcPct val="100000"/>
              </a:lnSpc>
              <a:spcBef>
                <a:spcPts val="0"/>
              </a:spcBef>
              <a:spcAft>
                <a:spcPts val="0"/>
              </a:spcAft>
              <a:buSzPts val="10500"/>
              <a:buNone/>
              <a:defRPr sz="10500"/>
            </a:lvl7pPr>
            <a:lvl8pPr lvl="7" algn="ctr">
              <a:lnSpc>
                <a:spcPct val="100000"/>
              </a:lnSpc>
              <a:spcBef>
                <a:spcPts val="0"/>
              </a:spcBef>
              <a:spcAft>
                <a:spcPts val="0"/>
              </a:spcAft>
              <a:buSzPts val="10500"/>
              <a:buNone/>
              <a:defRPr sz="10500"/>
            </a:lvl8pPr>
            <a:lvl9pPr lvl="8" algn="ctr">
              <a:lnSpc>
                <a:spcPct val="100000"/>
              </a:lnSpc>
              <a:spcBef>
                <a:spcPts val="0"/>
              </a:spcBef>
              <a:spcAft>
                <a:spcPts val="0"/>
              </a:spcAft>
              <a:buSzPts val="10500"/>
              <a:buNone/>
              <a:defRPr sz="10500"/>
            </a:lvl9pPr>
          </a:lstStyle>
          <a:p>
            <a:endParaRPr/>
          </a:p>
        </p:txBody>
      </p:sp>
      <p:sp>
        <p:nvSpPr>
          <p:cNvPr id="12" name="Google Shape;12;p2"/>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122120" y="9176960"/>
            <a:ext cx="30674400" cy="3591600"/>
          </a:xfrm>
          <a:prstGeom prst="rect">
            <a:avLst/>
          </a:prstGeom>
        </p:spPr>
        <p:txBody>
          <a:bodyPr spcFirstLastPara="1" wrap="square" lIns="341325" tIns="341325" rIns="341325" bIns="341325" anchor="ctr" anchorCtr="0">
            <a:normAutofit/>
          </a:bodyPr>
          <a:lstStyle>
            <a:lvl1pPr lvl="0" algn="ctr">
              <a:spcBef>
                <a:spcPts val="0"/>
              </a:spcBef>
              <a:spcAft>
                <a:spcPts val="0"/>
              </a:spcAft>
              <a:buSzPts val="13400"/>
              <a:buNone/>
              <a:defRPr sz="13400"/>
            </a:lvl1pPr>
            <a:lvl2pPr lvl="1" algn="ctr">
              <a:spcBef>
                <a:spcPts val="0"/>
              </a:spcBef>
              <a:spcAft>
                <a:spcPts val="0"/>
              </a:spcAft>
              <a:buSzPts val="13400"/>
              <a:buNone/>
              <a:defRPr sz="13400"/>
            </a:lvl2pPr>
            <a:lvl3pPr lvl="2" algn="ctr">
              <a:spcBef>
                <a:spcPts val="0"/>
              </a:spcBef>
              <a:spcAft>
                <a:spcPts val="0"/>
              </a:spcAft>
              <a:buSzPts val="13400"/>
              <a:buNone/>
              <a:defRPr sz="13400"/>
            </a:lvl3pPr>
            <a:lvl4pPr lvl="3" algn="ctr">
              <a:spcBef>
                <a:spcPts val="0"/>
              </a:spcBef>
              <a:spcAft>
                <a:spcPts val="0"/>
              </a:spcAft>
              <a:buSzPts val="13400"/>
              <a:buNone/>
              <a:defRPr sz="13400"/>
            </a:lvl4pPr>
            <a:lvl5pPr lvl="4" algn="ctr">
              <a:spcBef>
                <a:spcPts val="0"/>
              </a:spcBef>
              <a:spcAft>
                <a:spcPts val="0"/>
              </a:spcAft>
              <a:buSzPts val="13400"/>
              <a:buNone/>
              <a:defRPr sz="13400"/>
            </a:lvl5pPr>
            <a:lvl6pPr lvl="5" algn="ctr">
              <a:spcBef>
                <a:spcPts val="0"/>
              </a:spcBef>
              <a:spcAft>
                <a:spcPts val="0"/>
              </a:spcAft>
              <a:buSzPts val="13400"/>
              <a:buNone/>
              <a:defRPr sz="13400"/>
            </a:lvl6pPr>
            <a:lvl7pPr lvl="6" algn="ctr">
              <a:spcBef>
                <a:spcPts val="0"/>
              </a:spcBef>
              <a:spcAft>
                <a:spcPts val="0"/>
              </a:spcAft>
              <a:buSzPts val="13400"/>
              <a:buNone/>
              <a:defRPr sz="13400"/>
            </a:lvl7pPr>
            <a:lvl8pPr lvl="7" algn="ctr">
              <a:spcBef>
                <a:spcPts val="0"/>
              </a:spcBef>
              <a:spcAft>
                <a:spcPts val="0"/>
              </a:spcAft>
              <a:buSzPts val="13400"/>
              <a:buNone/>
              <a:defRPr sz="13400"/>
            </a:lvl8pPr>
            <a:lvl9pPr lvl="8" algn="ctr">
              <a:spcBef>
                <a:spcPts val="0"/>
              </a:spcBef>
              <a:spcAft>
                <a:spcPts val="0"/>
              </a:spcAft>
              <a:buSzPts val="13400"/>
              <a:buNone/>
              <a:defRPr sz="13400"/>
            </a:lvl9pPr>
          </a:lstStyle>
          <a:p>
            <a:endParaRPr/>
          </a:p>
        </p:txBody>
      </p:sp>
      <p:sp>
        <p:nvSpPr>
          <p:cNvPr id="15" name="Google Shape;15;p3"/>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122120" y="1898773"/>
            <a:ext cx="30674400" cy="2443500"/>
          </a:xfrm>
          <a:prstGeom prst="rect">
            <a:avLst/>
          </a:prstGeom>
        </p:spPr>
        <p:txBody>
          <a:bodyPr spcFirstLastPara="1" wrap="square" lIns="341325" tIns="341325" rIns="341325" bIns="341325" anchor="t" anchorCtr="0">
            <a:normAutofit/>
          </a:bodyPr>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a:endParaRPr/>
          </a:p>
        </p:txBody>
      </p:sp>
      <p:sp>
        <p:nvSpPr>
          <p:cNvPr id="22" name="Google Shape;22;p5"/>
          <p:cNvSpPr txBox="1">
            <a:spLocks noGrp="1"/>
          </p:cNvSpPr>
          <p:nvPr>
            <p:ph type="body" idx="1"/>
          </p:nvPr>
        </p:nvSpPr>
        <p:spPr>
          <a:xfrm>
            <a:off x="1122120" y="4917227"/>
            <a:ext cx="14399700" cy="14576700"/>
          </a:xfrm>
          <a:prstGeom prst="rect">
            <a:avLst/>
          </a:prstGeom>
        </p:spPr>
        <p:txBody>
          <a:bodyPr spcFirstLastPara="1" wrap="square" lIns="341325" tIns="341325" rIns="341325" bIns="341325" anchor="t" anchorCtr="0">
            <a:normAutofit/>
          </a:bodyPr>
          <a:lstStyle>
            <a:lvl1pPr marL="457200" lvl="0" indent="-558800">
              <a:spcBef>
                <a:spcPts val="0"/>
              </a:spcBef>
              <a:spcAft>
                <a:spcPts val="0"/>
              </a:spcAft>
              <a:buSzPts val="5200"/>
              <a:buChar char="●"/>
              <a:defRPr sz="5200"/>
            </a:lvl1pPr>
            <a:lvl2pPr marL="914400" lvl="1" indent="-514350">
              <a:spcBef>
                <a:spcPts val="0"/>
              </a:spcBef>
              <a:spcAft>
                <a:spcPts val="0"/>
              </a:spcAft>
              <a:buSzPts val="4500"/>
              <a:buChar char="○"/>
              <a:defRPr sz="4500"/>
            </a:lvl2pPr>
            <a:lvl3pPr marL="1371600" lvl="2" indent="-514350">
              <a:spcBef>
                <a:spcPts val="0"/>
              </a:spcBef>
              <a:spcAft>
                <a:spcPts val="0"/>
              </a:spcAft>
              <a:buSzPts val="4500"/>
              <a:buChar char="■"/>
              <a:defRPr sz="4500"/>
            </a:lvl3pPr>
            <a:lvl4pPr marL="1828800" lvl="3" indent="-514350">
              <a:spcBef>
                <a:spcPts val="0"/>
              </a:spcBef>
              <a:spcAft>
                <a:spcPts val="0"/>
              </a:spcAft>
              <a:buSzPts val="4500"/>
              <a:buChar char="●"/>
              <a:defRPr sz="4500"/>
            </a:lvl4pPr>
            <a:lvl5pPr marL="2286000" lvl="4" indent="-514350">
              <a:spcBef>
                <a:spcPts val="0"/>
              </a:spcBef>
              <a:spcAft>
                <a:spcPts val="0"/>
              </a:spcAft>
              <a:buSzPts val="4500"/>
              <a:buChar char="○"/>
              <a:defRPr sz="4500"/>
            </a:lvl5pPr>
            <a:lvl6pPr marL="2743200" lvl="5" indent="-514350">
              <a:spcBef>
                <a:spcPts val="0"/>
              </a:spcBef>
              <a:spcAft>
                <a:spcPts val="0"/>
              </a:spcAft>
              <a:buSzPts val="4500"/>
              <a:buChar char="■"/>
              <a:defRPr sz="4500"/>
            </a:lvl6pPr>
            <a:lvl7pPr marL="3200400" lvl="6" indent="-514350">
              <a:spcBef>
                <a:spcPts val="0"/>
              </a:spcBef>
              <a:spcAft>
                <a:spcPts val="0"/>
              </a:spcAft>
              <a:buSzPts val="4500"/>
              <a:buChar char="●"/>
              <a:defRPr sz="4500"/>
            </a:lvl7pPr>
            <a:lvl8pPr marL="3657600" lvl="7" indent="-514350">
              <a:spcBef>
                <a:spcPts val="0"/>
              </a:spcBef>
              <a:spcAft>
                <a:spcPts val="0"/>
              </a:spcAft>
              <a:buSzPts val="4500"/>
              <a:buChar char="○"/>
              <a:defRPr sz="4500"/>
            </a:lvl8pPr>
            <a:lvl9pPr marL="4114800" lvl="8" indent="-514350">
              <a:spcBef>
                <a:spcPts val="0"/>
              </a:spcBef>
              <a:spcAft>
                <a:spcPts val="0"/>
              </a:spcAft>
              <a:buSzPts val="4500"/>
              <a:buChar char="■"/>
              <a:defRPr sz="4500"/>
            </a:lvl9pPr>
          </a:lstStyle>
          <a:p>
            <a:endParaRPr/>
          </a:p>
        </p:txBody>
      </p:sp>
      <p:sp>
        <p:nvSpPr>
          <p:cNvPr id="23" name="Google Shape;23;p5"/>
          <p:cNvSpPr txBox="1">
            <a:spLocks noGrp="1"/>
          </p:cNvSpPr>
          <p:nvPr>
            <p:ph type="body" idx="2"/>
          </p:nvPr>
        </p:nvSpPr>
        <p:spPr>
          <a:xfrm>
            <a:off x="17396640" y="4917227"/>
            <a:ext cx="14399700" cy="14576700"/>
          </a:xfrm>
          <a:prstGeom prst="rect">
            <a:avLst/>
          </a:prstGeom>
        </p:spPr>
        <p:txBody>
          <a:bodyPr spcFirstLastPara="1" wrap="square" lIns="341325" tIns="341325" rIns="341325" bIns="341325" anchor="t" anchorCtr="0">
            <a:normAutofit/>
          </a:bodyPr>
          <a:lstStyle>
            <a:lvl1pPr marL="457200" lvl="0" indent="-558800">
              <a:spcBef>
                <a:spcPts val="0"/>
              </a:spcBef>
              <a:spcAft>
                <a:spcPts val="0"/>
              </a:spcAft>
              <a:buSzPts val="5200"/>
              <a:buChar char="●"/>
              <a:defRPr sz="5200"/>
            </a:lvl1pPr>
            <a:lvl2pPr marL="914400" lvl="1" indent="-514350">
              <a:spcBef>
                <a:spcPts val="0"/>
              </a:spcBef>
              <a:spcAft>
                <a:spcPts val="0"/>
              </a:spcAft>
              <a:buSzPts val="4500"/>
              <a:buChar char="○"/>
              <a:defRPr sz="4500"/>
            </a:lvl2pPr>
            <a:lvl3pPr marL="1371600" lvl="2" indent="-514350">
              <a:spcBef>
                <a:spcPts val="0"/>
              </a:spcBef>
              <a:spcAft>
                <a:spcPts val="0"/>
              </a:spcAft>
              <a:buSzPts val="4500"/>
              <a:buChar char="■"/>
              <a:defRPr sz="4500"/>
            </a:lvl3pPr>
            <a:lvl4pPr marL="1828800" lvl="3" indent="-514350">
              <a:spcBef>
                <a:spcPts val="0"/>
              </a:spcBef>
              <a:spcAft>
                <a:spcPts val="0"/>
              </a:spcAft>
              <a:buSzPts val="4500"/>
              <a:buChar char="●"/>
              <a:defRPr sz="4500"/>
            </a:lvl4pPr>
            <a:lvl5pPr marL="2286000" lvl="4" indent="-514350">
              <a:spcBef>
                <a:spcPts val="0"/>
              </a:spcBef>
              <a:spcAft>
                <a:spcPts val="0"/>
              </a:spcAft>
              <a:buSzPts val="4500"/>
              <a:buChar char="○"/>
              <a:defRPr sz="4500"/>
            </a:lvl5pPr>
            <a:lvl6pPr marL="2743200" lvl="5" indent="-514350">
              <a:spcBef>
                <a:spcPts val="0"/>
              </a:spcBef>
              <a:spcAft>
                <a:spcPts val="0"/>
              </a:spcAft>
              <a:buSzPts val="4500"/>
              <a:buChar char="■"/>
              <a:defRPr sz="4500"/>
            </a:lvl6pPr>
            <a:lvl7pPr marL="3200400" lvl="6" indent="-514350">
              <a:spcBef>
                <a:spcPts val="0"/>
              </a:spcBef>
              <a:spcAft>
                <a:spcPts val="0"/>
              </a:spcAft>
              <a:buSzPts val="4500"/>
              <a:buChar char="●"/>
              <a:defRPr sz="4500"/>
            </a:lvl7pPr>
            <a:lvl8pPr marL="3657600" lvl="7" indent="-514350">
              <a:spcBef>
                <a:spcPts val="0"/>
              </a:spcBef>
              <a:spcAft>
                <a:spcPts val="0"/>
              </a:spcAft>
              <a:buSzPts val="4500"/>
              <a:buChar char="○"/>
              <a:defRPr sz="4500"/>
            </a:lvl8pPr>
            <a:lvl9pPr marL="4114800" lvl="8" indent="-514350">
              <a:spcBef>
                <a:spcPts val="0"/>
              </a:spcBef>
              <a:spcAft>
                <a:spcPts val="0"/>
              </a:spcAft>
              <a:buSzPts val="4500"/>
              <a:buChar char="■"/>
              <a:defRPr sz="4500"/>
            </a:lvl9pPr>
          </a:lstStyle>
          <a:p>
            <a:endParaRPr/>
          </a:p>
        </p:txBody>
      </p:sp>
      <p:sp>
        <p:nvSpPr>
          <p:cNvPr id="24" name="Google Shape;24;p5"/>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122120" y="1898773"/>
            <a:ext cx="30674400" cy="2443500"/>
          </a:xfrm>
          <a:prstGeom prst="rect">
            <a:avLst/>
          </a:prstGeom>
        </p:spPr>
        <p:txBody>
          <a:bodyPr spcFirstLastPara="1" wrap="square" lIns="341325" tIns="341325" rIns="341325" bIns="341325" anchor="t" anchorCtr="0">
            <a:normAutofit/>
          </a:bodyPr>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a:endParaRPr/>
          </a:p>
        </p:txBody>
      </p:sp>
      <p:sp>
        <p:nvSpPr>
          <p:cNvPr id="27" name="Google Shape;27;p6"/>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122120" y="2370560"/>
            <a:ext cx="10108800" cy="3224400"/>
          </a:xfrm>
          <a:prstGeom prst="rect">
            <a:avLst/>
          </a:prstGeom>
        </p:spPr>
        <p:txBody>
          <a:bodyPr spcFirstLastPara="1" wrap="square" lIns="341325" tIns="341325" rIns="341325" bIns="341325" anchor="b" anchorCtr="0">
            <a:normAutofit/>
          </a:bodyPr>
          <a:lstStyle>
            <a:lvl1pPr lvl="0">
              <a:spcBef>
                <a:spcPts val="0"/>
              </a:spcBef>
              <a:spcAft>
                <a:spcPts val="0"/>
              </a:spcAft>
              <a:buSzPts val="9000"/>
              <a:buNone/>
              <a:defRPr sz="9000"/>
            </a:lvl1pPr>
            <a:lvl2pPr lvl="1">
              <a:spcBef>
                <a:spcPts val="0"/>
              </a:spcBef>
              <a:spcAft>
                <a:spcPts val="0"/>
              </a:spcAft>
              <a:buSzPts val="9000"/>
              <a:buNone/>
              <a:defRPr sz="9000"/>
            </a:lvl2pPr>
            <a:lvl3pPr lvl="2">
              <a:spcBef>
                <a:spcPts val="0"/>
              </a:spcBef>
              <a:spcAft>
                <a:spcPts val="0"/>
              </a:spcAft>
              <a:buSzPts val="9000"/>
              <a:buNone/>
              <a:defRPr sz="9000"/>
            </a:lvl3pPr>
            <a:lvl4pPr lvl="3">
              <a:spcBef>
                <a:spcPts val="0"/>
              </a:spcBef>
              <a:spcAft>
                <a:spcPts val="0"/>
              </a:spcAft>
              <a:buSzPts val="9000"/>
              <a:buNone/>
              <a:defRPr sz="9000"/>
            </a:lvl4pPr>
            <a:lvl5pPr lvl="4">
              <a:spcBef>
                <a:spcPts val="0"/>
              </a:spcBef>
              <a:spcAft>
                <a:spcPts val="0"/>
              </a:spcAft>
              <a:buSzPts val="9000"/>
              <a:buNone/>
              <a:defRPr sz="9000"/>
            </a:lvl5pPr>
            <a:lvl6pPr lvl="5">
              <a:spcBef>
                <a:spcPts val="0"/>
              </a:spcBef>
              <a:spcAft>
                <a:spcPts val="0"/>
              </a:spcAft>
              <a:buSzPts val="9000"/>
              <a:buNone/>
              <a:defRPr sz="9000"/>
            </a:lvl6pPr>
            <a:lvl7pPr lvl="6">
              <a:spcBef>
                <a:spcPts val="0"/>
              </a:spcBef>
              <a:spcAft>
                <a:spcPts val="0"/>
              </a:spcAft>
              <a:buSzPts val="9000"/>
              <a:buNone/>
              <a:defRPr sz="9000"/>
            </a:lvl7pPr>
            <a:lvl8pPr lvl="7">
              <a:spcBef>
                <a:spcPts val="0"/>
              </a:spcBef>
              <a:spcAft>
                <a:spcPts val="0"/>
              </a:spcAft>
              <a:buSzPts val="9000"/>
              <a:buNone/>
              <a:defRPr sz="9000"/>
            </a:lvl8pPr>
            <a:lvl9pPr lvl="8">
              <a:spcBef>
                <a:spcPts val="0"/>
              </a:spcBef>
              <a:spcAft>
                <a:spcPts val="0"/>
              </a:spcAft>
              <a:buSzPts val="9000"/>
              <a:buNone/>
              <a:defRPr sz="9000"/>
            </a:lvl9pPr>
          </a:lstStyle>
          <a:p>
            <a:endParaRPr/>
          </a:p>
        </p:txBody>
      </p:sp>
      <p:sp>
        <p:nvSpPr>
          <p:cNvPr id="30" name="Google Shape;30;p7"/>
          <p:cNvSpPr txBox="1">
            <a:spLocks noGrp="1"/>
          </p:cNvSpPr>
          <p:nvPr>
            <p:ph type="body" idx="1"/>
          </p:nvPr>
        </p:nvSpPr>
        <p:spPr>
          <a:xfrm>
            <a:off x="1122120" y="5928960"/>
            <a:ext cx="10108800" cy="13565400"/>
          </a:xfrm>
          <a:prstGeom prst="rect">
            <a:avLst/>
          </a:prstGeom>
        </p:spPr>
        <p:txBody>
          <a:bodyPr spcFirstLastPara="1" wrap="square" lIns="341325" tIns="341325" rIns="341325" bIns="341325" anchor="t" anchorCtr="0">
            <a:normAutofit/>
          </a:bodyPr>
          <a:lstStyle>
            <a:lvl1pPr marL="457200" lvl="0" indent="-514350">
              <a:spcBef>
                <a:spcPts val="0"/>
              </a:spcBef>
              <a:spcAft>
                <a:spcPts val="0"/>
              </a:spcAft>
              <a:buSzPts val="4500"/>
              <a:buChar char="●"/>
              <a:defRPr sz="4500"/>
            </a:lvl1pPr>
            <a:lvl2pPr marL="914400" lvl="1" indent="-514350">
              <a:spcBef>
                <a:spcPts val="0"/>
              </a:spcBef>
              <a:spcAft>
                <a:spcPts val="0"/>
              </a:spcAft>
              <a:buSzPts val="4500"/>
              <a:buChar char="○"/>
              <a:defRPr sz="4500"/>
            </a:lvl2pPr>
            <a:lvl3pPr marL="1371600" lvl="2" indent="-514350">
              <a:spcBef>
                <a:spcPts val="0"/>
              </a:spcBef>
              <a:spcAft>
                <a:spcPts val="0"/>
              </a:spcAft>
              <a:buSzPts val="4500"/>
              <a:buChar char="■"/>
              <a:defRPr sz="4500"/>
            </a:lvl3pPr>
            <a:lvl4pPr marL="1828800" lvl="3" indent="-514350">
              <a:spcBef>
                <a:spcPts val="0"/>
              </a:spcBef>
              <a:spcAft>
                <a:spcPts val="0"/>
              </a:spcAft>
              <a:buSzPts val="4500"/>
              <a:buChar char="●"/>
              <a:defRPr sz="4500"/>
            </a:lvl4pPr>
            <a:lvl5pPr marL="2286000" lvl="4" indent="-514350">
              <a:spcBef>
                <a:spcPts val="0"/>
              </a:spcBef>
              <a:spcAft>
                <a:spcPts val="0"/>
              </a:spcAft>
              <a:buSzPts val="4500"/>
              <a:buChar char="○"/>
              <a:defRPr sz="4500"/>
            </a:lvl5pPr>
            <a:lvl6pPr marL="2743200" lvl="5" indent="-514350">
              <a:spcBef>
                <a:spcPts val="0"/>
              </a:spcBef>
              <a:spcAft>
                <a:spcPts val="0"/>
              </a:spcAft>
              <a:buSzPts val="4500"/>
              <a:buChar char="■"/>
              <a:defRPr sz="4500"/>
            </a:lvl6pPr>
            <a:lvl7pPr marL="3200400" lvl="6" indent="-514350">
              <a:spcBef>
                <a:spcPts val="0"/>
              </a:spcBef>
              <a:spcAft>
                <a:spcPts val="0"/>
              </a:spcAft>
              <a:buSzPts val="4500"/>
              <a:buChar char="●"/>
              <a:defRPr sz="4500"/>
            </a:lvl7pPr>
            <a:lvl8pPr marL="3657600" lvl="7" indent="-514350">
              <a:spcBef>
                <a:spcPts val="0"/>
              </a:spcBef>
              <a:spcAft>
                <a:spcPts val="0"/>
              </a:spcAft>
              <a:buSzPts val="4500"/>
              <a:buChar char="○"/>
              <a:defRPr sz="4500"/>
            </a:lvl8pPr>
            <a:lvl9pPr marL="4114800" lvl="8" indent="-514350">
              <a:spcBef>
                <a:spcPts val="0"/>
              </a:spcBef>
              <a:spcAft>
                <a:spcPts val="0"/>
              </a:spcAft>
              <a:buSzPts val="4500"/>
              <a:buChar char="■"/>
              <a:defRPr sz="4500"/>
            </a:lvl9pPr>
          </a:lstStyle>
          <a:p>
            <a:endParaRPr/>
          </a:p>
        </p:txBody>
      </p:sp>
      <p:sp>
        <p:nvSpPr>
          <p:cNvPr id="31" name="Google Shape;31;p7"/>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764900" y="1920640"/>
            <a:ext cx="22923900" cy="17454000"/>
          </a:xfrm>
          <a:prstGeom prst="rect">
            <a:avLst/>
          </a:prstGeom>
        </p:spPr>
        <p:txBody>
          <a:bodyPr spcFirstLastPara="1" wrap="square" lIns="341325" tIns="341325" rIns="341325" bIns="341325" anchor="ctr" anchorCtr="0">
            <a:normAutofit/>
          </a:bodyPr>
          <a:lstStyle>
            <a:lvl1pPr lvl="0">
              <a:spcBef>
                <a:spcPts val="0"/>
              </a:spcBef>
              <a:spcAft>
                <a:spcPts val="0"/>
              </a:spcAft>
              <a:buSzPts val="17900"/>
              <a:buNone/>
              <a:defRPr sz="17900"/>
            </a:lvl1pPr>
            <a:lvl2pPr lvl="1">
              <a:spcBef>
                <a:spcPts val="0"/>
              </a:spcBef>
              <a:spcAft>
                <a:spcPts val="0"/>
              </a:spcAft>
              <a:buSzPts val="17900"/>
              <a:buNone/>
              <a:defRPr sz="17900"/>
            </a:lvl2pPr>
            <a:lvl3pPr lvl="2">
              <a:spcBef>
                <a:spcPts val="0"/>
              </a:spcBef>
              <a:spcAft>
                <a:spcPts val="0"/>
              </a:spcAft>
              <a:buSzPts val="17900"/>
              <a:buNone/>
              <a:defRPr sz="17900"/>
            </a:lvl3pPr>
            <a:lvl4pPr lvl="3">
              <a:spcBef>
                <a:spcPts val="0"/>
              </a:spcBef>
              <a:spcAft>
                <a:spcPts val="0"/>
              </a:spcAft>
              <a:buSzPts val="17900"/>
              <a:buNone/>
              <a:defRPr sz="17900"/>
            </a:lvl4pPr>
            <a:lvl5pPr lvl="4">
              <a:spcBef>
                <a:spcPts val="0"/>
              </a:spcBef>
              <a:spcAft>
                <a:spcPts val="0"/>
              </a:spcAft>
              <a:buSzPts val="17900"/>
              <a:buNone/>
              <a:defRPr sz="17900"/>
            </a:lvl5pPr>
            <a:lvl6pPr lvl="5">
              <a:spcBef>
                <a:spcPts val="0"/>
              </a:spcBef>
              <a:spcAft>
                <a:spcPts val="0"/>
              </a:spcAft>
              <a:buSzPts val="17900"/>
              <a:buNone/>
              <a:defRPr sz="17900"/>
            </a:lvl6pPr>
            <a:lvl7pPr lvl="6">
              <a:spcBef>
                <a:spcPts val="0"/>
              </a:spcBef>
              <a:spcAft>
                <a:spcPts val="0"/>
              </a:spcAft>
              <a:buSzPts val="17900"/>
              <a:buNone/>
              <a:defRPr sz="17900"/>
            </a:lvl7pPr>
            <a:lvl8pPr lvl="7">
              <a:spcBef>
                <a:spcPts val="0"/>
              </a:spcBef>
              <a:spcAft>
                <a:spcPts val="0"/>
              </a:spcAft>
              <a:buSzPts val="17900"/>
              <a:buNone/>
              <a:defRPr sz="17900"/>
            </a:lvl8pPr>
            <a:lvl9pPr lvl="8">
              <a:spcBef>
                <a:spcPts val="0"/>
              </a:spcBef>
              <a:spcAft>
                <a:spcPts val="0"/>
              </a:spcAft>
              <a:buSzPts val="17900"/>
              <a:buNone/>
              <a:defRPr sz="17900"/>
            </a:lvl9pPr>
          </a:lstStyle>
          <a:p>
            <a:endParaRPr/>
          </a:p>
        </p:txBody>
      </p:sp>
      <p:sp>
        <p:nvSpPr>
          <p:cNvPr id="34" name="Google Shape;34;p8"/>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6459200" y="-533"/>
            <a:ext cx="16459200" cy="21945600"/>
          </a:xfrm>
          <a:prstGeom prst="rect">
            <a:avLst/>
          </a:prstGeom>
          <a:solidFill>
            <a:schemeClr val="lt2"/>
          </a:solidFill>
          <a:ln>
            <a:noFill/>
          </a:ln>
        </p:spPr>
        <p:txBody>
          <a:bodyPr spcFirstLastPara="1" wrap="square" lIns="341325" tIns="341325" rIns="341325" bIns="3413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955800" y="5261547"/>
            <a:ext cx="14562900" cy="6324300"/>
          </a:xfrm>
          <a:prstGeom prst="rect">
            <a:avLst/>
          </a:prstGeom>
        </p:spPr>
        <p:txBody>
          <a:bodyPr spcFirstLastPara="1" wrap="square" lIns="341325" tIns="341325" rIns="341325" bIns="341325" anchor="b" anchorCtr="0">
            <a:normAutofit/>
          </a:bodyPr>
          <a:lstStyle>
            <a:lvl1pPr lvl="0" algn="ctr">
              <a:spcBef>
                <a:spcPts val="0"/>
              </a:spcBef>
              <a:spcAft>
                <a:spcPts val="0"/>
              </a:spcAft>
              <a:buSzPts val="15700"/>
              <a:buNone/>
              <a:defRPr sz="15700"/>
            </a:lvl1pPr>
            <a:lvl2pPr lvl="1" algn="ctr">
              <a:spcBef>
                <a:spcPts val="0"/>
              </a:spcBef>
              <a:spcAft>
                <a:spcPts val="0"/>
              </a:spcAft>
              <a:buSzPts val="15700"/>
              <a:buNone/>
              <a:defRPr sz="15700"/>
            </a:lvl2pPr>
            <a:lvl3pPr lvl="2" algn="ctr">
              <a:spcBef>
                <a:spcPts val="0"/>
              </a:spcBef>
              <a:spcAft>
                <a:spcPts val="0"/>
              </a:spcAft>
              <a:buSzPts val="15700"/>
              <a:buNone/>
              <a:defRPr sz="15700"/>
            </a:lvl3pPr>
            <a:lvl4pPr lvl="3" algn="ctr">
              <a:spcBef>
                <a:spcPts val="0"/>
              </a:spcBef>
              <a:spcAft>
                <a:spcPts val="0"/>
              </a:spcAft>
              <a:buSzPts val="15700"/>
              <a:buNone/>
              <a:defRPr sz="15700"/>
            </a:lvl4pPr>
            <a:lvl5pPr lvl="4" algn="ctr">
              <a:spcBef>
                <a:spcPts val="0"/>
              </a:spcBef>
              <a:spcAft>
                <a:spcPts val="0"/>
              </a:spcAft>
              <a:buSzPts val="15700"/>
              <a:buNone/>
              <a:defRPr sz="15700"/>
            </a:lvl5pPr>
            <a:lvl6pPr lvl="5" algn="ctr">
              <a:spcBef>
                <a:spcPts val="0"/>
              </a:spcBef>
              <a:spcAft>
                <a:spcPts val="0"/>
              </a:spcAft>
              <a:buSzPts val="15700"/>
              <a:buNone/>
              <a:defRPr sz="15700"/>
            </a:lvl6pPr>
            <a:lvl7pPr lvl="6" algn="ctr">
              <a:spcBef>
                <a:spcPts val="0"/>
              </a:spcBef>
              <a:spcAft>
                <a:spcPts val="0"/>
              </a:spcAft>
              <a:buSzPts val="15700"/>
              <a:buNone/>
              <a:defRPr sz="15700"/>
            </a:lvl7pPr>
            <a:lvl8pPr lvl="7" algn="ctr">
              <a:spcBef>
                <a:spcPts val="0"/>
              </a:spcBef>
              <a:spcAft>
                <a:spcPts val="0"/>
              </a:spcAft>
              <a:buSzPts val="15700"/>
              <a:buNone/>
              <a:defRPr sz="15700"/>
            </a:lvl8pPr>
            <a:lvl9pPr lvl="8" algn="ctr">
              <a:spcBef>
                <a:spcPts val="0"/>
              </a:spcBef>
              <a:spcAft>
                <a:spcPts val="0"/>
              </a:spcAft>
              <a:buSzPts val="15700"/>
              <a:buNone/>
              <a:defRPr sz="15700"/>
            </a:lvl9pPr>
          </a:lstStyle>
          <a:p>
            <a:endParaRPr/>
          </a:p>
        </p:txBody>
      </p:sp>
      <p:sp>
        <p:nvSpPr>
          <p:cNvPr id="38" name="Google Shape;38;p9"/>
          <p:cNvSpPr txBox="1">
            <a:spLocks noGrp="1"/>
          </p:cNvSpPr>
          <p:nvPr>
            <p:ph type="subTitle" idx="1"/>
          </p:nvPr>
        </p:nvSpPr>
        <p:spPr>
          <a:xfrm>
            <a:off x="955800" y="11959787"/>
            <a:ext cx="14562900" cy="5269800"/>
          </a:xfrm>
          <a:prstGeom prst="rect">
            <a:avLst/>
          </a:prstGeom>
        </p:spPr>
        <p:txBody>
          <a:bodyPr spcFirstLastPara="1" wrap="square" lIns="341325" tIns="341325" rIns="341325" bIns="341325" anchor="t" anchorCtr="0">
            <a:normAutofit/>
          </a:bodyPr>
          <a:lstStyle>
            <a:lvl1pPr lvl="0" algn="ctr">
              <a:lnSpc>
                <a:spcPct val="100000"/>
              </a:lnSpc>
              <a:spcBef>
                <a:spcPts val="0"/>
              </a:spcBef>
              <a:spcAft>
                <a:spcPts val="0"/>
              </a:spcAft>
              <a:buSzPts val="7800"/>
              <a:buNone/>
              <a:defRPr sz="7800"/>
            </a:lvl1pPr>
            <a:lvl2pPr lvl="1" algn="ctr">
              <a:lnSpc>
                <a:spcPct val="100000"/>
              </a:lnSpc>
              <a:spcBef>
                <a:spcPts val="0"/>
              </a:spcBef>
              <a:spcAft>
                <a:spcPts val="0"/>
              </a:spcAft>
              <a:buSzPts val="7800"/>
              <a:buNone/>
              <a:defRPr sz="7800"/>
            </a:lvl2pPr>
            <a:lvl3pPr lvl="2" algn="ctr">
              <a:lnSpc>
                <a:spcPct val="100000"/>
              </a:lnSpc>
              <a:spcBef>
                <a:spcPts val="0"/>
              </a:spcBef>
              <a:spcAft>
                <a:spcPts val="0"/>
              </a:spcAft>
              <a:buSzPts val="7800"/>
              <a:buNone/>
              <a:defRPr sz="7800"/>
            </a:lvl3pPr>
            <a:lvl4pPr lvl="3" algn="ctr">
              <a:lnSpc>
                <a:spcPct val="100000"/>
              </a:lnSpc>
              <a:spcBef>
                <a:spcPts val="0"/>
              </a:spcBef>
              <a:spcAft>
                <a:spcPts val="0"/>
              </a:spcAft>
              <a:buSzPts val="7800"/>
              <a:buNone/>
              <a:defRPr sz="7800"/>
            </a:lvl4pPr>
            <a:lvl5pPr lvl="4" algn="ctr">
              <a:lnSpc>
                <a:spcPct val="100000"/>
              </a:lnSpc>
              <a:spcBef>
                <a:spcPts val="0"/>
              </a:spcBef>
              <a:spcAft>
                <a:spcPts val="0"/>
              </a:spcAft>
              <a:buSzPts val="7800"/>
              <a:buNone/>
              <a:defRPr sz="7800"/>
            </a:lvl5pPr>
            <a:lvl6pPr lvl="5" algn="ctr">
              <a:lnSpc>
                <a:spcPct val="100000"/>
              </a:lnSpc>
              <a:spcBef>
                <a:spcPts val="0"/>
              </a:spcBef>
              <a:spcAft>
                <a:spcPts val="0"/>
              </a:spcAft>
              <a:buSzPts val="7800"/>
              <a:buNone/>
              <a:defRPr sz="7800"/>
            </a:lvl6pPr>
            <a:lvl7pPr lvl="6" algn="ctr">
              <a:lnSpc>
                <a:spcPct val="100000"/>
              </a:lnSpc>
              <a:spcBef>
                <a:spcPts val="0"/>
              </a:spcBef>
              <a:spcAft>
                <a:spcPts val="0"/>
              </a:spcAft>
              <a:buSzPts val="7800"/>
              <a:buNone/>
              <a:defRPr sz="7800"/>
            </a:lvl7pPr>
            <a:lvl8pPr lvl="7" algn="ctr">
              <a:lnSpc>
                <a:spcPct val="100000"/>
              </a:lnSpc>
              <a:spcBef>
                <a:spcPts val="0"/>
              </a:spcBef>
              <a:spcAft>
                <a:spcPts val="0"/>
              </a:spcAft>
              <a:buSzPts val="7800"/>
              <a:buNone/>
              <a:defRPr sz="7800"/>
            </a:lvl8pPr>
            <a:lvl9pPr lvl="8" algn="ctr">
              <a:lnSpc>
                <a:spcPct val="100000"/>
              </a:lnSpc>
              <a:spcBef>
                <a:spcPts val="0"/>
              </a:spcBef>
              <a:spcAft>
                <a:spcPts val="0"/>
              </a:spcAft>
              <a:buSzPts val="7800"/>
              <a:buNone/>
              <a:defRPr sz="7800"/>
            </a:lvl9pPr>
          </a:lstStyle>
          <a:p>
            <a:endParaRPr/>
          </a:p>
        </p:txBody>
      </p:sp>
      <p:sp>
        <p:nvSpPr>
          <p:cNvPr id="39" name="Google Shape;39;p9"/>
          <p:cNvSpPr txBox="1">
            <a:spLocks noGrp="1"/>
          </p:cNvSpPr>
          <p:nvPr>
            <p:ph type="body" idx="2"/>
          </p:nvPr>
        </p:nvSpPr>
        <p:spPr>
          <a:xfrm>
            <a:off x="17782200" y="3089387"/>
            <a:ext cx="13813200" cy="15765900"/>
          </a:xfrm>
          <a:prstGeom prst="rect">
            <a:avLst/>
          </a:prstGeom>
        </p:spPr>
        <p:txBody>
          <a:bodyPr spcFirstLastPara="1" wrap="square" lIns="341325" tIns="341325" rIns="341325" bIns="341325" anchor="ctr" anchorCtr="0">
            <a:normAutofit/>
          </a:bodyPr>
          <a:lstStyle>
            <a:lvl1pPr marL="457200" lvl="0" indent="-654050">
              <a:spcBef>
                <a:spcPts val="0"/>
              </a:spcBef>
              <a:spcAft>
                <a:spcPts val="0"/>
              </a:spcAft>
              <a:buSzPts val="6700"/>
              <a:buChar char="●"/>
              <a:defRPr/>
            </a:lvl1pPr>
            <a:lvl2pPr marL="914400" lvl="1" indent="-558800">
              <a:spcBef>
                <a:spcPts val="0"/>
              </a:spcBef>
              <a:spcAft>
                <a:spcPts val="0"/>
              </a:spcAft>
              <a:buSzPts val="5200"/>
              <a:buChar char="○"/>
              <a:defRPr/>
            </a:lvl2pPr>
            <a:lvl3pPr marL="1371600" lvl="2" indent="-558800">
              <a:spcBef>
                <a:spcPts val="0"/>
              </a:spcBef>
              <a:spcAft>
                <a:spcPts val="0"/>
              </a:spcAft>
              <a:buSzPts val="5200"/>
              <a:buChar char="■"/>
              <a:defRPr/>
            </a:lvl3pPr>
            <a:lvl4pPr marL="1828800" lvl="3" indent="-558800">
              <a:spcBef>
                <a:spcPts val="0"/>
              </a:spcBef>
              <a:spcAft>
                <a:spcPts val="0"/>
              </a:spcAft>
              <a:buSzPts val="5200"/>
              <a:buChar char="●"/>
              <a:defRPr/>
            </a:lvl4pPr>
            <a:lvl5pPr marL="2286000" lvl="4" indent="-558800">
              <a:spcBef>
                <a:spcPts val="0"/>
              </a:spcBef>
              <a:spcAft>
                <a:spcPts val="0"/>
              </a:spcAft>
              <a:buSzPts val="5200"/>
              <a:buChar char="○"/>
              <a:defRPr/>
            </a:lvl5pPr>
            <a:lvl6pPr marL="2743200" lvl="5" indent="-558800">
              <a:spcBef>
                <a:spcPts val="0"/>
              </a:spcBef>
              <a:spcAft>
                <a:spcPts val="0"/>
              </a:spcAft>
              <a:buSzPts val="5200"/>
              <a:buChar char="■"/>
              <a:defRPr/>
            </a:lvl6pPr>
            <a:lvl7pPr marL="3200400" lvl="6" indent="-558800">
              <a:spcBef>
                <a:spcPts val="0"/>
              </a:spcBef>
              <a:spcAft>
                <a:spcPts val="0"/>
              </a:spcAft>
              <a:buSzPts val="5200"/>
              <a:buChar char="●"/>
              <a:defRPr/>
            </a:lvl7pPr>
            <a:lvl8pPr marL="3657600" lvl="7" indent="-558800">
              <a:spcBef>
                <a:spcPts val="0"/>
              </a:spcBef>
              <a:spcAft>
                <a:spcPts val="0"/>
              </a:spcAft>
              <a:buSzPts val="5200"/>
              <a:buChar char="○"/>
              <a:defRPr/>
            </a:lvl8pPr>
            <a:lvl9pPr marL="4114800" lvl="8" indent="-558800">
              <a:spcBef>
                <a:spcPts val="0"/>
              </a:spcBef>
              <a:spcAft>
                <a:spcPts val="0"/>
              </a:spcAft>
              <a:buSzPts val="5200"/>
              <a:buChar char="■"/>
              <a:defRPr/>
            </a:lvl9pPr>
          </a:lstStyle>
          <a:p>
            <a:endParaRPr/>
          </a:p>
        </p:txBody>
      </p:sp>
      <p:sp>
        <p:nvSpPr>
          <p:cNvPr id="40" name="Google Shape;40;p9"/>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122120" y="18050453"/>
            <a:ext cx="21595500" cy="2581800"/>
          </a:xfrm>
          <a:prstGeom prst="rect">
            <a:avLst/>
          </a:prstGeom>
        </p:spPr>
        <p:txBody>
          <a:bodyPr spcFirstLastPara="1" wrap="square" lIns="341325" tIns="341325" rIns="341325" bIns="341325" anchor="ctr" anchorCtr="0">
            <a:normAutofit/>
          </a:bodyPr>
          <a:lstStyle>
            <a:lvl1pPr marL="457200" lvl="0" indent="-228600">
              <a:lnSpc>
                <a:spcPct val="100000"/>
              </a:lnSpc>
              <a:spcBef>
                <a:spcPts val="0"/>
              </a:spcBef>
              <a:spcAft>
                <a:spcPts val="0"/>
              </a:spcAft>
              <a:buSzPts val="6700"/>
              <a:buNone/>
              <a:defRPr/>
            </a:lvl1pPr>
          </a:lstStyle>
          <a:p>
            <a:endParaRPr/>
          </a:p>
        </p:txBody>
      </p:sp>
      <p:sp>
        <p:nvSpPr>
          <p:cNvPr id="43" name="Google Shape;43;p10"/>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122120" y="4719467"/>
            <a:ext cx="30674400" cy="8377500"/>
          </a:xfrm>
          <a:prstGeom prst="rect">
            <a:avLst/>
          </a:prstGeom>
        </p:spPr>
        <p:txBody>
          <a:bodyPr spcFirstLastPara="1" wrap="square" lIns="341325" tIns="341325" rIns="341325" bIns="341325" anchor="b" anchorCtr="0">
            <a:normAutofit/>
          </a:bodyPr>
          <a:lstStyle>
            <a:lvl1pPr lvl="0" algn="ctr">
              <a:spcBef>
                <a:spcPts val="0"/>
              </a:spcBef>
              <a:spcAft>
                <a:spcPts val="0"/>
              </a:spcAft>
              <a:buSzPts val="44800"/>
              <a:buNone/>
              <a:defRPr sz="44800"/>
            </a:lvl1pPr>
            <a:lvl2pPr lvl="1" algn="ctr">
              <a:spcBef>
                <a:spcPts val="0"/>
              </a:spcBef>
              <a:spcAft>
                <a:spcPts val="0"/>
              </a:spcAft>
              <a:buSzPts val="44800"/>
              <a:buNone/>
              <a:defRPr sz="44800"/>
            </a:lvl2pPr>
            <a:lvl3pPr lvl="2" algn="ctr">
              <a:spcBef>
                <a:spcPts val="0"/>
              </a:spcBef>
              <a:spcAft>
                <a:spcPts val="0"/>
              </a:spcAft>
              <a:buSzPts val="44800"/>
              <a:buNone/>
              <a:defRPr sz="44800"/>
            </a:lvl3pPr>
            <a:lvl4pPr lvl="3" algn="ctr">
              <a:spcBef>
                <a:spcPts val="0"/>
              </a:spcBef>
              <a:spcAft>
                <a:spcPts val="0"/>
              </a:spcAft>
              <a:buSzPts val="44800"/>
              <a:buNone/>
              <a:defRPr sz="44800"/>
            </a:lvl4pPr>
            <a:lvl5pPr lvl="4" algn="ctr">
              <a:spcBef>
                <a:spcPts val="0"/>
              </a:spcBef>
              <a:spcAft>
                <a:spcPts val="0"/>
              </a:spcAft>
              <a:buSzPts val="44800"/>
              <a:buNone/>
              <a:defRPr sz="44800"/>
            </a:lvl5pPr>
            <a:lvl6pPr lvl="5" algn="ctr">
              <a:spcBef>
                <a:spcPts val="0"/>
              </a:spcBef>
              <a:spcAft>
                <a:spcPts val="0"/>
              </a:spcAft>
              <a:buSzPts val="44800"/>
              <a:buNone/>
              <a:defRPr sz="44800"/>
            </a:lvl6pPr>
            <a:lvl7pPr lvl="6" algn="ctr">
              <a:spcBef>
                <a:spcPts val="0"/>
              </a:spcBef>
              <a:spcAft>
                <a:spcPts val="0"/>
              </a:spcAft>
              <a:buSzPts val="44800"/>
              <a:buNone/>
              <a:defRPr sz="44800"/>
            </a:lvl7pPr>
            <a:lvl8pPr lvl="7" algn="ctr">
              <a:spcBef>
                <a:spcPts val="0"/>
              </a:spcBef>
              <a:spcAft>
                <a:spcPts val="0"/>
              </a:spcAft>
              <a:buSzPts val="44800"/>
              <a:buNone/>
              <a:defRPr sz="44800"/>
            </a:lvl8pPr>
            <a:lvl9pPr lvl="8" algn="ctr">
              <a:spcBef>
                <a:spcPts val="0"/>
              </a:spcBef>
              <a:spcAft>
                <a:spcPts val="0"/>
              </a:spcAft>
              <a:buSzPts val="44800"/>
              <a:buNone/>
              <a:defRPr sz="44800"/>
            </a:lvl9pPr>
          </a:lstStyle>
          <a:p>
            <a:r>
              <a:t>xx%</a:t>
            </a:r>
          </a:p>
        </p:txBody>
      </p:sp>
      <p:sp>
        <p:nvSpPr>
          <p:cNvPr id="46" name="Google Shape;46;p11"/>
          <p:cNvSpPr txBox="1">
            <a:spLocks noGrp="1"/>
          </p:cNvSpPr>
          <p:nvPr>
            <p:ph type="body" idx="1"/>
          </p:nvPr>
        </p:nvSpPr>
        <p:spPr>
          <a:xfrm>
            <a:off x="1122120" y="13449493"/>
            <a:ext cx="30674400" cy="5550000"/>
          </a:xfrm>
          <a:prstGeom prst="rect">
            <a:avLst/>
          </a:prstGeom>
        </p:spPr>
        <p:txBody>
          <a:bodyPr spcFirstLastPara="1" wrap="square" lIns="341325" tIns="341325" rIns="341325" bIns="341325" anchor="t" anchorCtr="0">
            <a:normAutofit/>
          </a:bodyPr>
          <a:lstStyle>
            <a:lvl1pPr marL="457200" lvl="0" indent="-654050" algn="ctr">
              <a:spcBef>
                <a:spcPts val="0"/>
              </a:spcBef>
              <a:spcAft>
                <a:spcPts val="0"/>
              </a:spcAft>
              <a:buSzPts val="6700"/>
              <a:buChar char="●"/>
              <a:defRPr/>
            </a:lvl1pPr>
            <a:lvl2pPr marL="914400" lvl="1" indent="-558800" algn="ctr">
              <a:spcBef>
                <a:spcPts val="0"/>
              </a:spcBef>
              <a:spcAft>
                <a:spcPts val="0"/>
              </a:spcAft>
              <a:buSzPts val="5200"/>
              <a:buChar char="○"/>
              <a:defRPr/>
            </a:lvl2pPr>
            <a:lvl3pPr marL="1371600" lvl="2" indent="-558800" algn="ctr">
              <a:spcBef>
                <a:spcPts val="0"/>
              </a:spcBef>
              <a:spcAft>
                <a:spcPts val="0"/>
              </a:spcAft>
              <a:buSzPts val="5200"/>
              <a:buChar char="■"/>
              <a:defRPr/>
            </a:lvl3pPr>
            <a:lvl4pPr marL="1828800" lvl="3" indent="-558800" algn="ctr">
              <a:spcBef>
                <a:spcPts val="0"/>
              </a:spcBef>
              <a:spcAft>
                <a:spcPts val="0"/>
              </a:spcAft>
              <a:buSzPts val="5200"/>
              <a:buChar char="●"/>
              <a:defRPr/>
            </a:lvl4pPr>
            <a:lvl5pPr marL="2286000" lvl="4" indent="-558800" algn="ctr">
              <a:spcBef>
                <a:spcPts val="0"/>
              </a:spcBef>
              <a:spcAft>
                <a:spcPts val="0"/>
              </a:spcAft>
              <a:buSzPts val="5200"/>
              <a:buChar char="○"/>
              <a:defRPr/>
            </a:lvl5pPr>
            <a:lvl6pPr marL="2743200" lvl="5" indent="-558800" algn="ctr">
              <a:spcBef>
                <a:spcPts val="0"/>
              </a:spcBef>
              <a:spcAft>
                <a:spcPts val="0"/>
              </a:spcAft>
              <a:buSzPts val="5200"/>
              <a:buChar char="■"/>
              <a:defRPr/>
            </a:lvl6pPr>
            <a:lvl7pPr marL="3200400" lvl="6" indent="-558800" algn="ctr">
              <a:spcBef>
                <a:spcPts val="0"/>
              </a:spcBef>
              <a:spcAft>
                <a:spcPts val="0"/>
              </a:spcAft>
              <a:buSzPts val="5200"/>
              <a:buChar char="●"/>
              <a:defRPr/>
            </a:lvl7pPr>
            <a:lvl8pPr marL="3657600" lvl="7" indent="-558800" algn="ctr">
              <a:spcBef>
                <a:spcPts val="0"/>
              </a:spcBef>
              <a:spcAft>
                <a:spcPts val="0"/>
              </a:spcAft>
              <a:buSzPts val="5200"/>
              <a:buChar char="○"/>
              <a:defRPr/>
            </a:lvl8pPr>
            <a:lvl9pPr marL="4114800" lvl="8" indent="-558800" algn="ctr">
              <a:spcBef>
                <a:spcPts val="0"/>
              </a:spcBef>
              <a:spcAft>
                <a:spcPts val="0"/>
              </a:spcAft>
              <a:buSzPts val="5200"/>
              <a:buChar char="■"/>
              <a:defRPr/>
            </a:lvl9pPr>
          </a:lstStyle>
          <a:p>
            <a:endParaRPr/>
          </a:p>
        </p:txBody>
      </p:sp>
      <p:sp>
        <p:nvSpPr>
          <p:cNvPr id="47" name="Google Shape;47;p11"/>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22120" y="1898773"/>
            <a:ext cx="30674400" cy="2443500"/>
          </a:xfrm>
          <a:prstGeom prst="rect">
            <a:avLst/>
          </a:prstGeom>
          <a:noFill/>
          <a:ln>
            <a:noFill/>
          </a:ln>
        </p:spPr>
        <p:txBody>
          <a:bodyPr spcFirstLastPara="1" wrap="square" lIns="341325" tIns="341325" rIns="341325" bIns="341325" anchor="t" anchorCtr="0">
            <a:normAutofit/>
          </a:bodyPr>
          <a:lstStyle>
            <a:lvl1pPr lvl="0">
              <a:spcBef>
                <a:spcPts val="0"/>
              </a:spcBef>
              <a:spcAft>
                <a:spcPts val="0"/>
              </a:spcAft>
              <a:buClr>
                <a:schemeClr val="dk1"/>
              </a:buClr>
              <a:buSzPts val="10500"/>
              <a:buNone/>
              <a:defRPr sz="10500">
                <a:solidFill>
                  <a:schemeClr val="dk1"/>
                </a:solidFill>
              </a:defRPr>
            </a:lvl1pPr>
            <a:lvl2pPr lvl="1">
              <a:spcBef>
                <a:spcPts val="0"/>
              </a:spcBef>
              <a:spcAft>
                <a:spcPts val="0"/>
              </a:spcAft>
              <a:buClr>
                <a:schemeClr val="dk1"/>
              </a:buClr>
              <a:buSzPts val="10500"/>
              <a:buNone/>
              <a:defRPr sz="10500">
                <a:solidFill>
                  <a:schemeClr val="dk1"/>
                </a:solidFill>
              </a:defRPr>
            </a:lvl2pPr>
            <a:lvl3pPr lvl="2">
              <a:spcBef>
                <a:spcPts val="0"/>
              </a:spcBef>
              <a:spcAft>
                <a:spcPts val="0"/>
              </a:spcAft>
              <a:buClr>
                <a:schemeClr val="dk1"/>
              </a:buClr>
              <a:buSzPts val="10500"/>
              <a:buNone/>
              <a:defRPr sz="10500">
                <a:solidFill>
                  <a:schemeClr val="dk1"/>
                </a:solidFill>
              </a:defRPr>
            </a:lvl3pPr>
            <a:lvl4pPr lvl="3">
              <a:spcBef>
                <a:spcPts val="0"/>
              </a:spcBef>
              <a:spcAft>
                <a:spcPts val="0"/>
              </a:spcAft>
              <a:buClr>
                <a:schemeClr val="dk1"/>
              </a:buClr>
              <a:buSzPts val="10500"/>
              <a:buNone/>
              <a:defRPr sz="10500">
                <a:solidFill>
                  <a:schemeClr val="dk1"/>
                </a:solidFill>
              </a:defRPr>
            </a:lvl4pPr>
            <a:lvl5pPr lvl="4">
              <a:spcBef>
                <a:spcPts val="0"/>
              </a:spcBef>
              <a:spcAft>
                <a:spcPts val="0"/>
              </a:spcAft>
              <a:buClr>
                <a:schemeClr val="dk1"/>
              </a:buClr>
              <a:buSzPts val="10500"/>
              <a:buNone/>
              <a:defRPr sz="10500">
                <a:solidFill>
                  <a:schemeClr val="dk1"/>
                </a:solidFill>
              </a:defRPr>
            </a:lvl5pPr>
            <a:lvl6pPr lvl="5">
              <a:spcBef>
                <a:spcPts val="0"/>
              </a:spcBef>
              <a:spcAft>
                <a:spcPts val="0"/>
              </a:spcAft>
              <a:buClr>
                <a:schemeClr val="dk1"/>
              </a:buClr>
              <a:buSzPts val="10500"/>
              <a:buNone/>
              <a:defRPr sz="10500">
                <a:solidFill>
                  <a:schemeClr val="dk1"/>
                </a:solidFill>
              </a:defRPr>
            </a:lvl6pPr>
            <a:lvl7pPr lvl="6">
              <a:spcBef>
                <a:spcPts val="0"/>
              </a:spcBef>
              <a:spcAft>
                <a:spcPts val="0"/>
              </a:spcAft>
              <a:buClr>
                <a:schemeClr val="dk1"/>
              </a:buClr>
              <a:buSzPts val="10500"/>
              <a:buNone/>
              <a:defRPr sz="10500">
                <a:solidFill>
                  <a:schemeClr val="dk1"/>
                </a:solidFill>
              </a:defRPr>
            </a:lvl7pPr>
            <a:lvl8pPr lvl="7">
              <a:spcBef>
                <a:spcPts val="0"/>
              </a:spcBef>
              <a:spcAft>
                <a:spcPts val="0"/>
              </a:spcAft>
              <a:buClr>
                <a:schemeClr val="dk1"/>
              </a:buClr>
              <a:buSzPts val="10500"/>
              <a:buNone/>
              <a:defRPr sz="10500">
                <a:solidFill>
                  <a:schemeClr val="dk1"/>
                </a:solidFill>
              </a:defRPr>
            </a:lvl8pPr>
            <a:lvl9pPr lvl="8">
              <a:spcBef>
                <a:spcPts val="0"/>
              </a:spcBef>
              <a:spcAft>
                <a:spcPts val="0"/>
              </a:spcAft>
              <a:buClr>
                <a:schemeClr val="dk1"/>
              </a:buClr>
              <a:buSzPts val="10500"/>
              <a:buNone/>
              <a:defRPr sz="10500">
                <a:solidFill>
                  <a:schemeClr val="dk1"/>
                </a:solidFill>
              </a:defRPr>
            </a:lvl9pPr>
          </a:lstStyle>
          <a:p>
            <a:endParaRPr/>
          </a:p>
        </p:txBody>
      </p:sp>
      <p:sp>
        <p:nvSpPr>
          <p:cNvPr id="7" name="Google Shape;7;p1"/>
          <p:cNvSpPr txBox="1">
            <a:spLocks noGrp="1"/>
          </p:cNvSpPr>
          <p:nvPr>
            <p:ph type="body" idx="1"/>
          </p:nvPr>
        </p:nvSpPr>
        <p:spPr>
          <a:xfrm>
            <a:off x="1122120" y="4917227"/>
            <a:ext cx="30674400" cy="14576700"/>
          </a:xfrm>
          <a:prstGeom prst="rect">
            <a:avLst/>
          </a:prstGeom>
          <a:noFill/>
          <a:ln>
            <a:noFill/>
          </a:ln>
        </p:spPr>
        <p:txBody>
          <a:bodyPr spcFirstLastPara="1" wrap="square" lIns="341325" tIns="341325" rIns="341325" bIns="341325" anchor="t" anchorCtr="0">
            <a:normAutofit/>
          </a:bodyPr>
          <a:lstStyle>
            <a:lvl1pPr marL="457200" lvl="0" indent="-654050">
              <a:lnSpc>
                <a:spcPct val="115000"/>
              </a:lnSpc>
              <a:spcBef>
                <a:spcPts val="0"/>
              </a:spcBef>
              <a:spcAft>
                <a:spcPts val="0"/>
              </a:spcAft>
              <a:buClr>
                <a:schemeClr val="dk2"/>
              </a:buClr>
              <a:buSzPts val="6700"/>
              <a:buChar char="●"/>
              <a:defRPr sz="6700">
                <a:solidFill>
                  <a:schemeClr val="dk2"/>
                </a:solidFill>
              </a:defRPr>
            </a:lvl1pPr>
            <a:lvl2pPr marL="914400" lvl="1" indent="-558800">
              <a:lnSpc>
                <a:spcPct val="115000"/>
              </a:lnSpc>
              <a:spcBef>
                <a:spcPts val="0"/>
              </a:spcBef>
              <a:spcAft>
                <a:spcPts val="0"/>
              </a:spcAft>
              <a:buClr>
                <a:schemeClr val="dk2"/>
              </a:buClr>
              <a:buSzPts val="5200"/>
              <a:buChar char="○"/>
              <a:defRPr sz="5200">
                <a:solidFill>
                  <a:schemeClr val="dk2"/>
                </a:solidFill>
              </a:defRPr>
            </a:lvl2pPr>
            <a:lvl3pPr marL="1371600" lvl="2" indent="-558800">
              <a:lnSpc>
                <a:spcPct val="115000"/>
              </a:lnSpc>
              <a:spcBef>
                <a:spcPts val="0"/>
              </a:spcBef>
              <a:spcAft>
                <a:spcPts val="0"/>
              </a:spcAft>
              <a:buClr>
                <a:schemeClr val="dk2"/>
              </a:buClr>
              <a:buSzPts val="5200"/>
              <a:buChar char="■"/>
              <a:defRPr sz="5200">
                <a:solidFill>
                  <a:schemeClr val="dk2"/>
                </a:solidFill>
              </a:defRPr>
            </a:lvl3pPr>
            <a:lvl4pPr marL="1828800" lvl="3" indent="-558800">
              <a:lnSpc>
                <a:spcPct val="115000"/>
              </a:lnSpc>
              <a:spcBef>
                <a:spcPts val="0"/>
              </a:spcBef>
              <a:spcAft>
                <a:spcPts val="0"/>
              </a:spcAft>
              <a:buClr>
                <a:schemeClr val="dk2"/>
              </a:buClr>
              <a:buSzPts val="5200"/>
              <a:buChar char="●"/>
              <a:defRPr sz="5200">
                <a:solidFill>
                  <a:schemeClr val="dk2"/>
                </a:solidFill>
              </a:defRPr>
            </a:lvl4pPr>
            <a:lvl5pPr marL="2286000" lvl="4" indent="-558800">
              <a:lnSpc>
                <a:spcPct val="115000"/>
              </a:lnSpc>
              <a:spcBef>
                <a:spcPts val="0"/>
              </a:spcBef>
              <a:spcAft>
                <a:spcPts val="0"/>
              </a:spcAft>
              <a:buClr>
                <a:schemeClr val="dk2"/>
              </a:buClr>
              <a:buSzPts val="5200"/>
              <a:buChar char="○"/>
              <a:defRPr sz="5200">
                <a:solidFill>
                  <a:schemeClr val="dk2"/>
                </a:solidFill>
              </a:defRPr>
            </a:lvl5pPr>
            <a:lvl6pPr marL="2743200" lvl="5" indent="-558800">
              <a:lnSpc>
                <a:spcPct val="115000"/>
              </a:lnSpc>
              <a:spcBef>
                <a:spcPts val="0"/>
              </a:spcBef>
              <a:spcAft>
                <a:spcPts val="0"/>
              </a:spcAft>
              <a:buClr>
                <a:schemeClr val="dk2"/>
              </a:buClr>
              <a:buSzPts val="5200"/>
              <a:buChar char="■"/>
              <a:defRPr sz="5200">
                <a:solidFill>
                  <a:schemeClr val="dk2"/>
                </a:solidFill>
              </a:defRPr>
            </a:lvl6pPr>
            <a:lvl7pPr marL="3200400" lvl="6" indent="-558800">
              <a:lnSpc>
                <a:spcPct val="115000"/>
              </a:lnSpc>
              <a:spcBef>
                <a:spcPts val="0"/>
              </a:spcBef>
              <a:spcAft>
                <a:spcPts val="0"/>
              </a:spcAft>
              <a:buClr>
                <a:schemeClr val="dk2"/>
              </a:buClr>
              <a:buSzPts val="5200"/>
              <a:buChar char="●"/>
              <a:defRPr sz="5200">
                <a:solidFill>
                  <a:schemeClr val="dk2"/>
                </a:solidFill>
              </a:defRPr>
            </a:lvl7pPr>
            <a:lvl8pPr marL="3657600" lvl="7" indent="-558800">
              <a:lnSpc>
                <a:spcPct val="115000"/>
              </a:lnSpc>
              <a:spcBef>
                <a:spcPts val="0"/>
              </a:spcBef>
              <a:spcAft>
                <a:spcPts val="0"/>
              </a:spcAft>
              <a:buClr>
                <a:schemeClr val="dk2"/>
              </a:buClr>
              <a:buSzPts val="5200"/>
              <a:buChar char="○"/>
              <a:defRPr sz="5200">
                <a:solidFill>
                  <a:schemeClr val="dk2"/>
                </a:solidFill>
              </a:defRPr>
            </a:lvl8pPr>
            <a:lvl9pPr marL="4114800" lvl="8" indent="-558800">
              <a:lnSpc>
                <a:spcPct val="115000"/>
              </a:lnSpc>
              <a:spcBef>
                <a:spcPts val="0"/>
              </a:spcBef>
              <a:spcAft>
                <a:spcPts val="0"/>
              </a:spcAft>
              <a:buClr>
                <a:schemeClr val="dk2"/>
              </a:buClr>
              <a:buSzPts val="5200"/>
              <a:buChar char="■"/>
              <a:defRPr sz="5200">
                <a:solidFill>
                  <a:schemeClr val="dk2"/>
                </a:solidFill>
              </a:defRPr>
            </a:lvl9pPr>
          </a:lstStyle>
          <a:p>
            <a:endParaRPr/>
          </a:p>
        </p:txBody>
      </p:sp>
      <p:sp>
        <p:nvSpPr>
          <p:cNvPr id="8" name="Google Shape;8;p1"/>
          <p:cNvSpPr txBox="1">
            <a:spLocks noGrp="1"/>
          </p:cNvSpPr>
          <p:nvPr>
            <p:ph type="sldNum" idx="12"/>
          </p:nvPr>
        </p:nvSpPr>
        <p:spPr>
          <a:xfrm>
            <a:off x="30500848" y="19896392"/>
            <a:ext cx="1975500" cy="1679400"/>
          </a:xfrm>
          <a:prstGeom prst="rect">
            <a:avLst/>
          </a:prstGeom>
          <a:noFill/>
          <a:ln>
            <a:noFill/>
          </a:ln>
        </p:spPr>
        <p:txBody>
          <a:bodyPr spcFirstLastPara="1" wrap="square" lIns="341325" tIns="341325" rIns="341325" bIns="341325" anchor="ctr" anchorCtr="0">
            <a:normAutofit/>
          </a:bodyPr>
          <a:lstStyle>
            <a:lvl1pPr lvl="0" algn="r">
              <a:buNone/>
              <a:defRPr sz="3700">
                <a:solidFill>
                  <a:schemeClr val="dk2"/>
                </a:solidFill>
              </a:defRPr>
            </a:lvl1pPr>
            <a:lvl2pPr lvl="1" algn="r">
              <a:buNone/>
              <a:defRPr sz="3700">
                <a:solidFill>
                  <a:schemeClr val="dk2"/>
                </a:solidFill>
              </a:defRPr>
            </a:lvl2pPr>
            <a:lvl3pPr lvl="2" algn="r">
              <a:buNone/>
              <a:defRPr sz="3700">
                <a:solidFill>
                  <a:schemeClr val="dk2"/>
                </a:solidFill>
              </a:defRPr>
            </a:lvl3pPr>
            <a:lvl4pPr lvl="3" algn="r">
              <a:buNone/>
              <a:defRPr sz="3700">
                <a:solidFill>
                  <a:schemeClr val="dk2"/>
                </a:solidFill>
              </a:defRPr>
            </a:lvl4pPr>
            <a:lvl5pPr lvl="4" algn="r">
              <a:buNone/>
              <a:defRPr sz="3700">
                <a:solidFill>
                  <a:schemeClr val="dk2"/>
                </a:solidFill>
              </a:defRPr>
            </a:lvl5pPr>
            <a:lvl6pPr lvl="5" algn="r">
              <a:buNone/>
              <a:defRPr sz="3700">
                <a:solidFill>
                  <a:schemeClr val="dk2"/>
                </a:solidFill>
              </a:defRPr>
            </a:lvl6pPr>
            <a:lvl7pPr lvl="6" algn="r">
              <a:buNone/>
              <a:defRPr sz="3700">
                <a:solidFill>
                  <a:schemeClr val="dk2"/>
                </a:solidFill>
              </a:defRPr>
            </a:lvl7pPr>
            <a:lvl8pPr lvl="7" algn="r">
              <a:buNone/>
              <a:defRPr sz="3700">
                <a:solidFill>
                  <a:schemeClr val="dk2"/>
                </a:solidFill>
              </a:defRPr>
            </a:lvl8pPr>
            <a:lvl9pPr lvl="8" algn="r">
              <a:buNone/>
              <a:defRPr sz="37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18" Type="http://schemas.openxmlformats.org/officeDocument/2006/relationships/image" Target="../media/image16.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png"/><Relationship Id="rId19" Type="http://schemas.openxmlformats.org/officeDocument/2006/relationships/image" Target="../media/image17.jp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52062" y="15103778"/>
            <a:ext cx="10264875" cy="6567849"/>
          </a:xfrm>
          <a:prstGeom prst="rect">
            <a:avLst/>
          </a:prstGeom>
          <a:noFill/>
          <a:ln w="38100" cap="flat" cmpd="sng">
            <a:solidFill>
              <a:schemeClr val="dk1"/>
            </a:solidFill>
            <a:prstDash val="solid"/>
            <a:round/>
            <a:headEnd type="none" w="sm" len="sm"/>
            <a:tailEnd type="none" w="sm" len="sm"/>
          </a:ln>
        </p:spPr>
        <p:txBody>
          <a:bodyPr spcFirstLastPara="1" wrap="square" lIns="341325" tIns="341325" rIns="341325" bIns="341325" anchor="t" anchorCtr="0">
            <a:spAutoFit/>
          </a:bodyPr>
          <a:lstStyle/>
          <a:p>
            <a:pPr marL="0" lvl="0" indent="0" algn="ctr" rtl="0">
              <a:lnSpc>
                <a:spcPct val="115000"/>
              </a:lnSpc>
              <a:spcBef>
                <a:spcPts val="0"/>
              </a:spcBef>
              <a:spcAft>
                <a:spcPts val="0"/>
              </a:spcAft>
              <a:buNone/>
            </a:pPr>
            <a:r>
              <a:rPr lang="en" sz="4000" b="1" u="sng" dirty="0">
                <a:solidFill>
                  <a:schemeClr val="dk1"/>
                </a:solidFill>
                <a:latin typeface="Calibri"/>
                <a:ea typeface="Calibri"/>
                <a:cs typeface="Calibri"/>
                <a:sym typeface="Calibri"/>
              </a:rPr>
              <a:t>Methods and Materials</a:t>
            </a:r>
            <a:endParaRPr sz="4000" b="1" u="sng" dirty="0">
              <a:solidFill>
                <a:schemeClr val="dk1"/>
              </a:solidFill>
              <a:latin typeface="Calibri"/>
              <a:ea typeface="Calibri"/>
              <a:cs typeface="Calibri"/>
              <a:sym typeface="Calibri"/>
            </a:endParaRPr>
          </a:p>
          <a:p>
            <a:pPr marL="628650" lvl="0" indent="-635000" algn="l" rtl="0">
              <a:spcBef>
                <a:spcPts val="0"/>
              </a:spcBef>
              <a:spcAft>
                <a:spcPts val="0"/>
              </a:spcAft>
              <a:buClr>
                <a:schemeClr val="dk1"/>
              </a:buClr>
              <a:buSzPts val="2800"/>
              <a:buFont typeface="+mj-lt"/>
              <a:buAutoNum type="arabicPeriod"/>
            </a:pPr>
            <a:r>
              <a:rPr lang="en" sz="2800" dirty="0">
                <a:solidFill>
                  <a:schemeClr val="dk1"/>
                </a:solidFill>
                <a:latin typeface="Calibri"/>
                <a:ea typeface="Calibri"/>
                <a:cs typeface="Calibri"/>
                <a:sym typeface="Calibri"/>
              </a:rPr>
              <a:t>20 different invertebrate samples were collected using one meter by half meter dip nets for small organisms.</a:t>
            </a:r>
            <a:endParaRPr sz="2800" dirty="0">
              <a:solidFill>
                <a:schemeClr val="dk1"/>
              </a:solidFill>
              <a:latin typeface="Calibri"/>
              <a:ea typeface="Calibri"/>
              <a:cs typeface="Calibri"/>
              <a:sym typeface="Calibri"/>
            </a:endParaRPr>
          </a:p>
          <a:p>
            <a:pPr marL="628650" lvl="0" indent="-635000" algn="l" rtl="0">
              <a:spcBef>
                <a:spcPts val="0"/>
              </a:spcBef>
              <a:spcAft>
                <a:spcPts val="0"/>
              </a:spcAft>
              <a:buClr>
                <a:schemeClr val="dk1"/>
              </a:buClr>
              <a:buSzPts val="2800"/>
              <a:buFont typeface="+mj-lt"/>
              <a:buAutoNum type="arabicPeriod"/>
            </a:pPr>
            <a:r>
              <a:rPr lang="en" sz="2800" dirty="0">
                <a:solidFill>
                  <a:schemeClr val="dk1"/>
                </a:solidFill>
                <a:latin typeface="Calibri"/>
                <a:ea typeface="Calibri"/>
                <a:cs typeface="Calibri"/>
                <a:sym typeface="Calibri"/>
              </a:rPr>
              <a:t>A seine net measuring one meter deep and four meters long attached to wooden poles on either end was used to collect larger organisms.</a:t>
            </a:r>
            <a:endParaRPr sz="2800" dirty="0">
              <a:solidFill>
                <a:schemeClr val="dk1"/>
              </a:solidFill>
              <a:latin typeface="Calibri"/>
              <a:ea typeface="Calibri"/>
              <a:cs typeface="Calibri"/>
              <a:sym typeface="Calibri"/>
            </a:endParaRPr>
          </a:p>
          <a:p>
            <a:pPr marL="628650" lvl="0" indent="-635000" algn="l" rtl="0">
              <a:spcBef>
                <a:spcPts val="0"/>
              </a:spcBef>
              <a:spcAft>
                <a:spcPts val="0"/>
              </a:spcAft>
              <a:buClr>
                <a:schemeClr val="dk1"/>
              </a:buClr>
              <a:buSzPts val="2800"/>
              <a:buFont typeface="+mj-lt"/>
              <a:buAutoNum type="arabicPeriod"/>
            </a:pPr>
            <a:r>
              <a:rPr lang="en" sz="2800" dirty="0">
                <a:solidFill>
                  <a:schemeClr val="dk1"/>
                </a:solidFill>
                <a:latin typeface="Calibri"/>
                <a:ea typeface="Calibri"/>
                <a:cs typeface="Calibri"/>
                <a:sym typeface="Calibri"/>
              </a:rPr>
              <a:t>Samples were individually photographed and measured, then stored in 0.5mL of 95% ethanol in a freezer.</a:t>
            </a:r>
            <a:endParaRPr sz="2800" dirty="0">
              <a:solidFill>
                <a:schemeClr val="dk1"/>
              </a:solidFill>
              <a:latin typeface="Calibri"/>
              <a:ea typeface="Calibri"/>
              <a:cs typeface="Calibri"/>
              <a:sym typeface="Calibri"/>
            </a:endParaRPr>
          </a:p>
          <a:p>
            <a:pPr marL="628650" lvl="0" indent="-635000" algn="l" rtl="0">
              <a:spcBef>
                <a:spcPts val="0"/>
              </a:spcBef>
              <a:spcAft>
                <a:spcPts val="0"/>
              </a:spcAft>
              <a:buClr>
                <a:schemeClr val="dk1"/>
              </a:buClr>
              <a:buSzPts val="2800"/>
              <a:buFont typeface="+mj-lt"/>
              <a:buAutoNum type="arabicPeriod"/>
            </a:pPr>
            <a:r>
              <a:rPr lang="en" sz="2800" dirty="0">
                <a:solidFill>
                  <a:schemeClr val="dk1"/>
                </a:solidFill>
                <a:latin typeface="Calibri"/>
                <a:ea typeface="Calibri"/>
                <a:cs typeface="Calibri"/>
                <a:sym typeface="Calibri"/>
              </a:rPr>
              <a:t>DNA was extracted using the DNALC Chelex protocol.</a:t>
            </a:r>
            <a:endParaRPr sz="2800" dirty="0">
              <a:solidFill>
                <a:schemeClr val="dk1"/>
              </a:solidFill>
              <a:latin typeface="Calibri"/>
              <a:ea typeface="Calibri"/>
              <a:cs typeface="Calibri"/>
              <a:sym typeface="Calibri"/>
            </a:endParaRPr>
          </a:p>
          <a:p>
            <a:pPr marL="628650" lvl="0" indent="-635000" algn="l" rtl="0">
              <a:spcBef>
                <a:spcPts val="0"/>
              </a:spcBef>
              <a:spcAft>
                <a:spcPts val="0"/>
              </a:spcAft>
              <a:buClr>
                <a:schemeClr val="dk1"/>
              </a:buClr>
              <a:buSzPts val="2800"/>
              <a:buFont typeface="+mj-lt"/>
              <a:buAutoNum type="arabicPeriod"/>
            </a:pPr>
            <a:r>
              <a:rPr lang="en" sz="2800" dirty="0">
                <a:solidFill>
                  <a:schemeClr val="dk1"/>
                </a:solidFill>
                <a:latin typeface="Calibri"/>
                <a:ea typeface="Calibri"/>
                <a:cs typeface="Calibri"/>
                <a:sym typeface="Calibri"/>
              </a:rPr>
              <a:t>DNA was amplified using PCR and the CO1 gene presence was verified using gel electrophoresis</a:t>
            </a:r>
            <a:endParaRPr sz="2800" dirty="0">
              <a:solidFill>
                <a:schemeClr val="dk1"/>
              </a:solidFill>
              <a:latin typeface="Calibri"/>
              <a:ea typeface="Calibri"/>
              <a:cs typeface="Calibri"/>
              <a:sym typeface="Calibri"/>
            </a:endParaRPr>
          </a:p>
          <a:p>
            <a:pPr marL="628650" lvl="0" indent="-635000" algn="l" rtl="0">
              <a:spcBef>
                <a:spcPts val="0"/>
              </a:spcBef>
              <a:spcAft>
                <a:spcPts val="0"/>
              </a:spcAft>
              <a:buClr>
                <a:schemeClr val="dk1"/>
              </a:buClr>
              <a:buSzPts val="2800"/>
              <a:buFont typeface="+mj-lt"/>
              <a:buAutoNum type="arabicPeriod"/>
            </a:pPr>
            <a:r>
              <a:rPr lang="en" sz="2800" dirty="0">
                <a:solidFill>
                  <a:schemeClr val="dk1"/>
                </a:solidFill>
                <a:latin typeface="Calibri"/>
                <a:ea typeface="Calibri"/>
                <a:cs typeface="Calibri"/>
                <a:sym typeface="Calibri"/>
              </a:rPr>
              <a:t>Amplified samples were sequenced and then identified using BLAST and DNA Subway to generate DNA barcodes.</a:t>
            </a:r>
            <a:endParaRPr sz="2800" dirty="0">
              <a:solidFill>
                <a:schemeClr val="dk1"/>
              </a:solidFill>
              <a:latin typeface="Calibri"/>
              <a:ea typeface="Calibri"/>
              <a:cs typeface="Calibri"/>
              <a:sym typeface="Calibri"/>
            </a:endParaRPr>
          </a:p>
        </p:txBody>
      </p:sp>
      <p:sp>
        <p:nvSpPr>
          <p:cNvPr id="55" name="Google Shape;55;p13"/>
          <p:cNvSpPr txBox="1"/>
          <p:nvPr/>
        </p:nvSpPr>
        <p:spPr>
          <a:xfrm>
            <a:off x="23970929" y="18315954"/>
            <a:ext cx="8695408" cy="3120751"/>
          </a:xfrm>
          <a:prstGeom prst="rect">
            <a:avLst/>
          </a:prstGeom>
          <a:noFill/>
          <a:ln w="38100" cap="flat" cmpd="sng">
            <a:solidFill>
              <a:srgbClr val="000000"/>
            </a:solidFill>
            <a:prstDash val="solid"/>
            <a:round/>
            <a:headEnd type="none" w="sm" len="sm"/>
            <a:tailEnd type="none" w="sm" len="sm"/>
          </a:ln>
        </p:spPr>
        <p:txBody>
          <a:bodyPr spcFirstLastPara="1" wrap="square" lIns="341325" tIns="341325" rIns="341325" bIns="341325" anchor="t" anchorCtr="0">
            <a:spAutoFit/>
          </a:bodyPr>
          <a:lstStyle/>
          <a:p>
            <a:pPr marL="0" lvl="0" indent="0" algn="ctr" rtl="0">
              <a:lnSpc>
                <a:spcPct val="115000"/>
              </a:lnSpc>
              <a:spcBef>
                <a:spcPts val="0"/>
              </a:spcBef>
              <a:spcAft>
                <a:spcPts val="0"/>
              </a:spcAft>
              <a:buNone/>
            </a:pPr>
            <a:r>
              <a:rPr lang="en" sz="4000" b="1" u="sng" dirty="0">
                <a:solidFill>
                  <a:schemeClr val="dk1"/>
                </a:solidFill>
                <a:latin typeface="Calibri"/>
                <a:ea typeface="Calibri"/>
                <a:cs typeface="Calibri"/>
                <a:sym typeface="Calibri"/>
              </a:rPr>
              <a:t>Acknowledgements</a:t>
            </a:r>
            <a:endParaRPr sz="4000" b="1" u="sng" dirty="0">
              <a:solidFill>
                <a:schemeClr val="dk1"/>
              </a:solidFill>
              <a:latin typeface="Calibri"/>
              <a:ea typeface="Calibri"/>
              <a:cs typeface="Calibri"/>
              <a:sym typeface="Calibri"/>
            </a:endParaRPr>
          </a:p>
          <a:p>
            <a:pPr marL="0" lvl="0" indent="0" algn="l" rtl="0">
              <a:spcBef>
                <a:spcPts val="0"/>
              </a:spcBef>
              <a:spcAft>
                <a:spcPts val="0"/>
              </a:spcAft>
              <a:buNone/>
            </a:pPr>
            <a:r>
              <a:rPr lang="en" sz="2800" dirty="0">
                <a:solidFill>
                  <a:schemeClr val="dk1"/>
                </a:solidFill>
                <a:latin typeface="Calibri"/>
                <a:ea typeface="Calibri"/>
                <a:cs typeface="Calibri"/>
                <a:sym typeface="Calibri"/>
              </a:rPr>
              <a:t>We would like to thank Mr.Bolen and Ms.Murray for their continued support in the classroom. We would also like to thank Dr. Cristina Fernandez-Marco for her help and support from Cold Spring Harbor </a:t>
            </a:r>
            <a:r>
              <a:rPr lang="en" sz="2800">
                <a:solidFill>
                  <a:schemeClr val="dk1"/>
                </a:solidFill>
                <a:latin typeface="Calibri"/>
                <a:ea typeface="Calibri"/>
                <a:cs typeface="Calibri"/>
                <a:sym typeface="Calibri"/>
              </a:rPr>
              <a:t>Laboratory..</a:t>
            </a:r>
            <a:endParaRPr sz="2800" dirty="0">
              <a:solidFill>
                <a:schemeClr val="dk1"/>
              </a:solidFill>
              <a:latin typeface="Calibri"/>
              <a:ea typeface="Calibri"/>
              <a:cs typeface="Calibri"/>
              <a:sym typeface="Calibri"/>
            </a:endParaRPr>
          </a:p>
        </p:txBody>
      </p:sp>
      <p:pic>
        <p:nvPicPr>
          <p:cNvPr id="56" name="Google Shape;56;p13"/>
          <p:cNvPicPr preferRelativeResize="0"/>
          <p:nvPr/>
        </p:nvPicPr>
        <p:blipFill>
          <a:blip r:embed="rId3">
            <a:alphaModFix/>
          </a:blip>
          <a:stretch>
            <a:fillRect/>
          </a:stretch>
        </p:blipFill>
        <p:spPr>
          <a:xfrm>
            <a:off x="10722237" y="14347837"/>
            <a:ext cx="12934754" cy="572450"/>
          </a:xfrm>
          <a:prstGeom prst="rect">
            <a:avLst/>
          </a:prstGeom>
          <a:noFill/>
          <a:ln>
            <a:noFill/>
          </a:ln>
        </p:spPr>
      </p:pic>
      <p:pic>
        <p:nvPicPr>
          <p:cNvPr id="57" name="Google Shape;57;p13"/>
          <p:cNvPicPr preferRelativeResize="0"/>
          <p:nvPr/>
        </p:nvPicPr>
        <p:blipFill>
          <a:blip r:embed="rId4">
            <a:alphaModFix/>
          </a:blip>
          <a:stretch>
            <a:fillRect/>
          </a:stretch>
        </p:blipFill>
        <p:spPr>
          <a:xfrm>
            <a:off x="10722237" y="15092471"/>
            <a:ext cx="12634599" cy="572450"/>
          </a:xfrm>
          <a:prstGeom prst="rect">
            <a:avLst/>
          </a:prstGeom>
          <a:noFill/>
          <a:ln>
            <a:noFill/>
          </a:ln>
        </p:spPr>
      </p:pic>
      <p:sp>
        <p:nvSpPr>
          <p:cNvPr id="58" name="Google Shape;58;p13"/>
          <p:cNvSpPr txBox="1"/>
          <p:nvPr/>
        </p:nvSpPr>
        <p:spPr>
          <a:xfrm>
            <a:off x="10767940" y="15977851"/>
            <a:ext cx="13007022" cy="5729158"/>
          </a:xfrm>
          <a:prstGeom prst="rect">
            <a:avLst/>
          </a:prstGeom>
          <a:noFill/>
          <a:ln w="38100" cap="flat" cmpd="sng">
            <a:solidFill>
              <a:schemeClr val="dk1"/>
            </a:solidFill>
            <a:prstDash val="solid"/>
            <a:round/>
            <a:headEnd type="none" w="sm" len="sm"/>
            <a:tailEnd type="none" w="sm" len="sm"/>
          </a:ln>
        </p:spPr>
        <p:txBody>
          <a:bodyPr spcFirstLastPara="1" wrap="square" lIns="341325" tIns="341325" rIns="341325" bIns="341325" anchor="t" anchorCtr="0">
            <a:spAutoFit/>
          </a:bodyPr>
          <a:lstStyle/>
          <a:p>
            <a:pPr marL="0" lvl="0" indent="0" algn="ctr" rtl="0">
              <a:spcBef>
                <a:spcPts val="0"/>
              </a:spcBef>
              <a:spcAft>
                <a:spcPts val="0"/>
              </a:spcAft>
              <a:buNone/>
            </a:pPr>
            <a:r>
              <a:rPr lang="en" sz="4000" b="1" u="sng" dirty="0">
                <a:solidFill>
                  <a:schemeClr val="dk1"/>
                </a:solidFill>
                <a:latin typeface="Calibri"/>
                <a:ea typeface="Calibri"/>
                <a:cs typeface="Calibri"/>
                <a:sym typeface="Calibri"/>
              </a:rPr>
              <a:t>Resources</a:t>
            </a:r>
            <a:endParaRPr sz="3200" b="1" u="sng" dirty="0">
              <a:solidFill>
                <a:schemeClr val="dk1"/>
              </a:solidFill>
              <a:latin typeface="Calibri"/>
              <a:ea typeface="Calibri"/>
              <a:cs typeface="Calibri"/>
              <a:sym typeface="Calibri"/>
            </a:endParaRPr>
          </a:p>
          <a:p>
            <a:pPr marL="0" lvl="0" indent="0" algn="l" rtl="0">
              <a:spcBef>
                <a:spcPts val="0"/>
              </a:spcBef>
              <a:spcAft>
                <a:spcPts val="0"/>
              </a:spcAft>
              <a:buNone/>
            </a:pPr>
            <a:r>
              <a:rPr lang="en" sz="2100" dirty="0">
                <a:solidFill>
                  <a:schemeClr val="dk1"/>
                </a:solidFill>
                <a:latin typeface="Calibri"/>
                <a:ea typeface="Calibri"/>
                <a:cs typeface="Calibri"/>
                <a:sym typeface="Calibri"/>
              </a:rPr>
              <a:t>Muñiz-Pareja, F., &amp; Iturbe-Espinoza, P. (2018). Effectiveness of Chaetogaster limnaei as a controller of Fasciola hepatica in experimental infections of Galba truncatula. Tropical Parasitology, 8(2), 88. https://doi.org/10.4103/tp.tp_24_15</a:t>
            </a: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 sz="2100" dirty="0">
                <a:solidFill>
                  <a:schemeClr val="dk1"/>
                </a:solidFill>
                <a:latin typeface="Calibri"/>
                <a:ea typeface="Calibri"/>
                <a:cs typeface="Calibri"/>
                <a:sym typeface="Calibri"/>
              </a:rPr>
              <a:t>Stoll, S., Hormel, N., Früh, D., &amp; Tonkin, J. D. (2016). Effects of Chaetogaster limnaei limnaei (Oligochaeta, Tubificidae) on freshwater snail communities. Hydrobiologia, 785(1), 101–113. https://doi.org/10.1007/s10750-016-2909-1</a:t>
            </a: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1050" dirty="0">
              <a:solidFill>
                <a:schemeClr val="dk1"/>
              </a:solidFill>
              <a:latin typeface="Calibri"/>
              <a:ea typeface="Calibri"/>
              <a:cs typeface="Calibri"/>
              <a:sym typeface="Calibri"/>
            </a:endParaRPr>
          </a:p>
          <a:p>
            <a:pPr marL="0" lvl="0" indent="0" algn="l" rtl="0">
              <a:spcBef>
                <a:spcPts val="0"/>
              </a:spcBef>
              <a:spcAft>
                <a:spcPts val="0"/>
              </a:spcAft>
              <a:buNone/>
            </a:pPr>
            <a:r>
              <a:rPr lang="en" sz="2100" dirty="0">
                <a:solidFill>
                  <a:schemeClr val="dk1"/>
                </a:solidFill>
                <a:latin typeface="Calibri"/>
                <a:ea typeface="Calibri"/>
                <a:cs typeface="Calibri"/>
                <a:sym typeface="Calibri"/>
              </a:rPr>
              <a:t>Smythe, A. B., Forgrave, K., Patti, A., Hochberg, R., &amp; Litvaitis, M. K. (2015). Untangling the Ecology, Taxonomy, and Evolution of Chaetogaster limnaei (Oligochaeta: Naididae) Species Complex. The Journal of Parasitology, 101(3), 320–326. https://doi.org/10.1645/13-465.1</a:t>
            </a:r>
            <a:endParaRPr sz="2100" dirty="0">
              <a:solidFill>
                <a:schemeClr val="dk1"/>
              </a:solidFill>
              <a:latin typeface="Calibri"/>
              <a:ea typeface="Calibri"/>
              <a:cs typeface="Calibri"/>
              <a:sym typeface="Calibri"/>
            </a:endParaRPr>
          </a:p>
          <a:p>
            <a:pPr marL="0" lvl="0" indent="0" algn="l" rtl="0">
              <a:spcBef>
                <a:spcPts val="0"/>
              </a:spcBef>
              <a:spcAft>
                <a:spcPts val="0"/>
              </a:spcAft>
              <a:buNone/>
            </a:pPr>
            <a:endParaRPr sz="1000" dirty="0">
              <a:solidFill>
                <a:schemeClr val="dk1"/>
              </a:solidFill>
              <a:latin typeface="Calibri"/>
              <a:ea typeface="Calibri"/>
              <a:cs typeface="Calibri"/>
              <a:sym typeface="Calibri"/>
            </a:endParaRPr>
          </a:p>
          <a:p>
            <a:pPr marL="0" lvl="0" indent="0" algn="l" rtl="0">
              <a:spcBef>
                <a:spcPts val="0"/>
              </a:spcBef>
              <a:spcAft>
                <a:spcPts val="0"/>
              </a:spcAft>
              <a:buNone/>
            </a:pPr>
            <a:r>
              <a:rPr lang="en" sz="2100" dirty="0">
                <a:solidFill>
                  <a:schemeClr val="dk1"/>
                </a:solidFill>
                <a:latin typeface="Calibri"/>
                <a:ea typeface="Calibri"/>
                <a:cs typeface="Calibri"/>
                <a:sym typeface="Calibri"/>
              </a:rPr>
              <a:t>Kathman, R. D., Kathman, R. D., &amp; Wetzel, M. J. (2003). Allonais inaequalis (Annelida: Oligochaeta: Tubificidae) in North America. Proceedings of the Biological </a:t>
            </a:r>
            <a:endParaRPr sz="2100" dirty="0">
              <a:solidFill>
                <a:schemeClr val="dk1"/>
              </a:solidFill>
              <a:latin typeface="Calibri"/>
              <a:ea typeface="Calibri"/>
              <a:cs typeface="Calibri"/>
              <a:sym typeface="Calibri"/>
            </a:endParaRPr>
          </a:p>
          <a:p>
            <a:pPr marL="0" lvl="0" indent="0" algn="l" rtl="0">
              <a:spcBef>
                <a:spcPts val="0"/>
              </a:spcBef>
              <a:spcAft>
                <a:spcPts val="0"/>
              </a:spcAft>
              <a:buNone/>
            </a:pPr>
            <a:r>
              <a:rPr lang="en" sz="2100" dirty="0">
                <a:solidFill>
                  <a:schemeClr val="dk1"/>
                </a:solidFill>
                <a:latin typeface="Calibri"/>
                <a:ea typeface="Calibri"/>
                <a:cs typeface="Calibri"/>
                <a:sym typeface="Calibri"/>
              </a:rPr>
              <a:t>Society of Washington, 116, 548–-556. https://www.biodiversitylibrary.org/part/44492</a:t>
            </a:r>
            <a:endParaRPr sz="2100" dirty="0">
              <a:solidFill>
                <a:schemeClr val="dk1"/>
              </a:solidFill>
              <a:latin typeface="Calibri"/>
              <a:ea typeface="Calibri"/>
              <a:cs typeface="Calibri"/>
              <a:sym typeface="Calibri"/>
            </a:endParaRPr>
          </a:p>
        </p:txBody>
      </p:sp>
      <p:pic>
        <p:nvPicPr>
          <p:cNvPr id="59" name="Google Shape;59;p13"/>
          <p:cNvPicPr preferRelativeResize="0"/>
          <p:nvPr/>
        </p:nvPicPr>
        <p:blipFill rotWithShape="1">
          <a:blip r:embed="rId5">
            <a:alphaModFix/>
          </a:blip>
          <a:srcRect r="8391"/>
          <a:stretch/>
        </p:blipFill>
        <p:spPr>
          <a:xfrm>
            <a:off x="10894757" y="13262380"/>
            <a:ext cx="12138525" cy="765522"/>
          </a:xfrm>
          <a:prstGeom prst="rect">
            <a:avLst/>
          </a:prstGeom>
          <a:noFill/>
          <a:ln>
            <a:noFill/>
          </a:ln>
        </p:spPr>
      </p:pic>
      <p:pic>
        <p:nvPicPr>
          <p:cNvPr id="60" name="Google Shape;60;p13"/>
          <p:cNvPicPr preferRelativeResize="0"/>
          <p:nvPr/>
        </p:nvPicPr>
        <p:blipFill>
          <a:blip r:embed="rId6">
            <a:alphaModFix/>
          </a:blip>
          <a:stretch>
            <a:fillRect/>
          </a:stretch>
        </p:blipFill>
        <p:spPr>
          <a:xfrm>
            <a:off x="10834345" y="12419483"/>
            <a:ext cx="12523892" cy="572450"/>
          </a:xfrm>
          <a:prstGeom prst="rect">
            <a:avLst/>
          </a:prstGeom>
          <a:noFill/>
          <a:ln>
            <a:noFill/>
          </a:ln>
        </p:spPr>
      </p:pic>
      <p:sp>
        <p:nvSpPr>
          <p:cNvPr id="61" name="Google Shape;61;p13"/>
          <p:cNvSpPr txBox="1"/>
          <p:nvPr/>
        </p:nvSpPr>
        <p:spPr>
          <a:xfrm>
            <a:off x="304445" y="7633588"/>
            <a:ext cx="10211155" cy="7337290"/>
          </a:xfrm>
          <a:prstGeom prst="rect">
            <a:avLst/>
          </a:prstGeom>
          <a:noFill/>
          <a:ln w="38100" cap="flat" cmpd="sng">
            <a:solidFill>
              <a:schemeClr val="dk1"/>
            </a:solidFill>
            <a:prstDash val="solid"/>
            <a:round/>
            <a:headEnd type="none" w="sm" len="sm"/>
            <a:tailEnd type="none" w="sm" len="sm"/>
          </a:ln>
        </p:spPr>
        <p:txBody>
          <a:bodyPr spcFirstLastPara="1" wrap="square" lIns="341325" tIns="341325" rIns="341325" bIns="341325" anchor="t" anchorCtr="0">
            <a:spAutoFit/>
          </a:bodyPr>
          <a:lstStyle/>
          <a:p>
            <a:pPr marL="114300" lvl="0" indent="0" algn="ctr" rtl="0">
              <a:spcBef>
                <a:spcPts val="0"/>
              </a:spcBef>
              <a:spcAft>
                <a:spcPts val="0"/>
              </a:spcAft>
              <a:buNone/>
            </a:pPr>
            <a:r>
              <a:rPr lang="en" sz="4000" b="1" u="sng" dirty="0">
                <a:solidFill>
                  <a:schemeClr val="dk1"/>
                </a:solidFill>
                <a:latin typeface="Calibri"/>
                <a:ea typeface="Calibri"/>
                <a:cs typeface="Calibri"/>
                <a:sym typeface="Calibri"/>
              </a:rPr>
              <a:t>Introduction</a:t>
            </a:r>
            <a:endParaRPr sz="3600" b="1" dirty="0">
              <a:solidFill>
                <a:schemeClr val="dk1"/>
              </a:solidFill>
              <a:latin typeface="Calibri"/>
              <a:ea typeface="Calibri"/>
              <a:cs typeface="Calibri"/>
              <a:sym typeface="Calibri"/>
            </a:endParaRPr>
          </a:p>
          <a:p>
            <a:pPr marL="571500" lvl="0" indent="-503238" algn="l" rtl="0">
              <a:lnSpc>
                <a:spcPct val="100000"/>
              </a:lnSpc>
              <a:spcBef>
                <a:spcPts val="0"/>
              </a:spcBef>
              <a:spcAft>
                <a:spcPts val="0"/>
              </a:spcAft>
              <a:buClr>
                <a:schemeClr val="dk1"/>
              </a:buClr>
              <a:buSzPts val="2800"/>
              <a:buFont typeface="Calibri"/>
              <a:buChar char="●"/>
            </a:pPr>
            <a:r>
              <a:rPr lang="en" sz="2800" dirty="0">
                <a:solidFill>
                  <a:schemeClr val="dk1"/>
                </a:solidFill>
                <a:latin typeface="Calibri"/>
                <a:ea typeface="Calibri"/>
                <a:cs typeface="Calibri"/>
                <a:sym typeface="Calibri"/>
              </a:rPr>
              <a:t>To measure biodiversity, DNA barcoding is used to identify samples</a:t>
            </a:r>
            <a:endParaRPr sz="2800" dirty="0">
              <a:solidFill>
                <a:schemeClr val="dk1"/>
              </a:solidFill>
              <a:latin typeface="Calibri"/>
              <a:ea typeface="Calibri"/>
              <a:cs typeface="Calibri"/>
              <a:sym typeface="Calibri"/>
            </a:endParaRPr>
          </a:p>
          <a:p>
            <a:pPr marL="571500" lvl="0" indent="-503238" algn="l" rtl="0">
              <a:lnSpc>
                <a:spcPct val="100000"/>
              </a:lnSpc>
              <a:spcBef>
                <a:spcPts val="0"/>
              </a:spcBef>
              <a:spcAft>
                <a:spcPts val="0"/>
              </a:spcAft>
              <a:buClr>
                <a:schemeClr val="dk1"/>
              </a:buClr>
              <a:buSzPts val="2800"/>
              <a:buFont typeface="Calibri"/>
              <a:buChar char="●"/>
            </a:pPr>
            <a:r>
              <a:rPr lang="en" sz="2800" dirty="0">
                <a:solidFill>
                  <a:schemeClr val="dk1"/>
                </a:solidFill>
                <a:latin typeface="Calibri"/>
                <a:ea typeface="Calibri"/>
                <a:cs typeface="Calibri"/>
                <a:sym typeface="Calibri"/>
              </a:rPr>
              <a:t>The CO1 gene is found in the mitochondria and is used to barcode organisms, it is used because the gene sequence rate of change is slow enough to be almost identical in the same species, but fast enough to differentiate small DNA changes between species</a:t>
            </a:r>
            <a:endParaRPr sz="2800" dirty="0">
              <a:solidFill>
                <a:schemeClr val="dk1"/>
              </a:solidFill>
              <a:latin typeface="Calibri"/>
              <a:ea typeface="Calibri"/>
              <a:cs typeface="Calibri"/>
              <a:sym typeface="Calibri"/>
            </a:endParaRPr>
          </a:p>
          <a:p>
            <a:pPr marL="571500" lvl="0" indent="-503238" algn="l" rtl="0">
              <a:lnSpc>
                <a:spcPct val="100000"/>
              </a:lnSpc>
              <a:spcBef>
                <a:spcPts val="0"/>
              </a:spcBef>
              <a:spcAft>
                <a:spcPts val="0"/>
              </a:spcAft>
              <a:buClr>
                <a:schemeClr val="dk1"/>
              </a:buClr>
              <a:buSzPts val="2800"/>
              <a:buFont typeface="Calibri"/>
              <a:buChar char="●"/>
            </a:pPr>
            <a:r>
              <a:rPr lang="en" sz="2800" dirty="0">
                <a:solidFill>
                  <a:schemeClr val="dk1"/>
                </a:solidFill>
                <a:latin typeface="Calibri"/>
                <a:ea typeface="Calibri"/>
                <a:cs typeface="Calibri"/>
                <a:sym typeface="Calibri"/>
              </a:rPr>
              <a:t>The samples were collected from the Peconic river, an essential part of the Long Island ecosystem</a:t>
            </a:r>
            <a:endParaRPr sz="2800" dirty="0">
              <a:solidFill>
                <a:schemeClr val="dk1"/>
              </a:solidFill>
              <a:latin typeface="Calibri"/>
              <a:ea typeface="Calibri"/>
              <a:cs typeface="Calibri"/>
              <a:sym typeface="Calibri"/>
            </a:endParaRPr>
          </a:p>
          <a:p>
            <a:pPr marL="571500" lvl="0" indent="-503238" algn="l" rtl="0">
              <a:lnSpc>
                <a:spcPct val="100000"/>
              </a:lnSpc>
              <a:spcBef>
                <a:spcPts val="0"/>
              </a:spcBef>
              <a:spcAft>
                <a:spcPts val="0"/>
              </a:spcAft>
              <a:buClr>
                <a:schemeClr val="dk1"/>
              </a:buClr>
              <a:buSzPts val="2800"/>
              <a:buFont typeface="Calibri"/>
              <a:buChar char="●"/>
            </a:pPr>
            <a:r>
              <a:rPr lang="en" sz="2800" dirty="0">
                <a:solidFill>
                  <a:schemeClr val="dk1"/>
                </a:solidFill>
                <a:latin typeface="Calibri"/>
                <a:ea typeface="Calibri"/>
                <a:cs typeface="Calibri"/>
                <a:sym typeface="Calibri"/>
              </a:rPr>
              <a:t>The Peconic river provides habitats for a variety of species and has been susceptible to invasive species</a:t>
            </a:r>
            <a:endParaRPr sz="2800" dirty="0">
              <a:solidFill>
                <a:schemeClr val="dk1"/>
              </a:solidFill>
              <a:latin typeface="Calibri"/>
              <a:ea typeface="Calibri"/>
              <a:cs typeface="Calibri"/>
              <a:sym typeface="Calibri"/>
            </a:endParaRPr>
          </a:p>
          <a:p>
            <a:pPr marL="571500" lvl="0" indent="-503238" algn="l" rtl="0">
              <a:lnSpc>
                <a:spcPct val="100000"/>
              </a:lnSpc>
              <a:spcBef>
                <a:spcPts val="0"/>
              </a:spcBef>
              <a:spcAft>
                <a:spcPts val="0"/>
              </a:spcAft>
              <a:buClr>
                <a:schemeClr val="dk1"/>
              </a:buClr>
              <a:buSzPts val="2800"/>
              <a:buFont typeface="Calibri"/>
              <a:buChar char="●"/>
            </a:pPr>
            <a:r>
              <a:rPr lang="en" sz="2800" dirty="0">
                <a:solidFill>
                  <a:schemeClr val="dk1"/>
                </a:solidFill>
                <a:latin typeface="Calibri"/>
                <a:ea typeface="Calibri"/>
                <a:cs typeface="Calibri"/>
                <a:sym typeface="Calibri"/>
              </a:rPr>
              <a:t>In the past, the Peconic river has suffered from high nitrate levels that resulted in changes of biodiversity Measuring biodiversity will help determine if these problems still exist </a:t>
            </a:r>
            <a:endParaRPr sz="2800" dirty="0">
              <a:solidFill>
                <a:schemeClr val="dk1"/>
              </a:solidFill>
              <a:latin typeface="Calibri"/>
              <a:ea typeface="Calibri"/>
              <a:cs typeface="Calibri"/>
              <a:sym typeface="Calibri"/>
            </a:endParaRPr>
          </a:p>
        </p:txBody>
      </p:sp>
      <p:pic>
        <p:nvPicPr>
          <p:cNvPr id="62" name="Google Shape;62;p13"/>
          <p:cNvPicPr preferRelativeResize="0"/>
          <p:nvPr/>
        </p:nvPicPr>
        <p:blipFill>
          <a:blip r:embed="rId7">
            <a:alphaModFix/>
          </a:blip>
          <a:stretch>
            <a:fillRect/>
          </a:stretch>
        </p:blipFill>
        <p:spPr>
          <a:xfrm>
            <a:off x="29788152" y="221796"/>
            <a:ext cx="2854890" cy="1270707"/>
          </a:xfrm>
          <a:prstGeom prst="rect">
            <a:avLst/>
          </a:prstGeom>
          <a:noFill/>
          <a:ln>
            <a:noFill/>
          </a:ln>
        </p:spPr>
      </p:pic>
      <p:sp>
        <p:nvSpPr>
          <p:cNvPr id="63" name="Google Shape;63;p13"/>
          <p:cNvSpPr txBox="1"/>
          <p:nvPr/>
        </p:nvSpPr>
        <p:spPr>
          <a:xfrm>
            <a:off x="275358" y="1459013"/>
            <a:ext cx="10243182" cy="6044629"/>
          </a:xfrm>
          <a:prstGeom prst="rect">
            <a:avLst/>
          </a:prstGeom>
          <a:noFill/>
          <a:ln w="38100" cap="flat" cmpd="sng">
            <a:solidFill>
              <a:schemeClr val="dk1"/>
            </a:solidFill>
            <a:prstDash val="solid"/>
            <a:round/>
            <a:headEnd type="none" w="sm" len="sm"/>
            <a:tailEnd type="none" w="sm" len="sm"/>
          </a:ln>
        </p:spPr>
        <p:txBody>
          <a:bodyPr spcFirstLastPara="1" wrap="square" lIns="341325" tIns="341325" rIns="341325" bIns="341325" anchor="t" anchorCtr="0">
            <a:spAutoFit/>
          </a:bodyPr>
          <a:lstStyle/>
          <a:p>
            <a:pPr marL="0" lvl="0" indent="0" algn="ctr" rtl="0">
              <a:spcBef>
                <a:spcPts val="0"/>
              </a:spcBef>
              <a:spcAft>
                <a:spcPts val="0"/>
              </a:spcAft>
              <a:buClr>
                <a:schemeClr val="dk1"/>
              </a:buClr>
              <a:buSzPts val="1100"/>
              <a:buFont typeface="Arial"/>
              <a:buNone/>
            </a:pPr>
            <a:r>
              <a:rPr lang="en" sz="4000" b="1" u="sng" dirty="0">
                <a:solidFill>
                  <a:schemeClr val="dk1"/>
                </a:solidFill>
                <a:latin typeface="Calibri"/>
                <a:ea typeface="Calibri"/>
                <a:cs typeface="Calibri"/>
                <a:sym typeface="Calibri"/>
              </a:rPr>
              <a:t>Abstract</a:t>
            </a:r>
            <a:endParaRPr sz="3400" b="1" dirty="0">
              <a:solidFill>
                <a:schemeClr val="dk1"/>
              </a:solidFill>
              <a:latin typeface="Calibri"/>
              <a:ea typeface="Calibri"/>
              <a:cs typeface="Calibri"/>
              <a:sym typeface="Calibri"/>
            </a:endParaRPr>
          </a:p>
          <a:p>
            <a:pPr marL="0" lvl="0" indent="0" algn="just" rtl="0">
              <a:lnSpc>
                <a:spcPct val="100000"/>
              </a:lnSpc>
              <a:spcBef>
                <a:spcPts val="0"/>
              </a:spcBef>
              <a:buClr>
                <a:schemeClr val="dk1"/>
              </a:buClr>
              <a:buSzPts val="4100"/>
              <a:buFont typeface="Arial"/>
              <a:buNone/>
            </a:pPr>
            <a:r>
              <a:rPr lang="en" sz="2800" dirty="0">
                <a:solidFill>
                  <a:schemeClr val="dk1"/>
                </a:solidFill>
                <a:latin typeface="Calibri"/>
                <a:ea typeface="Calibri"/>
                <a:cs typeface="Calibri"/>
                <a:sym typeface="Calibri"/>
              </a:rPr>
              <a:t>The focus of this study is to compare the results to prior years and identify any changes in biodiversity. 20 aquatic invertebrate samples of various species were collected and DNA barcoding was used to identify these organisms. DNA was extracted from the samples and processed through PCR to isolate the CO1 gene. Amplifed sampled were then processed through DNA subway to analyze the sequences. DNA sequences were successfully collected for the four species barcoded which were </a:t>
            </a:r>
            <a:r>
              <a:rPr lang="en" sz="2800" i="1" dirty="0">
                <a:solidFill>
                  <a:schemeClr val="dk1"/>
                </a:solidFill>
                <a:latin typeface="Calibri"/>
                <a:ea typeface="Calibri"/>
                <a:cs typeface="Calibri"/>
                <a:sym typeface="Calibri"/>
              </a:rPr>
              <a:t>Callinina georgiana, Naucoridae, Mooreobdella melanostoma, </a:t>
            </a:r>
            <a:r>
              <a:rPr lang="en" sz="2800" dirty="0">
                <a:solidFill>
                  <a:schemeClr val="dk1"/>
                </a:solidFill>
                <a:latin typeface="Calibri"/>
                <a:ea typeface="Calibri"/>
                <a:cs typeface="Calibri"/>
                <a:sym typeface="Calibri"/>
              </a:rPr>
              <a:t>and</a:t>
            </a:r>
            <a:r>
              <a:rPr lang="en" sz="2800" i="1" dirty="0">
                <a:solidFill>
                  <a:schemeClr val="dk1"/>
                </a:solidFill>
                <a:latin typeface="Calibri"/>
                <a:ea typeface="Calibri"/>
                <a:cs typeface="Calibri"/>
                <a:sym typeface="Calibri"/>
              </a:rPr>
              <a:t> Chaetogaster limnaei </a:t>
            </a:r>
            <a:r>
              <a:rPr lang="en" sz="2800" dirty="0">
                <a:solidFill>
                  <a:schemeClr val="dk1"/>
                </a:solidFill>
                <a:latin typeface="Calibri"/>
                <a:ea typeface="Calibri"/>
                <a:cs typeface="Calibri"/>
                <a:sym typeface="Calibri"/>
              </a:rPr>
              <a:t>(snail).</a:t>
            </a:r>
            <a:r>
              <a:rPr lang="en" sz="2800" i="1" dirty="0">
                <a:solidFill>
                  <a:schemeClr val="dk1"/>
                </a:solidFill>
                <a:latin typeface="Calibri"/>
                <a:ea typeface="Calibri"/>
                <a:cs typeface="Calibri"/>
                <a:sym typeface="Calibri"/>
              </a:rPr>
              <a:t> </a:t>
            </a:r>
            <a:r>
              <a:rPr lang="en" sz="2800" dirty="0">
                <a:solidFill>
                  <a:schemeClr val="dk1"/>
                </a:solidFill>
                <a:latin typeface="Calibri"/>
                <a:ea typeface="Calibri"/>
                <a:cs typeface="Calibri"/>
                <a:sym typeface="Calibri"/>
              </a:rPr>
              <a:t>The snail was determiend to be invasive while all the others are native. </a:t>
            </a:r>
          </a:p>
        </p:txBody>
      </p:sp>
      <p:pic>
        <p:nvPicPr>
          <p:cNvPr id="64" name="Google Shape;64;p13"/>
          <p:cNvPicPr preferRelativeResize="0"/>
          <p:nvPr/>
        </p:nvPicPr>
        <p:blipFill>
          <a:blip r:embed="rId8">
            <a:alphaModFix/>
          </a:blip>
          <a:stretch>
            <a:fillRect/>
          </a:stretch>
        </p:blipFill>
        <p:spPr>
          <a:xfrm>
            <a:off x="22223463" y="1308820"/>
            <a:ext cx="1565241" cy="1713457"/>
          </a:xfrm>
          <a:prstGeom prst="rect">
            <a:avLst/>
          </a:prstGeom>
          <a:noFill/>
          <a:ln>
            <a:noFill/>
          </a:ln>
        </p:spPr>
      </p:pic>
      <p:pic>
        <p:nvPicPr>
          <p:cNvPr id="65" name="Google Shape;65;p13"/>
          <p:cNvPicPr preferRelativeResize="0"/>
          <p:nvPr/>
        </p:nvPicPr>
        <p:blipFill>
          <a:blip r:embed="rId9">
            <a:alphaModFix/>
          </a:blip>
          <a:stretch>
            <a:fillRect/>
          </a:stretch>
        </p:blipFill>
        <p:spPr>
          <a:xfrm>
            <a:off x="884614" y="221796"/>
            <a:ext cx="2245634" cy="1061399"/>
          </a:xfrm>
          <a:prstGeom prst="rect">
            <a:avLst/>
          </a:prstGeom>
          <a:noFill/>
          <a:ln>
            <a:noFill/>
          </a:ln>
        </p:spPr>
      </p:pic>
      <p:sp>
        <p:nvSpPr>
          <p:cNvPr id="66" name="Google Shape;66;p13"/>
          <p:cNvSpPr txBox="1"/>
          <p:nvPr/>
        </p:nvSpPr>
        <p:spPr>
          <a:xfrm>
            <a:off x="245906" y="-292975"/>
            <a:ext cx="32672493" cy="1535702"/>
          </a:xfrm>
          <a:prstGeom prst="rect">
            <a:avLst/>
          </a:prstGeom>
          <a:noFill/>
          <a:ln>
            <a:noFill/>
          </a:ln>
        </p:spPr>
        <p:txBody>
          <a:bodyPr spcFirstLastPara="1" wrap="square" lIns="341325" tIns="341325" rIns="341325" bIns="341325" anchor="t" anchorCtr="0">
            <a:spAutoFit/>
          </a:bodyPr>
          <a:lstStyle/>
          <a:p>
            <a:pPr marL="0" lvl="0" indent="0" algn="ctr" rtl="0">
              <a:spcBef>
                <a:spcPts val="0"/>
              </a:spcBef>
              <a:spcAft>
                <a:spcPts val="0"/>
              </a:spcAft>
              <a:buNone/>
            </a:pPr>
            <a:r>
              <a:rPr lang="en" sz="5500" b="1" u="sng" dirty="0">
                <a:solidFill>
                  <a:schemeClr val="dk1"/>
                </a:solidFill>
                <a:latin typeface="Calibri"/>
                <a:ea typeface="Calibri"/>
                <a:cs typeface="Calibri"/>
                <a:sym typeface="Calibri"/>
              </a:rPr>
              <a:t>Peconic Estuary Aquatic Invertebrate Sample Collection and Analysis for DNA Barcoding</a:t>
            </a:r>
            <a:endParaRPr sz="5500" b="1" u="sng" dirty="0">
              <a:solidFill>
                <a:schemeClr val="dk1"/>
              </a:solidFill>
              <a:latin typeface="Calibri"/>
              <a:ea typeface="Calibri"/>
              <a:cs typeface="Calibri"/>
              <a:sym typeface="Calibri"/>
            </a:endParaRPr>
          </a:p>
        </p:txBody>
      </p:sp>
      <p:sp>
        <p:nvSpPr>
          <p:cNvPr id="67" name="Google Shape;67;p13"/>
          <p:cNvSpPr txBox="1"/>
          <p:nvPr/>
        </p:nvSpPr>
        <p:spPr>
          <a:xfrm>
            <a:off x="11730425" y="504598"/>
            <a:ext cx="11175600" cy="1859400"/>
          </a:xfrm>
          <a:prstGeom prst="rect">
            <a:avLst/>
          </a:prstGeom>
          <a:noFill/>
          <a:ln>
            <a:noFill/>
          </a:ln>
        </p:spPr>
        <p:txBody>
          <a:bodyPr spcFirstLastPara="1" wrap="square" lIns="341325" tIns="341325" rIns="341325" bIns="341325" anchor="t" anchorCtr="0">
            <a:spAutoFit/>
          </a:bodyPr>
          <a:lstStyle/>
          <a:p>
            <a:pPr marL="0" lvl="0" indent="0" algn="ctr" rtl="0">
              <a:spcBef>
                <a:spcPts val="0"/>
              </a:spcBef>
              <a:spcAft>
                <a:spcPts val="0"/>
              </a:spcAft>
              <a:buNone/>
            </a:pPr>
            <a:r>
              <a:rPr lang="en" sz="3800" dirty="0">
                <a:solidFill>
                  <a:schemeClr val="dk1"/>
                </a:solidFill>
                <a:latin typeface="Calibri"/>
                <a:ea typeface="Calibri"/>
                <a:cs typeface="Calibri"/>
                <a:sym typeface="Calibri"/>
              </a:rPr>
              <a:t>Sarah Benson, Brooke Stimpson, Serenity Wiegman</a:t>
            </a:r>
            <a:endParaRPr sz="3800" dirty="0">
              <a:solidFill>
                <a:schemeClr val="dk1"/>
              </a:solidFill>
              <a:latin typeface="Calibri"/>
              <a:ea typeface="Calibri"/>
              <a:cs typeface="Calibri"/>
              <a:sym typeface="Calibri"/>
            </a:endParaRPr>
          </a:p>
          <a:p>
            <a:pPr marL="0" lvl="0" indent="0" algn="ctr" rtl="0">
              <a:spcBef>
                <a:spcPts val="0"/>
              </a:spcBef>
              <a:spcAft>
                <a:spcPts val="0"/>
              </a:spcAft>
              <a:buNone/>
            </a:pPr>
            <a:r>
              <a:rPr lang="en" sz="3800" dirty="0">
                <a:solidFill>
                  <a:schemeClr val="dk1"/>
                </a:solidFill>
                <a:latin typeface="Calibri"/>
                <a:ea typeface="Calibri"/>
                <a:cs typeface="Calibri"/>
                <a:sym typeface="Calibri"/>
              </a:rPr>
              <a:t>Eastport-South Manor Jr-Sr High School</a:t>
            </a:r>
            <a:endParaRPr sz="3800" dirty="0">
              <a:solidFill>
                <a:schemeClr val="dk1"/>
              </a:solidFill>
              <a:latin typeface="Calibri"/>
              <a:ea typeface="Calibri"/>
              <a:cs typeface="Calibri"/>
              <a:sym typeface="Calibri"/>
            </a:endParaRPr>
          </a:p>
        </p:txBody>
      </p:sp>
      <p:pic>
        <p:nvPicPr>
          <p:cNvPr id="68" name="Google Shape;68;p13"/>
          <p:cNvPicPr preferRelativeResize="0"/>
          <p:nvPr/>
        </p:nvPicPr>
        <p:blipFill>
          <a:blip r:embed="rId10">
            <a:alphaModFix/>
          </a:blip>
          <a:stretch>
            <a:fillRect/>
          </a:stretch>
        </p:blipFill>
        <p:spPr>
          <a:xfrm>
            <a:off x="10860059" y="11388624"/>
            <a:ext cx="12634600" cy="647205"/>
          </a:xfrm>
          <a:prstGeom prst="rect">
            <a:avLst/>
          </a:prstGeom>
          <a:noFill/>
          <a:ln>
            <a:noFill/>
          </a:ln>
        </p:spPr>
      </p:pic>
      <p:pic>
        <p:nvPicPr>
          <p:cNvPr id="69" name="Google Shape;69;p13"/>
          <p:cNvPicPr preferRelativeResize="0"/>
          <p:nvPr/>
        </p:nvPicPr>
        <p:blipFill>
          <a:blip r:embed="rId11">
            <a:alphaModFix/>
          </a:blip>
          <a:stretch>
            <a:fillRect/>
          </a:stretch>
        </p:blipFill>
        <p:spPr>
          <a:xfrm>
            <a:off x="10894757" y="9666350"/>
            <a:ext cx="12635013" cy="647200"/>
          </a:xfrm>
          <a:prstGeom prst="rect">
            <a:avLst/>
          </a:prstGeom>
          <a:noFill/>
          <a:ln>
            <a:noFill/>
          </a:ln>
        </p:spPr>
      </p:pic>
      <p:sp>
        <p:nvSpPr>
          <p:cNvPr id="70" name="Google Shape;70;p13"/>
          <p:cNvSpPr txBox="1"/>
          <p:nvPr/>
        </p:nvSpPr>
        <p:spPr>
          <a:xfrm>
            <a:off x="20970992" y="4933667"/>
            <a:ext cx="2717100" cy="1520700"/>
          </a:xfrm>
          <a:prstGeom prst="rect">
            <a:avLst/>
          </a:prstGeom>
          <a:noFill/>
          <a:ln>
            <a:noFill/>
          </a:ln>
        </p:spPr>
        <p:txBody>
          <a:bodyPr spcFirstLastPara="1" wrap="square" lIns="341325" tIns="341325" rIns="341325" bIns="341325" anchor="t" anchorCtr="0">
            <a:spAutoFit/>
          </a:bodyPr>
          <a:lstStyle/>
          <a:p>
            <a:pPr marL="0" lvl="0" indent="0" algn="ctr" rtl="0">
              <a:spcBef>
                <a:spcPts val="0"/>
              </a:spcBef>
              <a:spcAft>
                <a:spcPts val="0"/>
              </a:spcAft>
              <a:buNone/>
            </a:pPr>
            <a:r>
              <a:rPr lang="en" sz="2700" dirty="0">
                <a:solidFill>
                  <a:schemeClr val="dk1"/>
                </a:solidFill>
                <a:latin typeface="Calibri"/>
                <a:ea typeface="Calibri"/>
                <a:cs typeface="Calibri"/>
                <a:sym typeface="Calibri"/>
              </a:rPr>
              <a:t>CXR-007 </a:t>
            </a:r>
            <a:r>
              <a:rPr lang="en" sz="2700" i="1" dirty="0">
                <a:solidFill>
                  <a:schemeClr val="dk1"/>
                </a:solidFill>
                <a:latin typeface="Calibri"/>
                <a:ea typeface="Calibri"/>
                <a:cs typeface="Calibri"/>
                <a:sym typeface="Calibri"/>
              </a:rPr>
              <a:t>Naucoridae</a:t>
            </a:r>
            <a:endParaRPr sz="2700" i="1" dirty="0">
              <a:solidFill>
                <a:schemeClr val="dk1"/>
              </a:solidFill>
              <a:latin typeface="Calibri"/>
              <a:ea typeface="Calibri"/>
              <a:cs typeface="Calibri"/>
              <a:sym typeface="Calibri"/>
            </a:endParaRPr>
          </a:p>
        </p:txBody>
      </p:sp>
      <p:sp>
        <p:nvSpPr>
          <p:cNvPr id="71" name="Google Shape;71;p13"/>
          <p:cNvSpPr txBox="1"/>
          <p:nvPr/>
        </p:nvSpPr>
        <p:spPr>
          <a:xfrm>
            <a:off x="17352538" y="4995879"/>
            <a:ext cx="3503273" cy="1520313"/>
          </a:xfrm>
          <a:prstGeom prst="rect">
            <a:avLst/>
          </a:prstGeom>
          <a:noFill/>
          <a:ln>
            <a:noFill/>
          </a:ln>
        </p:spPr>
        <p:txBody>
          <a:bodyPr spcFirstLastPara="1" wrap="square" lIns="341325" tIns="341325" rIns="341325" bIns="341325" anchor="t" anchorCtr="0">
            <a:spAutoFit/>
          </a:bodyPr>
          <a:lstStyle/>
          <a:p>
            <a:pPr marL="0" lvl="0" indent="0" algn="ctr" rtl="0">
              <a:spcBef>
                <a:spcPts val="0"/>
              </a:spcBef>
              <a:spcAft>
                <a:spcPts val="0"/>
              </a:spcAft>
              <a:buNone/>
            </a:pPr>
            <a:r>
              <a:rPr lang="en" sz="2700" dirty="0">
                <a:solidFill>
                  <a:schemeClr val="dk1"/>
                </a:solidFill>
                <a:latin typeface="Calibri"/>
                <a:ea typeface="Calibri"/>
                <a:cs typeface="Calibri"/>
                <a:sym typeface="Calibri"/>
              </a:rPr>
              <a:t>CXR-004 </a:t>
            </a:r>
            <a:r>
              <a:rPr lang="en" sz="2700" i="1" dirty="0">
                <a:solidFill>
                  <a:schemeClr val="dk1"/>
                </a:solidFill>
                <a:latin typeface="Calibri"/>
                <a:ea typeface="Calibri"/>
                <a:cs typeface="Calibri"/>
                <a:sym typeface="Calibri"/>
              </a:rPr>
              <a:t>Basiaeschna janata</a:t>
            </a:r>
            <a:endParaRPr sz="2700" i="1" dirty="0">
              <a:solidFill>
                <a:schemeClr val="dk1"/>
              </a:solidFill>
              <a:latin typeface="Calibri"/>
              <a:ea typeface="Calibri"/>
              <a:cs typeface="Calibri"/>
              <a:sym typeface="Calibri"/>
            </a:endParaRPr>
          </a:p>
        </p:txBody>
      </p:sp>
      <p:sp>
        <p:nvSpPr>
          <p:cNvPr id="72" name="Google Shape;72;p13"/>
          <p:cNvSpPr txBox="1"/>
          <p:nvPr/>
        </p:nvSpPr>
        <p:spPr>
          <a:xfrm>
            <a:off x="14059836" y="5057216"/>
            <a:ext cx="3529768" cy="1520313"/>
          </a:xfrm>
          <a:prstGeom prst="rect">
            <a:avLst/>
          </a:prstGeom>
          <a:noFill/>
          <a:ln>
            <a:noFill/>
          </a:ln>
        </p:spPr>
        <p:txBody>
          <a:bodyPr spcFirstLastPara="1" wrap="square" lIns="341325" tIns="341325" rIns="341325" bIns="341325" anchor="t" anchorCtr="0">
            <a:spAutoFit/>
          </a:bodyPr>
          <a:lstStyle/>
          <a:p>
            <a:pPr marL="0" lvl="0" indent="0" algn="ctr" rtl="0">
              <a:spcBef>
                <a:spcPts val="0"/>
              </a:spcBef>
              <a:spcAft>
                <a:spcPts val="0"/>
              </a:spcAft>
              <a:buNone/>
            </a:pPr>
            <a:r>
              <a:rPr lang="en" sz="2700" dirty="0">
                <a:solidFill>
                  <a:schemeClr val="dk1"/>
                </a:solidFill>
                <a:latin typeface="Calibri"/>
                <a:ea typeface="Calibri"/>
                <a:cs typeface="Calibri"/>
                <a:sym typeface="Calibri"/>
              </a:rPr>
              <a:t>CXR-002 </a:t>
            </a:r>
            <a:r>
              <a:rPr lang="en" sz="2700" i="1" dirty="0">
                <a:solidFill>
                  <a:schemeClr val="dk1"/>
                </a:solidFill>
                <a:latin typeface="Calibri"/>
                <a:ea typeface="Calibri"/>
                <a:cs typeface="Calibri"/>
                <a:sym typeface="Calibri"/>
              </a:rPr>
              <a:t>Basiaeschna janata</a:t>
            </a:r>
            <a:endParaRPr sz="2700" i="1" dirty="0">
              <a:solidFill>
                <a:schemeClr val="dk1"/>
              </a:solidFill>
              <a:latin typeface="Calibri"/>
              <a:ea typeface="Calibri"/>
              <a:cs typeface="Calibri"/>
              <a:sym typeface="Calibri"/>
            </a:endParaRPr>
          </a:p>
        </p:txBody>
      </p:sp>
      <p:sp>
        <p:nvSpPr>
          <p:cNvPr id="73" name="Google Shape;73;p13"/>
          <p:cNvSpPr txBox="1"/>
          <p:nvPr/>
        </p:nvSpPr>
        <p:spPr>
          <a:xfrm>
            <a:off x="10740423" y="5048673"/>
            <a:ext cx="3438722" cy="1520313"/>
          </a:xfrm>
          <a:prstGeom prst="rect">
            <a:avLst/>
          </a:prstGeom>
          <a:noFill/>
          <a:ln>
            <a:noFill/>
          </a:ln>
        </p:spPr>
        <p:txBody>
          <a:bodyPr spcFirstLastPara="1" wrap="square" lIns="341325" tIns="341325" rIns="341325" bIns="341325" anchor="t" anchorCtr="0">
            <a:spAutoFit/>
          </a:bodyPr>
          <a:lstStyle/>
          <a:p>
            <a:pPr marL="0" lvl="0" indent="0" algn="ctr" rtl="0">
              <a:spcBef>
                <a:spcPts val="0"/>
              </a:spcBef>
              <a:spcAft>
                <a:spcPts val="0"/>
              </a:spcAft>
              <a:buNone/>
            </a:pPr>
            <a:r>
              <a:rPr lang="en" sz="2700" dirty="0">
                <a:solidFill>
                  <a:schemeClr val="dk1"/>
                </a:solidFill>
                <a:latin typeface="Calibri"/>
                <a:ea typeface="Calibri"/>
                <a:cs typeface="Calibri"/>
                <a:sym typeface="Calibri"/>
              </a:rPr>
              <a:t>CXR-001</a:t>
            </a:r>
            <a:r>
              <a:rPr lang="en" sz="2700" i="1" dirty="0">
                <a:solidFill>
                  <a:schemeClr val="dk1"/>
                </a:solidFill>
                <a:latin typeface="Calibri"/>
                <a:ea typeface="Calibri"/>
                <a:cs typeface="Calibri"/>
                <a:sym typeface="Calibri"/>
              </a:rPr>
              <a:t> Basiaeschna janata</a:t>
            </a:r>
            <a:endParaRPr sz="2700" i="1" dirty="0">
              <a:solidFill>
                <a:schemeClr val="dk1"/>
              </a:solidFill>
              <a:latin typeface="Calibri"/>
              <a:ea typeface="Calibri"/>
              <a:cs typeface="Calibri"/>
              <a:sym typeface="Calibri"/>
            </a:endParaRPr>
          </a:p>
        </p:txBody>
      </p:sp>
      <p:sp>
        <p:nvSpPr>
          <p:cNvPr id="74" name="Google Shape;74;p13"/>
          <p:cNvSpPr txBox="1"/>
          <p:nvPr/>
        </p:nvSpPr>
        <p:spPr>
          <a:xfrm>
            <a:off x="11583099" y="8062579"/>
            <a:ext cx="3915046" cy="1520313"/>
          </a:xfrm>
          <a:prstGeom prst="rect">
            <a:avLst/>
          </a:prstGeom>
          <a:noFill/>
          <a:ln>
            <a:noFill/>
          </a:ln>
        </p:spPr>
        <p:txBody>
          <a:bodyPr spcFirstLastPara="1" wrap="square" lIns="341325" tIns="341325" rIns="341325" bIns="341325" anchor="t" anchorCtr="0">
            <a:spAutoFit/>
          </a:bodyPr>
          <a:lstStyle/>
          <a:p>
            <a:pPr marL="0" lvl="0" indent="0" algn="ctr" rtl="0">
              <a:spcBef>
                <a:spcPts val="0"/>
              </a:spcBef>
              <a:spcAft>
                <a:spcPts val="0"/>
              </a:spcAft>
              <a:buNone/>
            </a:pPr>
            <a:r>
              <a:rPr lang="en" sz="2700" dirty="0">
                <a:solidFill>
                  <a:schemeClr val="dk1"/>
                </a:solidFill>
                <a:latin typeface="Calibri"/>
                <a:ea typeface="Calibri"/>
                <a:cs typeface="Calibri"/>
                <a:sym typeface="Calibri"/>
              </a:rPr>
              <a:t>CXR-017 </a:t>
            </a:r>
          </a:p>
          <a:p>
            <a:pPr marL="0" lvl="0" indent="0" algn="ctr" rtl="0">
              <a:spcBef>
                <a:spcPts val="0"/>
              </a:spcBef>
              <a:spcAft>
                <a:spcPts val="0"/>
              </a:spcAft>
              <a:buNone/>
            </a:pPr>
            <a:r>
              <a:rPr lang="en" sz="2700" i="1" dirty="0">
                <a:solidFill>
                  <a:schemeClr val="dk1"/>
                </a:solidFill>
                <a:latin typeface="Calibri"/>
                <a:ea typeface="Calibri"/>
                <a:cs typeface="Calibri"/>
                <a:sym typeface="Calibri"/>
              </a:rPr>
              <a:t>Callinina</a:t>
            </a:r>
            <a:r>
              <a:rPr lang="en" sz="2700" dirty="0">
                <a:solidFill>
                  <a:schemeClr val="dk1"/>
                </a:solidFill>
                <a:latin typeface="Calibri"/>
                <a:ea typeface="Calibri"/>
                <a:cs typeface="Calibri"/>
                <a:sym typeface="Calibri"/>
              </a:rPr>
              <a:t> </a:t>
            </a:r>
            <a:r>
              <a:rPr lang="en" sz="2700" i="1" dirty="0">
                <a:solidFill>
                  <a:schemeClr val="dk1"/>
                </a:solidFill>
                <a:latin typeface="Calibri"/>
                <a:ea typeface="Calibri"/>
                <a:cs typeface="Calibri"/>
                <a:sym typeface="Calibri"/>
              </a:rPr>
              <a:t>georgiana</a:t>
            </a:r>
            <a:endParaRPr sz="2700" i="1" dirty="0">
              <a:solidFill>
                <a:schemeClr val="dk1"/>
              </a:solidFill>
              <a:latin typeface="Calibri"/>
              <a:ea typeface="Calibri"/>
              <a:cs typeface="Calibri"/>
              <a:sym typeface="Calibri"/>
            </a:endParaRPr>
          </a:p>
        </p:txBody>
      </p:sp>
      <p:sp>
        <p:nvSpPr>
          <p:cNvPr id="75" name="Google Shape;75;p13"/>
          <p:cNvSpPr txBox="1"/>
          <p:nvPr/>
        </p:nvSpPr>
        <p:spPr>
          <a:xfrm>
            <a:off x="14720679" y="8028098"/>
            <a:ext cx="5195092" cy="1520313"/>
          </a:xfrm>
          <a:prstGeom prst="rect">
            <a:avLst/>
          </a:prstGeom>
          <a:noFill/>
          <a:ln>
            <a:noFill/>
          </a:ln>
        </p:spPr>
        <p:txBody>
          <a:bodyPr spcFirstLastPara="1" wrap="square" lIns="341325" tIns="341325" rIns="341325" bIns="341325" anchor="t" anchorCtr="0">
            <a:spAutoFit/>
          </a:bodyPr>
          <a:lstStyle/>
          <a:p>
            <a:pPr marL="0" lvl="0" indent="0" algn="ctr" rtl="0">
              <a:spcBef>
                <a:spcPts val="0"/>
              </a:spcBef>
              <a:spcAft>
                <a:spcPts val="0"/>
              </a:spcAft>
              <a:buNone/>
            </a:pPr>
            <a:r>
              <a:rPr lang="en" sz="2700" dirty="0">
                <a:solidFill>
                  <a:schemeClr val="dk1"/>
                </a:solidFill>
                <a:latin typeface="Calibri"/>
                <a:ea typeface="Calibri"/>
                <a:cs typeface="Calibri"/>
                <a:sym typeface="Calibri"/>
              </a:rPr>
              <a:t>CXR-018 </a:t>
            </a:r>
          </a:p>
          <a:p>
            <a:pPr marL="0" lvl="0" indent="0" algn="ctr" rtl="0">
              <a:spcBef>
                <a:spcPts val="0"/>
              </a:spcBef>
              <a:spcAft>
                <a:spcPts val="0"/>
              </a:spcAft>
              <a:buNone/>
            </a:pPr>
            <a:r>
              <a:rPr lang="en" sz="2700" i="1" dirty="0">
                <a:solidFill>
                  <a:schemeClr val="dk1"/>
                </a:solidFill>
                <a:latin typeface="Calibri"/>
                <a:ea typeface="Calibri"/>
                <a:cs typeface="Calibri"/>
                <a:sym typeface="Calibri"/>
              </a:rPr>
              <a:t>Mooreobdella</a:t>
            </a:r>
            <a:r>
              <a:rPr lang="en" sz="2700" dirty="0">
                <a:solidFill>
                  <a:schemeClr val="dk1"/>
                </a:solidFill>
                <a:latin typeface="Calibri"/>
                <a:ea typeface="Calibri"/>
                <a:cs typeface="Calibri"/>
                <a:sym typeface="Calibri"/>
              </a:rPr>
              <a:t> </a:t>
            </a:r>
            <a:r>
              <a:rPr lang="en" sz="2700" i="1" dirty="0">
                <a:solidFill>
                  <a:schemeClr val="dk1"/>
                </a:solidFill>
                <a:latin typeface="Calibri"/>
                <a:ea typeface="Calibri"/>
                <a:cs typeface="Calibri"/>
                <a:sym typeface="Calibri"/>
              </a:rPr>
              <a:t>melanostoma</a:t>
            </a:r>
            <a:endParaRPr sz="2700" i="1" dirty="0">
              <a:solidFill>
                <a:schemeClr val="dk1"/>
              </a:solidFill>
              <a:latin typeface="Calibri"/>
              <a:ea typeface="Calibri"/>
              <a:cs typeface="Calibri"/>
              <a:sym typeface="Calibri"/>
            </a:endParaRPr>
          </a:p>
        </p:txBody>
      </p:sp>
      <p:sp>
        <p:nvSpPr>
          <p:cNvPr id="76" name="Google Shape;76;p13"/>
          <p:cNvSpPr txBox="1"/>
          <p:nvPr/>
        </p:nvSpPr>
        <p:spPr>
          <a:xfrm>
            <a:off x="18817786" y="8007886"/>
            <a:ext cx="4466851" cy="1520313"/>
          </a:xfrm>
          <a:prstGeom prst="rect">
            <a:avLst/>
          </a:prstGeom>
          <a:noFill/>
          <a:ln>
            <a:noFill/>
          </a:ln>
        </p:spPr>
        <p:txBody>
          <a:bodyPr spcFirstLastPara="1" wrap="square" lIns="341325" tIns="341325" rIns="341325" bIns="341325" anchor="t" anchorCtr="0">
            <a:spAutoFit/>
          </a:bodyPr>
          <a:lstStyle/>
          <a:p>
            <a:pPr marL="0" lvl="0" indent="0" algn="ctr" rtl="0">
              <a:spcBef>
                <a:spcPts val="0"/>
              </a:spcBef>
              <a:spcAft>
                <a:spcPts val="0"/>
              </a:spcAft>
              <a:buNone/>
            </a:pPr>
            <a:r>
              <a:rPr lang="en" sz="2700" dirty="0">
                <a:solidFill>
                  <a:schemeClr val="dk1"/>
                </a:solidFill>
                <a:latin typeface="Calibri"/>
                <a:ea typeface="Calibri"/>
                <a:cs typeface="Calibri"/>
                <a:sym typeface="Calibri"/>
              </a:rPr>
              <a:t>CXR-019 </a:t>
            </a:r>
          </a:p>
          <a:p>
            <a:pPr marL="0" lvl="0" indent="0" algn="ctr" rtl="0">
              <a:spcBef>
                <a:spcPts val="0"/>
              </a:spcBef>
              <a:spcAft>
                <a:spcPts val="0"/>
              </a:spcAft>
              <a:buNone/>
            </a:pPr>
            <a:r>
              <a:rPr lang="en" sz="2700" i="1" dirty="0">
                <a:solidFill>
                  <a:schemeClr val="dk1"/>
                </a:solidFill>
                <a:latin typeface="Calibri"/>
                <a:ea typeface="Calibri"/>
                <a:cs typeface="Calibri"/>
                <a:sym typeface="Calibri"/>
              </a:rPr>
              <a:t>Chaetogaster</a:t>
            </a:r>
            <a:r>
              <a:rPr lang="en" sz="2700" dirty="0">
                <a:solidFill>
                  <a:schemeClr val="dk1"/>
                </a:solidFill>
                <a:latin typeface="Calibri"/>
                <a:ea typeface="Calibri"/>
                <a:cs typeface="Calibri"/>
                <a:sym typeface="Calibri"/>
              </a:rPr>
              <a:t> </a:t>
            </a:r>
            <a:r>
              <a:rPr lang="en" sz="2700" i="1" dirty="0">
                <a:solidFill>
                  <a:schemeClr val="dk1"/>
                </a:solidFill>
                <a:latin typeface="Calibri"/>
                <a:ea typeface="Calibri"/>
                <a:cs typeface="Calibri"/>
                <a:sym typeface="Calibri"/>
              </a:rPr>
              <a:t>limnaei</a:t>
            </a:r>
            <a:endParaRPr sz="2700" i="1" dirty="0">
              <a:solidFill>
                <a:schemeClr val="dk1"/>
              </a:solidFill>
              <a:latin typeface="Calibri"/>
              <a:ea typeface="Calibri"/>
              <a:cs typeface="Calibri"/>
              <a:sym typeface="Calibri"/>
            </a:endParaRPr>
          </a:p>
        </p:txBody>
      </p:sp>
      <p:pic>
        <p:nvPicPr>
          <p:cNvPr id="77" name="Google Shape;77;p13"/>
          <p:cNvPicPr preferRelativeResize="0"/>
          <p:nvPr/>
        </p:nvPicPr>
        <p:blipFill>
          <a:blip r:embed="rId12">
            <a:alphaModFix/>
          </a:blip>
          <a:stretch>
            <a:fillRect/>
          </a:stretch>
        </p:blipFill>
        <p:spPr>
          <a:xfrm>
            <a:off x="10947176" y="10651501"/>
            <a:ext cx="12634600" cy="601646"/>
          </a:xfrm>
          <a:prstGeom prst="rect">
            <a:avLst/>
          </a:prstGeom>
          <a:noFill/>
          <a:ln>
            <a:noFill/>
          </a:ln>
        </p:spPr>
      </p:pic>
      <p:pic>
        <p:nvPicPr>
          <p:cNvPr id="78" name="Google Shape;78;p13"/>
          <p:cNvPicPr preferRelativeResize="0"/>
          <p:nvPr/>
        </p:nvPicPr>
        <p:blipFill rotWithShape="1">
          <a:blip r:embed="rId13">
            <a:alphaModFix/>
          </a:blip>
          <a:srcRect l="18005" t="24749" b="25230"/>
          <a:stretch/>
        </p:blipFill>
        <p:spPr>
          <a:xfrm>
            <a:off x="11153799" y="3189891"/>
            <a:ext cx="2750191" cy="2046075"/>
          </a:xfrm>
          <a:prstGeom prst="rect">
            <a:avLst/>
          </a:prstGeom>
          <a:noFill/>
          <a:ln>
            <a:noFill/>
          </a:ln>
        </p:spPr>
      </p:pic>
      <p:pic>
        <p:nvPicPr>
          <p:cNvPr id="79" name="Google Shape;79;p13"/>
          <p:cNvPicPr preferRelativeResize="0"/>
          <p:nvPr/>
        </p:nvPicPr>
        <p:blipFill rotWithShape="1">
          <a:blip r:embed="rId14">
            <a:alphaModFix/>
          </a:blip>
          <a:srcRect l="28212" t="32148" b="26428"/>
          <a:stretch/>
        </p:blipFill>
        <p:spPr>
          <a:xfrm>
            <a:off x="14208790" y="3278483"/>
            <a:ext cx="2950772" cy="1953766"/>
          </a:xfrm>
          <a:prstGeom prst="rect">
            <a:avLst/>
          </a:prstGeom>
          <a:noFill/>
          <a:ln>
            <a:noFill/>
          </a:ln>
        </p:spPr>
      </p:pic>
      <p:pic>
        <p:nvPicPr>
          <p:cNvPr id="80" name="Google Shape;80;p13"/>
          <p:cNvPicPr preferRelativeResize="0"/>
          <p:nvPr/>
        </p:nvPicPr>
        <p:blipFill rotWithShape="1">
          <a:blip r:embed="rId15">
            <a:alphaModFix/>
          </a:blip>
          <a:srcRect l="21327" t="22691" b="37610"/>
          <a:stretch/>
        </p:blipFill>
        <p:spPr>
          <a:xfrm>
            <a:off x="17542807" y="3297586"/>
            <a:ext cx="2820155" cy="1938214"/>
          </a:xfrm>
          <a:prstGeom prst="rect">
            <a:avLst/>
          </a:prstGeom>
          <a:noFill/>
          <a:ln>
            <a:noFill/>
          </a:ln>
        </p:spPr>
      </p:pic>
      <p:pic>
        <p:nvPicPr>
          <p:cNvPr id="81" name="Google Shape;81;p13"/>
          <p:cNvPicPr preferRelativeResize="0"/>
          <p:nvPr/>
        </p:nvPicPr>
        <p:blipFill rotWithShape="1">
          <a:blip r:embed="rId16">
            <a:alphaModFix/>
          </a:blip>
          <a:srcRect l="37398" t="20227" r="11767" b="15841"/>
          <a:stretch/>
        </p:blipFill>
        <p:spPr>
          <a:xfrm rot="16200000">
            <a:off x="21321402" y="2685746"/>
            <a:ext cx="1859400" cy="3123993"/>
          </a:xfrm>
          <a:prstGeom prst="rect">
            <a:avLst/>
          </a:prstGeom>
          <a:noFill/>
          <a:ln>
            <a:noFill/>
          </a:ln>
        </p:spPr>
      </p:pic>
      <p:pic>
        <p:nvPicPr>
          <p:cNvPr id="82" name="Google Shape;82;p13"/>
          <p:cNvPicPr preferRelativeResize="0"/>
          <p:nvPr/>
        </p:nvPicPr>
        <p:blipFill rotWithShape="1">
          <a:blip r:embed="rId17">
            <a:alphaModFix/>
          </a:blip>
          <a:srcRect l="10658" t="10554" r="13465" b="37852"/>
          <a:stretch/>
        </p:blipFill>
        <p:spPr>
          <a:xfrm>
            <a:off x="15703444" y="6603888"/>
            <a:ext cx="3027697" cy="1704197"/>
          </a:xfrm>
          <a:prstGeom prst="rect">
            <a:avLst/>
          </a:prstGeom>
          <a:noFill/>
          <a:ln>
            <a:noFill/>
          </a:ln>
        </p:spPr>
      </p:pic>
      <p:pic>
        <p:nvPicPr>
          <p:cNvPr id="83" name="Google Shape;83;p13"/>
          <p:cNvPicPr preferRelativeResize="0"/>
          <p:nvPr/>
        </p:nvPicPr>
        <p:blipFill rotWithShape="1">
          <a:blip r:embed="rId18">
            <a:alphaModFix/>
          </a:blip>
          <a:srcRect l="40194" t="22967" r="13251" b="44141"/>
          <a:stretch/>
        </p:blipFill>
        <p:spPr>
          <a:xfrm>
            <a:off x="12100836" y="6660154"/>
            <a:ext cx="2774179" cy="1554794"/>
          </a:xfrm>
          <a:prstGeom prst="rect">
            <a:avLst/>
          </a:prstGeom>
          <a:noFill/>
          <a:ln>
            <a:noFill/>
          </a:ln>
        </p:spPr>
      </p:pic>
      <p:pic>
        <p:nvPicPr>
          <p:cNvPr id="84" name="Google Shape;84;p13"/>
          <p:cNvPicPr preferRelativeResize="0"/>
          <p:nvPr/>
        </p:nvPicPr>
        <p:blipFill rotWithShape="1">
          <a:blip r:embed="rId19">
            <a:alphaModFix/>
          </a:blip>
          <a:srcRect l="10854" t="7088" r="14731" b="25398"/>
          <a:stretch/>
        </p:blipFill>
        <p:spPr>
          <a:xfrm>
            <a:off x="19794765" y="6532021"/>
            <a:ext cx="2717100" cy="1763902"/>
          </a:xfrm>
          <a:prstGeom prst="rect">
            <a:avLst/>
          </a:prstGeom>
          <a:noFill/>
          <a:ln>
            <a:noFill/>
          </a:ln>
        </p:spPr>
      </p:pic>
      <p:sp>
        <p:nvSpPr>
          <p:cNvPr id="85" name="Google Shape;85;p13"/>
          <p:cNvSpPr txBox="1"/>
          <p:nvPr/>
        </p:nvSpPr>
        <p:spPr>
          <a:xfrm>
            <a:off x="23970929" y="1529160"/>
            <a:ext cx="8695408" cy="16450500"/>
          </a:xfrm>
          <a:prstGeom prst="rect">
            <a:avLst/>
          </a:prstGeom>
          <a:noFill/>
          <a:ln w="38100" cap="flat" cmpd="sng">
            <a:solidFill>
              <a:srgbClr val="000000"/>
            </a:solidFill>
            <a:prstDash val="solid"/>
            <a:round/>
            <a:headEnd type="none" w="sm" len="sm"/>
            <a:tailEnd type="none" w="sm" len="sm"/>
          </a:ln>
        </p:spPr>
        <p:txBody>
          <a:bodyPr spcFirstLastPara="1" wrap="square" lIns="341325" tIns="341325" rIns="341325" bIns="341325" anchor="t" anchorCtr="0">
            <a:spAutoFit/>
          </a:bodyPr>
          <a:lstStyle/>
          <a:p>
            <a:pPr marL="0" lvl="0" indent="0" algn="ctr" rtl="0">
              <a:lnSpc>
                <a:spcPct val="115000"/>
              </a:lnSpc>
              <a:spcBef>
                <a:spcPts val="0"/>
              </a:spcBef>
              <a:spcAft>
                <a:spcPts val="0"/>
              </a:spcAft>
              <a:buNone/>
            </a:pPr>
            <a:r>
              <a:rPr lang="en" sz="4000" b="1" u="sng" dirty="0">
                <a:solidFill>
                  <a:schemeClr val="dk1"/>
                </a:solidFill>
                <a:latin typeface="Calibri"/>
                <a:ea typeface="Calibri"/>
                <a:cs typeface="Calibri"/>
                <a:sym typeface="Calibri"/>
              </a:rPr>
              <a:t>Discussion</a:t>
            </a:r>
            <a:endParaRPr sz="3300" b="1" u="sng"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 sz="2900" dirty="0">
                <a:solidFill>
                  <a:schemeClr val="dk1"/>
                </a:solidFill>
                <a:latin typeface="Calibri"/>
                <a:ea typeface="Calibri"/>
                <a:cs typeface="Calibri"/>
                <a:sym typeface="Calibri"/>
              </a:rPr>
              <a:t>Six samples out of eighteen collected samples came back as identifiable sequences The leech is potentially of the Mooreobdella genus. Unlike most leeches,  Mooreobdella is a predator and scavenger species,  not parasitic.  It is native to freshwater and it reproduces sexually.  This species will aerate the sediment at the floor of the body of water that they are in.  </a:t>
            </a:r>
            <a:endParaRPr sz="2900" dirty="0">
              <a:solidFill>
                <a:schemeClr val="dk1"/>
              </a:solidFill>
              <a:latin typeface="Calibri"/>
              <a:ea typeface="Calibri"/>
              <a:cs typeface="Calibri"/>
              <a:sym typeface="Calibri"/>
            </a:endParaRPr>
          </a:p>
          <a:p>
            <a:pPr marL="0" lvl="0" indent="457200" algn="just" rtl="0">
              <a:spcBef>
                <a:spcPts val="0"/>
              </a:spcBef>
              <a:spcAft>
                <a:spcPts val="0"/>
              </a:spcAft>
              <a:buClr>
                <a:schemeClr val="dk1"/>
              </a:buClr>
              <a:buSzPts val="1100"/>
              <a:buFont typeface="Arial"/>
              <a:buNone/>
            </a:pPr>
            <a:r>
              <a:rPr lang="en" sz="2900" dirty="0">
                <a:solidFill>
                  <a:schemeClr val="dk1"/>
                </a:solidFill>
                <a:latin typeface="Calibri"/>
                <a:ea typeface="Calibri"/>
                <a:cs typeface="Calibri"/>
                <a:sym typeface="Calibri"/>
              </a:rPr>
              <a:t>The  snail belongs to  the Callinina genus  with a thin, smooth shell and can have bands along their shell.  They are often referred to as the banded mystery snail. This  genus is marked as an invasive species of concern. </a:t>
            </a:r>
            <a:endParaRPr sz="2900" dirty="0">
              <a:solidFill>
                <a:schemeClr val="dk1"/>
              </a:solidFill>
              <a:latin typeface="Calibri"/>
              <a:ea typeface="Calibri"/>
              <a:cs typeface="Calibri"/>
              <a:sym typeface="Calibri"/>
            </a:endParaRPr>
          </a:p>
          <a:p>
            <a:pPr marL="0" lvl="0" indent="457200" algn="just" rtl="0">
              <a:spcBef>
                <a:spcPts val="0"/>
              </a:spcBef>
              <a:spcAft>
                <a:spcPts val="0"/>
              </a:spcAft>
              <a:buClr>
                <a:schemeClr val="dk1"/>
              </a:buClr>
              <a:buSzPts val="1100"/>
              <a:buFont typeface="Arial"/>
              <a:buNone/>
            </a:pPr>
            <a:r>
              <a:rPr lang="en" sz="2900" dirty="0">
                <a:solidFill>
                  <a:schemeClr val="dk1"/>
                </a:solidFill>
                <a:latin typeface="Calibri"/>
                <a:ea typeface="Calibri"/>
                <a:cs typeface="Calibri"/>
                <a:sym typeface="Calibri"/>
              </a:rPr>
              <a:t>The aquatic oligochaete worm was identified in either the Chaetogaster genus or the Allonais genus.   Both genera are segmented worms and are in the family of sludge worms.  The </a:t>
            </a:r>
            <a:r>
              <a:rPr lang="en" sz="2900" i="1" dirty="0">
                <a:solidFill>
                  <a:schemeClr val="dk1"/>
                </a:solidFill>
                <a:latin typeface="Calibri"/>
                <a:ea typeface="Calibri"/>
                <a:cs typeface="Calibri"/>
                <a:sym typeface="Calibri"/>
              </a:rPr>
              <a:t>Chaetogaster limnaei </a:t>
            </a:r>
            <a:r>
              <a:rPr lang="en" sz="2900" dirty="0">
                <a:solidFill>
                  <a:schemeClr val="dk1"/>
                </a:solidFill>
                <a:latin typeface="Calibri"/>
                <a:ea typeface="Calibri"/>
                <a:cs typeface="Calibri"/>
                <a:sym typeface="Calibri"/>
              </a:rPr>
              <a:t>is a parasite of freshwater snails and  mussels.  Neither the Chaetogaster nor the Allonais genus are invasive species.  </a:t>
            </a:r>
            <a:endParaRPr sz="2900" dirty="0">
              <a:solidFill>
                <a:schemeClr val="dk1"/>
              </a:solidFill>
              <a:latin typeface="Calibri"/>
              <a:ea typeface="Calibri"/>
              <a:cs typeface="Calibri"/>
              <a:sym typeface="Calibri"/>
            </a:endParaRPr>
          </a:p>
          <a:p>
            <a:pPr marL="0" lvl="0" indent="457200" algn="just" rtl="0">
              <a:spcBef>
                <a:spcPts val="0"/>
              </a:spcBef>
              <a:spcAft>
                <a:spcPts val="0"/>
              </a:spcAft>
              <a:buClr>
                <a:schemeClr val="dk1"/>
              </a:buClr>
              <a:buSzPts val="1100"/>
              <a:buFont typeface="Arial"/>
              <a:buNone/>
            </a:pPr>
            <a:r>
              <a:rPr lang="en" sz="2900" dirty="0">
                <a:solidFill>
                  <a:schemeClr val="dk1"/>
                </a:solidFill>
                <a:latin typeface="Calibri"/>
                <a:ea typeface="Calibri"/>
                <a:cs typeface="Calibri"/>
                <a:sym typeface="Calibri"/>
              </a:rPr>
              <a:t>The water bug was identified as several different genera , but the top one was the Naucoridae genus, followed by the  Micronectidae genus. They feed on small invertebrates and are considered to be predators.  The Naucoridae is suspected of carrying bacteria and transferring it through biting mice.  Micronectidae are described as pygmy water boatmen and is  an indicator of water quality. </a:t>
            </a:r>
            <a:endParaRPr sz="2900" dirty="0">
              <a:solidFill>
                <a:schemeClr val="dk1"/>
              </a:solidFill>
              <a:latin typeface="Calibri"/>
              <a:ea typeface="Calibri"/>
              <a:cs typeface="Calibri"/>
              <a:sym typeface="Calibri"/>
            </a:endParaRPr>
          </a:p>
          <a:p>
            <a:pPr marL="0" lvl="0" indent="457200" algn="just" rtl="0">
              <a:spcBef>
                <a:spcPts val="0"/>
              </a:spcBef>
              <a:spcAft>
                <a:spcPts val="0"/>
              </a:spcAft>
              <a:buNone/>
            </a:pPr>
            <a:r>
              <a:rPr lang="en" sz="2900" dirty="0">
                <a:solidFill>
                  <a:schemeClr val="dk1"/>
                </a:solidFill>
                <a:latin typeface="Calibri"/>
                <a:ea typeface="Calibri"/>
                <a:cs typeface="Calibri"/>
                <a:sym typeface="Calibri"/>
              </a:rPr>
              <a:t>Three samples were identified as the Springtime Darner Basiaeschna janta. This species is native to freshwater and are not an invasive species. Dragonflies are beneficial in reducing mosquitoes and other biting insects that can be blood-borne disease vectors. </a:t>
            </a:r>
            <a:endParaRPr sz="2900" dirty="0">
              <a:solidFill>
                <a:schemeClr val="dk1"/>
              </a:solidFill>
              <a:latin typeface="Calibri"/>
              <a:ea typeface="Calibri"/>
              <a:cs typeface="Calibri"/>
              <a:sym typeface="Calibri"/>
            </a:endParaRPr>
          </a:p>
        </p:txBody>
      </p:sp>
      <p:pic>
        <p:nvPicPr>
          <p:cNvPr id="88" name="Google Shape;88;p13"/>
          <p:cNvPicPr preferRelativeResize="0"/>
          <p:nvPr/>
        </p:nvPicPr>
        <p:blipFill>
          <a:blip r:embed="rId20">
            <a:alphaModFix/>
          </a:blip>
          <a:stretch>
            <a:fillRect/>
          </a:stretch>
        </p:blipFill>
        <p:spPr>
          <a:xfrm>
            <a:off x="10681070" y="1104879"/>
            <a:ext cx="1565241" cy="1858527"/>
          </a:xfrm>
          <a:prstGeom prst="rect">
            <a:avLst/>
          </a:prstGeom>
          <a:noFill/>
          <a:ln>
            <a:noFill/>
          </a:ln>
        </p:spPr>
      </p:pic>
      <p:sp>
        <p:nvSpPr>
          <p:cNvPr id="2" name="TextBox 1">
            <a:extLst>
              <a:ext uri="{FF2B5EF4-FFF2-40B4-BE49-F238E27FC236}">
                <a16:creationId xmlns:a16="http://schemas.microsoft.com/office/drawing/2014/main" id="{3D583CBB-3758-9AC9-65E8-B83278B4BFFA}"/>
              </a:ext>
            </a:extLst>
          </p:cNvPr>
          <p:cNvSpPr txBox="1"/>
          <p:nvPr/>
        </p:nvSpPr>
        <p:spPr>
          <a:xfrm>
            <a:off x="15973650" y="2049229"/>
            <a:ext cx="2522474" cy="646331"/>
          </a:xfrm>
          <a:prstGeom prst="rect">
            <a:avLst/>
          </a:prstGeom>
          <a:noFill/>
        </p:spPr>
        <p:txBody>
          <a:bodyPr wrap="square" rtlCol="0">
            <a:spAutoFit/>
          </a:bodyPr>
          <a:lstStyle/>
          <a:p>
            <a:pPr algn="ctr"/>
            <a:r>
              <a:rPr lang="en-US" sz="3600" b="1" u="sng" dirty="0"/>
              <a:t>RESULTS</a:t>
            </a:r>
            <a:endParaRPr lang="en-US" b="1" u="sng"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918</Words>
  <Application>Microsoft Office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Bolen</dc:creator>
  <cp:lastModifiedBy>Bolen, Robert - ESM - High School</cp:lastModifiedBy>
  <cp:revision>9</cp:revision>
  <dcterms:modified xsi:type="dcterms:W3CDTF">2024-05-06T11:46:10Z</dcterms:modified>
</cp:coreProperties>
</file>