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438912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CAE242-5112-469F-A3B4-088BD840594F}">
  <a:tblStyle styleId="{EBCAE242-5112-469F-A3B4-088BD8405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3235" y="110"/>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47"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Posters must be no larger than 3 ft wide x 4 ft high in </a:t>
            </a:r>
            <a:r>
              <a:rPr lang="en-US" b="1"/>
              <a:t>portrait</a:t>
            </a:r>
            <a:r>
              <a:rPr lang="en-US"/>
              <a:t> orientation. Posters </a:t>
            </a:r>
            <a:r>
              <a:rPr lang="en-US" b="1"/>
              <a:t>do not </a:t>
            </a:r>
            <a:r>
              <a:rPr lang="en-US"/>
              <a:t>need to follow the exact format laid out in this template but should include all sections and logos. Discussion and future directions can be combined as appropriate. </a:t>
            </a:r>
            <a:r>
              <a:rPr lang="en-US" b="1"/>
              <a:t>Importantly, </a:t>
            </a:r>
            <a:r>
              <a:rPr lang="en-US" b="1">
                <a:solidFill>
                  <a:srgbClr val="C00000"/>
                </a:solidFill>
              </a:rPr>
              <a:t>posters with descriptive images and figures are preferred over text-heavy posters. </a:t>
            </a:r>
            <a:r>
              <a:rPr lang="en-US" b="0">
                <a:solidFill>
                  <a:srgbClr val="C00000"/>
                </a:solidFill>
              </a:rPr>
              <a:t>Font size throughout should be no smaller than 24 pt. </a:t>
            </a:r>
            <a:endParaRPr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6353707"/>
            <a:ext cx="30674100" cy="17515500"/>
          </a:xfrm>
          <a:prstGeom prst="rect">
            <a:avLst/>
          </a:prstGeom>
          <a:noFill/>
          <a:ln>
            <a:noFill/>
          </a:ln>
        </p:spPr>
        <p:txBody>
          <a:bodyPr spcFirstLastPara="1" wrap="square" lIns="479475" tIns="479475" rIns="479475" bIns="479475" anchor="b" anchorCtr="0">
            <a:noAutofit/>
          </a:bodyPr>
          <a:lstStyle>
            <a:lvl1pPr lvl="0" algn="ctr">
              <a:lnSpc>
                <a:spcPct val="100000"/>
              </a:lnSpc>
              <a:spcBef>
                <a:spcPts val="0"/>
              </a:spcBef>
              <a:spcAft>
                <a:spcPts val="0"/>
              </a:spcAft>
              <a:buSzPts val="27300"/>
              <a:buNone/>
              <a:defRPr sz="27300"/>
            </a:lvl1pPr>
            <a:lvl2pPr lvl="1" algn="ctr">
              <a:lnSpc>
                <a:spcPct val="100000"/>
              </a:lnSpc>
              <a:spcBef>
                <a:spcPts val="0"/>
              </a:spcBef>
              <a:spcAft>
                <a:spcPts val="0"/>
              </a:spcAft>
              <a:buSzPts val="27300"/>
              <a:buNone/>
              <a:defRPr sz="27300"/>
            </a:lvl2pPr>
            <a:lvl3pPr lvl="2" algn="ctr">
              <a:lnSpc>
                <a:spcPct val="100000"/>
              </a:lnSpc>
              <a:spcBef>
                <a:spcPts val="0"/>
              </a:spcBef>
              <a:spcAft>
                <a:spcPts val="0"/>
              </a:spcAft>
              <a:buSzPts val="27300"/>
              <a:buNone/>
              <a:defRPr sz="27300"/>
            </a:lvl3pPr>
            <a:lvl4pPr lvl="3" algn="ctr">
              <a:lnSpc>
                <a:spcPct val="100000"/>
              </a:lnSpc>
              <a:spcBef>
                <a:spcPts val="0"/>
              </a:spcBef>
              <a:spcAft>
                <a:spcPts val="0"/>
              </a:spcAft>
              <a:buSzPts val="27300"/>
              <a:buNone/>
              <a:defRPr sz="27300"/>
            </a:lvl4pPr>
            <a:lvl5pPr lvl="4" algn="ctr">
              <a:lnSpc>
                <a:spcPct val="100000"/>
              </a:lnSpc>
              <a:spcBef>
                <a:spcPts val="0"/>
              </a:spcBef>
              <a:spcAft>
                <a:spcPts val="0"/>
              </a:spcAft>
              <a:buSzPts val="27300"/>
              <a:buNone/>
              <a:defRPr sz="27300"/>
            </a:lvl5pPr>
            <a:lvl6pPr lvl="5" algn="ctr">
              <a:lnSpc>
                <a:spcPct val="100000"/>
              </a:lnSpc>
              <a:spcBef>
                <a:spcPts val="0"/>
              </a:spcBef>
              <a:spcAft>
                <a:spcPts val="0"/>
              </a:spcAft>
              <a:buSzPts val="27300"/>
              <a:buNone/>
              <a:defRPr sz="27300"/>
            </a:lvl6pPr>
            <a:lvl7pPr lvl="6" algn="ctr">
              <a:lnSpc>
                <a:spcPct val="100000"/>
              </a:lnSpc>
              <a:spcBef>
                <a:spcPts val="0"/>
              </a:spcBef>
              <a:spcAft>
                <a:spcPts val="0"/>
              </a:spcAft>
              <a:buSzPts val="27300"/>
              <a:buNone/>
              <a:defRPr sz="27300"/>
            </a:lvl7pPr>
            <a:lvl8pPr lvl="7" algn="ctr">
              <a:lnSpc>
                <a:spcPct val="100000"/>
              </a:lnSpc>
              <a:spcBef>
                <a:spcPts val="0"/>
              </a:spcBef>
              <a:spcAft>
                <a:spcPts val="0"/>
              </a:spcAft>
              <a:buSzPts val="27300"/>
              <a:buNone/>
              <a:defRPr sz="27300"/>
            </a:lvl8pPr>
            <a:lvl9pPr lvl="8" algn="ctr">
              <a:lnSpc>
                <a:spcPct val="100000"/>
              </a:lnSpc>
              <a:spcBef>
                <a:spcPts val="0"/>
              </a:spcBef>
              <a:spcAft>
                <a:spcPts val="0"/>
              </a:spcAft>
              <a:buSzPts val="27300"/>
              <a:buNone/>
              <a:defRPr sz="27300"/>
            </a:lvl9pPr>
          </a:lstStyle>
          <a:p>
            <a:endParaRPr/>
          </a:p>
        </p:txBody>
      </p:sp>
      <p:sp>
        <p:nvSpPr>
          <p:cNvPr id="11" name="Google Shape;11;p2"/>
          <p:cNvSpPr txBox="1">
            <a:spLocks noGrp="1"/>
          </p:cNvSpPr>
          <p:nvPr>
            <p:ph type="subTitle" idx="1"/>
          </p:nvPr>
        </p:nvSpPr>
        <p:spPr>
          <a:xfrm>
            <a:off x="1122120" y="24184533"/>
            <a:ext cx="30674100" cy="6763500"/>
          </a:xfrm>
          <a:prstGeom prst="rect">
            <a:avLst/>
          </a:prstGeom>
          <a:noFill/>
          <a:ln>
            <a:noFill/>
          </a:ln>
        </p:spPr>
        <p:txBody>
          <a:bodyPr spcFirstLastPara="1" wrap="square" lIns="479475" tIns="479475" rIns="479475" bIns="479475" anchor="t" anchorCtr="0">
            <a:noAutofit/>
          </a:bodyPr>
          <a:lstStyle>
            <a:lvl1pPr lvl="0" algn="ctr">
              <a:lnSpc>
                <a:spcPct val="100000"/>
              </a:lnSpc>
              <a:spcBef>
                <a:spcPts val="0"/>
              </a:spcBef>
              <a:spcAft>
                <a:spcPts val="0"/>
              </a:spcAft>
              <a:buSzPts val="14700"/>
              <a:buNone/>
              <a:defRPr sz="14700"/>
            </a:lvl1pPr>
            <a:lvl2pPr lvl="1" algn="ctr">
              <a:lnSpc>
                <a:spcPct val="100000"/>
              </a:lnSpc>
              <a:spcBef>
                <a:spcPts val="0"/>
              </a:spcBef>
              <a:spcAft>
                <a:spcPts val="0"/>
              </a:spcAft>
              <a:buSzPts val="14700"/>
              <a:buNone/>
              <a:defRPr sz="14700"/>
            </a:lvl2pPr>
            <a:lvl3pPr lvl="2" algn="ctr">
              <a:lnSpc>
                <a:spcPct val="100000"/>
              </a:lnSpc>
              <a:spcBef>
                <a:spcPts val="0"/>
              </a:spcBef>
              <a:spcAft>
                <a:spcPts val="0"/>
              </a:spcAft>
              <a:buSzPts val="14700"/>
              <a:buNone/>
              <a:defRPr sz="14700"/>
            </a:lvl3pPr>
            <a:lvl4pPr lvl="3" algn="ctr">
              <a:lnSpc>
                <a:spcPct val="100000"/>
              </a:lnSpc>
              <a:spcBef>
                <a:spcPts val="0"/>
              </a:spcBef>
              <a:spcAft>
                <a:spcPts val="0"/>
              </a:spcAft>
              <a:buSzPts val="14700"/>
              <a:buNone/>
              <a:defRPr sz="14700"/>
            </a:lvl4pPr>
            <a:lvl5pPr lvl="4" algn="ctr">
              <a:lnSpc>
                <a:spcPct val="100000"/>
              </a:lnSpc>
              <a:spcBef>
                <a:spcPts val="0"/>
              </a:spcBef>
              <a:spcAft>
                <a:spcPts val="0"/>
              </a:spcAft>
              <a:buSzPts val="14700"/>
              <a:buNone/>
              <a:defRPr sz="14700"/>
            </a:lvl5pPr>
            <a:lvl6pPr lvl="5" algn="ctr">
              <a:lnSpc>
                <a:spcPct val="100000"/>
              </a:lnSpc>
              <a:spcBef>
                <a:spcPts val="0"/>
              </a:spcBef>
              <a:spcAft>
                <a:spcPts val="0"/>
              </a:spcAft>
              <a:buSzPts val="14700"/>
              <a:buNone/>
              <a:defRPr sz="14700"/>
            </a:lvl6pPr>
            <a:lvl7pPr lvl="6" algn="ctr">
              <a:lnSpc>
                <a:spcPct val="100000"/>
              </a:lnSpc>
              <a:spcBef>
                <a:spcPts val="0"/>
              </a:spcBef>
              <a:spcAft>
                <a:spcPts val="0"/>
              </a:spcAft>
              <a:buSzPts val="14700"/>
              <a:buNone/>
              <a:defRPr sz="14700"/>
            </a:lvl7pPr>
            <a:lvl8pPr lvl="7" algn="ctr">
              <a:lnSpc>
                <a:spcPct val="100000"/>
              </a:lnSpc>
              <a:spcBef>
                <a:spcPts val="0"/>
              </a:spcBef>
              <a:spcAft>
                <a:spcPts val="0"/>
              </a:spcAft>
              <a:buSzPts val="14700"/>
              <a:buNone/>
              <a:defRPr sz="14700"/>
            </a:lvl8pPr>
            <a:lvl9pPr lvl="8" algn="ctr">
              <a:lnSpc>
                <a:spcPct val="100000"/>
              </a:lnSpc>
              <a:spcBef>
                <a:spcPts val="0"/>
              </a:spcBef>
              <a:spcAft>
                <a:spcPts val="0"/>
              </a:spcAft>
              <a:buSzPts val="14700"/>
              <a:buNone/>
              <a:defRPr sz="14700"/>
            </a:lvl9pPr>
          </a:lstStyle>
          <a:p>
            <a:endParaRPr/>
          </a:p>
        </p:txBody>
      </p:sp>
      <p:sp>
        <p:nvSpPr>
          <p:cNvPr id="12" name="Google Shape;12;p2"/>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9438933"/>
            <a:ext cx="30674100" cy="16755300"/>
          </a:xfrm>
          <a:prstGeom prst="rect">
            <a:avLst/>
          </a:prstGeom>
          <a:noFill/>
          <a:ln>
            <a:noFill/>
          </a:ln>
        </p:spPr>
        <p:txBody>
          <a:bodyPr spcFirstLastPara="1" wrap="square" lIns="479475" tIns="479475" rIns="479475" bIns="479475" anchor="b" anchorCtr="0">
            <a:noAutofit/>
          </a:bodyPr>
          <a:lstStyle>
            <a:lvl1pPr lvl="0" algn="ctr">
              <a:lnSpc>
                <a:spcPct val="100000"/>
              </a:lnSpc>
              <a:spcBef>
                <a:spcPts val="0"/>
              </a:spcBef>
              <a:spcAft>
                <a:spcPts val="0"/>
              </a:spcAft>
              <a:buSzPts val="62900"/>
              <a:buNone/>
              <a:defRPr sz="62900"/>
            </a:lvl1pPr>
            <a:lvl2pPr lvl="1" algn="ctr">
              <a:lnSpc>
                <a:spcPct val="100000"/>
              </a:lnSpc>
              <a:spcBef>
                <a:spcPts val="0"/>
              </a:spcBef>
              <a:spcAft>
                <a:spcPts val="0"/>
              </a:spcAft>
              <a:buSzPts val="62900"/>
              <a:buNone/>
              <a:defRPr sz="62900"/>
            </a:lvl2pPr>
            <a:lvl3pPr lvl="2" algn="ctr">
              <a:lnSpc>
                <a:spcPct val="100000"/>
              </a:lnSpc>
              <a:spcBef>
                <a:spcPts val="0"/>
              </a:spcBef>
              <a:spcAft>
                <a:spcPts val="0"/>
              </a:spcAft>
              <a:buSzPts val="62900"/>
              <a:buNone/>
              <a:defRPr sz="62900"/>
            </a:lvl3pPr>
            <a:lvl4pPr lvl="3" algn="ctr">
              <a:lnSpc>
                <a:spcPct val="100000"/>
              </a:lnSpc>
              <a:spcBef>
                <a:spcPts val="0"/>
              </a:spcBef>
              <a:spcAft>
                <a:spcPts val="0"/>
              </a:spcAft>
              <a:buSzPts val="62900"/>
              <a:buNone/>
              <a:defRPr sz="62900"/>
            </a:lvl4pPr>
            <a:lvl5pPr lvl="4" algn="ctr">
              <a:lnSpc>
                <a:spcPct val="100000"/>
              </a:lnSpc>
              <a:spcBef>
                <a:spcPts val="0"/>
              </a:spcBef>
              <a:spcAft>
                <a:spcPts val="0"/>
              </a:spcAft>
              <a:buSzPts val="62900"/>
              <a:buNone/>
              <a:defRPr sz="62900"/>
            </a:lvl5pPr>
            <a:lvl6pPr lvl="5" algn="ctr">
              <a:lnSpc>
                <a:spcPct val="100000"/>
              </a:lnSpc>
              <a:spcBef>
                <a:spcPts val="0"/>
              </a:spcBef>
              <a:spcAft>
                <a:spcPts val="0"/>
              </a:spcAft>
              <a:buSzPts val="62900"/>
              <a:buNone/>
              <a:defRPr sz="62900"/>
            </a:lvl6pPr>
            <a:lvl7pPr lvl="6" algn="ctr">
              <a:lnSpc>
                <a:spcPct val="100000"/>
              </a:lnSpc>
              <a:spcBef>
                <a:spcPts val="0"/>
              </a:spcBef>
              <a:spcAft>
                <a:spcPts val="0"/>
              </a:spcAft>
              <a:buSzPts val="62900"/>
              <a:buNone/>
              <a:defRPr sz="62900"/>
            </a:lvl7pPr>
            <a:lvl8pPr lvl="7" algn="ctr">
              <a:lnSpc>
                <a:spcPct val="100000"/>
              </a:lnSpc>
              <a:spcBef>
                <a:spcPts val="0"/>
              </a:spcBef>
              <a:spcAft>
                <a:spcPts val="0"/>
              </a:spcAft>
              <a:buSzPts val="62900"/>
              <a:buNone/>
              <a:defRPr sz="62900"/>
            </a:lvl8pPr>
            <a:lvl9pPr lvl="8" algn="ctr">
              <a:lnSpc>
                <a:spcPct val="100000"/>
              </a:lnSpc>
              <a:spcBef>
                <a:spcPts val="0"/>
              </a:spcBef>
              <a:spcAft>
                <a:spcPts val="0"/>
              </a:spcAft>
              <a:buSzPts val="62900"/>
              <a:buNone/>
              <a:defRPr sz="62900"/>
            </a:lvl9pPr>
          </a:lstStyle>
          <a:p>
            <a:r>
              <a:t>xx%</a:t>
            </a:r>
          </a:p>
        </p:txBody>
      </p:sp>
      <p:sp>
        <p:nvSpPr>
          <p:cNvPr id="46" name="Google Shape;46;p11"/>
          <p:cNvSpPr txBox="1">
            <a:spLocks noGrp="1"/>
          </p:cNvSpPr>
          <p:nvPr>
            <p:ph type="body" idx="1"/>
          </p:nvPr>
        </p:nvSpPr>
        <p:spPr>
          <a:xfrm>
            <a:off x="1122120" y="26898987"/>
            <a:ext cx="30674100" cy="11100300"/>
          </a:xfrm>
          <a:prstGeom prst="rect">
            <a:avLst/>
          </a:prstGeom>
          <a:noFill/>
          <a:ln>
            <a:noFill/>
          </a:ln>
        </p:spPr>
        <p:txBody>
          <a:bodyPr spcFirstLastPara="1" wrap="square" lIns="479475" tIns="479475" rIns="479475" bIns="479475" anchor="t" anchorCtr="0">
            <a:noAutofit/>
          </a:bodyPr>
          <a:lstStyle>
            <a:lvl1pPr marL="457200" lvl="0" indent="-825500" algn="ctr">
              <a:lnSpc>
                <a:spcPct val="115000"/>
              </a:lnSpc>
              <a:spcBef>
                <a:spcPts val="0"/>
              </a:spcBef>
              <a:spcAft>
                <a:spcPts val="0"/>
              </a:spcAft>
              <a:buSzPts val="9400"/>
              <a:buChar char="●"/>
              <a:defRPr/>
            </a:lvl1pPr>
            <a:lvl2pPr marL="914400" lvl="1" indent="-692150" algn="ctr">
              <a:lnSpc>
                <a:spcPct val="115000"/>
              </a:lnSpc>
              <a:spcBef>
                <a:spcPts val="8400"/>
              </a:spcBef>
              <a:spcAft>
                <a:spcPts val="0"/>
              </a:spcAft>
              <a:buSzPts val="7300"/>
              <a:buChar char="○"/>
              <a:defRPr/>
            </a:lvl2pPr>
            <a:lvl3pPr marL="1371600" lvl="2" indent="-692150" algn="ctr">
              <a:lnSpc>
                <a:spcPct val="115000"/>
              </a:lnSpc>
              <a:spcBef>
                <a:spcPts val="8400"/>
              </a:spcBef>
              <a:spcAft>
                <a:spcPts val="0"/>
              </a:spcAft>
              <a:buSzPts val="7300"/>
              <a:buChar char="■"/>
              <a:defRPr/>
            </a:lvl3pPr>
            <a:lvl4pPr marL="1828800" lvl="3" indent="-692150" algn="ctr">
              <a:lnSpc>
                <a:spcPct val="115000"/>
              </a:lnSpc>
              <a:spcBef>
                <a:spcPts val="8400"/>
              </a:spcBef>
              <a:spcAft>
                <a:spcPts val="0"/>
              </a:spcAft>
              <a:buSzPts val="7300"/>
              <a:buChar char="●"/>
              <a:defRPr/>
            </a:lvl4pPr>
            <a:lvl5pPr marL="2286000" lvl="4" indent="-692150" algn="ctr">
              <a:lnSpc>
                <a:spcPct val="115000"/>
              </a:lnSpc>
              <a:spcBef>
                <a:spcPts val="8400"/>
              </a:spcBef>
              <a:spcAft>
                <a:spcPts val="0"/>
              </a:spcAft>
              <a:buSzPts val="7300"/>
              <a:buChar char="○"/>
              <a:defRPr/>
            </a:lvl5pPr>
            <a:lvl6pPr marL="2743200" lvl="5" indent="-692150" algn="ctr">
              <a:lnSpc>
                <a:spcPct val="115000"/>
              </a:lnSpc>
              <a:spcBef>
                <a:spcPts val="8400"/>
              </a:spcBef>
              <a:spcAft>
                <a:spcPts val="0"/>
              </a:spcAft>
              <a:buSzPts val="7300"/>
              <a:buChar char="■"/>
              <a:defRPr/>
            </a:lvl6pPr>
            <a:lvl7pPr marL="3200400" lvl="6" indent="-692150" algn="ctr">
              <a:lnSpc>
                <a:spcPct val="115000"/>
              </a:lnSpc>
              <a:spcBef>
                <a:spcPts val="8400"/>
              </a:spcBef>
              <a:spcAft>
                <a:spcPts val="0"/>
              </a:spcAft>
              <a:buSzPts val="7300"/>
              <a:buChar char="●"/>
              <a:defRPr/>
            </a:lvl7pPr>
            <a:lvl8pPr marL="3657600" lvl="7" indent="-692150" algn="ctr">
              <a:lnSpc>
                <a:spcPct val="115000"/>
              </a:lnSpc>
              <a:spcBef>
                <a:spcPts val="8400"/>
              </a:spcBef>
              <a:spcAft>
                <a:spcPts val="0"/>
              </a:spcAft>
              <a:buSzPts val="7300"/>
              <a:buChar char="○"/>
              <a:defRPr/>
            </a:lvl8pPr>
            <a:lvl9pPr marL="4114800" lvl="8" indent="-692150" algn="ctr">
              <a:lnSpc>
                <a:spcPct val="115000"/>
              </a:lnSpc>
              <a:spcBef>
                <a:spcPts val="8400"/>
              </a:spcBef>
              <a:spcAft>
                <a:spcPts val="8400"/>
              </a:spcAft>
              <a:buSzPts val="7300"/>
              <a:buChar char="■"/>
              <a:defRPr/>
            </a:lvl9pPr>
          </a:lstStyle>
          <a:p>
            <a:endParaRPr/>
          </a:p>
        </p:txBody>
      </p:sp>
      <p:sp>
        <p:nvSpPr>
          <p:cNvPr id="47" name="Google Shape;47;p11"/>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18353920"/>
            <a:ext cx="30674100" cy="7183500"/>
          </a:xfrm>
          <a:prstGeom prst="rect">
            <a:avLst/>
          </a:prstGeom>
          <a:noFill/>
          <a:ln>
            <a:noFill/>
          </a:ln>
        </p:spPr>
        <p:txBody>
          <a:bodyPr spcFirstLastPara="1" wrap="square" lIns="479475" tIns="479475" rIns="479475" bIns="479475" anchor="ctr" anchorCtr="0">
            <a:noAutofit/>
          </a:bodyPr>
          <a:lstStyle>
            <a:lvl1pPr lvl="0" algn="ctr">
              <a:lnSpc>
                <a:spcPct val="100000"/>
              </a:lnSpc>
              <a:spcBef>
                <a:spcPts val="0"/>
              </a:spcBef>
              <a:spcAft>
                <a:spcPts val="0"/>
              </a:spcAft>
              <a:buSzPts val="18900"/>
              <a:buNone/>
              <a:defRPr sz="18900"/>
            </a:lvl1pPr>
            <a:lvl2pPr lvl="1" algn="ctr">
              <a:lnSpc>
                <a:spcPct val="100000"/>
              </a:lnSpc>
              <a:spcBef>
                <a:spcPts val="0"/>
              </a:spcBef>
              <a:spcAft>
                <a:spcPts val="0"/>
              </a:spcAft>
              <a:buSzPts val="18900"/>
              <a:buNone/>
              <a:defRPr sz="18900"/>
            </a:lvl2pPr>
            <a:lvl3pPr lvl="2" algn="ctr">
              <a:lnSpc>
                <a:spcPct val="100000"/>
              </a:lnSpc>
              <a:spcBef>
                <a:spcPts val="0"/>
              </a:spcBef>
              <a:spcAft>
                <a:spcPts val="0"/>
              </a:spcAft>
              <a:buSzPts val="18900"/>
              <a:buNone/>
              <a:defRPr sz="18900"/>
            </a:lvl3pPr>
            <a:lvl4pPr lvl="3" algn="ctr">
              <a:lnSpc>
                <a:spcPct val="100000"/>
              </a:lnSpc>
              <a:spcBef>
                <a:spcPts val="0"/>
              </a:spcBef>
              <a:spcAft>
                <a:spcPts val="0"/>
              </a:spcAft>
              <a:buSzPts val="18900"/>
              <a:buNone/>
              <a:defRPr sz="18900"/>
            </a:lvl4pPr>
            <a:lvl5pPr lvl="4" algn="ctr">
              <a:lnSpc>
                <a:spcPct val="100000"/>
              </a:lnSpc>
              <a:spcBef>
                <a:spcPts val="0"/>
              </a:spcBef>
              <a:spcAft>
                <a:spcPts val="0"/>
              </a:spcAft>
              <a:buSzPts val="18900"/>
              <a:buNone/>
              <a:defRPr sz="18900"/>
            </a:lvl5pPr>
            <a:lvl6pPr lvl="5" algn="ctr">
              <a:lnSpc>
                <a:spcPct val="100000"/>
              </a:lnSpc>
              <a:spcBef>
                <a:spcPts val="0"/>
              </a:spcBef>
              <a:spcAft>
                <a:spcPts val="0"/>
              </a:spcAft>
              <a:buSzPts val="18900"/>
              <a:buNone/>
              <a:defRPr sz="18900"/>
            </a:lvl6pPr>
            <a:lvl7pPr lvl="6" algn="ctr">
              <a:lnSpc>
                <a:spcPct val="100000"/>
              </a:lnSpc>
              <a:spcBef>
                <a:spcPts val="0"/>
              </a:spcBef>
              <a:spcAft>
                <a:spcPts val="0"/>
              </a:spcAft>
              <a:buSzPts val="18900"/>
              <a:buNone/>
              <a:defRPr sz="18900"/>
            </a:lvl7pPr>
            <a:lvl8pPr lvl="7" algn="ctr">
              <a:lnSpc>
                <a:spcPct val="100000"/>
              </a:lnSpc>
              <a:spcBef>
                <a:spcPts val="0"/>
              </a:spcBef>
              <a:spcAft>
                <a:spcPts val="0"/>
              </a:spcAft>
              <a:buSzPts val="18900"/>
              <a:buNone/>
              <a:defRPr sz="18900"/>
            </a:lvl8pPr>
            <a:lvl9pPr lvl="8" algn="ctr">
              <a:lnSpc>
                <a:spcPct val="100000"/>
              </a:lnSpc>
              <a:spcBef>
                <a:spcPts val="0"/>
              </a:spcBef>
              <a:spcAft>
                <a:spcPts val="0"/>
              </a:spcAft>
              <a:buSzPts val="18900"/>
              <a:buNone/>
              <a:defRPr sz="18900"/>
            </a:lvl9pPr>
          </a:lstStyle>
          <a:p>
            <a:endParaRPr/>
          </a:p>
        </p:txBody>
      </p:sp>
      <p:sp>
        <p:nvSpPr>
          <p:cNvPr id="15" name="Google Shape;15;p3"/>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3797547"/>
            <a:ext cx="30674100" cy="4887000"/>
          </a:xfrm>
          <a:prstGeom prst="rect">
            <a:avLst/>
          </a:prstGeom>
          <a:noFill/>
          <a:ln>
            <a:noFill/>
          </a:ln>
        </p:spPr>
        <p:txBody>
          <a:bodyPr spcFirstLastPara="1" wrap="square" lIns="479475" tIns="479475" rIns="479475" bIns="479475" anchor="t" anchorCtr="0">
            <a:noAutofit/>
          </a:bodyPr>
          <a:lstStyle>
            <a:lvl1pPr lvl="0" algn="l">
              <a:lnSpc>
                <a:spcPct val="100000"/>
              </a:lnSpc>
              <a:spcBef>
                <a:spcPts val="0"/>
              </a:spcBef>
              <a:spcAft>
                <a:spcPts val="0"/>
              </a:spcAft>
              <a:buSzPts val="14700"/>
              <a:buNone/>
              <a:defRPr/>
            </a:lvl1pPr>
            <a:lvl2pPr lvl="1" algn="l">
              <a:lnSpc>
                <a:spcPct val="100000"/>
              </a:lnSpc>
              <a:spcBef>
                <a:spcPts val="0"/>
              </a:spcBef>
              <a:spcAft>
                <a:spcPts val="0"/>
              </a:spcAft>
              <a:buSzPts val="14700"/>
              <a:buNone/>
              <a:defRPr/>
            </a:lvl2pPr>
            <a:lvl3pPr lvl="2" algn="l">
              <a:lnSpc>
                <a:spcPct val="100000"/>
              </a:lnSpc>
              <a:spcBef>
                <a:spcPts val="0"/>
              </a:spcBef>
              <a:spcAft>
                <a:spcPts val="0"/>
              </a:spcAft>
              <a:buSzPts val="14700"/>
              <a:buNone/>
              <a:defRPr/>
            </a:lvl3pPr>
            <a:lvl4pPr lvl="3" algn="l">
              <a:lnSpc>
                <a:spcPct val="100000"/>
              </a:lnSpc>
              <a:spcBef>
                <a:spcPts val="0"/>
              </a:spcBef>
              <a:spcAft>
                <a:spcPts val="0"/>
              </a:spcAft>
              <a:buSzPts val="14700"/>
              <a:buNone/>
              <a:defRPr/>
            </a:lvl4pPr>
            <a:lvl5pPr lvl="4" algn="l">
              <a:lnSpc>
                <a:spcPct val="100000"/>
              </a:lnSpc>
              <a:spcBef>
                <a:spcPts val="0"/>
              </a:spcBef>
              <a:spcAft>
                <a:spcPts val="0"/>
              </a:spcAft>
              <a:buSzPts val="14700"/>
              <a:buNone/>
              <a:defRPr/>
            </a:lvl5pPr>
            <a:lvl6pPr lvl="5" algn="l">
              <a:lnSpc>
                <a:spcPct val="100000"/>
              </a:lnSpc>
              <a:spcBef>
                <a:spcPts val="0"/>
              </a:spcBef>
              <a:spcAft>
                <a:spcPts val="0"/>
              </a:spcAft>
              <a:buSzPts val="14700"/>
              <a:buNone/>
              <a:defRPr/>
            </a:lvl6pPr>
            <a:lvl7pPr lvl="6" algn="l">
              <a:lnSpc>
                <a:spcPct val="100000"/>
              </a:lnSpc>
              <a:spcBef>
                <a:spcPts val="0"/>
              </a:spcBef>
              <a:spcAft>
                <a:spcPts val="0"/>
              </a:spcAft>
              <a:buSzPts val="14700"/>
              <a:buNone/>
              <a:defRPr/>
            </a:lvl7pPr>
            <a:lvl8pPr lvl="7" algn="l">
              <a:lnSpc>
                <a:spcPct val="100000"/>
              </a:lnSpc>
              <a:spcBef>
                <a:spcPts val="0"/>
              </a:spcBef>
              <a:spcAft>
                <a:spcPts val="0"/>
              </a:spcAft>
              <a:buSzPts val="14700"/>
              <a:buNone/>
              <a:defRPr/>
            </a:lvl8pPr>
            <a:lvl9pPr lvl="8" algn="l">
              <a:lnSpc>
                <a:spcPct val="100000"/>
              </a:lnSpc>
              <a:spcBef>
                <a:spcPts val="0"/>
              </a:spcBef>
              <a:spcAft>
                <a:spcPts val="0"/>
              </a:spcAft>
              <a:buSzPts val="14700"/>
              <a:buNone/>
              <a:defRPr/>
            </a:lvl9pPr>
          </a:lstStyle>
          <a:p>
            <a:endParaRPr/>
          </a:p>
        </p:txBody>
      </p:sp>
      <p:sp>
        <p:nvSpPr>
          <p:cNvPr id="18" name="Google Shape;18;p4"/>
          <p:cNvSpPr txBox="1">
            <a:spLocks noGrp="1"/>
          </p:cNvSpPr>
          <p:nvPr>
            <p:ph type="body" idx="1"/>
          </p:nvPr>
        </p:nvSpPr>
        <p:spPr>
          <a:xfrm>
            <a:off x="1122120" y="9834453"/>
            <a:ext cx="30674100" cy="29153400"/>
          </a:xfrm>
          <a:prstGeom prst="rect">
            <a:avLst/>
          </a:prstGeom>
          <a:noFill/>
          <a:ln>
            <a:noFill/>
          </a:ln>
        </p:spPr>
        <p:txBody>
          <a:bodyPr spcFirstLastPara="1" wrap="square" lIns="479475" tIns="479475" rIns="479475" bIns="479475" anchor="t" anchorCtr="0">
            <a:noAutofit/>
          </a:bodyPr>
          <a:lstStyle>
            <a:lvl1pPr marL="457200" lvl="0" indent="-825500" algn="l">
              <a:lnSpc>
                <a:spcPct val="115000"/>
              </a:lnSpc>
              <a:spcBef>
                <a:spcPts val="0"/>
              </a:spcBef>
              <a:spcAft>
                <a:spcPts val="0"/>
              </a:spcAft>
              <a:buSzPts val="9400"/>
              <a:buChar char="●"/>
              <a:defRPr/>
            </a:lvl1pPr>
            <a:lvl2pPr marL="914400" lvl="1" indent="-692150" algn="l">
              <a:lnSpc>
                <a:spcPct val="115000"/>
              </a:lnSpc>
              <a:spcBef>
                <a:spcPts val="8400"/>
              </a:spcBef>
              <a:spcAft>
                <a:spcPts val="0"/>
              </a:spcAft>
              <a:buSzPts val="7300"/>
              <a:buChar char="○"/>
              <a:defRPr/>
            </a:lvl2pPr>
            <a:lvl3pPr marL="1371600" lvl="2" indent="-692150" algn="l">
              <a:lnSpc>
                <a:spcPct val="115000"/>
              </a:lnSpc>
              <a:spcBef>
                <a:spcPts val="8400"/>
              </a:spcBef>
              <a:spcAft>
                <a:spcPts val="0"/>
              </a:spcAft>
              <a:buSzPts val="7300"/>
              <a:buChar char="■"/>
              <a:defRPr/>
            </a:lvl3pPr>
            <a:lvl4pPr marL="1828800" lvl="3" indent="-692150" algn="l">
              <a:lnSpc>
                <a:spcPct val="115000"/>
              </a:lnSpc>
              <a:spcBef>
                <a:spcPts val="8400"/>
              </a:spcBef>
              <a:spcAft>
                <a:spcPts val="0"/>
              </a:spcAft>
              <a:buSzPts val="7300"/>
              <a:buChar char="●"/>
              <a:defRPr/>
            </a:lvl4pPr>
            <a:lvl5pPr marL="2286000" lvl="4" indent="-692150" algn="l">
              <a:lnSpc>
                <a:spcPct val="115000"/>
              </a:lnSpc>
              <a:spcBef>
                <a:spcPts val="8400"/>
              </a:spcBef>
              <a:spcAft>
                <a:spcPts val="0"/>
              </a:spcAft>
              <a:buSzPts val="7300"/>
              <a:buChar char="○"/>
              <a:defRPr/>
            </a:lvl5pPr>
            <a:lvl6pPr marL="2743200" lvl="5" indent="-692150" algn="l">
              <a:lnSpc>
                <a:spcPct val="115000"/>
              </a:lnSpc>
              <a:spcBef>
                <a:spcPts val="8400"/>
              </a:spcBef>
              <a:spcAft>
                <a:spcPts val="0"/>
              </a:spcAft>
              <a:buSzPts val="7300"/>
              <a:buChar char="■"/>
              <a:defRPr/>
            </a:lvl6pPr>
            <a:lvl7pPr marL="3200400" lvl="6" indent="-692150" algn="l">
              <a:lnSpc>
                <a:spcPct val="115000"/>
              </a:lnSpc>
              <a:spcBef>
                <a:spcPts val="8400"/>
              </a:spcBef>
              <a:spcAft>
                <a:spcPts val="0"/>
              </a:spcAft>
              <a:buSzPts val="7300"/>
              <a:buChar char="●"/>
              <a:defRPr/>
            </a:lvl7pPr>
            <a:lvl8pPr marL="3657600" lvl="7" indent="-692150" algn="l">
              <a:lnSpc>
                <a:spcPct val="115000"/>
              </a:lnSpc>
              <a:spcBef>
                <a:spcPts val="8400"/>
              </a:spcBef>
              <a:spcAft>
                <a:spcPts val="0"/>
              </a:spcAft>
              <a:buSzPts val="7300"/>
              <a:buChar char="○"/>
              <a:defRPr/>
            </a:lvl8pPr>
            <a:lvl9pPr marL="4114800" lvl="8" indent="-692150" algn="l">
              <a:lnSpc>
                <a:spcPct val="115000"/>
              </a:lnSpc>
              <a:spcBef>
                <a:spcPts val="8400"/>
              </a:spcBef>
              <a:spcAft>
                <a:spcPts val="8400"/>
              </a:spcAft>
              <a:buSzPts val="7300"/>
              <a:buChar char="■"/>
              <a:defRPr/>
            </a:lvl9pPr>
          </a:lstStyle>
          <a:p>
            <a:endParaRPr/>
          </a:p>
        </p:txBody>
      </p:sp>
      <p:sp>
        <p:nvSpPr>
          <p:cNvPr id="19" name="Google Shape;19;p4"/>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3797547"/>
            <a:ext cx="30674100" cy="4887000"/>
          </a:xfrm>
          <a:prstGeom prst="rect">
            <a:avLst/>
          </a:prstGeom>
          <a:noFill/>
          <a:ln>
            <a:noFill/>
          </a:ln>
        </p:spPr>
        <p:txBody>
          <a:bodyPr spcFirstLastPara="1" wrap="square" lIns="479475" tIns="479475" rIns="479475" bIns="479475" anchor="t" anchorCtr="0">
            <a:noAutofit/>
          </a:bodyPr>
          <a:lstStyle>
            <a:lvl1pPr lvl="0" algn="l">
              <a:lnSpc>
                <a:spcPct val="100000"/>
              </a:lnSpc>
              <a:spcBef>
                <a:spcPts val="0"/>
              </a:spcBef>
              <a:spcAft>
                <a:spcPts val="0"/>
              </a:spcAft>
              <a:buSzPts val="14700"/>
              <a:buNone/>
              <a:defRPr/>
            </a:lvl1pPr>
            <a:lvl2pPr lvl="1" algn="l">
              <a:lnSpc>
                <a:spcPct val="100000"/>
              </a:lnSpc>
              <a:spcBef>
                <a:spcPts val="0"/>
              </a:spcBef>
              <a:spcAft>
                <a:spcPts val="0"/>
              </a:spcAft>
              <a:buSzPts val="14700"/>
              <a:buNone/>
              <a:defRPr/>
            </a:lvl2pPr>
            <a:lvl3pPr lvl="2" algn="l">
              <a:lnSpc>
                <a:spcPct val="100000"/>
              </a:lnSpc>
              <a:spcBef>
                <a:spcPts val="0"/>
              </a:spcBef>
              <a:spcAft>
                <a:spcPts val="0"/>
              </a:spcAft>
              <a:buSzPts val="14700"/>
              <a:buNone/>
              <a:defRPr/>
            </a:lvl3pPr>
            <a:lvl4pPr lvl="3" algn="l">
              <a:lnSpc>
                <a:spcPct val="100000"/>
              </a:lnSpc>
              <a:spcBef>
                <a:spcPts val="0"/>
              </a:spcBef>
              <a:spcAft>
                <a:spcPts val="0"/>
              </a:spcAft>
              <a:buSzPts val="14700"/>
              <a:buNone/>
              <a:defRPr/>
            </a:lvl4pPr>
            <a:lvl5pPr lvl="4" algn="l">
              <a:lnSpc>
                <a:spcPct val="100000"/>
              </a:lnSpc>
              <a:spcBef>
                <a:spcPts val="0"/>
              </a:spcBef>
              <a:spcAft>
                <a:spcPts val="0"/>
              </a:spcAft>
              <a:buSzPts val="14700"/>
              <a:buNone/>
              <a:defRPr/>
            </a:lvl5pPr>
            <a:lvl6pPr lvl="5" algn="l">
              <a:lnSpc>
                <a:spcPct val="100000"/>
              </a:lnSpc>
              <a:spcBef>
                <a:spcPts val="0"/>
              </a:spcBef>
              <a:spcAft>
                <a:spcPts val="0"/>
              </a:spcAft>
              <a:buSzPts val="14700"/>
              <a:buNone/>
              <a:defRPr/>
            </a:lvl6pPr>
            <a:lvl7pPr lvl="6" algn="l">
              <a:lnSpc>
                <a:spcPct val="100000"/>
              </a:lnSpc>
              <a:spcBef>
                <a:spcPts val="0"/>
              </a:spcBef>
              <a:spcAft>
                <a:spcPts val="0"/>
              </a:spcAft>
              <a:buSzPts val="14700"/>
              <a:buNone/>
              <a:defRPr/>
            </a:lvl7pPr>
            <a:lvl8pPr lvl="7" algn="l">
              <a:lnSpc>
                <a:spcPct val="100000"/>
              </a:lnSpc>
              <a:spcBef>
                <a:spcPts val="0"/>
              </a:spcBef>
              <a:spcAft>
                <a:spcPts val="0"/>
              </a:spcAft>
              <a:buSzPts val="14700"/>
              <a:buNone/>
              <a:defRPr/>
            </a:lvl8pPr>
            <a:lvl9pPr lvl="8" algn="l">
              <a:lnSpc>
                <a:spcPct val="100000"/>
              </a:lnSpc>
              <a:spcBef>
                <a:spcPts val="0"/>
              </a:spcBef>
              <a:spcAft>
                <a:spcPts val="0"/>
              </a:spcAft>
              <a:buSzPts val="14700"/>
              <a:buNone/>
              <a:defRPr/>
            </a:lvl9pPr>
          </a:lstStyle>
          <a:p>
            <a:endParaRPr/>
          </a:p>
        </p:txBody>
      </p:sp>
      <p:sp>
        <p:nvSpPr>
          <p:cNvPr id="22" name="Google Shape;22;p5"/>
          <p:cNvSpPr txBox="1">
            <a:spLocks noGrp="1"/>
          </p:cNvSpPr>
          <p:nvPr>
            <p:ph type="body" idx="1"/>
          </p:nvPr>
        </p:nvSpPr>
        <p:spPr>
          <a:xfrm>
            <a:off x="1122120" y="9834453"/>
            <a:ext cx="14399700" cy="29153400"/>
          </a:xfrm>
          <a:prstGeom prst="rect">
            <a:avLst/>
          </a:prstGeom>
          <a:noFill/>
          <a:ln>
            <a:noFill/>
          </a:ln>
        </p:spPr>
        <p:txBody>
          <a:bodyPr spcFirstLastPara="1" wrap="square" lIns="479475" tIns="479475" rIns="479475" bIns="479475" anchor="t" anchorCtr="0">
            <a:noAutofit/>
          </a:bodyPr>
          <a:lstStyle>
            <a:lvl1pPr marL="457200" lvl="0" indent="-692150" algn="l">
              <a:lnSpc>
                <a:spcPct val="115000"/>
              </a:lnSpc>
              <a:spcBef>
                <a:spcPts val="0"/>
              </a:spcBef>
              <a:spcAft>
                <a:spcPts val="0"/>
              </a:spcAft>
              <a:buSzPts val="7300"/>
              <a:buChar char="●"/>
              <a:defRPr sz="7300"/>
            </a:lvl1pPr>
            <a:lvl2pPr marL="914400" lvl="1" indent="-628650" algn="l">
              <a:lnSpc>
                <a:spcPct val="115000"/>
              </a:lnSpc>
              <a:spcBef>
                <a:spcPts val="8400"/>
              </a:spcBef>
              <a:spcAft>
                <a:spcPts val="0"/>
              </a:spcAft>
              <a:buSzPts val="6300"/>
              <a:buChar char="○"/>
              <a:defRPr sz="6300"/>
            </a:lvl2pPr>
            <a:lvl3pPr marL="1371600" lvl="2" indent="-628650" algn="l">
              <a:lnSpc>
                <a:spcPct val="115000"/>
              </a:lnSpc>
              <a:spcBef>
                <a:spcPts val="8400"/>
              </a:spcBef>
              <a:spcAft>
                <a:spcPts val="0"/>
              </a:spcAft>
              <a:buSzPts val="6300"/>
              <a:buChar char="■"/>
              <a:defRPr sz="6300"/>
            </a:lvl3pPr>
            <a:lvl4pPr marL="1828800" lvl="3" indent="-628650" algn="l">
              <a:lnSpc>
                <a:spcPct val="115000"/>
              </a:lnSpc>
              <a:spcBef>
                <a:spcPts val="8400"/>
              </a:spcBef>
              <a:spcAft>
                <a:spcPts val="0"/>
              </a:spcAft>
              <a:buSzPts val="6300"/>
              <a:buChar char="●"/>
              <a:defRPr sz="6300"/>
            </a:lvl4pPr>
            <a:lvl5pPr marL="2286000" lvl="4" indent="-628650" algn="l">
              <a:lnSpc>
                <a:spcPct val="115000"/>
              </a:lnSpc>
              <a:spcBef>
                <a:spcPts val="8400"/>
              </a:spcBef>
              <a:spcAft>
                <a:spcPts val="0"/>
              </a:spcAft>
              <a:buSzPts val="6300"/>
              <a:buChar char="○"/>
              <a:defRPr sz="6300"/>
            </a:lvl5pPr>
            <a:lvl6pPr marL="2743200" lvl="5" indent="-628650" algn="l">
              <a:lnSpc>
                <a:spcPct val="115000"/>
              </a:lnSpc>
              <a:spcBef>
                <a:spcPts val="8400"/>
              </a:spcBef>
              <a:spcAft>
                <a:spcPts val="0"/>
              </a:spcAft>
              <a:buSzPts val="6300"/>
              <a:buChar char="■"/>
              <a:defRPr sz="6300"/>
            </a:lvl6pPr>
            <a:lvl7pPr marL="3200400" lvl="6" indent="-628650" algn="l">
              <a:lnSpc>
                <a:spcPct val="115000"/>
              </a:lnSpc>
              <a:spcBef>
                <a:spcPts val="8400"/>
              </a:spcBef>
              <a:spcAft>
                <a:spcPts val="0"/>
              </a:spcAft>
              <a:buSzPts val="6300"/>
              <a:buChar char="●"/>
              <a:defRPr sz="6300"/>
            </a:lvl7pPr>
            <a:lvl8pPr marL="3657600" lvl="7" indent="-628650" algn="l">
              <a:lnSpc>
                <a:spcPct val="115000"/>
              </a:lnSpc>
              <a:spcBef>
                <a:spcPts val="8400"/>
              </a:spcBef>
              <a:spcAft>
                <a:spcPts val="0"/>
              </a:spcAft>
              <a:buSzPts val="6300"/>
              <a:buChar char="○"/>
              <a:defRPr sz="6300"/>
            </a:lvl8pPr>
            <a:lvl9pPr marL="4114800" lvl="8" indent="-628650" algn="l">
              <a:lnSpc>
                <a:spcPct val="115000"/>
              </a:lnSpc>
              <a:spcBef>
                <a:spcPts val="8400"/>
              </a:spcBef>
              <a:spcAft>
                <a:spcPts val="8400"/>
              </a:spcAft>
              <a:buSzPts val="6300"/>
              <a:buChar char="■"/>
              <a:defRPr sz="6300"/>
            </a:lvl9pPr>
          </a:lstStyle>
          <a:p>
            <a:endParaRPr/>
          </a:p>
        </p:txBody>
      </p:sp>
      <p:sp>
        <p:nvSpPr>
          <p:cNvPr id="23" name="Google Shape;23;p5"/>
          <p:cNvSpPr txBox="1">
            <a:spLocks noGrp="1"/>
          </p:cNvSpPr>
          <p:nvPr>
            <p:ph type="body" idx="2"/>
          </p:nvPr>
        </p:nvSpPr>
        <p:spPr>
          <a:xfrm>
            <a:off x="17396640" y="9834453"/>
            <a:ext cx="14399700" cy="29153400"/>
          </a:xfrm>
          <a:prstGeom prst="rect">
            <a:avLst/>
          </a:prstGeom>
          <a:noFill/>
          <a:ln>
            <a:noFill/>
          </a:ln>
        </p:spPr>
        <p:txBody>
          <a:bodyPr spcFirstLastPara="1" wrap="square" lIns="479475" tIns="479475" rIns="479475" bIns="479475" anchor="t" anchorCtr="0">
            <a:noAutofit/>
          </a:bodyPr>
          <a:lstStyle>
            <a:lvl1pPr marL="457200" lvl="0" indent="-692150" algn="l">
              <a:lnSpc>
                <a:spcPct val="115000"/>
              </a:lnSpc>
              <a:spcBef>
                <a:spcPts val="0"/>
              </a:spcBef>
              <a:spcAft>
                <a:spcPts val="0"/>
              </a:spcAft>
              <a:buSzPts val="7300"/>
              <a:buChar char="●"/>
              <a:defRPr sz="7300"/>
            </a:lvl1pPr>
            <a:lvl2pPr marL="914400" lvl="1" indent="-628650" algn="l">
              <a:lnSpc>
                <a:spcPct val="115000"/>
              </a:lnSpc>
              <a:spcBef>
                <a:spcPts val="8400"/>
              </a:spcBef>
              <a:spcAft>
                <a:spcPts val="0"/>
              </a:spcAft>
              <a:buSzPts val="6300"/>
              <a:buChar char="○"/>
              <a:defRPr sz="6300"/>
            </a:lvl2pPr>
            <a:lvl3pPr marL="1371600" lvl="2" indent="-628650" algn="l">
              <a:lnSpc>
                <a:spcPct val="115000"/>
              </a:lnSpc>
              <a:spcBef>
                <a:spcPts val="8400"/>
              </a:spcBef>
              <a:spcAft>
                <a:spcPts val="0"/>
              </a:spcAft>
              <a:buSzPts val="6300"/>
              <a:buChar char="■"/>
              <a:defRPr sz="6300"/>
            </a:lvl3pPr>
            <a:lvl4pPr marL="1828800" lvl="3" indent="-628650" algn="l">
              <a:lnSpc>
                <a:spcPct val="115000"/>
              </a:lnSpc>
              <a:spcBef>
                <a:spcPts val="8400"/>
              </a:spcBef>
              <a:spcAft>
                <a:spcPts val="0"/>
              </a:spcAft>
              <a:buSzPts val="6300"/>
              <a:buChar char="●"/>
              <a:defRPr sz="6300"/>
            </a:lvl4pPr>
            <a:lvl5pPr marL="2286000" lvl="4" indent="-628650" algn="l">
              <a:lnSpc>
                <a:spcPct val="115000"/>
              </a:lnSpc>
              <a:spcBef>
                <a:spcPts val="8400"/>
              </a:spcBef>
              <a:spcAft>
                <a:spcPts val="0"/>
              </a:spcAft>
              <a:buSzPts val="6300"/>
              <a:buChar char="○"/>
              <a:defRPr sz="6300"/>
            </a:lvl5pPr>
            <a:lvl6pPr marL="2743200" lvl="5" indent="-628650" algn="l">
              <a:lnSpc>
                <a:spcPct val="115000"/>
              </a:lnSpc>
              <a:spcBef>
                <a:spcPts val="8400"/>
              </a:spcBef>
              <a:spcAft>
                <a:spcPts val="0"/>
              </a:spcAft>
              <a:buSzPts val="6300"/>
              <a:buChar char="■"/>
              <a:defRPr sz="6300"/>
            </a:lvl6pPr>
            <a:lvl7pPr marL="3200400" lvl="6" indent="-628650" algn="l">
              <a:lnSpc>
                <a:spcPct val="115000"/>
              </a:lnSpc>
              <a:spcBef>
                <a:spcPts val="8400"/>
              </a:spcBef>
              <a:spcAft>
                <a:spcPts val="0"/>
              </a:spcAft>
              <a:buSzPts val="6300"/>
              <a:buChar char="●"/>
              <a:defRPr sz="6300"/>
            </a:lvl7pPr>
            <a:lvl8pPr marL="3657600" lvl="7" indent="-628650" algn="l">
              <a:lnSpc>
                <a:spcPct val="115000"/>
              </a:lnSpc>
              <a:spcBef>
                <a:spcPts val="8400"/>
              </a:spcBef>
              <a:spcAft>
                <a:spcPts val="0"/>
              </a:spcAft>
              <a:buSzPts val="6300"/>
              <a:buChar char="○"/>
              <a:defRPr sz="6300"/>
            </a:lvl8pPr>
            <a:lvl9pPr marL="4114800" lvl="8" indent="-628650" algn="l">
              <a:lnSpc>
                <a:spcPct val="115000"/>
              </a:lnSpc>
              <a:spcBef>
                <a:spcPts val="8400"/>
              </a:spcBef>
              <a:spcAft>
                <a:spcPts val="8400"/>
              </a:spcAft>
              <a:buSzPts val="6300"/>
              <a:buChar char="■"/>
              <a:defRPr sz="6300"/>
            </a:lvl9pPr>
          </a:lstStyle>
          <a:p>
            <a:endParaRPr/>
          </a:p>
        </p:txBody>
      </p:sp>
      <p:sp>
        <p:nvSpPr>
          <p:cNvPr id="24" name="Google Shape;24;p5"/>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3797547"/>
            <a:ext cx="30674100" cy="4887000"/>
          </a:xfrm>
          <a:prstGeom prst="rect">
            <a:avLst/>
          </a:prstGeom>
          <a:noFill/>
          <a:ln>
            <a:noFill/>
          </a:ln>
        </p:spPr>
        <p:txBody>
          <a:bodyPr spcFirstLastPara="1" wrap="square" lIns="479475" tIns="479475" rIns="479475" bIns="479475" anchor="t" anchorCtr="0">
            <a:noAutofit/>
          </a:bodyPr>
          <a:lstStyle>
            <a:lvl1pPr lvl="0" algn="l">
              <a:lnSpc>
                <a:spcPct val="100000"/>
              </a:lnSpc>
              <a:spcBef>
                <a:spcPts val="0"/>
              </a:spcBef>
              <a:spcAft>
                <a:spcPts val="0"/>
              </a:spcAft>
              <a:buSzPts val="14700"/>
              <a:buNone/>
              <a:defRPr/>
            </a:lvl1pPr>
            <a:lvl2pPr lvl="1" algn="l">
              <a:lnSpc>
                <a:spcPct val="100000"/>
              </a:lnSpc>
              <a:spcBef>
                <a:spcPts val="0"/>
              </a:spcBef>
              <a:spcAft>
                <a:spcPts val="0"/>
              </a:spcAft>
              <a:buSzPts val="14700"/>
              <a:buNone/>
              <a:defRPr/>
            </a:lvl2pPr>
            <a:lvl3pPr lvl="2" algn="l">
              <a:lnSpc>
                <a:spcPct val="100000"/>
              </a:lnSpc>
              <a:spcBef>
                <a:spcPts val="0"/>
              </a:spcBef>
              <a:spcAft>
                <a:spcPts val="0"/>
              </a:spcAft>
              <a:buSzPts val="14700"/>
              <a:buNone/>
              <a:defRPr/>
            </a:lvl3pPr>
            <a:lvl4pPr lvl="3" algn="l">
              <a:lnSpc>
                <a:spcPct val="100000"/>
              </a:lnSpc>
              <a:spcBef>
                <a:spcPts val="0"/>
              </a:spcBef>
              <a:spcAft>
                <a:spcPts val="0"/>
              </a:spcAft>
              <a:buSzPts val="14700"/>
              <a:buNone/>
              <a:defRPr/>
            </a:lvl4pPr>
            <a:lvl5pPr lvl="4" algn="l">
              <a:lnSpc>
                <a:spcPct val="100000"/>
              </a:lnSpc>
              <a:spcBef>
                <a:spcPts val="0"/>
              </a:spcBef>
              <a:spcAft>
                <a:spcPts val="0"/>
              </a:spcAft>
              <a:buSzPts val="14700"/>
              <a:buNone/>
              <a:defRPr/>
            </a:lvl5pPr>
            <a:lvl6pPr lvl="5" algn="l">
              <a:lnSpc>
                <a:spcPct val="100000"/>
              </a:lnSpc>
              <a:spcBef>
                <a:spcPts val="0"/>
              </a:spcBef>
              <a:spcAft>
                <a:spcPts val="0"/>
              </a:spcAft>
              <a:buSzPts val="14700"/>
              <a:buNone/>
              <a:defRPr/>
            </a:lvl6pPr>
            <a:lvl7pPr lvl="6" algn="l">
              <a:lnSpc>
                <a:spcPct val="100000"/>
              </a:lnSpc>
              <a:spcBef>
                <a:spcPts val="0"/>
              </a:spcBef>
              <a:spcAft>
                <a:spcPts val="0"/>
              </a:spcAft>
              <a:buSzPts val="14700"/>
              <a:buNone/>
              <a:defRPr/>
            </a:lvl7pPr>
            <a:lvl8pPr lvl="7" algn="l">
              <a:lnSpc>
                <a:spcPct val="100000"/>
              </a:lnSpc>
              <a:spcBef>
                <a:spcPts val="0"/>
              </a:spcBef>
              <a:spcAft>
                <a:spcPts val="0"/>
              </a:spcAft>
              <a:buSzPts val="14700"/>
              <a:buNone/>
              <a:defRPr/>
            </a:lvl8pPr>
            <a:lvl9pPr lvl="8" algn="l">
              <a:lnSpc>
                <a:spcPct val="100000"/>
              </a:lnSpc>
              <a:spcBef>
                <a:spcPts val="0"/>
              </a:spcBef>
              <a:spcAft>
                <a:spcPts val="0"/>
              </a:spcAft>
              <a:buSzPts val="14700"/>
              <a:buNone/>
              <a:defRPr/>
            </a:lvl9pPr>
          </a:lstStyle>
          <a:p>
            <a:endParaRPr/>
          </a:p>
        </p:txBody>
      </p:sp>
      <p:sp>
        <p:nvSpPr>
          <p:cNvPr id="27" name="Google Shape;27;p6"/>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4741120"/>
            <a:ext cx="10108800" cy="6448500"/>
          </a:xfrm>
          <a:prstGeom prst="rect">
            <a:avLst/>
          </a:prstGeom>
          <a:noFill/>
          <a:ln>
            <a:noFill/>
          </a:ln>
        </p:spPr>
        <p:txBody>
          <a:bodyPr spcFirstLastPara="1" wrap="square" lIns="479475" tIns="479475" rIns="479475" bIns="479475" anchor="b" anchorCtr="0">
            <a:noAutofit/>
          </a:bodyPr>
          <a:lstStyle>
            <a:lvl1pPr lvl="0" algn="l">
              <a:lnSpc>
                <a:spcPct val="100000"/>
              </a:lnSpc>
              <a:spcBef>
                <a:spcPts val="0"/>
              </a:spcBef>
              <a:spcAft>
                <a:spcPts val="0"/>
              </a:spcAft>
              <a:buSzPts val="12600"/>
              <a:buNone/>
              <a:defRPr sz="12600"/>
            </a:lvl1pPr>
            <a:lvl2pPr lvl="1" algn="l">
              <a:lnSpc>
                <a:spcPct val="100000"/>
              </a:lnSpc>
              <a:spcBef>
                <a:spcPts val="0"/>
              </a:spcBef>
              <a:spcAft>
                <a:spcPts val="0"/>
              </a:spcAft>
              <a:buSzPts val="12600"/>
              <a:buNone/>
              <a:defRPr sz="12600"/>
            </a:lvl2pPr>
            <a:lvl3pPr lvl="2" algn="l">
              <a:lnSpc>
                <a:spcPct val="100000"/>
              </a:lnSpc>
              <a:spcBef>
                <a:spcPts val="0"/>
              </a:spcBef>
              <a:spcAft>
                <a:spcPts val="0"/>
              </a:spcAft>
              <a:buSzPts val="12600"/>
              <a:buNone/>
              <a:defRPr sz="12600"/>
            </a:lvl3pPr>
            <a:lvl4pPr lvl="3" algn="l">
              <a:lnSpc>
                <a:spcPct val="100000"/>
              </a:lnSpc>
              <a:spcBef>
                <a:spcPts val="0"/>
              </a:spcBef>
              <a:spcAft>
                <a:spcPts val="0"/>
              </a:spcAft>
              <a:buSzPts val="12600"/>
              <a:buNone/>
              <a:defRPr sz="12600"/>
            </a:lvl4pPr>
            <a:lvl5pPr lvl="4" algn="l">
              <a:lnSpc>
                <a:spcPct val="100000"/>
              </a:lnSpc>
              <a:spcBef>
                <a:spcPts val="0"/>
              </a:spcBef>
              <a:spcAft>
                <a:spcPts val="0"/>
              </a:spcAft>
              <a:buSzPts val="12600"/>
              <a:buNone/>
              <a:defRPr sz="12600"/>
            </a:lvl5pPr>
            <a:lvl6pPr lvl="5" algn="l">
              <a:lnSpc>
                <a:spcPct val="100000"/>
              </a:lnSpc>
              <a:spcBef>
                <a:spcPts val="0"/>
              </a:spcBef>
              <a:spcAft>
                <a:spcPts val="0"/>
              </a:spcAft>
              <a:buSzPts val="12600"/>
              <a:buNone/>
              <a:defRPr sz="12600"/>
            </a:lvl6pPr>
            <a:lvl7pPr lvl="6" algn="l">
              <a:lnSpc>
                <a:spcPct val="100000"/>
              </a:lnSpc>
              <a:spcBef>
                <a:spcPts val="0"/>
              </a:spcBef>
              <a:spcAft>
                <a:spcPts val="0"/>
              </a:spcAft>
              <a:buSzPts val="12600"/>
              <a:buNone/>
              <a:defRPr sz="12600"/>
            </a:lvl7pPr>
            <a:lvl8pPr lvl="7" algn="l">
              <a:lnSpc>
                <a:spcPct val="100000"/>
              </a:lnSpc>
              <a:spcBef>
                <a:spcPts val="0"/>
              </a:spcBef>
              <a:spcAft>
                <a:spcPts val="0"/>
              </a:spcAft>
              <a:buSzPts val="12600"/>
              <a:buNone/>
              <a:defRPr sz="12600"/>
            </a:lvl8pPr>
            <a:lvl9pPr lvl="8" algn="l">
              <a:lnSpc>
                <a:spcPct val="100000"/>
              </a:lnSpc>
              <a:spcBef>
                <a:spcPts val="0"/>
              </a:spcBef>
              <a:spcAft>
                <a:spcPts val="0"/>
              </a:spcAft>
              <a:buSzPts val="12600"/>
              <a:buNone/>
              <a:defRPr sz="12600"/>
            </a:lvl9pPr>
          </a:lstStyle>
          <a:p>
            <a:endParaRPr/>
          </a:p>
        </p:txBody>
      </p:sp>
      <p:sp>
        <p:nvSpPr>
          <p:cNvPr id="30" name="Google Shape;30;p7"/>
          <p:cNvSpPr txBox="1">
            <a:spLocks noGrp="1"/>
          </p:cNvSpPr>
          <p:nvPr>
            <p:ph type="body" idx="1"/>
          </p:nvPr>
        </p:nvSpPr>
        <p:spPr>
          <a:xfrm>
            <a:off x="1122120" y="11857920"/>
            <a:ext cx="10108800" cy="27130800"/>
          </a:xfrm>
          <a:prstGeom prst="rect">
            <a:avLst/>
          </a:prstGeom>
          <a:noFill/>
          <a:ln>
            <a:noFill/>
          </a:ln>
        </p:spPr>
        <p:txBody>
          <a:bodyPr spcFirstLastPara="1" wrap="square" lIns="479475" tIns="479475" rIns="479475" bIns="479475" anchor="t" anchorCtr="0">
            <a:noAutofit/>
          </a:bodyPr>
          <a:lstStyle>
            <a:lvl1pPr marL="457200" lvl="0" indent="-628650" algn="l">
              <a:lnSpc>
                <a:spcPct val="115000"/>
              </a:lnSpc>
              <a:spcBef>
                <a:spcPts val="0"/>
              </a:spcBef>
              <a:spcAft>
                <a:spcPts val="0"/>
              </a:spcAft>
              <a:buSzPts val="6300"/>
              <a:buChar char="●"/>
              <a:defRPr sz="6300"/>
            </a:lvl1pPr>
            <a:lvl2pPr marL="914400" lvl="1" indent="-628650" algn="l">
              <a:lnSpc>
                <a:spcPct val="115000"/>
              </a:lnSpc>
              <a:spcBef>
                <a:spcPts val="8400"/>
              </a:spcBef>
              <a:spcAft>
                <a:spcPts val="0"/>
              </a:spcAft>
              <a:buSzPts val="6300"/>
              <a:buChar char="○"/>
              <a:defRPr sz="6300"/>
            </a:lvl2pPr>
            <a:lvl3pPr marL="1371600" lvl="2" indent="-628650" algn="l">
              <a:lnSpc>
                <a:spcPct val="115000"/>
              </a:lnSpc>
              <a:spcBef>
                <a:spcPts val="8400"/>
              </a:spcBef>
              <a:spcAft>
                <a:spcPts val="0"/>
              </a:spcAft>
              <a:buSzPts val="6300"/>
              <a:buChar char="■"/>
              <a:defRPr sz="6300"/>
            </a:lvl3pPr>
            <a:lvl4pPr marL="1828800" lvl="3" indent="-628650" algn="l">
              <a:lnSpc>
                <a:spcPct val="115000"/>
              </a:lnSpc>
              <a:spcBef>
                <a:spcPts val="8400"/>
              </a:spcBef>
              <a:spcAft>
                <a:spcPts val="0"/>
              </a:spcAft>
              <a:buSzPts val="6300"/>
              <a:buChar char="●"/>
              <a:defRPr sz="6300"/>
            </a:lvl4pPr>
            <a:lvl5pPr marL="2286000" lvl="4" indent="-628650" algn="l">
              <a:lnSpc>
                <a:spcPct val="115000"/>
              </a:lnSpc>
              <a:spcBef>
                <a:spcPts val="8400"/>
              </a:spcBef>
              <a:spcAft>
                <a:spcPts val="0"/>
              </a:spcAft>
              <a:buSzPts val="6300"/>
              <a:buChar char="○"/>
              <a:defRPr sz="6300"/>
            </a:lvl5pPr>
            <a:lvl6pPr marL="2743200" lvl="5" indent="-628650" algn="l">
              <a:lnSpc>
                <a:spcPct val="115000"/>
              </a:lnSpc>
              <a:spcBef>
                <a:spcPts val="8400"/>
              </a:spcBef>
              <a:spcAft>
                <a:spcPts val="0"/>
              </a:spcAft>
              <a:buSzPts val="6300"/>
              <a:buChar char="■"/>
              <a:defRPr sz="6300"/>
            </a:lvl6pPr>
            <a:lvl7pPr marL="3200400" lvl="6" indent="-628650" algn="l">
              <a:lnSpc>
                <a:spcPct val="115000"/>
              </a:lnSpc>
              <a:spcBef>
                <a:spcPts val="8400"/>
              </a:spcBef>
              <a:spcAft>
                <a:spcPts val="0"/>
              </a:spcAft>
              <a:buSzPts val="6300"/>
              <a:buChar char="●"/>
              <a:defRPr sz="6300"/>
            </a:lvl7pPr>
            <a:lvl8pPr marL="3657600" lvl="7" indent="-628650" algn="l">
              <a:lnSpc>
                <a:spcPct val="115000"/>
              </a:lnSpc>
              <a:spcBef>
                <a:spcPts val="8400"/>
              </a:spcBef>
              <a:spcAft>
                <a:spcPts val="0"/>
              </a:spcAft>
              <a:buSzPts val="6300"/>
              <a:buChar char="○"/>
              <a:defRPr sz="6300"/>
            </a:lvl8pPr>
            <a:lvl9pPr marL="4114800" lvl="8" indent="-628650" algn="l">
              <a:lnSpc>
                <a:spcPct val="115000"/>
              </a:lnSpc>
              <a:spcBef>
                <a:spcPts val="8400"/>
              </a:spcBef>
              <a:spcAft>
                <a:spcPts val="8400"/>
              </a:spcAft>
              <a:buSzPts val="6300"/>
              <a:buChar char="■"/>
              <a:defRPr sz="6300"/>
            </a:lvl9pPr>
          </a:lstStyle>
          <a:p>
            <a:endParaRPr/>
          </a:p>
        </p:txBody>
      </p:sp>
      <p:sp>
        <p:nvSpPr>
          <p:cNvPr id="31" name="Google Shape;31;p7"/>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3841280"/>
            <a:ext cx="22924200" cy="34908300"/>
          </a:xfrm>
          <a:prstGeom prst="rect">
            <a:avLst/>
          </a:prstGeom>
          <a:noFill/>
          <a:ln>
            <a:noFill/>
          </a:ln>
        </p:spPr>
        <p:txBody>
          <a:bodyPr spcFirstLastPara="1" wrap="square" lIns="479475" tIns="479475" rIns="479475" bIns="479475" anchor="ctr" anchorCtr="0">
            <a:noAutofit/>
          </a:bodyPr>
          <a:lstStyle>
            <a:lvl1pPr lvl="0" algn="l">
              <a:lnSpc>
                <a:spcPct val="100000"/>
              </a:lnSpc>
              <a:spcBef>
                <a:spcPts val="0"/>
              </a:spcBef>
              <a:spcAft>
                <a:spcPts val="0"/>
              </a:spcAft>
              <a:buSzPts val="25200"/>
              <a:buNone/>
              <a:defRPr sz="25200"/>
            </a:lvl1pPr>
            <a:lvl2pPr lvl="1" algn="l">
              <a:lnSpc>
                <a:spcPct val="100000"/>
              </a:lnSpc>
              <a:spcBef>
                <a:spcPts val="0"/>
              </a:spcBef>
              <a:spcAft>
                <a:spcPts val="0"/>
              </a:spcAft>
              <a:buSzPts val="25200"/>
              <a:buNone/>
              <a:defRPr sz="25200"/>
            </a:lvl2pPr>
            <a:lvl3pPr lvl="2" algn="l">
              <a:lnSpc>
                <a:spcPct val="100000"/>
              </a:lnSpc>
              <a:spcBef>
                <a:spcPts val="0"/>
              </a:spcBef>
              <a:spcAft>
                <a:spcPts val="0"/>
              </a:spcAft>
              <a:buSzPts val="25200"/>
              <a:buNone/>
              <a:defRPr sz="25200"/>
            </a:lvl3pPr>
            <a:lvl4pPr lvl="3" algn="l">
              <a:lnSpc>
                <a:spcPct val="100000"/>
              </a:lnSpc>
              <a:spcBef>
                <a:spcPts val="0"/>
              </a:spcBef>
              <a:spcAft>
                <a:spcPts val="0"/>
              </a:spcAft>
              <a:buSzPts val="25200"/>
              <a:buNone/>
              <a:defRPr sz="25200"/>
            </a:lvl4pPr>
            <a:lvl5pPr lvl="4" algn="l">
              <a:lnSpc>
                <a:spcPct val="100000"/>
              </a:lnSpc>
              <a:spcBef>
                <a:spcPts val="0"/>
              </a:spcBef>
              <a:spcAft>
                <a:spcPts val="0"/>
              </a:spcAft>
              <a:buSzPts val="25200"/>
              <a:buNone/>
              <a:defRPr sz="25200"/>
            </a:lvl5pPr>
            <a:lvl6pPr lvl="5" algn="l">
              <a:lnSpc>
                <a:spcPct val="100000"/>
              </a:lnSpc>
              <a:spcBef>
                <a:spcPts val="0"/>
              </a:spcBef>
              <a:spcAft>
                <a:spcPts val="0"/>
              </a:spcAft>
              <a:buSzPts val="25200"/>
              <a:buNone/>
              <a:defRPr sz="25200"/>
            </a:lvl6pPr>
            <a:lvl7pPr lvl="6" algn="l">
              <a:lnSpc>
                <a:spcPct val="100000"/>
              </a:lnSpc>
              <a:spcBef>
                <a:spcPts val="0"/>
              </a:spcBef>
              <a:spcAft>
                <a:spcPts val="0"/>
              </a:spcAft>
              <a:buSzPts val="25200"/>
              <a:buNone/>
              <a:defRPr sz="25200"/>
            </a:lvl7pPr>
            <a:lvl8pPr lvl="7" algn="l">
              <a:lnSpc>
                <a:spcPct val="100000"/>
              </a:lnSpc>
              <a:spcBef>
                <a:spcPts val="0"/>
              </a:spcBef>
              <a:spcAft>
                <a:spcPts val="0"/>
              </a:spcAft>
              <a:buSzPts val="25200"/>
              <a:buNone/>
              <a:defRPr sz="25200"/>
            </a:lvl8pPr>
            <a:lvl9pPr lvl="8" algn="l">
              <a:lnSpc>
                <a:spcPct val="100000"/>
              </a:lnSpc>
              <a:spcBef>
                <a:spcPts val="0"/>
              </a:spcBef>
              <a:spcAft>
                <a:spcPts val="0"/>
              </a:spcAft>
              <a:buSzPts val="25200"/>
              <a:buNone/>
              <a:defRPr sz="25200"/>
            </a:lvl9pPr>
          </a:lstStyle>
          <a:p>
            <a:endParaRPr/>
          </a:p>
        </p:txBody>
      </p:sp>
      <p:sp>
        <p:nvSpPr>
          <p:cNvPr id="34" name="Google Shape;34;p8"/>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1067"/>
            <a:ext cx="16459200" cy="43891200"/>
          </a:xfrm>
          <a:prstGeom prst="rect">
            <a:avLst/>
          </a:prstGeom>
          <a:solidFill>
            <a:schemeClr val="lt2"/>
          </a:solidFill>
          <a:ln>
            <a:noFill/>
          </a:ln>
        </p:spPr>
        <p:txBody>
          <a:bodyPr spcFirstLastPara="1" wrap="square" lIns="479475" tIns="479475" rIns="479475" bIns="479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955800" y="10523093"/>
            <a:ext cx="14562600" cy="12648900"/>
          </a:xfrm>
          <a:prstGeom prst="rect">
            <a:avLst/>
          </a:prstGeom>
          <a:noFill/>
          <a:ln>
            <a:noFill/>
          </a:ln>
        </p:spPr>
        <p:txBody>
          <a:bodyPr spcFirstLastPara="1" wrap="square" lIns="479475" tIns="479475" rIns="479475" bIns="479475" anchor="b" anchorCtr="0">
            <a:noAutofit/>
          </a:bodyPr>
          <a:lstStyle>
            <a:lvl1pPr lvl="0" algn="ctr">
              <a:lnSpc>
                <a:spcPct val="100000"/>
              </a:lnSpc>
              <a:spcBef>
                <a:spcPts val="0"/>
              </a:spcBef>
              <a:spcAft>
                <a:spcPts val="0"/>
              </a:spcAft>
              <a:buSzPts val="22000"/>
              <a:buNone/>
              <a:defRPr sz="22000"/>
            </a:lvl1pPr>
            <a:lvl2pPr lvl="1" algn="ctr">
              <a:lnSpc>
                <a:spcPct val="100000"/>
              </a:lnSpc>
              <a:spcBef>
                <a:spcPts val="0"/>
              </a:spcBef>
              <a:spcAft>
                <a:spcPts val="0"/>
              </a:spcAft>
              <a:buSzPts val="22000"/>
              <a:buNone/>
              <a:defRPr sz="22000"/>
            </a:lvl2pPr>
            <a:lvl3pPr lvl="2" algn="ctr">
              <a:lnSpc>
                <a:spcPct val="100000"/>
              </a:lnSpc>
              <a:spcBef>
                <a:spcPts val="0"/>
              </a:spcBef>
              <a:spcAft>
                <a:spcPts val="0"/>
              </a:spcAft>
              <a:buSzPts val="22000"/>
              <a:buNone/>
              <a:defRPr sz="22000"/>
            </a:lvl3pPr>
            <a:lvl4pPr lvl="3" algn="ctr">
              <a:lnSpc>
                <a:spcPct val="100000"/>
              </a:lnSpc>
              <a:spcBef>
                <a:spcPts val="0"/>
              </a:spcBef>
              <a:spcAft>
                <a:spcPts val="0"/>
              </a:spcAft>
              <a:buSzPts val="22000"/>
              <a:buNone/>
              <a:defRPr sz="22000"/>
            </a:lvl4pPr>
            <a:lvl5pPr lvl="4" algn="ctr">
              <a:lnSpc>
                <a:spcPct val="100000"/>
              </a:lnSpc>
              <a:spcBef>
                <a:spcPts val="0"/>
              </a:spcBef>
              <a:spcAft>
                <a:spcPts val="0"/>
              </a:spcAft>
              <a:buSzPts val="22000"/>
              <a:buNone/>
              <a:defRPr sz="22000"/>
            </a:lvl5pPr>
            <a:lvl6pPr lvl="5" algn="ctr">
              <a:lnSpc>
                <a:spcPct val="100000"/>
              </a:lnSpc>
              <a:spcBef>
                <a:spcPts val="0"/>
              </a:spcBef>
              <a:spcAft>
                <a:spcPts val="0"/>
              </a:spcAft>
              <a:buSzPts val="22000"/>
              <a:buNone/>
              <a:defRPr sz="22000"/>
            </a:lvl6pPr>
            <a:lvl7pPr lvl="6" algn="ctr">
              <a:lnSpc>
                <a:spcPct val="100000"/>
              </a:lnSpc>
              <a:spcBef>
                <a:spcPts val="0"/>
              </a:spcBef>
              <a:spcAft>
                <a:spcPts val="0"/>
              </a:spcAft>
              <a:buSzPts val="22000"/>
              <a:buNone/>
              <a:defRPr sz="22000"/>
            </a:lvl7pPr>
            <a:lvl8pPr lvl="7" algn="ctr">
              <a:lnSpc>
                <a:spcPct val="100000"/>
              </a:lnSpc>
              <a:spcBef>
                <a:spcPts val="0"/>
              </a:spcBef>
              <a:spcAft>
                <a:spcPts val="0"/>
              </a:spcAft>
              <a:buSzPts val="22000"/>
              <a:buNone/>
              <a:defRPr sz="22000"/>
            </a:lvl8pPr>
            <a:lvl9pPr lvl="8" algn="ctr">
              <a:lnSpc>
                <a:spcPct val="100000"/>
              </a:lnSpc>
              <a:spcBef>
                <a:spcPts val="0"/>
              </a:spcBef>
              <a:spcAft>
                <a:spcPts val="0"/>
              </a:spcAft>
              <a:buSzPts val="22000"/>
              <a:buNone/>
              <a:defRPr sz="22000"/>
            </a:lvl9pPr>
          </a:lstStyle>
          <a:p>
            <a:endParaRPr/>
          </a:p>
        </p:txBody>
      </p:sp>
      <p:sp>
        <p:nvSpPr>
          <p:cNvPr id="38" name="Google Shape;38;p9"/>
          <p:cNvSpPr txBox="1">
            <a:spLocks noGrp="1"/>
          </p:cNvSpPr>
          <p:nvPr>
            <p:ph type="subTitle" idx="1"/>
          </p:nvPr>
        </p:nvSpPr>
        <p:spPr>
          <a:xfrm>
            <a:off x="955800" y="23919573"/>
            <a:ext cx="14562600" cy="10539600"/>
          </a:xfrm>
          <a:prstGeom prst="rect">
            <a:avLst/>
          </a:prstGeom>
          <a:noFill/>
          <a:ln>
            <a:noFill/>
          </a:ln>
        </p:spPr>
        <p:txBody>
          <a:bodyPr spcFirstLastPara="1" wrap="square" lIns="479475" tIns="479475" rIns="479475" bIns="479475" anchor="t" anchorCtr="0">
            <a:noAutofit/>
          </a:bodyPr>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1000"/>
              <a:buNone/>
              <a:defRPr sz="11000"/>
            </a:lvl2pPr>
            <a:lvl3pPr lvl="2" algn="ctr">
              <a:lnSpc>
                <a:spcPct val="100000"/>
              </a:lnSpc>
              <a:spcBef>
                <a:spcPts val="0"/>
              </a:spcBef>
              <a:spcAft>
                <a:spcPts val="0"/>
              </a:spcAft>
              <a:buSzPts val="11000"/>
              <a:buNone/>
              <a:defRPr sz="11000"/>
            </a:lvl3pPr>
            <a:lvl4pPr lvl="3" algn="ctr">
              <a:lnSpc>
                <a:spcPct val="100000"/>
              </a:lnSpc>
              <a:spcBef>
                <a:spcPts val="0"/>
              </a:spcBef>
              <a:spcAft>
                <a:spcPts val="0"/>
              </a:spcAft>
              <a:buSzPts val="11000"/>
              <a:buNone/>
              <a:defRPr sz="11000"/>
            </a:lvl4pPr>
            <a:lvl5pPr lvl="4" algn="ctr">
              <a:lnSpc>
                <a:spcPct val="100000"/>
              </a:lnSpc>
              <a:spcBef>
                <a:spcPts val="0"/>
              </a:spcBef>
              <a:spcAft>
                <a:spcPts val="0"/>
              </a:spcAft>
              <a:buSzPts val="11000"/>
              <a:buNone/>
              <a:defRPr sz="11000"/>
            </a:lvl5pPr>
            <a:lvl6pPr lvl="5" algn="ctr">
              <a:lnSpc>
                <a:spcPct val="100000"/>
              </a:lnSpc>
              <a:spcBef>
                <a:spcPts val="0"/>
              </a:spcBef>
              <a:spcAft>
                <a:spcPts val="0"/>
              </a:spcAft>
              <a:buSzPts val="11000"/>
              <a:buNone/>
              <a:defRPr sz="11000"/>
            </a:lvl6pPr>
            <a:lvl7pPr lvl="6" algn="ctr">
              <a:lnSpc>
                <a:spcPct val="100000"/>
              </a:lnSpc>
              <a:spcBef>
                <a:spcPts val="0"/>
              </a:spcBef>
              <a:spcAft>
                <a:spcPts val="0"/>
              </a:spcAft>
              <a:buSzPts val="11000"/>
              <a:buNone/>
              <a:defRPr sz="11000"/>
            </a:lvl7pPr>
            <a:lvl8pPr lvl="7" algn="ctr">
              <a:lnSpc>
                <a:spcPct val="100000"/>
              </a:lnSpc>
              <a:spcBef>
                <a:spcPts val="0"/>
              </a:spcBef>
              <a:spcAft>
                <a:spcPts val="0"/>
              </a:spcAft>
              <a:buSzPts val="11000"/>
              <a:buNone/>
              <a:defRPr sz="11000"/>
            </a:lvl8pPr>
            <a:lvl9pPr lvl="8" algn="ctr">
              <a:lnSpc>
                <a:spcPct val="100000"/>
              </a:lnSpc>
              <a:spcBef>
                <a:spcPts val="0"/>
              </a:spcBef>
              <a:spcAft>
                <a:spcPts val="0"/>
              </a:spcAft>
              <a:buSzPts val="11000"/>
              <a:buNone/>
              <a:defRPr sz="11000"/>
            </a:lvl9pPr>
          </a:lstStyle>
          <a:p>
            <a:endParaRPr/>
          </a:p>
        </p:txBody>
      </p:sp>
      <p:sp>
        <p:nvSpPr>
          <p:cNvPr id="39" name="Google Shape;39;p9"/>
          <p:cNvSpPr txBox="1">
            <a:spLocks noGrp="1"/>
          </p:cNvSpPr>
          <p:nvPr>
            <p:ph type="body" idx="2"/>
          </p:nvPr>
        </p:nvSpPr>
        <p:spPr>
          <a:xfrm>
            <a:off x="17782200" y="6178773"/>
            <a:ext cx="13813200" cy="31531500"/>
          </a:xfrm>
          <a:prstGeom prst="rect">
            <a:avLst/>
          </a:prstGeom>
          <a:noFill/>
          <a:ln>
            <a:noFill/>
          </a:ln>
        </p:spPr>
        <p:txBody>
          <a:bodyPr spcFirstLastPara="1" wrap="square" lIns="479475" tIns="479475" rIns="479475" bIns="479475" anchor="ctr" anchorCtr="0">
            <a:noAutofit/>
          </a:bodyPr>
          <a:lstStyle>
            <a:lvl1pPr marL="457200" lvl="0" indent="-825500" algn="l">
              <a:lnSpc>
                <a:spcPct val="115000"/>
              </a:lnSpc>
              <a:spcBef>
                <a:spcPts val="0"/>
              </a:spcBef>
              <a:spcAft>
                <a:spcPts val="0"/>
              </a:spcAft>
              <a:buSzPts val="9400"/>
              <a:buChar char="●"/>
              <a:defRPr/>
            </a:lvl1pPr>
            <a:lvl2pPr marL="914400" lvl="1" indent="-692150" algn="l">
              <a:lnSpc>
                <a:spcPct val="115000"/>
              </a:lnSpc>
              <a:spcBef>
                <a:spcPts val="8400"/>
              </a:spcBef>
              <a:spcAft>
                <a:spcPts val="0"/>
              </a:spcAft>
              <a:buSzPts val="7300"/>
              <a:buChar char="○"/>
              <a:defRPr/>
            </a:lvl2pPr>
            <a:lvl3pPr marL="1371600" lvl="2" indent="-692150" algn="l">
              <a:lnSpc>
                <a:spcPct val="115000"/>
              </a:lnSpc>
              <a:spcBef>
                <a:spcPts val="8400"/>
              </a:spcBef>
              <a:spcAft>
                <a:spcPts val="0"/>
              </a:spcAft>
              <a:buSzPts val="7300"/>
              <a:buChar char="■"/>
              <a:defRPr/>
            </a:lvl3pPr>
            <a:lvl4pPr marL="1828800" lvl="3" indent="-692150" algn="l">
              <a:lnSpc>
                <a:spcPct val="115000"/>
              </a:lnSpc>
              <a:spcBef>
                <a:spcPts val="8400"/>
              </a:spcBef>
              <a:spcAft>
                <a:spcPts val="0"/>
              </a:spcAft>
              <a:buSzPts val="7300"/>
              <a:buChar char="●"/>
              <a:defRPr/>
            </a:lvl4pPr>
            <a:lvl5pPr marL="2286000" lvl="4" indent="-692150" algn="l">
              <a:lnSpc>
                <a:spcPct val="115000"/>
              </a:lnSpc>
              <a:spcBef>
                <a:spcPts val="8400"/>
              </a:spcBef>
              <a:spcAft>
                <a:spcPts val="0"/>
              </a:spcAft>
              <a:buSzPts val="7300"/>
              <a:buChar char="○"/>
              <a:defRPr/>
            </a:lvl5pPr>
            <a:lvl6pPr marL="2743200" lvl="5" indent="-692150" algn="l">
              <a:lnSpc>
                <a:spcPct val="115000"/>
              </a:lnSpc>
              <a:spcBef>
                <a:spcPts val="8400"/>
              </a:spcBef>
              <a:spcAft>
                <a:spcPts val="0"/>
              </a:spcAft>
              <a:buSzPts val="7300"/>
              <a:buChar char="■"/>
              <a:defRPr/>
            </a:lvl6pPr>
            <a:lvl7pPr marL="3200400" lvl="6" indent="-692150" algn="l">
              <a:lnSpc>
                <a:spcPct val="115000"/>
              </a:lnSpc>
              <a:spcBef>
                <a:spcPts val="8400"/>
              </a:spcBef>
              <a:spcAft>
                <a:spcPts val="0"/>
              </a:spcAft>
              <a:buSzPts val="7300"/>
              <a:buChar char="●"/>
              <a:defRPr/>
            </a:lvl7pPr>
            <a:lvl8pPr marL="3657600" lvl="7" indent="-692150" algn="l">
              <a:lnSpc>
                <a:spcPct val="115000"/>
              </a:lnSpc>
              <a:spcBef>
                <a:spcPts val="8400"/>
              </a:spcBef>
              <a:spcAft>
                <a:spcPts val="0"/>
              </a:spcAft>
              <a:buSzPts val="7300"/>
              <a:buChar char="○"/>
              <a:defRPr/>
            </a:lvl8pPr>
            <a:lvl9pPr marL="4114800" lvl="8" indent="-692150" algn="l">
              <a:lnSpc>
                <a:spcPct val="115000"/>
              </a:lnSpc>
              <a:spcBef>
                <a:spcPts val="8400"/>
              </a:spcBef>
              <a:spcAft>
                <a:spcPts val="8400"/>
              </a:spcAft>
              <a:buSzPts val="7300"/>
              <a:buChar char="■"/>
              <a:defRPr/>
            </a:lvl9pPr>
          </a:lstStyle>
          <a:p>
            <a:endParaRPr/>
          </a:p>
        </p:txBody>
      </p:sp>
      <p:sp>
        <p:nvSpPr>
          <p:cNvPr id="40" name="Google Shape;40;p9"/>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36100907"/>
            <a:ext cx="21595800" cy="5163600"/>
          </a:xfrm>
          <a:prstGeom prst="rect">
            <a:avLst/>
          </a:prstGeom>
          <a:noFill/>
          <a:ln>
            <a:noFill/>
          </a:ln>
        </p:spPr>
        <p:txBody>
          <a:bodyPr spcFirstLastPara="1" wrap="square" lIns="479475" tIns="479475" rIns="479475" bIns="479475" anchor="ctr" anchorCtr="0">
            <a:noAutofit/>
          </a:bodyPr>
          <a:lstStyle>
            <a:lvl1pPr marL="457200" lvl="0" indent="-228600" algn="l">
              <a:lnSpc>
                <a:spcPct val="100000"/>
              </a:lnSpc>
              <a:spcBef>
                <a:spcPts val="0"/>
              </a:spcBef>
              <a:spcAft>
                <a:spcPts val="0"/>
              </a:spcAft>
              <a:buSzPts val="9400"/>
              <a:buNone/>
              <a:defRPr/>
            </a:lvl1pPr>
          </a:lstStyle>
          <a:p>
            <a:endParaRPr/>
          </a:p>
        </p:txBody>
      </p:sp>
      <p:sp>
        <p:nvSpPr>
          <p:cNvPr id="43" name="Google Shape;43;p10"/>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3797547"/>
            <a:ext cx="30674100" cy="4887000"/>
          </a:xfrm>
          <a:prstGeom prst="rect">
            <a:avLst/>
          </a:prstGeom>
          <a:noFill/>
          <a:ln>
            <a:noFill/>
          </a:ln>
        </p:spPr>
        <p:txBody>
          <a:bodyPr spcFirstLastPara="1" wrap="square" lIns="479475" tIns="479475" rIns="479475" bIns="479475" anchor="t" anchorCtr="0">
            <a:noAutofit/>
          </a:bodyPr>
          <a:lstStyle>
            <a:lvl1pPr marR="0" lvl="0"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700"/>
              <a:buFont typeface="Arial"/>
              <a:buNone/>
              <a:defRPr sz="147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122120" y="9834453"/>
            <a:ext cx="30674100" cy="29153400"/>
          </a:xfrm>
          <a:prstGeom prst="rect">
            <a:avLst/>
          </a:prstGeom>
          <a:noFill/>
          <a:ln>
            <a:noFill/>
          </a:ln>
        </p:spPr>
        <p:txBody>
          <a:bodyPr spcFirstLastPara="1" wrap="square" lIns="479475" tIns="479475" rIns="479475" bIns="479475" anchor="t" anchorCtr="0">
            <a:noAutofit/>
          </a:bodyPr>
          <a:lstStyle>
            <a:lvl1pPr marL="457200" marR="0" lvl="0" indent="-825500" algn="l" rtl="0">
              <a:lnSpc>
                <a:spcPct val="115000"/>
              </a:lnSpc>
              <a:spcBef>
                <a:spcPts val="0"/>
              </a:spcBef>
              <a:spcAft>
                <a:spcPts val="0"/>
              </a:spcAft>
              <a:buClr>
                <a:schemeClr val="dk2"/>
              </a:buClr>
              <a:buSzPts val="9400"/>
              <a:buFont typeface="Arial"/>
              <a:buChar char="●"/>
              <a:defRPr sz="9400" b="0" i="0" u="none" strike="noStrike" cap="none">
                <a:solidFill>
                  <a:schemeClr val="dk2"/>
                </a:solidFill>
                <a:latin typeface="Arial"/>
                <a:ea typeface="Arial"/>
                <a:cs typeface="Arial"/>
                <a:sym typeface="Arial"/>
              </a:defRPr>
            </a:lvl1pPr>
            <a:lvl2pPr marL="914400" marR="0" lvl="1" indent="-692150" algn="l" rtl="0">
              <a:lnSpc>
                <a:spcPct val="115000"/>
              </a:lnSpc>
              <a:spcBef>
                <a:spcPts val="840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2pPr>
            <a:lvl3pPr marL="1371600" marR="0" lvl="2" indent="-692150" algn="l" rtl="0">
              <a:lnSpc>
                <a:spcPct val="115000"/>
              </a:lnSpc>
              <a:spcBef>
                <a:spcPts val="840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3pPr>
            <a:lvl4pPr marL="1828800" marR="0" lvl="3" indent="-692150" algn="l" rtl="0">
              <a:lnSpc>
                <a:spcPct val="115000"/>
              </a:lnSpc>
              <a:spcBef>
                <a:spcPts val="840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4pPr>
            <a:lvl5pPr marL="2286000" marR="0" lvl="4" indent="-692150" algn="l" rtl="0">
              <a:lnSpc>
                <a:spcPct val="115000"/>
              </a:lnSpc>
              <a:spcBef>
                <a:spcPts val="840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5pPr>
            <a:lvl6pPr marL="2743200" marR="0" lvl="5" indent="-692150" algn="l" rtl="0">
              <a:lnSpc>
                <a:spcPct val="115000"/>
              </a:lnSpc>
              <a:spcBef>
                <a:spcPts val="840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6pPr>
            <a:lvl7pPr marL="3200400" marR="0" lvl="6" indent="-692150" algn="l" rtl="0">
              <a:lnSpc>
                <a:spcPct val="115000"/>
              </a:lnSpc>
              <a:spcBef>
                <a:spcPts val="840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7pPr>
            <a:lvl8pPr marL="3657600" marR="0" lvl="7" indent="-692150" algn="l" rtl="0">
              <a:lnSpc>
                <a:spcPct val="115000"/>
              </a:lnSpc>
              <a:spcBef>
                <a:spcPts val="840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8pPr>
            <a:lvl9pPr marL="4114800" marR="0" lvl="8" indent="-692150" algn="l" rtl="0">
              <a:lnSpc>
                <a:spcPct val="115000"/>
              </a:lnSpc>
              <a:spcBef>
                <a:spcPts val="8400"/>
              </a:spcBef>
              <a:spcAft>
                <a:spcPts val="8400"/>
              </a:spcAft>
              <a:buClr>
                <a:schemeClr val="dk2"/>
              </a:buClr>
              <a:buSzPts val="7300"/>
              <a:buFont typeface="Arial"/>
              <a:buChar char="■"/>
              <a:defRPr sz="73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marL="0" marR="0" lvl="0"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200"/>
              <a:buFont typeface="Arial"/>
              <a:buNone/>
              <a:defRPr sz="5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FFFF"/>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0" y="0"/>
            <a:ext cx="32918400" cy="5458800"/>
          </a:xfrm>
          <a:prstGeom prst="rect">
            <a:avLst/>
          </a:prstGeom>
          <a:solidFill>
            <a:srgbClr val="95E3E3"/>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6000"/>
              <a:buFont typeface="Arial"/>
              <a:buNone/>
            </a:pPr>
            <a:endParaRPr sz="6000" b="0" i="0" u="none" strike="noStrike" cap="none">
              <a:solidFill>
                <a:srgbClr val="FFFFFF"/>
              </a:solidFill>
              <a:latin typeface="Arial"/>
              <a:ea typeface="Arial"/>
              <a:cs typeface="Arial"/>
              <a:sym typeface="Arial"/>
            </a:endParaRPr>
          </a:p>
        </p:txBody>
      </p:sp>
      <p:sp>
        <p:nvSpPr>
          <p:cNvPr id="55" name="Google Shape;55;p13"/>
          <p:cNvSpPr txBox="1"/>
          <p:nvPr/>
        </p:nvSpPr>
        <p:spPr>
          <a:xfrm>
            <a:off x="3454400" y="0"/>
            <a:ext cx="25762800" cy="545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8000" b="1"/>
              <a:t>Analyzing Barcode Sequences to Measure </a:t>
            </a:r>
            <a:endParaRPr sz="8000" b="1"/>
          </a:p>
          <a:p>
            <a:pPr marL="0" marR="0" lvl="0" indent="0" algn="ctr" rtl="0">
              <a:lnSpc>
                <a:spcPct val="100000"/>
              </a:lnSpc>
              <a:spcBef>
                <a:spcPts val="0"/>
              </a:spcBef>
              <a:spcAft>
                <a:spcPts val="0"/>
              </a:spcAft>
              <a:buClr>
                <a:schemeClr val="dk1"/>
              </a:buClr>
              <a:buSzPts val="1100"/>
              <a:buFont typeface="Arial"/>
              <a:buNone/>
            </a:pPr>
            <a:r>
              <a:rPr lang="en-US" sz="8000" b="1"/>
              <a:t>Peconic River Biodiversity</a:t>
            </a:r>
            <a:endParaRPr sz="8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5500" b="1"/>
              <a:t>Sabrina Disney and Morrigan Katzenberger</a:t>
            </a:r>
            <a:endParaRPr sz="5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5000" b="1" i="0" u="none" strike="noStrike" cap="none">
                <a:solidFill>
                  <a:srgbClr val="000000"/>
                </a:solidFill>
                <a:latin typeface="Arial"/>
                <a:ea typeface="Arial"/>
                <a:cs typeface="Arial"/>
                <a:sym typeface="Arial"/>
              </a:rPr>
              <a:t>Eastport South Manor Junior-Senior High School</a:t>
            </a:r>
            <a:endParaRPr sz="5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5000" b="1"/>
              <a:t>Mentor: Mr. Robert Bolen</a:t>
            </a:r>
            <a:endParaRPr sz="5000" b="1" i="0" u="none" strike="noStrike" cap="none">
              <a:solidFill>
                <a:srgbClr val="000000"/>
              </a:solidFill>
            </a:endParaRPr>
          </a:p>
        </p:txBody>
      </p:sp>
      <p:sp>
        <p:nvSpPr>
          <p:cNvPr id="56" name="Google Shape;56;p13"/>
          <p:cNvSpPr txBox="1"/>
          <p:nvPr/>
        </p:nvSpPr>
        <p:spPr>
          <a:xfrm>
            <a:off x="663900" y="12397580"/>
            <a:ext cx="14753400" cy="11802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Introduction</a:t>
            </a:r>
            <a:endParaRPr sz="6000" b="1" i="0" u="none" strike="noStrike" cap="none" dirty="0">
              <a:solidFill>
                <a:schemeClr val="accent5">
                  <a:lumMod val="75000"/>
                </a:schemeClr>
              </a:solidFill>
              <a:latin typeface="Arial"/>
              <a:ea typeface="Arial"/>
              <a:cs typeface="Arial"/>
              <a:sym typeface="Arial"/>
            </a:endParaRPr>
          </a:p>
        </p:txBody>
      </p:sp>
      <p:sp>
        <p:nvSpPr>
          <p:cNvPr id="57" name="Google Shape;57;p13"/>
          <p:cNvSpPr txBox="1"/>
          <p:nvPr/>
        </p:nvSpPr>
        <p:spPr>
          <a:xfrm>
            <a:off x="663900" y="13547042"/>
            <a:ext cx="14753400" cy="7447434"/>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342900" marR="291896" lvl="0" indent="0" algn="just" rtl="0">
              <a:lnSpc>
                <a:spcPct val="100000"/>
              </a:lnSpc>
              <a:spcBef>
                <a:spcPts val="0"/>
              </a:spcBef>
              <a:spcAft>
                <a:spcPts val="0"/>
              </a:spcAft>
              <a:buNone/>
            </a:pPr>
            <a:r>
              <a:rPr lang="en-US" sz="3000"/>
              <a:t>DNA barcoding is a highly accurate method used to identify a species by analyzing a short segment of the organism's DNA. The most commonly used gene is a gene from the mitochondria, the </a:t>
            </a:r>
            <a:r>
              <a:rPr lang="en-US" sz="3000" i="1"/>
              <a:t>cytochrome c oxidase subunit 1</a:t>
            </a:r>
            <a:r>
              <a:rPr lang="en-US" sz="3000"/>
              <a:t>, or CO1. The dragonfly larvae and damselfly larvae all have nearly identical appearances as larvae. The organism's physical characteristics cannot be used to identify the species. </a:t>
            </a:r>
            <a:endParaRPr sz="3000"/>
          </a:p>
          <a:p>
            <a:pPr marL="342900" marR="291896" lvl="0" indent="0" algn="just" rtl="0">
              <a:lnSpc>
                <a:spcPct val="100000"/>
              </a:lnSpc>
              <a:spcBef>
                <a:spcPts val="0"/>
              </a:spcBef>
              <a:spcAft>
                <a:spcPts val="0"/>
              </a:spcAft>
              <a:buNone/>
            </a:pPr>
            <a:endParaRPr sz="3000"/>
          </a:p>
          <a:p>
            <a:pPr marL="342900" marR="291896" lvl="0" indent="0" algn="just" rtl="0">
              <a:lnSpc>
                <a:spcPct val="100000"/>
              </a:lnSpc>
              <a:spcBef>
                <a:spcPts val="0"/>
              </a:spcBef>
              <a:spcAft>
                <a:spcPts val="0"/>
              </a:spcAft>
              <a:buNone/>
            </a:pPr>
            <a:r>
              <a:rPr lang="en-US" sz="3000"/>
              <a:t>The Peconic River is part of the Peconic Estuary and it provides a habitat for many different species. This estuary is being studied to better understand the biodiversity and overall ecological health. Biodiversity in an ecosystem is essential because the higher the biodiversity, the higher stability which increases survival. Unfortunately, the Peconic River faces major issues, including invasive species, nitrogen overloading and chemicals that cause pollution. These eventually leads to algal blooms and decreased oxygen levels, causing reduced biodiversity and destruction of habitats which allows invasive species to outcompete native wildlife.  </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900">
                <a:solidFill>
                  <a:schemeClr val="dk1"/>
                </a:solidFill>
              </a:rPr>
              <a:t> </a:t>
            </a:r>
            <a:endParaRPr sz="2900">
              <a:solidFill>
                <a:schemeClr val="dk1"/>
              </a:solidFill>
            </a:endParaRPr>
          </a:p>
          <a:p>
            <a:pPr marL="0" marR="0" lvl="0" indent="0" algn="l" rtl="0">
              <a:lnSpc>
                <a:spcPct val="100000"/>
              </a:lnSpc>
              <a:spcBef>
                <a:spcPts val="0"/>
              </a:spcBef>
              <a:spcAft>
                <a:spcPts val="0"/>
              </a:spcAft>
              <a:buNone/>
            </a:pPr>
            <a:endParaRPr sz="3500"/>
          </a:p>
          <a:p>
            <a:pPr marL="0" marR="0" lvl="0" indent="0" algn="l" rtl="0">
              <a:lnSpc>
                <a:spcPct val="100000"/>
              </a:lnSpc>
              <a:spcBef>
                <a:spcPts val="0"/>
              </a:spcBef>
              <a:spcAft>
                <a:spcPts val="0"/>
              </a:spcAft>
              <a:buNone/>
            </a:pPr>
            <a:endParaRPr sz="3500"/>
          </a:p>
        </p:txBody>
      </p:sp>
      <p:sp>
        <p:nvSpPr>
          <p:cNvPr id="58" name="Google Shape;58;p13"/>
          <p:cNvSpPr txBox="1"/>
          <p:nvPr/>
        </p:nvSpPr>
        <p:spPr>
          <a:xfrm>
            <a:off x="17285325" y="6122650"/>
            <a:ext cx="14753400" cy="11802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Results</a:t>
            </a:r>
            <a:endParaRPr sz="6000" b="1" i="0" u="none" strike="noStrike" cap="none" dirty="0">
              <a:solidFill>
                <a:schemeClr val="accent5">
                  <a:lumMod val="75000"/>
                </a:schemeClr>
              </a:solidFill>
              <a:latin typeface="Arial"/>
              <a:ea typeface="Arial"/>
              <a:cs typeface="Arial"/>
              <a:sym typeface="Arial"/>
            </a:endParaRPr>
          </a:p>
        </p:txBody>
      </p:sp>
      <p:sp>
        <p:nvSpPr>
          <p:cNvPr id="59" name="Google Shape;59;p13"/>
          <p:cNvSpPr txBox="1"/>
          <p:nvPr/>
        </p:nvSpPr>
        <p:spPr>
          <a:xfrm>
            <a:off x="17406925" y="24494325"/>
            <a:ext cx="14625900" cy="11802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Discussion</a:t>
            </a:r>
            <a:endParaRPr sz="6000" b="1" i="0" u="none" strike="noStrike" cap="none" dirty="0">
              <a:solidFill>
                <a:schemeClr val="accent5">
                  <a:lumMod val="75000"/>
                </a:schemeClr>
              </a:solidFill>
              <a:latin typeface="Arial"/>
              <a:ea typeface="Arial"/>
              <a:cs typeface="Arial"/>
              <a:sym typeface="Arial"/>
            </a:endParaRPr>
          </a:p>
        </p:txBody>
      </p:sp>
      <p:sp>
        <p:nvSpPr>
          <p:cNvPr id="60" name="Google Shape;60;p13"/>
          <p:cNvSpPr txBox="1"/>
          <p:nvPr/>
        </p:nvSpPr>
        <p:spPr>
          <a:xfrm>
            <a:off x="17418675" y="25674525"/>
            <a:ext cx="14625900" cy="65565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342900" lvl="0" indent="0" algn="just" rtl="0">
              <a:lnSpc>
                <a:spcPct val="100000"/>
              </a:lnSpc>
              <a:spcBef>
                <a:spcPts val="0"/>
              </a:spcBef>
              <a:spcAft>
                <a:spcPts val="0"/>
              </a:spcAft>
              <a:buNone/>
            </a:pPr>
            <a:r>
              <a:rPr lang="en-US" sz="3000"/>
              <a:t>The results show a wide range of species that helps identify the biodiversity of the ecosystem. There are many different species that have been identified, such as different damselfly, dragonfly, leeches, and snails. These findings are important because they help us understand and examine the diversity within the environment. Knowing about the biodiversity in this ecosystem is important because the Estuary system is a very crucial environment being that it is home to many important species that contribute to stability. </a:t>
            </a:r>
            <a:endParaRPr sz="3000"/>
          </a:p>
          <a:p>
            <a:pPr marL="457200" marR="342900" lvl="0" indent="0" algn="just" rtl="0">
              <a:lnSpc>
                <a:spcPct val="100000"/>
              </a:lnSpc>
              <a:spcBef>
                <a:spcPts val="0"/>
              </a:spcBef>
              <a:spcAft>
                <a:spcPts val="0"/>
              </a:spcAft>
              <a:buNone/>
            </a:pPr>
            <a:endParaRPr sz="3000"/>
          </a:p>
          <a:p>
            <a:pPr marL="457200" marR="342900" lvl="0" indent="0" algn="just" rtl="0">
              <a:lnSpc>
                <a:spcPct val="100000"/>
              </a:lnSpc>
              <a:spcBef>
                <a:spcPts val="0"/>
              </a:spcBef>
              <a:spcAft>
                <a:spcPts val="0"/>
              </a:spcAft>
              <a:buNone/>
            </a:pPr>
            <a:r>
              <a:rPr lang="en-US" sz="3000"/>
              <a:t>Four different species of damselfly were identified, which indicate high biodiversity of organisms that prey upon mosquitoes. The Eastern Forktail has not been previously identified in this location. This could improve the overall quality of the ecosystem for the public.  The outcome of our project was expected, which is that there are many different species that all contribute to stability within the Peconic River ecosystem. </a:t>
            </a:r>
            <a:endParaRPr/>
          </a:p>
        </p:txBody>
      </p:sp>
      <p:sp>
        <p:nvSpPr>
          <p:cNvPr id="61" name="Google Shape;61;p13"/>
          <p:cNvSpPr txBox="1"/>
          <p:nvPr/>
        </p:nvSpPr>
        <p:spPr>
          <a:xfrm>
            <a:off x="1056100" y="37398563"/>
            <a:ext cx="14753400" cy="11238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References</a:t>
            </a:r>
            <a:endParaRPr sz="6000" b="1" i="0" u="none" strike="noStrike" cap="none" dirty="0">
              <a:solidFill>
                <a:schemeClr val="accent5">
                  <a:lumMod val="75000"/>
                </a:schemeClr>
              </a:solidFill>
              <a:latin typeface="Arial"/>
              <a:ea typeface="Arial"/>
              <a:cs typeface="Arial"/>
              <a:sym typeface="Arial"/>
            </a:endParaRPr>
          </a:p>
        </p:txBody>
      </p:sp>
      <p:sp>
        <p:nvSpPr>
          <p:cNvPr id="62" name="Google Shape;62;p13"/>
          <p:cNvSpPr txBox="1"/>
          <p:nvPr/>
        </p:nvSpPr>
        <p:spPr>
          <a:xfrm>
            <a:off x="1056100" y="38560724"/>
            <a:ext cx="14753400" cy="2124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rgbClr val="000000"/>
              </a:solidFill>
              <a:latin typeface="Arial"/>
              <a:ea typeface="Arial"/>
              <a:cs typeface="Arial"/>
              <a:sym typeface="Arial"/>
            </a:endParaRPr>
          </a:p>
        </p:txBody>
      </p:sp>
      <p:sp>
        <p:nvSpPr>
          <p:cNvPr id="63" name="Google Shape;63;p13"/>
          <p:cNvSpPr txBox="1"/>
          <p:nvPr/>
        </p:nvSpPr>
        <p:spPr>
          <a:xfrm>
            <a:off x="17418675" y="37342300"/>
            <a:ext cx="14753400" cy="11802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Acknowledgements</a:t>
            </a:r>
            <a:endParaRPr sz="6000" b="1" i="0" u="none" strike="noStrike" cap="none" dirty="0">
              <a:solidFill>
                <a:schemeClr val="accent5">
                  <a:lumMod val="75000"/>
                </a:schemeClr>
              </a:solidFill>
              <a:latin typeface="Arial"/>
              <a:ea typeface="Arial"/>
              <a:cs typeface="Arial"/>
              <a:sym typeface="Arial"/>
            </a:endParaRPr>
          </a:p>
        </p:txBody>
      </p:sp>
      <p:sp>
        <p:nvSpPr>
          <p:cNvPr id="64" name="Google Shape;64;p13"/>
          <p:cNvSpPr txBox="1"/>
          <p:nvPr/>
        </p:nvSpPr>
        <p:spPr>
          <a:xfrm>
            <a:off x="17418675" y="38522500"/>
            <a:ext cx="14753400" cy="21618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333682" lvl="0" indent="0" algn="just" rtl="0">
              <a:lnSpc>
                <a:spcPct val="100000"/>
              </a:lnSpc>
              <a:spcBef>
                <a:spcPts val="1200"/>
              </a:spcBef>
              <a:spcAft>
                <a:spcPts val="0"/>
              </a:spcAft>
              <a:buClr>
                <a:schemeClr val="dk1"/>
              </a:buClr>
              <a:buSzPts val="1100"/>
              <a:buFont typeface="Arial"/>
              <a:buNone/>
            </a:pPr>
            <a:r>
              <a:rPr lang="en-US" sz="3000">
                <a:solidFill>
                  <a:schemeClr val="dk1"/>
                </a:solidFill>
              </a:rPr>
              <a:t>Thank you to the DNA Learning Center Staff for support with proposals, providing laboratory equipment, and supporting sequence analysis.  Special thanks to Jeff Petracca for technical support with sequencing.</a:t>
            </a:r>
            <a:endParaRPr sz="3000">
              <a:solidFill>
                <a:schemeClr val="dk1"/>
              </a:solidFill>
            </a:endParaRPr>
          </a:p>
          <a:p>
            <a:pPr marL="0" marR="0" lvl="0" indent="0" algn="l" rtl="0">
              <a:lnSpc>
                <a:spcPct val="100000"/>
              </a:lnSpc>
              <a:spcBef>
                <a:spcPts val="1200"/>
              </a:spcBef>
              <a:spcAft>
                <a:spcPts val="1200"/>
              </a:spcAft>
              <a:buClr>
                <a:schemeClr val="dk1"/>
              </a:buClr>
              <a:buSzPts val="1100"/>
              <a:buFont typeface="Arial"/>
              <a:buNone/>
            </a:pPr>
            <a:endParaRPr sz="3500"/>
          </a:p>
        </p:txBody>
      </p:sp>
      <p:sp>
        <p:nvSpPr>
          <p:cNvPr id="65" name="Google Shape;65;p13"/>
          <p:cNvSpPr txBox="1"/>
          <p:nvPr/>
        </p:nvSpPr>
        <p:spPr>
          <a:xfrm>
            <a:off x="663900" y="21278386"/>
            <a:ext cx="14753400" cy="11802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Materials and Methods</a:t>
            </a:r>
            <a:endParaRPr sz="6000" b="1" i="0" u="none" strike="noStrike" cap="none" dirty="0">
              <a:solidFill>
                <a:schemeClr val="accent5">
                  <a:lumMod val="75000"/>
                </a:schemeClr>
              </a:solidFill>
              <a:latin typeface="Arial"/>
              <a:ea typeface="Arial"/>
              <a:cs typeface="Arial"/>
              <a:sym typeface="Arial"/>
            </a:endParaRPr>
          </a:p>
        </p:txBody>
      </p:sp>
      <p:sp>
        <p:nvSpPr>
          <p:cNvPr id="66" name="Google Shape;66;p13"/>
          <p:cNvSpPr/>
          <p:nvPr/>
        </p:nvSpPr>
        <p:spPr>
          <a:xfrm>
            <a:off x="663899" y="22833450"/>
            <a:ext cx="9825300" cy="3724200"/>
          </a:xfrm>
          <a:prstGeom prst="roundRect">
            <a:avLst>
              <a:gd name="adj" fmla="val 16667"/>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US" sz="2800"/>
              <a:t>The Peconic River, Long Island’s longest, goes from a freshwater stream to an estuary as it flows into the Peconic Bay. Bordering wetlands, it provides habitats for many different species. While collecting at the river, seine nets were used to collect different diverse aquatic macroinvertebrate species. Smaller dip nets were used to collect samples from the docks and the shoreline. </a:t>
            </a:r>
            <a:endParaRPr sz="4800"/>
          </a:p>
        </p:txBody>
      </p:sp>
      <p:sp>
        <p:nvSpPr>
          <p:cNvPr id="67" name="Google Shape;67;p13"/>
          <p:cNvSpPr/>
          <p:nvPr/>
        </p:nvSpPr>
        <p:spPr>
          <a:xfrm>
            <a:off x="609025" y="28129875"/>
            <a:ext cx="9825300" cy="3008100"/>
          </a:xfrm>
          <a:prstGeom prst="roundRect">
            <a:avLst>
              <a:gd name="adj" fmla="val 16667"/>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4800"/>
              <a:buFont typeface="Arial"/>
              <a:buNone/>
            </a:pPr>
            <a:r>
              <a:rPr lang="en-US" sz="2800"/>
              <a:t>Samples were separated and transferred into capped vials with 99% ethanol, and placed in the freezer (for storage). DNA was extracted and the CO1 gene was amplified with  PCR. Afterwards gel electrophoresis was used to confirm that the COI gene was amplified. </a:t>
            </a:r>
            <a:endParaRPr sz="2800" i="0" u="none" strike="noStrike" cap="none"/>
          </a:p>
        </p:txBody>
      </p:sp>
      <p:sp>
        <p:nvSpPr>
          <p:cNvPr id="68" name="Google Shape;68;p13"/>
          <p:cNvSpPr/>
          <p:nvPr/>
        </p:nvSpPr>
        <p:spPr>
          <a:xfrm>
            <a:off x="663975" y="32710225"/>
            <a:ext cx="9825300" cy="3320700"/>
          </a:xfrm>
          <a:prstGeom prst="roundRect">
            <a:avLst>
              <a:gd name="adj" fmla="val 16667"/>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4800"/>
              <a:buFont typeface="Arial"/>
              <a:buNone/>
            </a:pPr>
            <a:r>
              <a:rPr lang="en-US" sz="2800"/>
              <a:t>DNA Subway was used to determine the identity of each sample by using Nucleotide Basic Local Alignment Search Tool in order to use already identified sequences and compare them to the samples we found. BLAST finds results known to barcodes for verification.</a:t>
            </a:r>
            <a:endParaRPr sz="2800" b="0" i="0" u="none" strike="noStrike" cap="none">
              <a:latin typeface="Arial"/>
              <a:ea typeface="Arial"/>
              <a:cs typeface="Arial"/>
              <a:sym typeface="Arial"/>
            </a:endParaRPr>
          </a:p>
        </p:txBody>
      </p:sp>
      <p:pic>
        <p:nvPicPr>
          <p:cNvPr id="69" name="Google Shape;69;p13"/>
          <p:cNvPicPr preferRelativeResize="0"/>
          <p:nvPr/>
        </p:nvPicPr>
        <p:blipFill rotWithShape="1">
          <a:blip r:embed="rId3">
            <a:alphaModFix/>
          </a:blip>
          <a:srcRect/>
          <a:stretch/>
        </p:blipFill>
        <p:spPr>
          <a:xfrm>
            <a:off x="17418675" y="41693053"/>
            <a:ext cx="6575689" cy="1604179"/>
          </a:xfrm>
          <a:prstGeom prst="rect">
            <a:avLst/>
          </a:prstGeom>
          <a:noFill/>
          <a:ln>
            <a:noFill/>
          </a:ln>
        </p:spPr>
      </p:pic>
      <p:sp>
        <p:nvSpPr>
          <p:cNvPr id="70" name="Google Shape;70;p13"/>
          <p:cNvSpPr/>
          <p:nvPr/>
        </p:nvSpPr>
        <p:spPr>
          <a:xfrm>
            <a:off x="359101" y="365222"/>
            <a:ext cx="3095300" cy="4895787"/>
          </a:xfrm>
          <a:prstGeom prst="rect">
            <a:avLst/>
          </a:prstGeom>
          <a:solidFill>
            <a:schemeClr val="lt1"/>
          </a:solidFill>
          <a:ln w="25400" cap="flat" cmpd="sng">
            <a:solidFill>
              <a:srgbClr val="6B4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1" name="Google Shape;71;p13" descr="Day In The Life of Fire Island | Save The Great South Bay"/>
          <p:cNvPicPr preferRelativeResize="0"/>
          <p:nvPr/>
        </p:nvPicPr>
        <p:blipFill rotWithShape="1">
          <a:blip r:embed="rId4">
            <a:alphaModFix/>
          </a:blip>
          <a:srcRect/>
          <a:stretch/>
        </p:blipFill>
        <p:spPr>
          <a:xfrm>
            <a:off x="29216978" y="292675"/>
            <a:ext cx="3342321" cy="4832271"/>
          </a:xfrm>
          <a:prstGeom prst="rect">
            <a:avLst/>
          </a:prstGeom>
          <a:noFill/>
          <a:ln>
            <a:noFill/>
          </a:ln>
        </p:spPr>
      </p:pic>
      <p:pic>
        <p:nvPicPr>
          <p:cNvPr id="72" name="Google Shape;72;p13" descr="Central Pine Barrens Region | Central Pine Barrens Joint Planning and Policy  Commission"/>
          <p:cNvPicPr preferRelativeResize="0"/>
          <p:nvPr/>
        </p:nvPicPr>
        <p:blipFill rotWithShape="1">
          <a:blip r:embed="rId5">
            <a:alphaModFix/>
          </a:blip>
          <a:srcRect/>
          <a:stretch/>
        </p:blipFill>
        <p:spPr>
          <a:xfrm>
            <a:off x="501439" y="41464309"/>
            <a:ext cx="7931361" cy="2061669"/>
          </a:xfrm>
          <a:prstGeom prst="rect">
            <a:avLst/>
          </a:prstGeom>
          <a:noFill/>
          <a:ln>
            <a:noFill/>
          </a:ln>
        </p:spPr>
      </p:pic>
      <p:pic>
        <p:nvPicPr>
          <p:cNvPr id="73" name="Google Shape;73;p13" descr="Oswego County TodayEnvironmental Conservation Police On Patrol"/>
          <p:cNvPicPr preferRelativeResize="0"/>
          <p:nvPr/>
        </p:nvPicPr>
        <p:blipFill rotWithShape="1">
          <a:blip r:embed="rId6">
            <a:alphaModFix/>
          </a:blip>
          <a:srcRect/>
          <a:stretch/>
        </p:blipFill>
        <p:spPr>
          <a:xfrm>
            <a:off x="24485599" y="41604392"/>
            <a:ext cx="7367519" cy="2161830"/>
          </a:xfrm>
          <a:prstGeom prst="rect">
            <a:avLst/>
          </a:prstGeom>
          <a:noFill/>
          <a:ln>
            <a:noFill/>
          </a:ln>
        </p:spPr>
      </p:pic>
      <p:sp>
        <p:nvSpPr>
          <p:cNvPr id="74" name="Google Shape;74;p13"/>
          <p:cNvSpPr txBox="1"/>
          <p:nvPr/>
        </p:nvSpPr>
        <p:spPr>
          <a:xfrm>
            <a:off x="17418675" y="32530218"/>
            <a:ext cx="14753400" cy="11802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Future Directions</a:t>
            </a:r>
            <a:endParaRPr sz="6000" b="1" i="0" u="none" strike="noStrike" cap="none" dirty="0">
              <a:solidFill>
                <a:schemeClr val="accent5">
                  <a:lumMod val="75000"/>
                </a:schemeClr>
              </a:solidFill>
              <a:latin typeface="Arial"/>
              <a:ea typeface="Arial"/>
              <a:cs typeface="Arial"/>
              <a:sym typeface="Arial"/>
            </a:endParaRPr>
          </a:p>
        </p:txBody>
      </p:sp>
      <p:sp>
        <p:nvSpPr>
          <p:cNvPr id="75" name="Google Shape;75;p13"/>
          <p:cNvSpPr txBox="1"/>
          <p:nvPr/>
        </p:nvSpPr>
        <p:spPr>
          <a:xfrm>
            <a:off x="17418675" y="33710412"/>
            <a:ext cx="14753400" cy="31938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00050" marR="342900" lvl="0" indent="0" algn="just" rtl="0">
              <a:lnSpc>
                <a:spcPct val="100000"/>
              </a:lnSpc>
              <a:spcBef>
                <a:spcPts val="1200"/>
              </a:spcBef>
              <a:spcAft>
                <a:spcPts val="0"/>
              </a:spcAft>
              <a:buClr>
                <a:schemeClr val="dk1"/>
              </a:buClr>
              <a:buSzPts val="1100"/>
              <a:buFont typeface="Arial"/>
              <a:buNone/>
            </a:pPr>
            <a:r>
              <a:rPr lang="en-US" sz="3000"/>
              <a:t>Some important steps that can be taken in order to continue this project is restore habitats in order to keep biodiversity in the river, have people volunteer their time at the Peconic river in order to keep it a safe, clean space for new organisms and document are share findings to influence habitat management and possible biodiversity plans. We can make this project even more accurate by running PCR again to get more accurate results in order to leave no room for error.</a:t>
            </a:r>
            <a:r>
              <a:rPr lang="en-US" sz="2400"/>
              <a:t> </a:t>
            </a:r>
            <a:endParaRPr sz="2400"/>
          </a:p>
          <a:p>
            <a:pPr marL="400050" marR="342900" lvl="0" indent="0" algn="just" rtl="0">
              <a:lnSpc>
                <a:spcPct val="100000"/>
              </a:lnSpc>
              <a:spcBef>
                <a:spcPts val="1200"/>
              </a:spcBef>
              <a:spcAft>
                <a:spcPts val="1200"/>
              </a:spcAft>
              <a:buClr>
                <a:schemeClr val="dk1"/>
              </a:buClr>
              <a:buSzPts val="1100"/>
              <a:buFont typeface="Arial"/>
              <a:buNone/>
            </a:pPr>
            <a:endParaRPr sz="2400"/>
          </a:p>
        </p:txBody>
      </p:sp>
      <p:sp>
        <p:nvSpPr>
          <p:cNvPr id="76" name="Google Shape;76;p13"/>
          <p:cNvSpPr txBox="1"/>
          <p:nvPr/>
        </p:nvSpPr>
        <p:spPr>
          <a:xfrm>
            <a:off x="663975" y="7393642"/>
            <a:ext cx="14698500" cy="46992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85750" marR="276532" lvl="0" indent="0" algn="just" rtl="0">
              <a:lnSpc>
                <a:spcPct val="100000"/>
              </a:lnSpc>
              <a:spcBef>
                <a:spcPts val="0"/>
              </a:spcBef>
              <a:spcAft>
                <a:spcPts val="0"/>
              </a:spcAft>
              <a:buNone/>
            </a:pPr>
            <a:r>
              <a:rPr lang="en-US" sz="3000" dirty="0"/>
              <a:t>This project measures the biodiversity of the Peconic River by identifying the species that inhabit the Peconic River. Numerous invertebrate species were identified. Identifying this information will provide us with the data that is necessary to maintain the environment’s health. This project may identify possible invasive species, beneficial species, or species that do not have a DNA sequence that has been identified already. Samples 007,</a:t>
            </a:r>
            <a:r>
              <a:rPr lang="en-US" sz="3000" dirty="0">
                <a:solidFill>
                  <a:schemeClr val="dk1"/>
                </a:solidFill>
              </a:rPr>
              <a:t> 004, and 011</a:t>
            </a:r>
            <a:r>
              <a:rPr lang="en-US" sz="3000" dirty="0"/>
              <a:t> are identified as an eastern forktail damselfly and sample 005, which had been identified as a two-ridge ram-horn, and </a:t>
            </a:r>
            <a:r>
              <a:rPr lang="en-US" sz="3000" dirty="0">
                <a:solidFill>
                  <a:schemeClr val="dk1"/>
                </a:solidFill>
              </a:rPr>
              <a:t>sample 003 was identified as the Boreal Bluet (a northern bluet damselfly.)</a:t>
            </a:r>
            <a:r>
              <a:rPr lang="en-US" sz="3000" dirty="0"/>
              <a:t> These damselflies are natural predators to mosquitoes and help control pests and possible pathogen transmission.  </a:t>
            </a:r>
            <a:endParaRPr sz="3000" b="0" i="0" u="none" strike="noStrike" cap="none" dirty="0">
              <a:solidFill>
                <a:srgbClr val="000000"/>
              </a:solidFill>
              <a:latin typeface="Arial"/>
              <a:ea typeface="Arial"/>
              <a:cs typeface="Arial"/>
              <a:sym typeface="Arial"/>
            </a:endParaRPr>
          </a:p>
        </p:txBody>
      </p:sp>
      <p:sp>
        <p:nvSpPr>
          <p:cNvPr id="77" name="Google Shape;77;p13"/>
          <p:cNvSpPr txBox="1"/>
          <p:nvPr/>
        </p:nvSpPr>
        <p:spPr>
          <a:xfrm>
            <a:off x="663975" y="6223050"/>
            <a:ext cx="14698500" cy="1180200"/>
          </a:xfrm>
          <a:prstGeom prst="rect">
            <a:avLst/>
          </a:prstGeom>
          <a:solidFill>
            <a:srgbClr val="95E3E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chemeClr val="accent5">
                    <a:lumMod val="75000"/>
                  </a:schemeClr>
                </a:solidFill>
                <a:latin typeface="Arial"/>
                <a:ea typeface="Arial"/>
                <a:cs typeface="Arial"/>
                <a:sym typeface="Arial"/>
              </a:rPr>
              <a:t>Abstract</a:t>
            </a:r>
            <a:endParaRPr sz="6000" b="1" i="0" u="none" strike="noStrike" cap="none" dirty="0">
              <a:solidFill>
                <a:schemeClr val="accent5">
                  <a:lumMod val="75000"/>
                </a:schemeClr>
              </a:solidFill>
              <a:latin typeface="Arial"/>
              <a:ea typeface="Arial"/>
              <a:cs typeface="Arial"/>
              <a:sym typeface="Arial"/>
            </a:endParaRPr>
          </a:p>
        </p:txBody>
      </p:sp>
      <p:sp>
        <p:nvSpPr>
          <p:cNvPr id="78" name="Google Shape;78;p13"/>
          <p:cNvSpPr/>
          <p:nvPr/>
        </p:nvSpPr>
        <p:spPr>
          <a:xfrm>
            <a:off x="5285625" y="26781875"/>
            <a:ext cx="749100" cy="1123800"/>
          </a:xfrm>
          <a:prstGeom prst="downArrow">
            <a:avLst>
              <a:gd name="adj1" fmla="val 50000"/>
              <a:gd name="adj2" fmla="val 50000"/>
            </a:avLst>
          </a:prstGeom>
          <a:solidFill>
            <a:schemeClr val="accent1"/>
          </a:solidFill>
          <a:ln w="25400" cap="flat" cmpd="sng">
            <a:solidFill>
              <a:srgbClr val="6B4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9" name="Google Shape;79;p13"/>
          <p:cNvSpPr/>
          <p:nvPr/>
        </p:nvSpPr>
        <p:spPr>
          <a:xfrm>
            <a:off x="5343101" y="31300775"/>
            <a:ext cx="749100" cy="1123800"/>
          </a:xfrm>
          <a:prstGeom prst="downArrow">
            <a:avLst>
              <a:gd name="adj1" fmla="val 50000"/>
              <a:gd name="adj2" fmla="val 50000"/>
            </a:avLst>
          </a:prstGeom>
          <a:solidFill>
            <a:schemeClr val="accent1"/>
          </a:solidFill>
          <a:ln w="25400" cap="flat" cmpd="sng">
            <a:solidFill>
              <a:srgbClr val="6B4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 name="Google Shape;80;p13"/>
          <p:cNvSpPr txBox="1"/>
          <p:nvPr/>
        </p:nvSpPr>
        <p:spPr>
          <a:xfrm>
            <a:off x="17285325" y="7288550"/>
            <a:ext cx="14753400" cy="24012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285750" marR="342900" lvl="0" indent="0" algn="just" rtl="0">
              <a:lnSpc>
                <a:spcPct val="100000"/>
              </a:lnSpc>
              <a:spcBef>
                <a:spcPts val="0"/>
              </a:spcBef>
              <a:spcAft>
                <a:spcPts val="0"/>
              </a:spcAft>
              <a:buNone/>
            </a:pPr>
            <a:r>
              <a:rPr lang="en-US" sz="3000"/>
              <a:t>DNA was taken from 11 samples that were located in the Peconic River in order to measure biodiversity. It was found that some samples had the same DNA while others DNA were not an exact match to any species but close to two different species. Not all of the samples are fully identified just yet as there are other organisms that share the same DNA.</a:t>
            </a:r>
            <a:endParaRPr sz="3000"/>
          </a:p>
        </p:txBody>
      </p:sp>
      <p:pic>
        <p:nvPicPr>
          <p:cNvPr id="81" name="Google Shape;81;p13" descr="Eastoport-South Manor Central School District Logo"/>
          <p:cNvPicPr preferRelativeResize="0"/>
          <p:nvPr/>
        </p:nvPicPr>
        <p:blipFill rotWithShape="1">
          <a:blip r:embed="rId7">
            <a:alphaModFix/>
          </a:blip>
          <a:srcRect r="74738"/>
          <a:stretch/>
        </p:blipFill>
        <p:spPr>
          <a:xfrm>
            <a:off x="482499" y="872423"/>
            <a:ext cx="3095301" cy="2877211"/>
          </a:xfrm>
          <a:prstGeom prst="rect">
            <a:avLst/>
          </a:prstGeom>
          <a:noFill/>
          <a:ln>
            <a:noFill/>
          </a:ln>
        </p:spPr>
      </p:pic>
      <p:pic>
        <p:nvPicPr>
          <p:cNvPr id="82" name="Google Shape;82;p13"/>
          <p:cNvPicPr preferRelativeResize="0"/>
          <p:nvPr/>
        </p:nvPicPr>
        <p:blipFill rotWithShape="1">
          <a:blip r:embed="rId8">
            <a:alphaModFix/>
          </a:blip>
          <a:srcRect/>
          <a:stretch/>
        </p:blipFill>
        <p:spPr>
          <a:xfrm>
            <a:off x="10489264" y="41111809"/>
            <a:ext cx="4623133" cy="2414169"/>
          </a:xfrm>
          <a:prstGeom prst="rect">
            <a:avLst/>
          </a:prstGeom>
          <a:noFill/>
          <a:ln>
            <a:noFill/>
          </a:ln>
        </p:spPr>
      </p:pic>
      <p:pic>
        <p:nvPicPr>
          <p:cNvPr id="83" name="Google Shape;83;p13" descr="Eastoport-South Manor Central School District Logo"/>
          <p:cNvPicPr preferRelativeResize="0"/>
          <p:nvPr/>
        </p:nvPicPr>
        <p:blipFill rotWithShape="1">
          <a:blip r:embed="rId7">
            <a:alphaModFix/>
          </a:blip>
          <a:srcRect l="27713" t="15710"/>
          <a:stretch/>
        </p:blipFill>
        <p:spPr>
          <a:xfrm>
            <a:off x="359100" y="3883279"/>
            <a:ext cx="2971801" cy="813720"/>
          </a:xfrm>
          <a:prstGeom prst="rect">
            <a:avLst/>
          </a:prstGeom>
          <a:noFill/>
          <a:ln>
            <a:noFill/>
          </a:ln>
        </p:spPr>
      </p:pic>
      <p:pic>
        <p:nvPicPr>
          <p:cNvPr id="84" name="Google Shape;84;p13"/>
          <p:cNvPicPr preferRelativeResize="0"/>
          <p:nvPr/>
        </p:nvPicPr>
        <p:blipFill rotWithShape="1">
          <a:blip r:embed="rId9">
            <a:alphaModFix/>
          </a:blip>
          <a:srcRect r="47680" b="66297"/>
          <a:stretch/>
        </p:blipFill>
        <p:spPr>
          <a:xfrm>
            <a:off x="10782148" y="23196824"/>
            <a:ext cx="4346627" cy="1862024"/>
          </a:xfrm>
          <a:prstGeom prst="rect">
            <a:avLst/>
          </a:prstGeom>
          <a:noFill/>
          <a:ln>
            <a:noFill/>
          </a:ln>
        </p:spPr>
      </p:pic>
      <p:pic>
        <p:nvPicPr>
          <p:cNvPr id="85" name="Google Shape;85;p13"/>
          <p:cNvPicPr preferRelativeResize="0"/>
          <p:nvPr/>
        </p:nvPicPr>
        <p:blipFill rotWithShape="1">
          <a:blip r:embed="rId10">
            <a:alphaModFix/>
          </a:blip>
          <a:srcRect r="7741"/>
          <a:stretch/>
        </p:blipFill>
        <p:spPr>
          <a:xfrm>
            <a:off x="10573400" y="28194975"/>
            <a:ext cx="4847100" cy="1604175"/>
          </a:xfrm>
          <a:prstGeom prst="rect">
            <a:avLst/>
          </a:prstGeom>
          <a:noFill/>
          <a:ln>
            <a:noFill/>
          </a:ln>
        </p:spPr>
      </p:pic>
      <p:pic>
        <p:nvPicPr>
          <p:cNvPr id="86" name="Google Shape;86;p13"/>
          <p:cNvPicPr preferRelativeResize="0"/>
          <p:nvPr/>
        </p:nvPicPr>
        <p:blipFill>
          <a:blip r:embed="rId11">
            <a:alphaModFix/>
          </a:blip>
          <a:stretch>
            <a:fillRect/>
          </a:stretch>
        </p:blipFill>
        <p:spPr>
          <a:xfrm>
            <a:off x="10668300" y="26647350"/>
            <a:ext cx="4749001" cy="1235375"/>
          </a:xfrm>
          <a:prstGeom prst="rect">
            <a:avLst/>
          </a:prstGeom>
          <a:noFill/>
          <a:ln>
            <a:noFill/>
          </a:ln>
        </p:spPr>
      </p:pic>
      <p:pic>
        <p:nvPicPr>
          <p:cNvPr id="87" name="Google Shape;87;p13" title="Copy of 007.3.JPG"/>
          <p:cNvPicPr preferRelativeResize="0"/>
          <p:nvPr/>
        </p:nvPicPr>
        <p:blipFill rotWithShape="1">
          <a:blip r:embed="rId12">
            <a:alphaModFix/>
          </a:blip>
          <a:srcRect l="23018" t="7894"/>
          <a:stretch/>
        </p:blipFill>
        <p:spPr>
          <a:xfrm>
            <a:off x="11361500" y="31550400"/>
            <a:ext cx="3558973" cy="3193701"/>
          </a:xfrm>
          <a:prstGeom prst="rect">
            <a:avLst/>
          </a:prstGeom>
          <a:noFill/>
          <a:ln>
            <a:noFill/>
          </a:ln>
        </p:spPr>
      </p:pic>
      <p:pic>
        <p:nvPicPr>
          <p:cNvPr id="88" name="Google Shape;88;p13" title="alignment (1).png"/>
          <p:cNvPicPr preferRelativeResize="0"/>
          <p:nvPr/>
        </p:nvPicPr>
        <p:blipFill rotWithShape="1">
          <a:blip r:embed="rId13">
            <a:alphaModFix/>
          </a:blip>
          <a:srcRect t="9560" r="30546"/>
          <a:stretch/>
        </p:blipFill>
        <p:spPr>
          <a:xfrm>
            <a:off x="19112125" y="12293228"/>
            <a:ext cx="11233152" cy="4963497"/>
          </a:xfrm>
          <a:prstGeom prst="rect">
            <a:avLst/>
          </a:prstGeom>
          <a:noFill/>
          <a:ln w="9525" cap="flat" cmpd="sng">
            <a:solidFill>
              <a:schemeClr val="dk1"/>
            </a:solidFill>
            <a:prstDash val="solid"/>
            <a:round/>
            <a:headEnd type="none" w="sm" len="sm"/>
            <a:tailEnd type="none" w="sm" len="sm"/>
          </a:ln>
        </p:spPr>
      </p:pic>
      <p:sp>
        <p:nvSpPr>
          <p:cNvPr id="89" name="Google Shape;89;p13"/>
          <p:cNvSpPr txBox="1"/>
          <p:nvPr/>
        </p:nvSpPr>
        <p:spPr>
          <a:xfrm>
            <a:off x="15564525" y="11459900"/>
            <a:ext cx="5881200" cy="16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300">
              <a:solidFill>
                <a:schemeClr val="dk1"/>
              </a:solidFill>
            </a:endParaRPr>
          </a:p>
        </p:txBody>
      </p:sp>
      <p:sp>
        <p:nvSpPr>
          <p:cNvPr id="90" name="Google Shape;90;p13"/>
          <p:cNvSpPr txBox="1"/>
          <p:nvPr/>
        </p:nvSpPr>
        <p:spPr>
          <a:xfrm>
            <a:off x="11027025" y="34887875"/>
            <a:ext cx="43467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chemeClr val="dk1"/>
                </a:solidFill>
              </a:rPr>
              <a:t>DHM- 007 head picture. This sample is most likely the Fragile Forktail damselfly (</a:t>
            </a:r>
            <a:r>
              <a:rPr lang="en-US" sz="2500" i="1">
                <a:solidFill>
                  <a:schemeClr val="dk1"/>
                </a:solidFill>
              </a:rPr>
              <a:t>Ischunra posita)</a:t>
            </a:r>
            <a:endParaRPr sz="2500" i="1">
              <a:solidFill>
                <a:schemeClr val="dk1"/>
              </a:solidFill>
            </a:endParaRPr>
          </a:p>
          <a:p>
            <a:pPr marL="0" lvl="0" indent="0" algn="ctr" rtl="0">
              <a:spcBef>
                <a:spcPts val="0"/>
              </a:spcBef>
              <a:spcAft>
                <a:spcPts val="0"/>
              </a:spcAft>
              <a:buNone/>
            </a:pPr>
            <a:r>
              <a:rPr lang="en-US" sz="2000">
                <a:solidFill>
                  <a:schemeClr val="dk1"/>
                </a:solidFill>
              </a:rPr>
              <a:t>Image taken by student researcher</a:t>
            </a:r>
            <a:endParaRPr sz="2000">
              <a:solidFill>
                <a:schemeClr val="dk1"/>
              </a:solidFill>
            </a:endParaRPr>
          </a:p>
        </p:txBody>
      </p:sp>
      <p:sp>
        <p:nvSpPr>
          <p:cNvPr id="91" name="Google Shape;91;p13"/>
          <p:cNvSpPr txBox="1"/>
          <p:nvPr/>
        </p:nvSpPr>
        <p:spPr>
          <a:xfrm>
            <a:off x="10705963" y="30805475"/>
            <a:ext cx="52539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dk1"/>
                </a:solidFill>
              </a:rPr>
              <a:t>What was done in order to complete PCR</a:t>
            </a:r>
            <a:endParaRPr sz="2100">
              <a:solidFill>
                <a:schemeClr val="dk1"/>
              </a:solidFill>
            </a:endParaRPr>
          </a:p>
        </p:txBody>
      </p:sp>
      <p:sp>
        <p:nvSpPr>
          <p:cNvPr id="92" name="Google Shape;92;p13"/>
          <p:cNvSpPr txBox="1"/>
          <p:nvPr/>
        </p:nvSpPr>
        <p:spPr>
          <a:xfrm>
            <a:off x="10717437" y="25079125"/>
            <a:ext cx="48471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chemeClr val="dk1"/>
                </a:solidFill>
              </a:rPr>
              <a:t>An example of how the sample would like once extracted</a:t>
            </a:r>
            <a:endParaRPr sz="2600">
              <a:solidFill>
                <a:schemeClr val="dk1"/>
              </a:solidFill>
            </a:endParaRPr>
          </a:p>
          <a:p>
            <a:pPr marL="0" lvl="0" indent="0" algn="ctr" rtl="0">
              <a:spcBef>
                <a:spcPts val="0"/>
              </a:spcBef>
              <a:spcAft>
                <a:spcPts val="0"/>
              </a:spcAft>
              <a:buClr>
                <a:schemeClr val="dk1"/>
              </a:buClr>
              <a:buSzPts val="1100"/>
              <a:buFont typeface="Arial"/>
              <a:buNone/>
            </a:pPr>
            <a:r>
              <a:rPr lang="en-US" sz="2000">
                <a:solidFill>
                  <a:schemeClr val="dk1"/>
                </a:solidFill>
              </a:rPr>
              <a:t>Image taken by student researcher</a:t>
            </a:r>
            <a:endParaRPr sz="2000">
              <a:solidFill>
                <a:schemeClr val="dk1"/>
              </a:solidFill>
            </a:endParaRPr>
          </a:p>
          <a:p>
            <a:pPr marL="0" lvl="0" indent="0" algn="l" rtl="0">
              <a:spcBef>
                <a:spcPts val="0"/>
              </a:spcBef>
              <a:spcAft>
                <a:spcPts val="0"/>
              </a:spcAft>
              <a:buNone/>
            </a:pPr>
            <a:endParaRPr sz="2600">
              <a:solidFill>
                <a:schemeClr val="dk1"/>
              </a:solidFill>
            </a:endParaRPr>
          </a:p>
        </p:txBody>
      </p:sp>
      <p:sp>
        <p:nvSpPr>
          <p:cNvPr id="93" name="Google Shape;93;p13"/>
          <p:cNvSpPr txBox="1"/>
          <p:nvPr/>
        </p:nvSpPr>
        <p:spPr>
          <a:xfrm>
            <a:off x="10591650" y="29835531"/>
            <a:ext cx="4847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t>Image source from Barcode Long Island lab manual </a:t>
            </a:r>
            <a:endParaRPr sz="1800"/>
          </a:p>
        </p:txBody>
      </p:sp>
      <p:graphicFrame>
        <p:nvGraphicFramePr>
          <p:cNvPr id="94" name="Google Shape;94;p13"/>
          <p:cNvGraphicFramePr/>
          <p:nvPr/>
        </p:nvGraphicFramePr>
        <p:xfrm>
          <a:off x="17226825" y="21177688"/>
          <a:ext cx="14698500" cy="3017400"/>
        </p:xfrm>
        <a:graphic>
          <a:graphicData uri="http://schemas.openxmlformats.org/drawingml/2006/table">
            <a:tbl>
              <a:tblPr>
                <a:noFill/>
                <a:tableStyleId>{EBCAE242-5112-469F-A3B4-088BD840594F}</a:tableStyleId>
              </a:tblPr>
              <a:tblGrid>
                <a:gridCol w="3019175">
                  <a:extLst>
                    <a:ext uri="{9D8B030D-6E8A-4147-A177-3AD203B41FA5}">
                      <a16:colId xmlns:a16="http://schemas.microsoft.com/office/drawing/2014/main" val="20000"/>
                    </a:ext>
                  </a:extLst>
                </a:gridCol>
                <a:gridCol w="5087300">
                  <a:extLst>
                    <a:ext uri="{9D8B030D-6E8A-4147-A177-3AD203B41FA5}">
                      <a16:colId xmlns:a16="http://schemas.microsoft.com/office/drawing/2014/main" val="20001"/>
                    </a:ext>
                  </a:extLst>
                </a:gridCol>
                <a:gridCol w="6592025">
                  <a:extLst>
                    <a:ext uri="{9D8B030D-6E8A-4147-A177-3AD203B41FA5}">
                      <a16:colId xmlns:a16="http://schemas.microsoft.com/office/drawing/2014/main" val="20002"/>
                    </a:ext>
                  </a:extLst>
                </a:gridCol>
              </a:tblGrid>
              <a:tr h="1093875">
                <a:tc>
                  <a:txBody>
                    <a:bodyPr/>
                    <a:lstStyle/>
                    <a:p>
                      <a:pPr marL="0" lvl="0" indent="0" algn="ctr" rtl="0">
                        <a:spcBef>
                          <a:spcPts val="0"/>
                        </a:spcBef>
                        <a:spcAft>
                          <a:spcPts val="0"/>
                        </a:spcAft>
                        <a:buNone/>
                      </a:pPr>
                      <a:r>
                        <a:rPr lang="en-US" sz="3000" b="1"/>
                        <a:t>SAMPLE NUMBER</a:t>
                      </a:r>
                      <a:endParaRPr sz="3000" b="1"/>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3000" b="1"/>
                        <a:t>SCIENTIFIC NAME</a:t>
                      </a:r>
                      <a:endParaRPr sz="3000" b="1"/>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3000" b="1"/>
                        <a:t>COMMON NAME</a:t>
                      </a:r>
                      <a:endParaRPr sz="3000" b="1"/>
                    </a:p>
                  </a:txBody>
                  <a:tcPr marL="91425" marR="91425" marT="91425" marB="91425"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38075">
                <a:tc>
                  <a:txBody>
                    <a:bodyPr/>
                    <a:lstStyle/>
                    <a:p>
                      <a:pPr marL="0" lvl="0" indent="0" algn="ctr" rtl="0">
                        <a:spcBef>
                          <a:spcPts val="0"/>
                        </a:spcBef>
                        <a:spcAft>
                          <a:spcPts val="0"/>
                        </a:spcAft>
                        <a:buNone/>
                      </a:pPr>
                      <a:r>
                        <a:rPr lang="en-US" sz="3000"/>
                        <a:t>003</a:t>
                      </a:r>
                      <a:endParaRPr sz="3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3000" i="1"/>
                        <a:t>   Enallagma boreale</a:t>
                      </a:r>
                      <a:endParaRPr sz="3000"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3000"/>
                        <a:t>   Boreal Bluet Damselfly </a:t>
                      </a:r>
                      <a:endParaRPr sz="3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8075">
                <a:tc>
                  <a:txBody>
                    <a:bodyPr/>
                    <a:lstStyle/>
                    <a:p>
                      <a:pPr marL="0" lvl="0" indent="0" algn="ctr" rtl="0">
                        <a:spcBef>
                          <a:spcPts val="0"/>
                        </a:spcBef>
                        <a:spcAft>
                          <a:spcPts val="0"/>
                        </a:spcAft>
                        <a:buNone/>
                      </a:pPr>
                      <a:r>
                        <a:rPr lang="en-US" sz="3000"/>
                        <a:t>004, 007, 011</a:t>
                      </a:r>
                      <a:endParaRPr sz="3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3000" i="1"/>
                        <a:t>   Ischnura posita</a:t>
                      </a:r>
                      <a:endParaRPr sz="3000"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3000"/>
                        <a:t>   Eastern Forktail Damselfly*</a:t>
                      </a:r>
                      <a:endParaRPr sz="3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8075">
                <a:tc>
                  <a:txBody>
                    <a:bodyPr/>
                    <a:lstStyle/>
                    <a:p>
                      <a:pPr marL="0" lvl="0" indent="0" algn="ctr" rtl="0">
                        <a:spcBef>
                          <a:spcPts val="0"/>
                        </a:spcBef>
                        <a:spcAft>
                          <a:spcPts val="0"/>
                        </a:spcAft>
                        <a:buNone/>
                      </a:pPr>
                      <a:r>
                        <a:rPr lang="en-US" sz="3000"/>
                        <a:t>005</a:t>
                      </a:r>
                      <a:endParaRPr sz="3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3000" i="1">
                          <a:solidFill>
                            <a:schemeClr val="dk1"/>
                          </a:solidFill>
                        </a:rPr>
                        <a:t>   Planorbella anceps</a:t>
                      </a:r>
                      <a:endParaRPr sz="3000" i="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3000">
                          <a:solidFill>
                            <a:schemeClr val="dk1"/>
                          </a:solidFill>
                        </a:rPr>
                        <a:t>  Two-ridge Rams Horn Snail</a:t>
                      </a:r>
                      <a:endParaRPr sz="3000">
                        <a:solidFill>
                          <a:schemeClr val="dk1"/>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95" name="Google Shape;95;p13"/>
          <p:cNvPicPr preferRelativeResize="0"/>
          <p:nvPr/>
        </p:nvPicPr>
        <p:blipFill>
          <a:blip r:embed="rId14">
            <a:alphaModFix/>
          </a:blip>
          <a:stretch>
            <a:fillRect/>
          </a:stretch>
        </p:blipFill>
        <p:spPr>
          <a:xfrm>
            <a:off x="7054713" y="38692010"/>
            <a:ext cx="1862024" cy="1862024"/>
          </a:xfrm>
          <a:prstGeom prst="rect">
            <a:avLst/>
          </a:prstGeom>
          <a:noFill/>
          <a:ln>
            <a:noFill/>
          </a:ln>
        </p:spPr>
      </p:pic>
      <p:pic>
        <p:nvPicPr>
          <p:cNvPr id="96" name="Google Shape;96;p13"/>
          <p:cNvPicPr preferRelativeResize="0"/>
          <p:nvPr/>
        </p:nvPicPr>
        <p:blipFill rotWithShape="1">
          <a:blip r:embed="rId15">
            <a:alphaModFix/>
          </a:blip>
          <a:srcRect r="42416"/>
          <a:stretch/>
        </p:blipFill>
        <p:spPr>
          <a:xfrm>
            <a:off x="19078800" y="17436038"/>
            <a:ext cx="11233152" cy="3562350"/>
          </a:xfrm>
          <a:prstGeom prst="rect">
            <a:avLst/>
          </a:prstGeom>
          <a:noFill/>
          <a:ln w="9525" cap="flat" cmpd="sng">
            <a:solidFill>
              <a:schemeClr val="dk1"/>
            </a:solidFill>
            <a:prstDash val="solid"/>
            <a:round/>
            <a:headEnd type="none" w="sm" len="sm"/>
            <a:tailEnd type="none" w="sm" len="sm"/>
          </a:ln>
        </p:spPr>
      </p:pic>
      <p:sp>
        <p:nvSpPr>
          <p:cNvPr id="97" name="Google Shape;97;p13"/>
          <p:cNvSpPr/>
          <p:nvPr/>
        </p:nvSpPr>
        <p:spPr>
          <a:xfrm>
            <a:off x="17279450" y="10062763"/>
            <a:ext cx="14753400" cy="18621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3"/>
          <p:cNvSpPr txBox="1"/>
          <p:nvPr/>
        </p:nvSpPr>
        <p:spPr>
          <a:xfrm>
            <a:off x="17390375" y="10058113"/>
            <a:ext cx="14282400" cy="160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a:solidFill>
                  <a:schemeClr val="dk1"/>
                </a:solidFill>
              </a:rPr>
              <a:t>DNA Subway 2.0 multiple sequence comparison by Log-Expectation. This image shows which samples could possibly be related to other already known organisms based off the DNA barcode sequence.</a:t>
            </a:r>
            <a:endParaRPr sz="3000">
              <a:solidFill>
                <a:schemeClr val="dk1"/>
              </a:solidFill>
            </a:endParaRPr>
          </a:p>
          <a:p>
            <a:pPr marL="0" lvl="0" indent="0" algn="l" rtl="0">
              <a:spcBef>
                <a:spcPts val="0"/>
              </a:spcBef>
              <a:spcAft>
                <a:spcPts val="0"/>
              </a:spcAft>
              <a:buNone/>
            </a:pPr>
            <a:endParaRPr sz="94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Bolen, Robert - ESM - High School</dc:creator>
  <cp:lastModifiedBy>Bolen, Robert - ESM - High School</cp:lastModifiedBy>
  <cp:revision>1</cp:revision>
  <dcterms:modified xsi:type="dcterms:W3CDTF">2026-05-14T16:09:59Z</dcterms:modified>
</cp:coreProperties>
</file>