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 uri="GoogleSlidesCustomDataVersion2">
      <go:slidesCustomData xmlns:go="http://customooxmlschemas.google.com/" r:id="rId7" roundtripDataSignature="AMtx7mhlgypnqLkiZBq3nukF3Fiira0F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144" orient="horz"/>
        <p:guide pos="288" orient="horz"/>
        <p:guide pos="287"/>
        <p:guide pos="25055"/>
        <p:guide pos="13608" orient="horz"/>
        <p:guide pos="216" orient="horz"/>
        <p:guide pos="235"/>
        <p:guide pos="205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68880" y="6817362"/>
            <a:ext cx="27980640" cy="470408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4937760" y="12435840"/>
            <a:ext cx="23042880" cy="5608320"/>
          </a:xfrm>
          <a:prstGeom prst="rect">
            <a:avLst/>
          </a:prstGeom>
          <a:noFill/>
          <a:ln>
            <a:noFill/>
          </a:ln>
        </p:spPr>
        <p:txBody>
          <a:bodyPr anchorCtr="0" anchor="t" bIns="156725" lIns="313450" spcFirstLastPara="1" rIns="313450" wrap="square" tIns="156725">
            <a:norm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p:txBody>
      </p:sp>
      <p:sp>
        <p:nvSpPr>
          <p:cNvPr id="14" name="Google Shape;14;p3"/>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9217660" y="-2451097"/>
            <a:ext cx="14483081" cy="29626560"/>
          </a:xfrm>
          <a:prstGeom prst="rect">
            <a:avLst/>
          </a:prstGeom>
          <a:noFill/>
          <a:ln>
            <a:noFill/>
          </a:ln>
        </p:spPr>
        <p:txBody>
          <a:bodyPr anchorCtr="0" anchor="t" bIns="156725" lIns="313450" spcFirstLastPara="1" rIns="313450" wrap="square" tIns="1567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8206720" y="6537964"/>
            <a:ext cx="18724880" cy="740664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119120" y="-594356"/>
            <a:ext cx="18724880" cy="21671280"/>
          </a:xfrm>
          <a:prstGeom prst="rect">
            <a:avLst/>
          </a:prstGeom>
          <a:noFill/>
          <a:ln>
            <a:noFill/>
          </a:ln>
        </p:spPr>
        <p:txBody>
          <a:bodyPr anchorCtr="0" anchor="t" bIns="156725" lIns="313450" spcFirstLastPara="1" rIns="313450" wrap="square" tIns="1567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1645920" y="5120642"/>
            <a:ext cx="29626560" cy="14483081"/>
          </a:xfrm>
          <a:prstGeom prst="rect">
            <a:avLst/>
          </a:prstGeom>
          <a:noFill/>
          <a:ln>
            <a:noFill/>
          </a:ln>
        </p:spPr>
        <p:txBody>
          <a:bodyPr anchorCtr="0" anchor="t" bIns="156725" lIns="313450" spcFirstLastPara="1" rIns="313450" wrap="square" tIns="1567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4"/>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600326" y="14102081"/>
            <a:ext cx="27980640" cy="4358640"/>
          </a:xfrm>
          <a:prstGeom prst="rect">
            <a:avLst/>
          </a:prstGeom>
          <a:noFill/>
          <a:ln>
            <a:noFill/>
          </a:ln>
        </p:spPr>
        <p:txBody>
          <a:bodyPr anchorCtr="0" anchor="t" bIns="156725" lIns="313450" spcFirstLastPara="1" rIns="313450" wrap="square" tIns="156725">
            <a:normAutofit/>
          </a:bodyPr>
          <a:lstStyle>
            <a:lvl1pPr lvl="0" algn="l">
              <a:spcBef>
                <a:spcPts val="0"/>
              </a:spcBef>
              <a:spcAft>
                <a:spcPts val="0"/>
              </a:spcAft>
              <a:buClr>
                <a:schemeClr val="dk1"/>
              </a:buClr>
              <a:buSzPts val="13700"/>
              <a:buFont typeface="Calibri"/>
              <a:buNone/>
              <a:defRPr b="1" sz="13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600326" y="9301483"/>
            <a:ext cx="27980640" cy="4800599"/>
          </a:xfrm>
          <a:prstGeom prst="rect">
            <a:avLst/>
          </a:prstGeom>
          <a:noFill/>
          <a:ln>
            <a:noFill/>
          </a:ln>
        </p:spPr>
        <p:txBody>
          <a:bodyPr anchorCtr="0" anchor="b" bIns="156725" lIns="313450" spcFirstLastPara="1" rIns="313450" wrap="square" tIns="156725">
            <a:normAutofit/>
          </a:bodyPr>
          <a:lstStyle>
            <a:lvl1pPr indent="-228600" lvl="0" marL="457200" algn="l">
              <a:spcBef>
                <a:spcPts val="1380"/>
              </a:spcBef>
              <a:spcAft>
                <a:spcPts val="0"/>
              </a:spcAft>
              <a:buClr>
                <a:srgbClr val="888888"/>
              </a:buClr>
              <a:buSzPts val="6900"/>
              <a:buNone/>
              <a:defRPr sz="6900">
                <a:solidFill>
                  <a:srgbClr val="888888"/>
                </a:solidFill>
              </a:defRPr>
            </a:lvl1pPr>
            <a:lvl2pPr indent="-228600" lvl="1" marL="914400" algn="l">
              <a:spcBef>
                <a:spcPts val="1220"/>
              </a:spcBef>
              <a:spcAft>
                <a:spcPts val="0"/>
              </a:spcAft>
              <a:buClr>
                <a:srgbClr val="888888"/>
              </a:buClr>
              <a:buSzPts val="6100"/>
              <a:buNone/>
              <a:defRPr sz="6100">
                <a:solidFill>
                  <a:srgbClr val="888888"/>
                </a:solidFill>
              </a:defRPr>
            </a:lvl2pPr>
            <a:lvl3pPr indent="-228600" lvl="2" marL="1371600" algn="l">
              <a:spcBef>
                <a:spcPts val="1080"/>
              </a:spcBef>
              <a:spcAft>
                <a:spcPts val="0"/>
              </a:spcAft>
              <a:buClr>
                <a:srgbClr val="888888"/>
              </a:buClr>
              <a:buSzPts val="5400"/>
              <a:buNone/>
              <a:defRPr sz="5400">
                <a:solidFill>
                  <a:srgbClr val="888888"/>
                </a:solidFill>
              </a:defRPr>
            </a:lvl3pPr>
            <a:lvl4pPr indent="-228600" lvl="3" marL="1828800" algn="l">
              <a:spcBef>
                <a:spcPts val="960"/>
              </a:spcBef>
              <a:spcAft>
                <a:spcPts val="0"/>
              </a:spcAft>
              <a:buClr>
                <a:srgbClr val="888888"/>
              </a:buClr>
              <a:buSzPts val="4800"/>
              <a:buNone/>
              <a:defRPr sz="4800">
                <a:solidFill>
                  <a:srgbClr val="888888"/>
                </a:solidFill>
              </a:defRPr>
            </a:lvl4pPr>
            <a:lvl5pPr indent="-228600" lvl="4" marL="2286000" algn="l">
              <a:spcBef>
                <a:spcPts val="960"/>
              </a:spcBef>
              <a:spcAft>
                <a:spcPts val="0"/>
              </a:spcAft>
              <a:buClr>
                <a:srgbClr val="888888"/>
              </a:buClr>
              <a:buSzPts val="4800"/>
              <a:buNone/>
              <a:defRPr sz="4800">
                <a:solidFill>
                  <a:srgbClr val="888888"/>
                </a:solidFill>
              </a:defRPr>
            </a:lvl5pPr>
            <a:lvl6pPr indent="-228600" lvl="5" marL="2743200" algn="l">
              <a:spcBef>
                <a:spcPts val="960"/>
              </a:spcBef>
              <a:spcAft>
                <a:spcPts val="0"/>
              </a:spcAft>
              <a:buClr>
                <a:srgbClr val="888888"/>
              </a:buClr>
              <a:buSzPts val="4800"/>
              <a:buNone/>
              <a:defRPr sz="4800">
                <a:solidFill>
                  <a:srgbClr val="888888"/>
                </a:solidFill>
              </a:defRPr>
            </a:lvl6pPr>
            <a:lvl7pPr indent="-228600" lvl="6" marL="3200400" algn="l">
              <a:spcBef>
                <a:spcPts val="960"/>
              </a:spcBef>
              <a:spcAft>
                <a:spcPts val="0"/>
              </a:spcAft>
              <a:buClr>
                <a:srgbClr val="888888"/>
              </a:buClr>
              <a:buSzPts val="4800"/>
              <a:buNone/>
              <a:defRPr sz="4800">
                <a:solidFill>
                  <a:srgbClr val="888888"/>
                </a:solidFill>
              </a:defRPr>
            </a:lvl7pPr>
            <a:lvl8pPr indent="-228600" lvl="7" marL="3657600" algn="l">
              <a:spcBef>
                <a:spcPts val="960"/>
              </a:spcBef>
              <a:spcAft>
                <a:spcPts val="0"/>
              </a:spcAft>
              <a:buClr>
                <a:srgbClr val="888888"/>
              </a:buClr>
              <a:buSzPts val="4800"/>
              <a:buNone/>
              <a:defRPr sz="4800">
                <a:solidFill>
                  <a:srgbClr val="888888"/>
                </a:solidFill>
              </a:defRPr>
            </a:lvl8pPr>
            <a:lvl9pPr indent="-228600" lvl="8" marL="4114800" algn="l">
              <a:spcBef>
                <a:spcPts val="960"/>
              </a:spcBef>
              <a:spcAft>
                <a:spcPts val="0"/>
              </a:spcAft>
              <a:buClr>
                <a:srgbClr val="888888"/>
              </a:buClr>
              <a:buSzPts val="4800"/>
              <a:buNone/>
              <a:defRPr sz="4800">
                <a:solidFill>
                  <a:srgbClr val="888888"/>
                </a:solidFill>
              </a:defRPr>
            </a:lvl9pPr>
          </a:lstStyle>
          <a:p/>
        </p:txBody>
      </p:sp>
      <p:sp>
        <p:nvSpPr>
          <p:cNvPr id="26" name="Google Shape;26;p5"/>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1645920" y="5120642"/>
            <a:ext cx="14538960" cy="14483081"/>
          </a:xfrm>
          <a:prstGeom prst="rect">
            <a:avLst/>
          </a:prstGeom>
          <a:noFill/>
          <a:ln>
            <a:noFill/>
          </a:ln>
        </p:spPr>
        <p:txBody>
          <a:bodyPr anchorCtr="0" anchor="t" bIns="156725" lIns="313450" spcFirstLastPara="1" rIns="313450" wrap="square" tIns="156725">
            <a:norm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15950" lvl="3" marL="1828800" algn="l">
              <a:spcBef>
                <a:spcPts val="1220"/>
              </a:spcBef>
              <a:spcAft>
                <a:spcPts val="0"/>
              </a:spcAft>
              <a:buClr>
                <a:schemeClr val="dk1"/>
              </a:buClr>
              <a:buSzPts val="6100"/>
              <a:buChar char="–"/>
              <a:defRPr sz="6100"/>
            </a:lvl4pPr>
            <a:lvl5pPr indent="-615950" lvl="4" marL="2286000" algn="l">
              <a:spcBef>
                <a:spcPts val="1220"/>
              </a:spcBef>
              <a:spcAft>
                <a:spcPts val="0"/>
              </a:spcAft>
              <a:buClr>
                <a:schemeClr val="dk1"/>
              </a:buClr>
              <a:buSzPts val="6100"/>
              <a:buChar char="»"/>
              <a:defRPr sz="6100"/>
            </a:lvl5pPr>
            <a:lvl6pPr indent="-615950" lvl="5" marL="2743200" algn="l">
              <a:spcBef>
                <a:spcPts val="1220"/>
              </a:spcBef>
              <a:spcAft>
                <a:spcPts val="0"/>
              </a:spcAft>
              <a:buClr>
                <a:schemeClr val="dk1"/>
              </a:buClr>
              <a:buSzPts val="6100"/>
              <a:buChar char="•"/>
              <a:defRPr sz="6100"/>
            </a:lvl6pPr>
            <a:lvl7pPr indent="-615950" lvl="6" marL="3200400" algn="l">
              <a:spcBef>
                <a:spcPts val="1220"/>
              </a:spcBef>
              <a:spcAft>
                <a:spcPts val="0"/>
              </a:spcAft>
              <a:buClr>
                <a:schemeClr val="dk1"/>
              </a:buClr>
              <a:buSzPts val="6100"/>
              <a:buChar char="•"/>
              <a:defRPr sz="6100"/>
            </a:lvl7pPr>
            <a:lvl8pPr indent="-615950" lvl="7" marL="3657600" algn="l">
              <a:spcBef>
                <a:spcPts val="1220"/>
              </a:spcBef>
              <a:spcAft>
                <a:spcPts val="0"/>
              </a:spcAft>
              <a:buClr>
                <a:schemeClr val="dk1"/>
              </a:buClr>
              <a:buSzPts val="6100"/>
              <a:buChar char="•"/>
              <a:defRPr sz="6100"/>
            </a:lvl8pPr>
            <a:lvl9pPr indent="-615950" lvl="8" marL="4114800" algn="l">
              <a:spcBef>
                <a:spcPts val="1220"/>
              </a:spcBef>
              <a:spcAft>
                <a:spcPts val="0"/>
              </a:spcAft>
              <a:buClr>
                <a:schemeClr val="dk1"/>
              </a:buClr>
              <a:buSzPts val="6100"/>
              <a:buChar char="•"/>
              <a:defRPr sz="6100"/>
            </a:lvl9pPr>
          </a:lstStyle>
          <a:p/>
        </p:txBody>
      </p:sp>
      <p:sp>
        <p:nvSpPr>
          <p:cNvPr id="32" name="Google Shape;32;p6"/>
          <p:cNvSpPr txBox="1"/>
          <p:nvPr>
            <p:ph idx="2" type="body"/>
          </p:nvPr>
        </p:nvSpPr>
        <p:spPr>
          <a:xfrm>
            <a:off x="16733520" y="5120642"/>
            <a:ext cx="14538960" cy="14483081"/>
          </a:xfrm>
          <a:prstGeom prst="rect">
            <a:avLst/>
          </a:prstGeom>
          <a:noFill/>
          <a:ln>
            <a:noFill/>
          </a:ln>
        </p:spPr>
        <p:txBody>
          <a:bodyPr anchorCtr="0" anchor="t" bIns="156725" lIns="313450" spcFirstLastPara="1" rIns="313450" wrap="square" tIns="156725">
            <a:norm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15950" lvl="3" marL="1828800" algn="l">
              <a:spcBef>
                <a:spcPts val="1220"/>
              </a:spcBef>
              <a:spcAft>
                <a:spcPts val="0"/>
              </a:spcAft>
              <a:buClr>
                <a:schemeClr val="dk1"/>
              </a:buClr>
              <a:buSzPts val="6100"/>
              <a:buChar char="–"/>
              <a:defRPr sz="6100"/>
            </a:lvl4pPr>
            <a:lvl5pPr indent="-615950" lvl="4" marL="2286000" algn="l">
              <a:spcBef>
                <a:spcPts val="1220"/>
              </a:spcBef>
              <a:spcAft>
                <a:spcPts val="0"/>
              </a:spcAft>
              <a:buClr>
                <a:schemeClr val="dk1"/>
              </a:buClr>
              <a:buSzPts val="6100"/>
              <a:buChar char="»"/>
              <a:defRPr sz="6100"/>
            </a:lvl5pPr>
            <a:lvl6pPr indent="-615950" lvl="5" marL="2743200" algn="l">
              <a:spcBef>
                <a:spcPts val="1220"/>
              </a:spcBef>
              <a:spcAft>
                <a:spcPts val="0"/>
              </a:spcAft>
              <a:buClr>
                <a:schemeClr val="dk1"/>
              </a:buClr>
              <a:buSzPts val="6100"/>
              <a:buChar char="•"/>
              <a:defRPr sz="6100"/>
            </a:lvl6pPr>
            <a:lvl7pPr indent="-615950" lvl="6" marL="3200400" algn="l">
              <a:spcBef>
                <a:spcPts val="1220"/>
              </a:spcBef>
              <a:spcAft>
                <a:spcPts val="0"/>
              </a:spcAft>
              <a:buClr>
                <a:schemeClr val="dk1"/>
              </a:buClr>
              <a:buSzPts val="6100"/>
              <a:buChar char="•"/>
              <a:defRPr sz="6100"/>
            </a:lvl7pPr>
            <a:lvl8pPr indent="-615950" lvl="7" marL="3657600" algn="l">
              <a:spcBef>
                <a:spcPts val="1220"/>
              </a:spcBef>
              <a:spcAft>
                <a:spcPts val="0"/>
              </a:spcAft>
              <a:buClr>
                <a:schemeClr val="dk1"/>
              </a:buClr>
              <a:buSzPts val="6100"/>
              <a:buChar char="•"/>
              <a:defRPr sz="6100"/>
            </a:lvl8pPr>
            <a:lvl9pPr indent="-615950" lvl="8" marL="4114800" algn="l">
              <a:spcBef>
                <a:spcPts val="1220"/>
              </a:spcBef>
              <a:spcAft>
                <a:spcPts val="0"/>
              </a:spcAft>
              <a:buClr>
                <a:schemeClr val="dk1"/>
              </a:buClr>
              <a:buSzPts val="6100"/>
              <a:buChar char="•"/>
              <a:defRPr sz="6100"/>
            </a:lvl9pPr>
          </a:lstStyle>
          <a:p/>
        </p:txBody>
      </p:sp>
      <p:sp>
        <p:nvSpPr>
          <p:cNvPr id="33" name="Google Shape;33;p6"/>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1645921" y="4912363"/>
            <a:ext cx="14544677" cy="2047238"/>
          </a:xfrm>
          <a:prstGeom prst="rect">
            <a:avLst/>
          </a:prstGeom>
          <a:noFill/>
          <a:ln>
            <a:noFill/>
          </a:ln>
        </p:spPr>
        <p:txBody>
          <a:bodyPr anchorCtr="0" anchor="b" bIns="156725" lIns="313450" spcFirstLastPara="1" rIns="313450" wrap="square" tIns="156725">
            <a:norm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20"/>
              </a:spcBef>
              <a:spcAft>
                <a:spcPts val="0"/>
              </a:spcAft>
              <a:buClr>
                <a:schemeClr val="dk1"/>
              </a:buClr>
              <a:buSzPts val="6100"/>
              <a:buNone/>
              <a:defRPr b="1" sz="6100"/>
            </a:lvl3pPr>
            <a:lvl4pPr indent="-228600" lvl="3" marL="1828800" algn="l">
              <a:spcBef>
                <a:spcPts val="1080"/>
              </a:spcBef>
              <a:spcAft>
                <a:spcPts val="0"/>
              </a:spcAft>
              <a:buClr>
                <a:schemeClr val="dk1"/>
              </a:buClr>
              <a:buSzPts val="5400"/>
              <a:buNone/>
              <a:defRPr b="1" sz="5400"/>
            </a:lvl4pPr>
            <a:lvl5pPr indent="-228600" lvl="4" marL="2286000" algn="l">
              <a:spcBef>
                <a:spcPts val="1080"/>
              </a:spcBef>
              <a:spcAft>
                <a:spcPts val="0"/>
              </a:spcAft>
              <a:buClr>
                <a:schemeClr val="dk1"/>
              </a:buClr>
              <a:buSzPts val="5400"/>
              <a:buNone/>
              <a:defRPr b="1" sz="5400"/>
            </a:lvl5pPr>
            <a:lvl6pPr indent="-228600" lvl="5" marL="2743200" algn="l">
              <a:spcBef>
                <a:spcPts val="1080"/>
              </a:spcBef>
              <a:spcAft>
                <a:spcPts val="0"/>
              </a:spcAft>
              <a:buClr>
                <a:schemeClr val="dk1"/>
              </a:buClr>
              <a:buSzPts val="5400"/>
              <a:buNone/>
              <a:defRPr b="1" sz="5400"/>
            </a:lvl6pPr>
            <a:lvl7pPr indent="-228600" lvl="6" marL="3200400" algn="l">
              <a:spcBef>
                <a:spcPts val="1080"/>
              </a:spcBef>
              <a:spcAft>
                <a:spcPts val="0"/>
              </a:spcAft>
              <a:buClr>
                <a:schemeClr val="dk1"/>
              </a:buClr>
              <a:buSzPts val="5400"/>
              <a:buNone/>
              <a:defRPr b="1" sz="5400"/>
            </a:lvl7pPr>
            <a:lvl8pPr indent="-228600" lvl="7" marL="3657600" algn="l">
              <a:spcBef>
                <a:spcPts val="1080"/>
              </a:spcBef>
              <a:spcAft>
                <a:spcPts val="0"/>
              </a:spcAft>
              <a:buClr>
                <a:schemeClr val="dk1"/>
              </a:buClr>
              <a:buSzPts val="5400"/>
              <a:buNone/>
              <a:defRPr b="1" sz="5400"/>
            </a:lvl8pPr>
            <a:lvl9pPr indent="-228600" lvl="8" marL="4114800" algn="l">
              <a:spcBef>
                <a:spcPts val="1080"/>
              </a:spcBef>
              <a:spcAft>
                <a:spcPts val="0"/>
              </a:spcAft>
              <a:buClr>
                <a:schemeClr val="dk1"/>
              </a:buClr>
              <a:buSzPts val="5400"/>
              <a:buNone/>
              <a:defRPr b="1" sz="5400"/>
            </a:lvl9pPr>
          </a:lstStyle>
          <a:p/>
        </p:txBody>
      </p:sp>
      <p:sp>
        <p:nvSpPr>
          <p:cNvPr id="39" name="Google Shape;39;p7"/>
          <p:cNvSpPr txBox="1"/>
          <p:nvPr>
            <p:ph idx="2" type="body"/>
          </p:nvPr>
        </p:nvSpPr>
        <p:spPr>
          <a:xfrm>
            <a:off x="1645921" y="6959601"/>
            <a:ext cx="14544677" cy="12644122"/>
          </a:xfrm>
          <a:prstGeom prst="rect">
            <a:avLst/>
          </a:prstGeom>
          <a:noFill/>
          <a:ln>
            <a:noFill/>
          </a:ln>
        </p:spPr>
        <p:txBody>
          <a:bodyPr anchorCtr="0" anchor="t" bIns="156725" lIns="313450" spcFirstLastPara="1" rIns="313450" wrap="square" tIns="156725">
            <a:norm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15950" lvl="2" marL="1371600" algn="l">
              <a:spcBef>
                <a:spcPts val="1220"/>
              </a:spcBef>
              <a:spcAft>
                <a:spcPts val="0"/>
              </a:spcAft>
              <a:buClr>
                <a:schemeClr val="dk1"/>
              </a:buClr>
              <a:buSzPts val="6100"/>
              <a:buChar char="•"/>
              <a:defRPr sz="6100"/>
            </a:lvl3pPr>
            <a:lvl4pPr indent="-571500" lvl="3" marL="1828800" algn="l">
              <a:spcBef>
                <a:spcPts val="1080"/>
              </a:spcBef>
              <a:spcAft>
                <a:spcPts val="0"/>
              </a:spcAft>
              <a:buClr>
                <a:schemeClr val="dk1"/>
              </a:buClr>
              <a:buSzPts val="5400"/>
              <a:buChar char="–"/>
              <a:defRPr sz="5400"/>
            </a:lvl4pPr>
            <a:lvl5pPr indent="-571500" lvl="4" marL="2286000" algn="l">
              <a:spcBef>
                <a:spcPts val="1080"/>
              </a:spcBef>
              <a:spcAft>
                <a:spcPts val="0"/>
              </a:spcAft>
              <a:buClr>
                <a:schemeClr val="dk1"/>
              </a:buClr>
              <a:buSzPts val="5400"/>
              <a:buChar char="»"/>
              <a:defRPr sz="5400"/>
            </a:lvl5pPr>
            <a:lvl6pPr indent="-571500" lvl="5" marL="2743200" algn="l">
              <a:spcBef>
                <a:spcPts val="1080"/>
              </a:spcBef>
              <a:spcAft>
                <a:spcPts val="0"/>
              </a:spcAft>
              <a:buClr>
                <a:schemeClr val="dk1"/>
              </a:buClr>
              <a:buSzPts val="5400"/>
              <a:buChar char="•"/>
              <a:defRPr sz="5400"/>
            </a:lvl6pPr>
            <a:lvl7pPr indent="-571500" lvl="6" marL="3200400" algn="l">
              <a:spcBef>
                <a:spcPts val="1080"/>
              </a:spcBef>
              <a:spcAft>
                <a:spcPts val="0"/>
              </a:spcAft>
              <a:buClr>
                <a:schemeClr val="dk1"/>
              </a:buClr>
              <a:buSzPts val="5400"/>
              <a:buChar char="•"/>
              <a:defRPr sz="5400"/>
            </a:lvl7pPr>
            <a:lvl8pPr indent="-571500" lvl="7" marL="3657600" algn="l">
              <a:spcBef>
                <a:spcPts val="1080"/>
              </a:spcBef>
              <a:spcAft>
                <a:spcPts val="0"/>
              </a:spcAft>
              <a:buClr>
                <a:schemeClr val="dk1"/>
              </a:buClr>
              <a:buSzPts val="5400"/>
              <a:buChar char="•"/>
              <a:defRPr sz="5400"/>
            </a:lvl8pPr>
            <a:lvl9pPr indent="-571500" lvl="8" marL="4114800" algn="l">
              <a:spcBef>
                <a:spcPts val="1080"/>
              </a:spcBef>
              <a:spcAft>
                <a:spcPts val="0"/>
              </a:spcAft>
              <a:buClr>
                <a:schemeClr val="dk1"/>
              </a:buClr>
              <a:buSzPts val="5400"/>
              <a:buChar char="•"/>
              <a:defRPr sz="5400"/>
            </a:lvl9pPr>
          </a:lstStyle>
          <a:p/>
        </p:txBody>
      </p:sp>
      <p:sp>
        <p:nvSpPr>
          <p:cNvPr id="40" name="Google Shape;40;p7"/>
          <p:cNvSpPr txBox="1"/>
          <p:nvPr>
            <p:ph idx="3" type="body"/>
          </p:nvPr>
        </p:nvSpPr>
        <p:spPr>
          <a:xfrm>
            <a:off x="16722092" y="4912363"/>
            <a:ext cx="14550390" cy="2047238"/>
          </a:xfrm>
          <a:prstGeom prst="rect">
            <a:avLst/>
          </a:prstGeom>
          <a:noFill/>
          <a:ln>
            <a:noFill/>
          </a:ln>
        </p:spPr>
        <p:txBody>
          <a:bodyPr anchorCtr="0" anchor="b" bIns="156725" lIns="313450" spcFirstLastPara="1" rIns="313450" wrap="square" tIns="156725">
            <a:norm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20"/>
              </a:spcBef>
              <a:spcAft>
                <a:spcPts val="0"/>
              </a:spcAft>
              <a:buClr>
                <a:schemeClr val="dk1"/>
              </a:buClr>
              <a:buSzPts val="6100"/>
              <a:buNone/>
              <a:defRPr b="1" sz="6100"/>
            </a:lvl3pPr>
            <a:lvl4pPr indent="-228600" lvl="3" marL="1828800" algn="l">
              <a:spcBef>
                <a:spcPts val="1080"/>
              </a:spcBef>
              <a:spcAft>
                <a:spcPts val="0"/>
              </a:spcAft>
              <a:buClr>
                <a:schemeClr val="dk1"/>
              </a:buClr>
              <a:buSzPts val="5400"/>
              <a:buNone/>
              <a:defRPr b="1" sz="5400"/>
            </a:lvl4pPr>
            <a:lvl5pPr indent="-228600" lvl="4" marL="2286000" algn="l">
              <a:spcBef>
                <a:spcPts val="1080"/>
              </a:spcBef>
              <a:spcAft>
                <a:spcPts val="0"/>
              </a:spcAft>
              <a:buClr>
                <a:schemeClr val="dk1"/>
              </a:buClr>
              <a:buSzPts val="5400"/>
              <a:buNone/>
              <a:defRPr b="1" sz="5400"/>
            </a:lvl5pPr>
            <a:lvl6pPr indent="-228600" lvl="5" marL="2743200" algn="l">
              <a:spcBef>
                <a:spcPts val="1080"/>
              </a:spcBef>
              <a:spcAft>
                <a:spcPts val="0"/>
              </a:spcAft>
              <a:buClr>
                <a:schemeClr val="dk1"/>
              </a:buClr>
              <a:buSzPts val="5400"/>
              <a:buNone/>
              <a:defRPr b="1" sz="5400"/>
            </a:lvl6pPr>
            <a:lvl7pPr indent="-228600" lvl="6" marL="3200400" algn="l">
              <a:spcBef>
                <a:spcPts val="1080"/>
              </a:spcBef>
              <a:spcAft>
                <a:spcPts val="0"/>
              </a:spcAft>
              <a:buClr>
                <a:schemeClr val="dk1"/>
              </a:buClr>
              <a:buSzPts val="5400"/>
              <a:buNone/>
              <a:defRPr b="1" sz="5400"/>
            </a:lvl7pPr>
            <a:lvl8pPr indent="-228600" lvl="7" marL="3657600" algn="l">
              <a:spcBef>
                <a:spcPts val="1080"/>
              </a:spcBef>
              <a:spcAft>
                <a:spcPts val="0"/>
              </a:spcAft>
              <a:buClr>
                <a:schemeClr val="dk1"/>
              </a:buClr>
              <a:buSzPts val="5400"/>
              <a:buNone/>
              <a:defRPr b="1" sz="5400"/>
            </a:lvl8pPr>
            <a:lvl9pPr indent="-228600" lvl="8" marL="4114800" algn="l">
              <a:spcBef>
                <a:spcPts val="1080"/>
              </a:spcBef>
              <a:spcAft>
                <a:spcPts val="0"/>
              </a:spcAft>
              <a:buClr>
                <a:schemeClr val="dk1"/>
              </a:buClr>
              <a:buSzPts val="5400"/>
              <a:buNone/>
              <a:defRPr b="1" sz="5400"/>
            </a:lvl9pPr>
          </a:lstStyle>
          <a:p/>
        </p:txBody>
      </p:sp>
      <p:sp>
        <p:nvSpPr>
          <p:cNvPr id="41" name="Google Shape;41;p7"/>
          <p:cNvSpPr txBox="1"/>
          <p:nvPr>
            <p:ph idx="4" type="body"/>
          </p:nvPr>
        </p:nvSpPr>
        <p:spPr>
          <a:xfrm>
            <a:off x="16722092" y="6959601"/>
            <a:ext cx="14550390" cy="12644122"/>
          </a:xfrm>
          <a:prstGeom prst="rect">
            <a:avLst/>
          </a:prstGeom>
          <a:noFill/>
          <a:ln>
            <a:noFill/>
          </a:ln>
        </p:spPr>
        <p:txBody>
          <a:bodyPr anchorCtr="0" anchor="t" bIns="156725" lIns="313450" spcFirstLastPara="1" rIns="313450" wrap="square" tIns="156725">
            <a:norm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15950" lvl="2" marL="1371600" algn="l">
              <a:spcBef>
                <a:spcPts val="1220"/>
              </a:spcBef>
              <a:spcAft>
                <a:spcPts val="0"/>
              </a:spcAft>
              <a:buClr>
                <a:schemeClr val="dk1"/>
              </a:buClr>
              <a:buSzPts val="6100"/>
              <a:buChar char="•"/>
              <a:defRPr sz="6100"/>
            </a:lvl3pPr>
            <a:lvl4pPr indent="-571500" lvl="3" marL="1828800" algn="l">
              <a:spcBef>
                <a:spcPts val="1080"/>
              </a:spcBef>
              <a:spcAft>
                <a:spcPts val="0"/>
              </a:spcAft>
              <a:buClr>
                <a:schemeClr val="dk1"/>
              </a:buClr>
              <a:buSzPts val="5400"/>
              <a:buChar char="–"/>
              <a:defRPr sz="5400"/>
            </a:lvl4pPr>
            <a:lvl5pPr indent="-571500" lvl="4" marL="2286000" algn="l">
              <a:spcBef>
                <a:spcPts val="1080"/>
              </a:spcBef>
              <a:spcAft>
                <a:spcPts val="0"/>
              </a:spcAft>
              <a:buClr>
                <a:schemeClr val="dk1"/>
              </a:buClr>
              <a:buSzPts val="5400"/>
              <a:buChar char="»"/>
              <a:defRPr sz="5400"/>
            </a:lvl5pPr>
            <a:lvl6pPr indent="-571500" lvl="5" marL="2743200" algn="l">
              <a:spcBef>
                <a:spcPts val="1080"/>
              </a:spcBef>
              <a:spcAft>
                <a:spcPts val="0"/>
              </a:spcAft>
              <a:buClr>
                <a:schemeClr val="dk1"/>
              </a:buClr>
              <a:buSzPts val="5400"/>
              <a:buChar char="•"/>
              <a:defRPr sz="5400"/>
            </a:lvl6pPr>
            <a:lvl7pPr indent="-571500" lvl="6" marL="3200400" algn="l">
              <a:spcBef>
                <a:spcPts val="1080"/>
              </a:spcBef>
              <a:spcAft>
                <a:spcPts val="0"/>
              </a:spcAft>
              <a:buClr>
                <a:schemeClr val="dk1"/>
              </a:buClr>
              <a:buSzPts val="5400"/>
              <a:buChar char="•"/>
              <a:defRPr sz="5400"/>
            </a:lvl7pPr>
            <a:lvl8pPr indent="-571500" lvl="7" marL="3657600" algn="l">
              <a:spcBef>
                <a:spcPts val="1080"/>
              </a:spcBef>
              <a:spcAft>
                <a:spcPts val="0"/>
              </a:spcAft>
              <a:buClr>
                <a:schemeClr val="dk1"/>
              </a:buClr>
              <a:buSzPts val="5400"/>
              <a:buChar char="•"/>
              <a:defRPr sz="5400"/>
            </a:lvl8pPr>
            <a:lvl9pPr indent="-571500" lvl="8" marL="4114800" algn="l">
              <a:spcBef>
                <a:spcPts val="1080"/>
              </a:spcBef>
              <a:spcAft>
                <a:spcPts val="0"/>
              </a:spcAft>
              <a:buClr>
                <a:schemeClr val="dk1"/>
              </a:buClr>
              <a:buSzPts val="5400"/>
              <a:buChar char="•"/>
              <a:defRPr sz="5400"/>
            </a:lvl9pPr>
          </a:lstStyle>
          <a:p/>
        </p:txBody>
      </p:sp>
      <p:sp>
        <p:nvSpPr>
          <p:cNvPr id="42" name="Google Shape;42;p7"/>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645922" y="873760"/>
            <a:ext cx="10829927" cy="3718560"/>
          </a:xfrm>
          <a:prstGeom prst="rect">
            <a:avLst/>
          </a:prstGeom>
          <a:noFill/>
          <a:ln>
            <a:noFill/>
          </a:ln>
        </p:spPr>
        <p:txBody>
          <a:bodyPr anchorCtr="0" anchor="b" bIns="156725" lIns="313450" spcFirstLastPara="1" rIns="313450" wrap="square" tIns="156725">
            <a:norm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2870180" y="873762"/>
            <a:ext cx="18402300" cy="18729961"/>
          </a:xfrm>
          <a:prstGeom prst="rect">
            <a:avLst/>
          </a:prstGeom>
          <a:noFill/>
          <a:ln>
            <a:noFill/>
          </a:ln>
        </p:spPr>
        <p:txBody>
          <a:bodyPr anchorCtr="0" anchor="t" bIns="156725" lIns="313450" spcFirstLastPara="1" rIns="313450" wrap="square" tIns="156725">
            <a:normAutofit/>
          </a:bodyPr>
          <a:lstStyle>
            <a:lvl1pPr indent="-927100" lvl="0" marL="457200" algn="l">
              <a:spcBef>
                <a:spcPts val="2200"/>
              </a:spcBef>
              <a:spcAft>
                <a:spcPts val="0"/>
              </a:spcAft>
              <a:buClr>
                <a:schemeClr val="dk1"/>
              </a:buClr>
              <a:buSzPts val="11000"/>
              <a:buChar char="•"/>
              <a:defRPr sz="11000"/>
            </a:lvl1pPr>
            <a:lvl2pPr indent="-838200" lvl="1" marL="914400" algn="l">
              <a:spcBef>
                <a:spcPts val="1920"/>
              </a:spcBef>
              <a:spcAft>
                <a:spcPts val="0"/>
              </a:spcAft>
              <a:buClr>
                <a:schemeClr val="dk1"/>
              </a:buClr>
              <a:buSzPts val="9600"/>
              <a:buChar char="–"/>
              <a:defRPr sz="9600"/>
            </a:lvl2pPr>
            <a:lvl3pPr indent="-749300" lvl="2" marL="1371600" algn="l">
              <a:spcBef>
                <a:spcPts val="1640"/>
              </a:spcBef>
              <a:spcAft>
                <a:spcPts val="0"/>
              </a:spcAft>
              <a:buClr>
                <a:schemeClr val="dk1"/>
              </a:buClr>
              <a:buSzPts val="8200"/>
              <a:buChar char="•"/>
              <a:defRPr sz="8200"/>
            </a:lvl3pPr>
            <a:lvl4pPr indent="-666750" lvl="3" marL="1828800" algn="l">
              <a:spcBef>
                <a:spcPts val="1380"/>
              </a:spcBef>
              <a:spcAft>
                <a:spcPts val="0"/>
              </a:spcAft>
              <a:buClr>
                <a:schemeClr val="dk1"/>
              </a:buClr>
              <a:buSzPts val="6900"/>
              <a:buChar char="–"/>
              <a:defRPr sz="6900"/>
            </a:lvl4pPr>
            <a:lvl5pPr indent="-666750" lvl="4" marL="2286000" algn="l">
              <a:spcBef>
                <a:spcPts val="1380"/>
              </a:spcBef>
              <a:spcAft>
                <a:spcPts val="0"/>
              </a:spcAft>
              <a:buClr>
                <a:schemeClr val="dk1"/>
              </a:buClr>
              <a:buSzPts val="6900"/>
              <a:buChar char="»"/>
              <a:defRPr sz="6900"/>
            </a:lvl5pPr>
            <a:lvl6pPr indent="-666750" lvl="5" marL="2743200" algn="l">
              <a:spcBef>
                <a:spcPts val="1380"/>
              </a:spcBef>
              <a:spcAft>
                <a:spcPts val="0"/>
              </a:spcAft>
              <a:buClr>
                <a:schemeClr val="dk1"/>
              </a:buClr>
              <a:buSzPts val="6900"/>
              <a:buChar char="•"/>
              <a:defRPr sz="6900"/>
            </a:lvl6pPr>
            <a:lvl7pPr indent="-666750" lvl="6" marL="3200400" algn="l">
              <a:spcBef>
                <a:spcPts val="1380"/>
              </a:spcBef>
              <a:spcAft>
                <a:spcPts val="0"/>
              </a:spcAft>
              <a:buClr>
                <a:schemeClr val="dk1"/>
              </a:buClr>
              <a:buSzPts val="6900"/>
              <a:buChar char="•"/>
              <a:defRPr sz="6900"/>
            </a:lvl7pPr>
            <a:lvl8pPr indent="-666750" lvl="7" marL="3657600" algn="l">
              <a:spcBef>
                <a:spcPts val="1380"/>
              </a:spcBef>
              <a:spcAft>
                <a:spcPts val="0"/>
              </a:spcAft>
              <a:buClr>
                <a:schemeClr val="dk1"/>
              </a:buClr>
              <a:buSzPts val="6900"/>
              <a:buChar char="•"/>
              <a:defRPr sz="6900"/>
            </a:lvl8pPr>
            <a:lvl9pPr indent="-666750" lvl="8" marL="4114800" algn="l">
              <a:spcBef>
                <a:spcPts val="1380"/>
              </a:spcBef>
              <a:spcAft>
                <a:spcPts val="0"/>
              </a:spcAft>
              <a:buClr>
                <a:schemeClr val="dk1"/>
              </a:buClr>
              <a:buSzPts val="6900"/>
              <a:buChar char="•"/>
              <a:defRPr sz="6900"/>
            </a:lvl9pPr>
          </a:lstStyle>
          <a:p/>
        </p:txBody>
      </p:sp>
      <p:sp>
        <p:nvSpPr>
          <p:cNvPr id="57" name="Google Shape;57;p10"/>
          <p:cNvSpPr txBox="1"/>
          <p:nvPr>
            <p:ph idx="2" type="body"/>
          </p:nvPr>
        </p:nvSpPr>
        <p:spPr>
          <a:xfrm>
            <a:off x="1645922" y="4592322"/>
            <a:ext cx="10829927" cy="15011401"/>
          </a:xfrm>
          <a:prstGeom prst="rect">
            <a:avLst/>
          </a:prstGeom>
          <a:noFill/>
          <a:ln>
            <a:noFill/>
          </a:ln>
        </p:spPr>
        <p:txBody>
          <a:bodyPr anchorCtr="0" anchor="t" bIns="156725" lIns="313450" spcFirstLastPara="1" rIns="313450" wrap="square" tIns="156725">
            <a:norm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58" name="Google Shape;58;p10"/>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6452237" y="15361920"/>
            <a:ext cx="19751040" cy="1813561"/>
          </a:xfrm>
          <a:prstGeom prst="rect">
            <a:avLst/>
          </a:prstGeom>
          <a:noFill/>
          <a:ln>
            <a:noFill/>
          </a:ln>
        </p:spPr>
        <p:txBody>
          <a:bodyPr anchorCtr="0" anchor="b" bIns="156725" lIns="313450" spcFirstLastPara="1" rIns="313450" wrap="square" tIns="156725">
            <a:norm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6452237" y="1960880"/>
            <a:ext cx="19751040" cy="13167360"/>
          </a:xfrm>
          <a:prstGeom prst="rect">
            <a:avLst/>
          </a:prstGeom>
          <a:noFill/>
          <a:ln>
            <a:noFill/>
          </a:ln>
        </p:spPr>
      </p:sp>
      <p:sp>
        <p:nvSpPr>
          <p:cNvPr id="64" name="Google Shape;64;p11"/>
          <p:cNvSpPr txBox="1"/>
          <p:nvPr>
            <p:ph idx="1" type="body"/>
          </p:nvPr>
        </p:nvSpPr>
        <p:spPr>
          <a:xfrm>
            <a:off x="6452237" y="17175481"/>
            <a:ext cx="19751040" cy="2575559"/>
          </a:xfrm>
          <a:prstGeom prst="rect">
            <a:avLst/>
          </a:prstGeom>
          <a:noFill/>
          <a:ln>
            <a:noFill/>
          </a:ln>
        </p:spPr>
        <p:txBody>
          <a:bodyPr anchorCtr="0" anchor="t" bIns="156725" lIns="313450" spcFirstLastPara="1" rIns="313450" wrap="square" tIns="156725">
            <a:norm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65" name="Google Shape;65;p11"/>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645920" y="878842"/>
            <a:ext cx="29626560" cy="3657600"/>
          </a:xfrm>
          <a:prstGeom prst="rect">
            <a:avLst/>
          </a:prstGeom>
          <a:noFill/>
          <a:ln>
            <a:noFill/>
          </a:ln>
        </p:spPr>
        <p:txBody>
          <a:bodyPr anchorCtr="0" anchor="ctr" bIns="156725" lIns="313450" spcFirstLastPara="1" rIns="313450" wrap="square" tIns="156725">
            <a:normAutofit/>
          </a:bodyPr>
          <a:lstStyle>
            <a:lvl1pPr lvl="0" marR="0" rtl="0" algn="ctr">
              <a:spcBef>
                <a:spcPts val="0"/>
              </a:spcBef>
              <a:spcAft>
                <a:spcPts val="0"/>
              </a:spcAft>
              <a:buClr>
                <a:schemeClr val="dk1"/>
              </a:buClr>
              <a:buSzPts val="15100"/>
              <a:buFont typeface="Calibri"/>
              <a:buNone/>
              <a:defRPr b="0" i="0" sz="15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1645920" y="5120642"/>
            <a:ext cx="29626560" cy="14483081"/>
          </a:xfrm>
          <a:prstGeom prst="rect">
            <a:avLst/>
          </a:prstGeom>
          <a:noFill/>
          <a:ln>
            <a:noFill/>
          </a:ln>
        </p:spPr>
        <p:txBody>
          <a:bodyPr anchorCtr="0" anchor="t" bIns="156725" lIns="313450" spcFirstLastPara="1" rIns="313450" wrap="square" tIns="156725">
            <a:normAutofit/>
          </a:bodyPr>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noAutofit/>
          </a:bodyPr>
          <a:lstStyle>
            <a:lvl1pPr lv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noAutofit/>
          </a:bodyPr>
          <a:lstStyle>
            <a:lvl1pPr lv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jp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5393476" y="332775"/>
            <a:ext cx="23113800" cy="3351600"/>
          </a:xfrm>
          <a:prstGeom prst="rect">
            <a:avLst/>
          </a:prstGeom>
          <a:noFill/>
          <a:ln>
            <a:noFill/>
          </a:ln>
        </p:spPr>
        <p:txBody>
          <a:bodyPr anchorCtr="0" anchor="t" bIns="36075" lIns="72175" spcFirstLastPara="1" rIns="72175" wrap="square" tIns="36075">
            <a:spAutoFit/>
          </a:bodyPr>
          <a:lstStyle/>
          <a:p>
            <a:pPr indent="0" lvl="0" marL="0" rtl="0" algn="ctr">
              <a:spcBef>
                <a:spcPts val="0"/>
              </a:spcBef>
              <a:spcAft>
                <a:spcPts val="0"/>
              </a:spcAft>
              <a:buClr>
                <a:schemeClr val="dk1"/>
              </a:buClr>
              <a:buSzPts val="1100"/>
              <a:buFont typeface="Arial"/>
              <a:buNone/>
            </a:pPr>
            <a:r>
              <a:rPr lang="en-US" sz="10300">
                <a:solidFill>
                  <a:schemeClr val="dk1"/>
                </a:solidFill>
                <a:latin typeface="Calibri"/>
                <a:ea typeface="Calibri"/>
                <a:cs typeface="Calibri"/>
                <a:sym typeface="Calibri"/>
              </a:rPr>
              <a:t>The Biodiversity of Lichen in Glen Cove</a:t>
            </a:r>
            <a:endParaRPr sz="103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0">
              <a:solidFill>
                <a:schemeClr val="dk1"/>
              </a:solidFill>
              <a:latin typeface="Calibri"/>
              <a:ea typeface="Calibri"/>
              <a:cs typeface="Calibri"/>
              <a:sym typeface="Calibri"/>
            </a:endParaRPr>
          </a:p>
        </p:txBody>
      </p:sp>
      <p:sp>
        <p:nvSpPr>
          <p:cNvPr id="85" name="Google Shape;85;p1"/>
          <p:cNvSpPr txBox="1"/>
          <p:nvPr/>
        </p:nvSpPr>
        <p:spPr>
          <a:xfrm>
            <a:off x="5393475" y="1812400"/>
            <a:ext cx="21717600" cy="1673700"/>
          </a:xfrm>
          <a:prstGeom prst="rect">
            <a:avLst/>
          </a:prstGeom>
          <a:noFill/>
          <a:ln>
            <a:noFill/>
          </a:ln>
        </p:spPr>
        <p:txBody>
          <a:bodyPr anchorCtr="0" anchor="t" bIns="36075" lIns="72175" spcFirstLastPara="1" rIns="72175" wrap="square" tIns="36075">
            <a:sp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Nicole Lee</a:t>
            </a:r>
            <a:r>
              <a:rPr baseline="30000" lang="en-US" sz="6100">
                <a:solidFill>
                  <a:schemeClr val="dk1"/>
                </a:solidFill>
                <a:latin typeface="Calibri"/>
                <a:ea typeface="Calibri"/>
                <a:cs typeface="Calibri"/>
                <a:sym typeface="Calibri"/>
              </a:rPr>
              <a:t>1 </a:t>
            </a:r>
            <a:r>
              <a:rPr lang="en-US" sz="6100">
                <a:solidFill>
                  <a:schemeClr val="dk1"/>
                </a:solidFill>
                <a:latin typeface="Calibri"/>
                <a:ea typeface="Calibri"/>
                <a:cs typeface="Calibri"/>
                <a:sym typeface="Calibri"/>
              </a:rPr>
              <a:t>Elif Turan</a:t>
            </a:r>
            <a:r>
              <a:rPr baseline="30000" lang="en-US" sz="6100">
                <a:solidFill>
                  <a:schemeClr val="dk1"/>
                </a:solidFill>
                <a:latin typeface="Calibri"/>
                <a:ea typeface="Calibri"/>
                <a:cs typeface="Calibri"/>
                <a:sym typeface="Calibri"/>
              </a:rPr>
              <a:t>1</a:t>
            </a:r>
            <a:r>
              <a:rPr lang="en-US" sz="6100">
                <a:solidFill>
                  <a:schemeClr val="dk1"/>
                </a:solidFill>
                <a:latin typeface="Calibri"/>
                <a:ea typeface="Calibri"/>
                <a:cs typeface="Calibri"/>
                <a:sym typeface="Calibri"/>
              </a:rPr>
              <a:t> Umut Turan</a:t>
            </a:r>
            <a:r>
              <a:rPr baseline="30000" lang="en-US" sz="6100">
                <a:solidFill>
                  <a:schemeClr val="dk1"/>
                </a:solidFill>
                <a:latin typeface="Calibri"/>
                <a:ea typeface="Calibri"/>
                <a:cs typeface="Calibri"/>
                <a:sym typeface="Calibri"/>
              </a:rPr>
              <a:t>1</a:t>
            </a:r>
            <a:r>
              <a:rPr lang="en-US" sz="6100">
                <a:solidFill>
                  <a:schemeClr val="dk1"/>
                </a:solidFill>
                <a:latin typeface="Calibri"/>
                <a:ea typeface="Calibri"/>
                <a:cs typeface="Calibri"/>
                <a:sym typeface="Calibri"/>
              </a:rPr>
              <a:t> Mentor/Teacher: Kerry Bunyan</a:t>
            </a:r>
            <a:r>
              <a:rPr baseline="30000" lang="en-US" sz="6100">
                <a:solidFill>
                  <a:schemeClr val="dk1"/>
                </a:solidFill>
                <a:latin typeface="Calibri"/>
                <a:ea typeface="Calibri"/>
                <a:cs typeface="Calibri"/>
                <a:sym typeface="Calibri"/>
              </a:rPr>
              <a:t>1</a:t>
            </a:r>
            <a:endParaRPr baseline="30000" sz="6100">
              <a:solidFill>
                <a:schemeClr val="dk1"/>
              </a:solidFill>
              <a:latin typeface="Calibri"/>
              <a:ea typeface="Calibri"/>
              <a:cs typeface="Calibri"/>
              <a:sym typeface="Calibri"/>
            </a:endParaRPr>
          </a:p>
          <a:p>
            <a:pPr indent="0" lvl="0" marL="0" marR="0" rtl="0" algn="l">
              <a:spcBef>
                <a:spcPts val="0"/>
              </a:spcBef>
              <a:spcAft>
                <a:spcPts val="0"/>
              </a:spcAft>
              <a:buNone/>
            </a:pPr>
            <a:r>
              <a:rPr i="1" lang="en-US" sz="4300">
                <a:latin typeface="Calibri"/>
                <a:ea typeface="Calibri"/>
                <a:cs typeface="Calibri"/>
                <a:sym typeface="Calibri"/>
              </a:rPr>
              <a:t>Glen Cove High School</a:t>
            </a:r>
            <a:r>
              <a:rPr baseline="30000" i="1" lang="en-US" sz="4300">
                <a:latin typeface="Calibri"/>
                <a:ea typeface="Calibri"/>
                <a:cs typeface="Calibri"/>
                <a:sym typeface="Calibri"/>
              </a:rPr>
              <a:t>1</a:t>
            </a:r>
            <a:r>
              <a:rPr i="1" lang="en-US" sz="4300">
                <a:solidFill>
                  <a:srgbClr val="000000"/>
                </a:solidFill>
                <a:latin typeface="Calibri"/>
                <a:ea typeface="Calibri"/>
                <a:cs typeface="Calibri"/>
                <a:sym typeface="Calibri"/>
              </a:rPr>
              <a:t>                                   </a:t>
            </a:r>
            <a:r>
              <a:rPr i="1" lang="en-US" sz="4300">
                <a:latin typeface="Calibri"/>
                <a:ea typeface="Calibri"/>
                <a:cs typeface="Calibri"/>
                <a:sym typeface="Calibri"/>
              </a:rPr>
              <a:t>Cold Spring Harbor Laboratory’s DNA Learning Center</a:t>
            </a:r>
            <a:r>
              <a:rPr baseline="30000" i="1" lang="en-US" sz="4300">
                <a:latin typeface="Calibri"/>
                <a:ea typeface="Calibri"/>
                <a:cs typeface="Calibri"/>
                <a:sym typeface="Calibri"/>
              </a:rPr>
              <a:t>2</a:t>
            </a:r>
            <a:endParaRPr baseline="30000"/>
          </a:p>
        </p:txBody>
      </p:sp>
      <p:sp>
        <p:nvSpPr>
          <p:cNvPr id="86" name="Google Shape;86;p1"/>
          <p:cNvSpPr txBox="1"/>
          <p:nvPr/>
        </p:nvSpPr>
        <p:spPr>
          <a:xfrm>
            <a:off x="17095100" y="5617985"/>
            <a:ext cx="14494746" cy="650719"/>
          </a:xfrm>
          <a:prstGeom prst="rect">
            <a:avLst/>
          </a:prstGeom>
          <a:noFill/>
          <a:ln>
            <a:noFill/>
          </a:ln>
        </p:spPr>
        <p:txBody>
          <a:bodyPr anchorCtr="0" anchor="t" bIns="32650" lIns="65300" spcFirstLastPara="1" rIns="65300" wrap="square" tIns="32650">
            <a:spAutoFit/>
          </a:bodyPr>
          <a:lstStyle/>
          <a:p>
            <a:pPr indent="0" lvl="0" marL="0" marR="0" rtl="0" algn="l">
              <a:spcBef>
                <a:spcPts val="0"/>
              </a:spcBef>
              <a:spcAft>
                <a:spcPts val="0"/>
              </a:spcAft>
              <a:buNone/>
            </a:pPr>
            <a:r>
              <a:t/>
            </a:r>
            <a:endParaRPr sz="3800">
              <a:solidFill>
                <a:schemeClr val="dk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b="0" l="0" r="0" t="0"/>
          <a:stretch/>
        </p:blipFill>
        <p:spPr>
          <a:xfrm>
            <a:off x="27213433" y="1161680"/>
            <a:ext cx="3945194" cy="695695"/>
          </a:xfrm>
          <a:prstGeom prst="rect">
            <a:avLst/>
          </a:prstGeom>
          <a:noFill/>
          <a:ln>
            <a:noFill/>
          </a:ln>
        </p:spPr>
      </p:pic>
      <p:sp>
        <p:nvSpPr>
          <p:cNvPr id="88" name="Google Shape;88;p1"/>
          <p:cNvSpPr/>
          <p:nvPr/>
        </p:nvSpPr>
        <p:spPr>
          <a:xfrm>
            <a:off x="76200" y="10470750"/>
            <a:ext cx="14244300" cy="5328900"/>
          </a:xfrm>
          <a:prstGeom prst="rect">
            <a:avLst/>
          </a:prstGeom>
          <a:noFill/>
          <a:ln>
            <a:noFill/>
          </a:ln>
        </p:spPr>
        <p:txBody>
          <a:bodyPr anchorCtr="0" anchor="t" bIns="36075" lIns="72175" spcFirstLastPara="1" rIns="72175" wrap="square" tIns="36075">
            <a:spAutoFit/>
          </a:bodyPr>
          <a:lstStyle/>
          <a:p>
            <a:pPr indent="0" lvl="0" marL="0" rtl="0" algn="just">
              <a:spcBef>
                <a:spcPts val="0"/>
              </a:spcBef>
              <a:spcAft>
                <a:spcPts val="0"/>
              </a:spcAft>
              <a:buClr>
                <a:schemeClr val="dk1"/>
              </a:buClr>
              <a:buFont typeface="Arial"/>
              <a:buNone/>
            </a:pPr>
            <a:r>
              <a:rPr lang="en-US" sz="3000">
                <a:solidFill>
                  <a:schemeClr val="dk1"/>
                </a:solidFill>
                <a:latin typeface="Calibri"/>
                <a:ea typeface="Calibri"/>
                <a:cs typeface="Calibri"/>
                <a:sym typeface="Calibri"/>
              </a:rPr>
              <a:t>I</a:t>
            </a:r>
            <a:r>
              <a:rPr lang="en-US" sz="3000">
                <a:solidFill>
                  <a:schemeClr val="dk1"/>
                </a:solidFill>
                <a:latin typeface="Calibri"/>
                <a:ea typeface="Calibri"/>
                <a:cs typeface="Calibri"/>
                <a:sym typeface="Calibri"/>
              </a:rPr>
              <a:t>n this project we are looking to compare the biodiversity of lichen from three different backyards in Long Island. The organism lichen is made up of algae and fungi. Lichen are commonly found in humid areas near bodies of water and can be found in a variety of places. Lichen play a significant role in the survival of the ecosystem around them. In our project we will compare the species of lichens found at our chosen locations to identify which location is most diverse. The locations are two backyards and one school campus. We hypothesize that there will be more biodiversity on the school campus rather than the two backyards. This is due to the fact that the school campus is larger, which can mean more species of lichen. Additionally, species richness is the total number of different species in an ecosystem. Whereas, species evenness is how balanced the species in an ecosystem are. Species richness will be the greatest on the school campus and evenness will be greatest in backyard A. We believe the species richness will be the greatest at the school campus due to its larger area size, and we believe that species evenness will be the greatest in backyard A due to it being a more uniform environment. </a:t>
            </a:r>
            <a:endParaRPr sz="3000">
              <a:solidFill>
                <a:schemeClr val="dk1"/>
              </a:solidFill>
              <a:latin typeface="Calibri"/>
              <a:ea typeface="Calibri"/>
              <a:cs typeface="Calibri"/>
              <a:sym typeface="Calibri"/>
            </a:endParaRPr>
          </a:p>
        </p:txBody>
      </p:sp>
      <p:sp>
        <p:nvSpPr>
          <p:cNvPr id="89" name="Google Shape;89;p1"/>
          <p:cNvSpPr txBox="1"/>
          <p:nvPr/>
        </p:nvSpPr>
        <p:spPr>
          <a:xfrm>
            <a:off x="266700" y="3459038"/>
            <a:ext cx="12436200" cy="4968600"/>
          </a:xfrm>
          <a:prstGeom prst="rect">
            <a:avLst/>
          </a:prstGeom>
          <a:noFill/>
          <a:ln>
            <a:noFill/>
          </a:ln>
        </p:spPr>
        <p:txBody>
          <a:bodyPr anchorCtr="0" anchor="t" bIns="32650" lIns="65300" spcFirstLastPara="1" rIns="65300" wrap="square" tIns="32650">
            <a:noAutofit/>
          </a:bodyPr>
          <a:lstStyle/>
          <a:p>
            <a:pPr indent="0" lvl="0" marL="0" rtl="0" algn="just">
              <a:spcBef>
                <a:spcPts val="0"/>
              </a:spcBef>
              <a:spcAft>
                <a:spcPts val="0"/>
              </a:spcAft>
              <a:buClr>
                <a:schemeClr val="dk1"/>
              </a:buClr>
              <a:buSzPts val="1100"/>
              <a:buFont typeface="Arial"/>
              <a:buNone/>
            </a:pPr>
            <a:r>
              <a:rPr b="1" lang="en-US" sz="4800">
                <a:solidFill>
                  <a:schemeClr val="dk1"/>
                </a:solidFill>
                <a:latin typeface="Calibri"/>
                <a:ea typeface="Calibri"/>
                <a:cs typeface="Calibri"/>
                <a:sym typeface="Calibri"/>
              </a:rPr>
              <a:t>Abstract</a:t>
            </a:r>
            <a:endParaRPr/>
          </a:p>
          <a:p>
            <a:pPr indent="457200" lvl="0" marL="0" marR="0" rtl="0" algn="just">
              <a:spcBef>
                <a:spcPts val="0"/>
              </a:spcBef>
              <a:spcAft>
                <a:spcPts val="0"/>
              </a:spcAft>
              <a:buNone/>
            </a:pPr>
            <a:r>
              <a:rPr lang="en-US" sz="3000">
                <a:solidFill>
                  <a:schemeClr val="dk1"/>
                </a:solidFill>
                <a:latin typeface="Calibri"/>
                <a:ea typeface="Calibri"/>
                <a:cs typeface="Calibri"/>
                <a:sym typeface="Calibri"/>
              </a:rPr>
              <a:t>Lichen are composite organisms made up of fungi and algae which share a symbiotic relationship. A symbiotic relationship is a close association found between two or more species, in a symbiotic relationship one or more organisms must be benefited (Brusowankin, 2022). Lichen showcase a mutualistic relationship, it is one where both benefit in their relationship (National Park Service, 2018). In this project we are looking to investigate what factors could make a difference in the biodiversity of lichen. For our project we will collect lichen from 3 different locations, one school campus and two backyards, looking at the species of the lichen and determining the biodiversity. Therefore aiding us in finding out what may affect the biodiversity of the lichen. We predict that the school campus will have more biodiversity than the two backyards.</a:t>
            </a:r>
            <a:endParaRPr sz="3000">
              <a:solidFill>
                <a:schemeClr val="dk1"/>
              </a:solidFill>
              <a:latin typeface="Calibri"/>
              <a:ea typeface="Calibri"/>
              <a:cs typeface="Calibri"/>
              <a:sym typeface="Calibri"/>
            </a:endParaRPr>
          </a:p>
        </p:txBody>
      </p:sp>
      <p:sp>
        <p:nvSpPr>
          <p:cNvPr id="90" name="Google Shape;90;p1"/>
          <p:cNvSpPr txBox="1"/>
          <p:nvPr/>
        </p:nvSpPr>
        <p:spPr>
          <a:xfrm>
            <a:off x="16580475" y="12014325"/>
            <a:ext cx="14244300" cy="5635800"/>
          </a:xfrm>
          <a:prstGeom prst="rect">
            <a:avLst/>
          </a:prstGeom>
          <a:noFill/>
          <a:ln>
            <a:noFill/>
          </a:ln>
        </p:spPr>
        <p:txBody>
          <a:bodyPr anchorCtr="0" anchor="t" bIns="32650" lIns="65300" spcFirstLastPara="1" rIns="65300" wrap="square" tIns="32650">
            <a:noAutofit/>
          </a:bodyPr>
          <a:lstStyle/>
          <a:p>
            <a:pPr indent="0" lvl="0" marL="0" marR="0" rtl="0" algn="just">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3000">
                <a:solidFill>
                  <a:schemeClr val="dk1"/>
                </a:solidFill>
                <a:latin typeface="Calibri"/>
                <a:ea typeface="Calibri"/>
                <a:cs typeface="Calibri"/>
                <a:sym typeface="Calibri"/>
              </a:rPr>
              <a:t>The findings showcase that backyard A had the most inconclusive samples due to only one of the samples having a </a:t>
            </a:r>
            <a:r>
              <a:rPr lang="en-US" sz="3000">
                <a:solidFill>
                  <a:schemeClr val="dk1"/>
                </a:solidFill>
                <a:latin typeface="Calibri"/>
                <a:ea typeface="Calibri"/>
                <a:cs typeface="Calibri"/>
                <a:sym typeface="Calibri"/>
              </a:rPr>
              <a:t>successful</a:t>
            </a:r>
            <a:r>
              <a:rPr lang="en-US" sz="3000">
                <a:solidFill>
                  <a:schemeClr val="dk1"/>
                </a:solidFill>
                <a:latin typeface="Calibri"/>
                <a:ea typeface="Calibri"/>
                <a:cs typeface="Calibri"/>
                <a:sym typeface="Calibri"/>
              </a:rPr>
              <a:t> sequencing result. This prevented us from knowing the biodiversity of the location. When </a:t>
            </a:r>
            <a:r>
              <a:rPr lang="en-US" sz="3000">
                <a:solidFill>
                  <a:schemeClr val="dk1"/>
                </a:solidFill>
                <a:latin typeface="Calibri"/>
                <a:ea typeface="Calibri"/>
                <a:cs typeface="Calibri"/>
                <a:sym typeface="Calibri"/>
              </a:rPr>
              <a:t>comparing</a:t>
            </a:r>
            <a:r>
              <a:rPr lang="en-US" sz="3000">
                <a:solidFill>
                  <a:schemeClr val="dk1"/>
                </a:solidFill>
                <a:latin typeface="Calibri"/>
                <a:ea typeface="Calibri"/>
                <a:cs typeface="Calibri"/>
                <a:sym typeface="Calibri"/>
              </a:rPr>
              <a:t> the school campus and backyard B, backyard B was the most diverse because it had no repeats in samples. The school campus had two repeats of Punctelia Hypoleucites, making it not as diverse as backyard B. When describing the species richness and </a:t>
            </a:r>
            <a:r>
              <a:rPr lang="en-US" sz="3000">
                <a:solidFill>
                  <a:schemeClr val="dk1"/>
                </a:solidFill>
                <a:latin typeface="Calibri"/>
                <a:ea typeface="Calibri"/>
                <a:cs typeface="Calibri"/>
                <a:sym typeface="Calibri"/>
              </a:rPr>
              <a:t>evenness</a:t>
            </a:r>
            <a:r>
              <a:rPr lang="en-US" sz="3000">
                <a:solidFill>
                  <a:schemeClr val="dk1"/>
                </a:solidFill>
                <a:latin typeface="Calibri"/>
                <a:ea typeface="Calibri"/>
                <a:cs typeface="Calibri"/>
                <a:sym typeface="Calibri"/>
              </a:rPr>
              <a:t> found in our samples, we cannot conclude whether backyard A had the most </a:t>
            </a:r>
            <a:r>
              <a:rPr lang="en-US" sz="3000">
                <a:solidFill>
                  <a:schemeClr val="dk1"/>
                </a:solidFill>
                <a:latin typeface="Calibri"/>
                <a:ea typeface="Calibri"/>
                <a:cs typeface="Calibri"/>
                <a:sym typeface="Calibri"/>
              </a:rPr>
              <a:t>evenness</a:t>
            </a:r>
            <a:r>
              <a:rPr lang="en-US" sz="3000">
                <a:solidFill>
                  <a:schemeClr val="dk1"/>
                </a:solidFill>
                <a:latin typeface="Calibri"/>
                <a:ea typeface="Calibri"/>
                <a:cs typeface="Calibri"/>
                <a:sym typeface="Calibri"/>
              </a:rPr>
              <a:t> due to the </a:t>
            </a:r>
            <a:r>
              <a:rPr lang="en-US" sz="3000">
                <a:solidFill>
                  <a:schemeClr val="dk1"/>
                </a:solidFill>
                <a:latin typeface="Calibri"/>
                <a:ea typeface="Calibri"/>
                <a:cs typeface="Calibri"/>
                <a:sym typeface="Calibri"/>
              </a:rPr>
              <a:t>inconclusive</a:t>
            </a:r>
            <a:r>
              <a:rPr lang="en-US" sz="3000">
                <a:solidFill>
                  <a:schemeClr val="dk1"/>
                </a:solidFill>
                <a:latin typeface="Calibri"/>
                <a:ea typeface="Calibri"/>
                <a:cs typeface="Calibri"/>
                <a:sym typeface="Calibri"/>
              </a:rPr>
              <a:t> samples. Given the samples from backyard B, it had the most species richness and evenness due to the samples all being different species. </a:t>
            </a:r>
            <a:endParaRPr sz="3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a:p>
          <a:p>
            <a:pPr indent="0" lvl="0" marL="0" rtl="0" algn="just">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a:p>
          <a:p>
            <a:pPr indent="0" lvl="0" marL="0" marR="0" rtl="0" algn="just">
              <a:spcBef>
                <a:spcPts val="429"/>
              </a:spcBef>
              <a:spcAft>
                <a:spcPts val="0"/>
              </a:spcAft>
              <a:buNone/>
            </a:pPr>
            <a:r>
              <a:t/>
            </a:r>
            <a:endParaRPr sz="3000"/>
          </a:p>
        </p:txBody>
      </p:sp>
      <p:pic>
        <p:nvPicPr>
          <p:cNvPr descr="http://www.seplessons.org/files/SEPA_Signage.jpg" id="91" name="Google Shape;91;p1"/>
          <p:cNvPicPr preferRelativeResize="0"/>
          <p:nvPr/>
        </p:nvPicPr>
        <p:blipFill rotWithShape="1">
          <a:blip r:embed="rId4">
            <a:alphaModFix/>
          </a:blip>
          <a:srcRect b="0" l="0" r="0" t="0"/>
          <a:stretch/>
        </p:blipFill>
        <p:spPr>
          <a:xfrm>
            <a:off x="27629302" y="2263117"/>
            <a:ext cx="3428768" cy="798571"/>
          </a:xfrm>
          <a:prstGeom prst="rect">
            <a:avLst/>
          </a:prstGeom>
          <a:noFill/>
          <a:ln>
            <a:noFill/>
          </a:ln>
        </p:spPr>
      </p:pic>
      <p:pic>
        <p:nvPicPr>
          <p:cNvPr id="92" name="Google Shape;92;p1"/>
          <p:cNvPicPr preferRelativeResize="0"/>
          <p:nvPr/>
        </p:nvPicPr>
        <p:blipFill rotWithShape="1">
          <a:blip r:embed="rId5">
            <a:alphaModFix/>
          </a:blip>
          <a:srcRect b="0" l="0" r="0" t="0"/>
          <a:stretch/>
        </p:blipFill>
        <p:spPr>
          <a:xfrm>
            <a:off x="1351672" y="1374658"/>
            <a:ext cx="4041791" cy="1632777"/>
          </a:xfrm>
          <a:prstGeom prst="rect">
            <a:avLst/>
          </a:prstGeom>
          <a:noFill/>
          <a:ln>
            <a:noFill/>
          </a:ln>
        </p:spPr>
      </p:pic>
      <p:pic>
        <p:nvPicPr>
          <p:cNvPr descr="nih-logo.gif" id="93" name="Google Shape;93;p1"/>
          <p:cNvPicPr preferRelativeResize="0"/>
          <p:nvPr/>
        </p:nvPicPr>
        <p:blipFill rotWithShape="1">
          <a:blip r:embed="rId6">
            <a:alphaModFix/>
          </a:blip>
          <a:srcRect b="0" l="0" r="0" t="0"/>
          <a:stretch/>
        </p:blipFill>
        <p:spPr>
          <a:xfrm>
            <a:off x="26576601" y="2180858"/>
            <a:ext cx="936781" cy="936781"/>
          </a:xfrm>
          <a:prstGeom prst="rect">
            <a:avLst/>
          </a:prstGeom>
          <a:noFill/>
          <a:ln>
            <a:noFill/>
          </a:ln>
        </p:spPr>
      </p:pic>
      <p:sp>
        <p:nvSpPr>
          <p:cNvPr id="94" name="Google Shape;94;p1"/>
          <p:cNvSpPr txBox="1"/>
          <p:nvPr/>
        </p:nvSpPr>
        <p:spPr>
          <a:xfrm>
            <a:off x="15891813" y="16998850"/>
            <a:ext cx="16036800" cy="25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1"/>
                </a:solidFill>
                <a:latin typeface="Calibri"/>
                <a:ea typeface="Calibri"/>
                <a:cs typeface="Calibri"/>
                <a:sym typeface="Calibri"/>
              </a:rPr>
              <a:t>References</a:t>
            </a:r>
            <a:endParaRPr b="1" sz="4800">
              <a:solidFill>
                <a:schemeClr val="dk1"/>
              </a:solidFill>
              <a:latin typeface="Calibri"/>
              <a:ea typeface="Calibri"/>
              <a:cs typeface="Calibri"/>
              <a:sym typeface="Calibri"/>
            </a:endParaRPr>
          </a:p>
        </p:txBody>
      </p:sp>
      <p:sp>
        <p:nvSpPr>
          <p:cNvPr id="95" name="Google Shape;95;p1"/>
          <p:cNvSpPr txBox="1"/>
          <p:nvPr/>
        </p:nvSpPr>
        <p:spPr>
          <a:xfrm>
            <a:off x="16501000" y="11586275"/>
            <a:ext cx="30000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1"/>
                </a:solidFill>
                <a:latin typeface="Calibri"/>
                <a:ea typeface="Calibri"/>
                <a:cs typeface="Calibri"/>
                <a:sym typeface="Calibri"/>
              </a:rPr>
              <a:t>Discussion</a:t>
            </a:r>
            <a:endParaRPr/>
          </a:p>
        </p:txBody>
      </p:sp>
      <p:sp>
        <p:nvSpPr>
          <p:cNvPr id="96" name="Google Shape;96;p1"/>
          <p:cNvSpPr txBox="1"/>
          <p:nvPr/>
        </p:nvSpPr>
        <p:spPr>
          <a:xfrm>
            <a:off x="15792975" y="19735575"/>
            <a:ext cx="60441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1"/>
                </a:solidFill>
                <a:latin typeface="Calibri"/>
                <a:ea typeface="Calibri"/>
                <a:cs typeface="Calibri"/>
                <a:sym typeface="Calibri"/>
              </a:rPr>
              <a:t>Acknowledgements</a:t>
            </a:r>
            <a:endParaRPr/>
          </a:p>
        </p:txBody>
      </p:sp>
      <p:sp>
        <p:nvSpPr>
          <p:cNvPr id="97" name="Google Shape;97;p1"/>
          <p:cNvSpPr txBox="1"/>
          <p:nvPr/>
        </p:nvSpPr>
        <p:spPr>
          <a:xfrm>
            <a:off x="208625" y="16778950"/>
            <a:ext cx="6327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1"/>
                </a:solidFill>
                <a:latin typeface="Calibri"/>
                <a:ea typeface="Calibri"/>
                <a:cs typeface="Calibri"/>
                <a:sym typeface="Calibri"/>
              </a:rPr>
              <a:t>Materials and Methods</a:t>
            </a:r>
            <a:endParaRPr sz="3900">
              <a:solidFill>
                <a:schemeClr val="dk1"/>
              </a:solidFill>
              <a:latin typeface="Calibri"/>
              <a:ea typeface="Calibri"/>
              <a:cs typeface="Calibri"/>
              <a:sym typeface="Calibri"/>
            </a:endParaRPr>
          </a:p>
        </p:txBody>
      </p:sp>
      <p:sp>
        <p:nvSpPr>
          <p:cNvPr id="98" name="Google Shape;98;p1"/>
          <p:cNvSpPr txBox="1"/>
          <p:nvPr/>
        </p:nvSpPr>
        <p:spPr>
          <a:xfrm>
            <a:off x="0" y="9598113"/>
            <a:ext cx="3945300" cy="9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1"/>
                </a:solidFill>
                <a:latin typeface="Calibri"/>
                <a:ea typeface="Calibri"/>
                <a:cs typeface="Calibri"/>
                <a:sym typeface="Calibri"/>
              </a:rPr>
              <a:t>Introduction</a:t>
            </a:r>
            <a:endParaRPr/>
          </a:p>
        </p:txBody>
      </p:sp>
      <p:sp>
        <p:nvSpPr>
          <p:cNvPr id="99" name="Google Shape;99;p1"/>
          <p:cNvSpPr txBox="1"/>
          <p:nvPr/>
        </p:nvSpPr>
        <p:spPr>
          <a:xfrm>
            <a:off x="266700" y="17617388"/>
            <a:ext cx="12919200" cy="3000000"/>
          </a:xfrm>
          <a:prstGeom prst="rect">
            <a:avLst/>
          </a:prstGeom>
          <a:noFill/>
          <a:ln>
            <a:noFill/>
          </a:ln>
        </p:spPr>
        <p:txBody>
          <a:bodyPr anchorCtr="0" anchor="t" bIns="91425" lIns="91425" spcFirstLastPara="1" rIns="91425" wrap="square" tIns="91425">
            <a:noAutofit/>
          </a:bodyPr>
          <a:lstStyle/>
          <a:p>
            <a:pPr indent="457200" lvl="0" marL="0" rtl="0" algn="just">
              <a:spcBef>
                <a:spcPts val="429"/>
              </a:spcBef>
              <a:spcAft>
                <a:spcPts val="0"/>
              </a:spcAft>
              <a:buNone/>
            </a:pPr>
            <a:r>
              <a:rPr lang="en-US" sz="3000">
                <a:solidFill>
                  <a:schemeClr val="dk1"/>
                </a:solidFill>
                <a:latin typeface="Calibri"/>
                <a:ea typeface="Calibri"/>
                <a:cs typeface="Calibri"/>
                <a:sym typeface="Calibri"/>
              </a:rPr>
              <a:t>For our collection we will look at rocks and trees from 3 different locations: 2 different backyards and the school campus. We will choose the most unique samples from each location and have 5 samples from each backyard and 10 total from the school campus. For DNA barcoding, we will be amplifying the ITS gene for each sample in order to identify the specific species of the Lichen. After PCR, we will use gel electrophoresis to confirm if the gene was successfully amplified. The samples will be sent out for sequencing and we will analyze the sequences using DNA subway to determine the species collected. The DNA barcoding will determine which one of our locations carries more biodiversity.</a:t>
            </a:r>
            <a:endParaRPr sz="3000">
              <a:solidFill>
                <a:schemeClr val="dk1"/>
              </a:solidFill>
              <a:latin typeface="Calibri"/>
              <a:ea typeface="Calibri"/>
              <a:cs typeface="Calibri"/>
              <a:sym typeface="Calibri"/>
            </a:endParaRPr>
          </a:p>
        </p:txBody>
      </p:sp>
      <p:pic>
        <p:nvPicPr>
          <p:cNvPr id="100" name="Google Shape;100;p1" title="biodiversity of lichen final.png"/>
          <p:cNvPicPr preferRelativeResize="0"/>
          <p:nvPr/>
        </p:nvPicPr>
        <p:blipFill>
          <a:blip r:embed="rId7">
            <a:alphaModFix/>
          </a:blip>
          <a:stretch>
            <a:fillRect/>
          </a:stretch>
        </p:blipFill>
        <p:spPr>
          <a:xfrm>
            <a:off x="22857975" y="4290675"/>
            <a:ext cx="9844598" cy="7075834"/>
          </a:xfrm>
          <a:prstGeom prst="rect">
            <a:avLst/>
          </a:prstGeom>
          <a:noFill/>
          <a:ln>
            <a:noFill/>
          </a:ln>
        </p:spPr>
      </p:pic>
      <p:pic>
        <p:nvPicPr>
          <p:cNvPr id="101" name="Google Shape;101;p1"/>
          <p:cNvPicPr preferRelativeResize="0"/>
          <p:nvPr/>
        </p:nvPicPr>
        <p:blipFill>
          <a:blip r:embed="rId8">
            <a:alphaModFix/>
          </a:blip>
          <a:stretch>
            <a:fillRect/>
          </a:stretch>
        </p:blipFill>
        <p:spPr>
          <a:xfrm>
            <a:off x="13131200" y="3688012"/>
            <a:ext cx="5684975" cy="6334975"/>
          </a:xfrm>
          <a:prstGeom prst="rect">
            <a:avLst/>
          </a:prstGeom>
          <a:noFill/>
          <a:ln>
            <a:noFill/>
          </a:ln>
        </p:spPr>
      </p:pic>
      <p:pic>
        <p:nvPicPr>
          <p:cNvPr id="102" name="Google Shape;102;p1"/>
          <p:cNvPicPr preferRelativeResize="0"/>
          <p:nvPr/>
        </p:nvPicPr>
        <p:blipFill>
          <a:blip r:embed="rId9">
            <a:alphaModFix/>
          </a:blip>
          <a:stretch>
            <a:fillRect/>
          </a:stretch>
        </p:blipFill>
        <p:spPr>
          <a:xfrm>
            <a:off x="18816177" y="4191300"/>
            <a:ext cx="4041800" cy="3954747"/>
          </a:xfrm>
          <a:prstGeom prst="rect">
            <a:avLst/>
          </a:prstGeom>
          <a:noFill/>
          <a:ln>
            <a:noFill/>
          </a:ln>
        </p:spPr>
      </p:pic>
      <p:sp>
        <p:nvSpPr>
          <p:cNvPr id="103" name="Google Shape;103;p1"/>
          <p:cNvSpPr txBox="1"/>
          <p:nvPr/>
        </p:nvSpPr>
        <p:spPr>
          <a:xfrm>
            <a:off x="14252675" y="10353675"/>
            <a:ext cx="18741900" cy="25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
        <p:nvSpPr>
          <p:cNvPr id="104" name="Google Shape;104;p1"/>
          <p:cNvSpPr txBox="1"/>
          <p:nvPr/>
        </p:nvSpPr>
        <p:spPr>
          <a:xfrm>
            <a:off x="16746400" y="7962900"/>
            <a:ext cx="12576300" cy="30000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None/>
            </a:pPr>
            <a:r>
              <a:t/>
            </a:r>
            <a:endParaRPr sz="3000">
              <a:solidFill>
                <a:schemeClr val="dk1"/>
              </a:solidFill>
              <a:latin typeface="Calibri"/>
              <a:ea typeface="Calibri"/>
              <a:cs typeface="Calibri"/>
              <a:sym typeface="Calibri"/>
            </a:endParaRPr>
          </a:p>
        </p:txBody>
      </p:sp>
      <p:sp>
        <p:nvSpPr>
          <p:cNvPr id="105" name="Google Shape;105;p1"/>
          <p:cNvSpPr txBox="1"/>
          <p:nvPr/>
        </p:nvSpPr>
        <p:spPr>
          <a:xfrm>
            <a:off x="16141000" y="17674847"/>
            <a:ext cx="14244300" cy="23481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None/>
            </a:pPr>
            <a:r>
              <a:rPr lang="en-US" sz="2600">
                <a:solidFill>
                  <a:schemeClr val="dk1"/>
                </a:solidFill>
                <a:latin typeface="Calibri"/>
                <a:ea typeface="Calibri"/>
                <a:cs typeface="Calibri"/>
                <a:sym typeface="Calibri"/>
              </a:rPr>
              <a:t>Brusowankin, Aryeh. “What is Symbiosis? Meaning, 3 Types &amp; Examples.” </a:t>
            </a:r>
            <a:r>
              <a:rPr i="1" lang="en-US" sz="2600">
                <a:solidFill>
                  <a:schemeClr val="dk1"/>
                </a:solidFill>
                <a:latin typeface="Calibri"/>
                <a:ea typeface="Calibri"/>
                <a:cs typeface="Calibri"/>
                <a:sym typeface="Calibri"/>
              </a:rPr>
              <a:t>PBS</a:t>
            </a:r>
            <a:r>
              <a:rPr lang="en-US" sz="2600">
                <a:solidFill>
                  <a:schemeClr val="dk1"/>
                </a:solidFill>
                <a:latin typeface="Calibri"/>
                <a:ea typeface="Calibri"/>
                <a:cs typeface="Calibri"/>
                <a:sym typeface="Calibri"/>
              </a:rPr>
              <a:t>, 14 July 2022, https://www.pbs.org/articles/what-is-symbiosis. Accessed 15 November 2024.</a:t>
            </a:r>
            <a:endParaRPr sz="2600">
              <a:solidFill>
                <a:schemeClr val="dk1"/>
              </a:solidFill>
              <a:latin typeface="Calibri"/>
              <a:ea typeface="Calibri"/>
              <a:cs typeface="Calibri"/>
              <a:sym typeface="Calibri"/>
            </a:endParaRPr>
          </a:p>
          <a:p>
            <a:pPr indent="-457200" lvl="0" marL="457200" rtl="0" algn="l">
              <a:spcBef>
                <a:spcPts val="0"/>
              </a:spcBef>
              <a:spcAft>
                <a:spcPts val="0"/>
              </a:spcAft>
              <a:buNone/>
            </a:pPr>
            <a:r>
              <a:rPr lang="en-US" sz="2600">
                <a:solidFill>
                  <a:schemeClr val="dk1"/>
                </a:solidFill>
                <a:latin typeface="Calibri"/>
                <a:ea typeface="Calibri"/>
                <a:cs typeface="Calibri"/>
                <a:sym typeface="Calibri"/>
              </a:rPr>
              <a:t>“Foliose Lichens.” </a:t>
            </a:r>
            <a:r>
              <a:rPr i="1" lang="en-US" sz="2600">
                <a:solidFill>
                  <a:schemeClr val="dk1"/>
                </a:solidFill>
                <a:latin typeface="Calibri"/>
                <a:ea typeface="Calibri"/>
                <a:cs typeface="Calibri"/>
                <a:sym typeface="Calibri"/>
              </a:rPr>
              <a:t>USDA Forest Service</a:t>
            </a:r>
            <a:r>
              <a:rPr lang="en-US" sz="2600">
                <a:solidFill>
                  <a:schemeClr val="dk1"/>
                </a:solidFill>
                <a:latin typeface="Calibri"/>
                <a:ea typeface="Calibri"/>
                <a:cs typeface="Calibri"/>
                <a:sym typeface="Calibri"/>
              </a:rPr>
              <a:t>, https://www.fs.usda.gov/wildflowers/beauty/lichens/gallery/foliose/index.shtml. Accessed 1 November 2024.</a:t>
            </a:r>
            <a:endParaRPr sz="2600">
              <a:solidFill>
                <a:schemeClr val="dk1"/>
              </a:solidFill>
              <a:latin typeface="Calibri"/>
              <a:ea typeface="Calibri"/>
              <a:cs typeface="Calibri"/>
              <a:sym typeface="Calibri"/>
            </a:endParaRPr>
          </a:p>
        </p:txBody>
      </p:sp>
      <p:sp>
        <p:nvSpPr>
          <p:cNvPr id="106" name="Google Shape;106;p1"/>
          <p:cNvSpPr txBox="1"/>
          <p:nvPr/>
        </p:nvSpPr>
        <p:spPr>
          <a:xfrm>
            <a:off x="16689775" y="20641700"/>
            <a:ext cx="130629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chemeClr val="dk1"/>
                </a:solidFill>
                <a:latin typeface="Calibri"/>
                <a:ea typeface="Calibri"/>
                <a:cs typeface="Calibri"/>
                <a:sym typeface="Calibri"/>
              </a:rPr>
              <a:t>Thank you to Cold Spring Harbor Lab for providing the resources </a:t>
            </a:r>
            <a:r>
              <a:rPr lang="en-US" sz="2600">
                <a:solidFill>
                  <a:schemeClr val="dk1"/>
                </a:solidFill>
                <a:latin typeface="Calibri"/>
                <a:ea typeface="Calibri"/>
                <a:cs typeface="Calibri"/>
                <a:sym typeface="Calibri"/>
              </a:rPr>
              <a:t>necessary</a:t>
            </a:r>
            <a:r>
              <a:rPr lang="en-US" sz="2600">
                <a:solidFill>
                  <a:schemeClr val="dk1"/>
                </a:solidFill>
                <a:latin typeface="Calibri"/>
                <a:ea typeface="Calibri"/>
                <a:cs typeface="Calibri"/>
                <a:sym typeface="Calibri"/>
              </a:rPr>
              <a:t>, Jeffrey Petracca for the experience at the lab and assisting us, and our teacher Ms. Bunyan for this opportunity.</a:t>
            </a:r>
            <a:endParaRPr sz="2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2011-05-13T20:15:01Z</dcterms:created>
  <dc:creator>Brian Levine</dc:creator>
</cp:coreProperties>
</file>