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21945600" cx="329184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 uri="GoogleSlidesCustomDataVersion2">
      <go:slidesCustomData xmlns:go="http://customooxmlschemas.google.com/" r:id="rId7" roundtripDataSignature="AMtx7mhdmzDX7gfKSvj/PsoEjwnC9mKVl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8144" orient="horz"/>
        <p:guide pos="288" orient="horz"/>
        <p:guide pos="287"/>
        <p:guide pos="25055"/>
        <p:guide pos="13608" orient="horz"/>
        <p:guide pos="216" orient="horz"/>
        <p:guide pos="235"/>
        <p:guide pos="205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2468880" y="6817362"/>
            <a:ext cx="27980640" cy="4704080"/>
          </a:xfrm>
          <a:prstGeom prst="rect">
            <a:avLst/>
          </a:prstGeom>
          <a:noFill/>
          <a:ln>
            <a:noFill/>
          </a:ln>
        </p:spPr>
        <p:txBody>
          <a:bodyPr anchorCtr="0" anchor="ctr" bIns="156725" lIns="313450" spcFirstLastPara="1" rIns="313450" wrap="square" tIns="1567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4937760" y="12435840"/>
            <a:ext cx="23042880" cy="5608320"/>
          </a:xfrm>
          <a:prstGeom prst="rect">
            <a:avLst/>
          </a:prstGeom>
          <a:noFill/>
          <a:ln>
            <a:noFill/>
          </a:ln>
        </p:spPr>
        <p:txBody>
          <a:bodyPr anchorCtr="0" anchor="t" bIns="156725" lIns="313450" spcFirstLastPara="1" rIns="313450" wrap="square" tIns="156725">
            <a:normAutofit/>
          </a:bodyPr>
          <a:lstStyle>
            <a:lvl1pPr lvl="0" algn="ctr">
              <a:spcBef>
                <a:spcPts val="2200"/>
              </a:spcBef>
              <a:spcAft>
                <a:spcPts val="0"/>
              </a:spcAft>
              <a:buClr>
                <a:srgbClr val="888888"/>
              </a:buClr>
              <a:buSzPts val="11000"/>
              <a:buNone/>
              <a:defRPr>
                <a:solidFill>
                  <a:srgbClr val="888888"/>
                </a:solidFill>
              </a:defRPr>
            </a:lvl1pPr>
            <a:lvl2pPr lvl="1" algn="ctr">
              <a:spcBef>
                <a:spcPts val="1920"/>
              </a:spcBef>
              <a:spcAft>
                <a:spcPts val="0"/>
              </a:spcAft>
              <a:buClr>
                <a:srgbClr val="888888"/>
              </a:buClr>
              <a:buSzPts val="9600"/>
              <a:buNone/>
              <a:defRPr>
                <a:solidFill>
                  <a:srgbClr val="888888"/>
                </a:solidFill>
              </a:defRPr>
            </a:lvl2pPr>
            <a:lvl3pPr lvl="2" algn="ctr">
              <a:spcBef>
                <a:spcPts val="1640"/>
              </a:spcBef>
              <a:spcAft>
                <a:spcPts val="0"/>
              </a:spcAft>
              <a:buClr>
                <a:srgbClr val="888888"/>
              </a:buClr>
              <a:buSzPts val="8200"/>
              <a:buNone/>
              <a:defRPr>
                <a:solidFill>
                  <a:srgbClr val="888888"/>
                </a:solidFill>
              </a:defRPr>
            </a:lvl3pPr>
            <a:lvl4pPr lvl="3" algn="ctr">
              <a:spcBef>
                <a:spcPts val="1380"/>
              </a:spcBef>
              <a:spcAft>
                <a:spcPts val="0"/>
              </a:spcAft>
              <a:buClr>
                <a:srgbClr val="888888"/>
              </a:buClr>
              <a:buSzPts val="6900"/>
              <a:buNone/>
              <a:defRPr>
                <a:solidFill>
                  <a:srgbClr val="888888"/>
                </a:solidFill>
              </a:defRPr>
            </a:lvl4pPr>
            <a:lvl5pPr lvl="4" algn="ctr">
              <a:spcBef>
                <a:spcPts val="1380"/>
              </a:spcBef>
              <a:spcAft>
                <a:spcPts val="0"/>
              </a:spcAft>
              <a:buClr>
                <a:srgbClr val="888888"/>
              </a:buClr>
              <a:buSzPts val="6900"/>
              <a:buNone/>
              <a:defRPr>
                <a:solidFill>
                  <a:srgbClr val="888888"/>
                </a:solidFill>
              </a:defRPr>
            </a:lvl5pPr>
            <a:lvl6pPr lvl="5" algn="ctr">
              <a:spcBef>
                <a:spcPts val="1380"/>
              </a:spcBef>
              <a:spcAft>
                <a:spcPts val="0"/>
              </a:spcAft>
              <a:buClr>
                <a:srgbClr val="888888"/>
              </a:buClr>
              <a:buSzPts val="6900"/>
              <a:buNone/>
              <a:defRPr>
                <a:solidFill>
                  <a:srgbClr val="888888"/>
                </a:solidFill>
              </a:defRPr>
            </a:lvl6pPr>
            <a:lvl7pPr lvl="6" algn="ctr">
              <a:spcBef>
                <a:spcPts val="1380"/>
              </a:spcBef>
              <a:spcAft>
                <a:spcPts val="0"/>
              </a:spcAft>
              <a:buClr>
                <a:srgbClr val="888888"/>
              </a:buClr>
              <a:buSzPts val="6900"/>
              <a:buNone/>
              <a:defRPr>
                <a:solidFill>
                  <a:srgbClr val="888888"/>
                </a:solidFill>
              </a:defRPr>
            </a:lvl7pPr>
            <a:lvl8pPr lvl="7" algn="ctr">
              <a:spcBef>
                <a:spcPts val="1380"/>
              </a:spcBef>
              <a:spcAft>
                <a:spcPts val="0"/>
              </a:spcAft>
              <a:buClr>
                <a:srgbClr val="888888"/>
              </a:buClr>
              <a:buSzPts val="6900"/>
              <a:buNone/>
              <a:defRPr>
                <a:solidFill>
                  <a:srgbClr val="888888"/>
                </a:solidFill>
              </a:defRPr>
            </a:lvl8pPr>
            <a:lvl9pPr lvl="8" algn="ctr">
              <a:spcBef>
                <a:spcPts val="1380"/>
              </a:spcBef>
              <a:spcAft>
                <a:spcPts val="0"/>
              </a:spcAft>
              <a:buClr>
                <a:srgbClr val="888888"/>
              </a:buClr>
              <a:buSzPts val="6900"/>
              <a:buNone/>
              <a:defRPr>
                <a:solidFill>
                  <a:srgbClr val="888888"/>
                </a:solidFill>
              </a:defRPr>
            </a:lvl9pPr>
          </a:lstStyle>
          <a:p/>
        </p:txBody>
      </p:sp>
      <p:sp>
        <p:nvSpPr>
          <p:cNvPr id="14" name="Google Shape;14;p3"/>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1645920" y="878842"/>
            <a:ext cx="29626560" cy="3657600"/>
          </a:xfrm>
          <a:prstGeom prst="rect">
            <a:avLst/>
          </a:prstGeom>
          <a:noFill/>
          <a:ln>
            <a:noFill/>
          </a:ln>
        </p:spPr>
        <p:txBody>
          <a:bodyPr anchorCtr="0" anchor="ctr" bIns="156725" lIns="313450" spcFirstLastPara="1" rIns="313450" wrap="square" tIns="1567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9217660" y="-2451097"/>
            <a:ext cx="14483081" cy="29626560"/>
          </a:xfrm>
          <a:prstGeom prst="rect">
            <a:avLst/>
          </a:prstGeom>
          <a:noFill/>
          <a:ln>
            <a:noFill/>
          </a:ln>
        </p:spPr>
        <p:txBody>
          <a:bodyPr anchorCtr="0" anchor="t" bIns="156725" lIns="313450" spcFirstLastPara="1" rIns="313450" wrap="square" tIns="1567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8206720" y="6537964"/>
            <a:ext cx="18724880" cy="7406640"/>
          </a:xfrm>
          <a:prstGeom prst="rect">
            <a:avLst/>
          </a:prstGeom>
          <a:noFill/>
          <a:ln>
            <a:noFill/>
          </a:ln>
        </p:spPr>
        <p:txBody>
          <a:bodyPr anchorCtr="0" anchor="ctr" bIns="156725" lIns="313450" spcFirstLastPara="1" rIns="313450" wrap="square" tIns="1567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3119120" y="-594356"/>
            <a:ext cx="18724880" cy="21671280"/>
          </a:xfrm>
          <a:prstGeom prst="rect">
            <a:avLst/>
          </a:prstGeom>
          <a:noFill/>
          <a:ln>
            <a:noFill/>
          </a:ln>
        </p:spPr>
        <p:txBody>
          <a:bodyPr anchorCtr="0" anchor="t" bIns="156725" lIns="313450" spcFirstLastPara="1" rIns="313450" wrap="square" tIns="1567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1645920" y="878842"/>
            <a:ext cx="29626560" cy="3657600"/>
          </a:xfrm>
          <a:prstGeom prst="rect">
            <a:avLst/>
          </a:prstGeom>
          <a:noFill/>
          <a:ln>
            <a:noFill/>
          </a:ln>
        </p:spPr>
        <p:txBody>
          <a:bodyPr anchorCtr="0" anchor="ctr" bIns="156725" lIns="313450" spcFirstLastPara="1" rIns="313450" wrap="square" tIns="1567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1645920" y="5120642"/>
            <a:ext cx="29626560" cy="14483081"/>
          </a:xfrm>
          <a:prstGeom prst="rect">
            <a:avLst/>
          </a:prstGeom>
          <a:noFill/>
          <a:ln>
            <a:noFill/>
          </a:ln>
        </p:spPr>
        <p:txBody>
          <a:bodyPr anchorCtr="0" anchor="t" bIns="156725" lIns="313450" spcFirstLastPara="1" rIns="313450" wrap="square" tIns="1567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4"/>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2600326" y="14102081"/>
            <a:ext cx="27980640" cy="4358640"/>
          </a:xfrm>
          <a:prstGeom prst="rect">
            <a:avLst/>
          </a:prstGeom>
          <a:noFill/>
          <a:ln>
            <a:noFill/>
          </a:ln>
        </p:spPr>
        <p:txBody>
          <a:bodyPr anchorCtr="0" anchor="t" bIns="156725" lIns="313450" spcFirstLastPara="1" rIns="313450" wrap="square" tIns="156725">
            <a:normAutofit/>
          </a:bodyPr>
          <a:lstStyle>
            <a:lvl1pPr lvl="0" algn="l">
              <a:spcBef>
                <a:spcPts val="0"/>
              </a:spcBef>
              <a:spcAft>
                <a:spcPts val="0"/>
              </a:spcAft>
              <a:buClr>
                <a:schemeClr val="dk1"/>
              </a:buClr>
              <a:buSzPts val="13700"/>
              <a:buFont typeface="Calibri"/>
              <a:buNone/>
              <a:defRPr b="1" sz="137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2600326" y="9301483"/>
            <a:ext cx="27980640" cy="4800599"/>
          </a:xfrm>
          <a:prstGeom prst="rect">
            <a:avLst/>
          </a:prstGeom>
          <a:noFill/>
          <a:ln>
            <a:noFill/>
          </a:ln>
        </p:spPr>
        <p:txBody>
          <a:bodyPr anchorCtr="0" anchor="b" bIns="156725" lIns="313450" spcFirstLastPara="1" rIns="313450" wrap="square" tIns="156725">
            <a:normAutofit/>
          </a:bodyPr>
          <a:lstStyle>
            <a:lvl1pPr indent="-228600" lvl="0" marL="457200" algn="l">
              <a:spcBef>
                <a:spcPts val="1380"/>
              </a:spcBef>
              <a:spcAft>
                <a:spcPts val="0"/>
              </a:spcAft>
              <a:buClr>
                <a:srgbClr val="888888"/>
              </a:buClr>
              <a:buSzPts val="6900"/>
              <a:buNone/>
              <a:defRPr sz="6900">
                <a:solidFill>
                  <a:srgbClr val="888888"/>
                </a:solidFill>
              </a:defRPr>
            </a:lvl1pPr>
            <a:lvl2pPr indent="-228600" lvl="1" marL="914400" algn="l">
              <a:spcBef>
                <a:spcPts val="1220"/>
              </a:spcBef>
              <a:spcAft>
                <a:spcPts val="0"/>
              </a:spcAft>
              <a:buClr>
                <a:srgbClr val="888888"/>
              </a:buClr>
              <a:buSzPts val="6100"/>
              <a:buNone/>
              <a:defRPr sz="6100">
                <a:solidFill>
                  <a:srgbClr val="888888"/>
                </a:solidFill>
              </a:defRPr>
            </a:lvl2pPr>
            <a:lvl3pPr indent="-228600" lvl="2" marL="1371600" algn="l">
              <a:spcBef>
                <a:spcPts val="1080"/>
              </a:spcBef>
              <a:spcAft>
                <a:spcPts val="0"/>
              </a:spcAft>
              <a:buClr>
                <a:srgbClr val="888888"/>
              </a:buClr>
              <a:buSzPts val="5400"/>
              <a:buNone/>
              <a:defRPr sz="5400">
                <a:solidFill>
                  <a:srgbClr val="888888"/>
                </a:solidFill>
              </a:defRPr>
            </a:lvl3pPr>
            <a:lvl4pPr indent="-228600" lvl="3" marL="1828800" algn="l">
              <a:spcBef>
                <a:spcPts val="960"/>
              </a:spcBef>
              <a:spcAft>
                <a:spcPts val="0"/>
              </a:spcAft>
              <a:buClr>
                <a:srgbClr val="888888"/>
              </a:buClr>
              <a:buSzPts val="4800"/>
              <a:buNone/>
              <a:defRPr sz="4800">
                <a:solidFill>
                  <a:srgbClr val="888888"/>
                </a:solidFill>
              </a:defRPr>
            </a:lvl4pPr>
            <a:lvl5pPr indent="-228600" lvl="4" marL="2286000" algn="l">
              <a:spcBef>
                <a:spcPts val="960"/>
              </a:spcBef>
              <a:spcAft>
                <a:spcPts val="0"/>
              </a:spcAft>
              <a:buClr>
                <a:srgbClr val="888888"/>
              </a:buClr>
              <a:buSzPts val="4800"/>
              <a:buNone/>
              <a:defRPr sz="4800">
                <a:solidFill>
                  <a:srgbClr val="888888"/>
                </a:solidFill>
              </a:defRPr>
            </a:lvl5pPr>
            <a:lvl6pPr indent="-228600" lvl="5" marL="2743200" algn="l">
              <a:spcBef>
                <a:spcPts val="960"/>
              </a:spcBef>
              <a:spcAft>
                <a:spcPts val="0"/>
              </a:spcAft>
              <a:buClr>
                <a:srgbClr val="888888"/>
              </a:buClr>
              <a:buSzPts val="4800"/>
              <a:buNone/>
              <a:defRPr sz="4800">
                <a:solidFill>
                  <a:srgbClr val="888888"/>
                </a:solidFill>
              </a:defRPr>
            </a:lvl6pPr>
            <a:lvl7pPr indent="-228600" lvl="6" marL="3200400" algn="l">
              <a:spcBef>
                <a:spcPts val="960"/>
              </a:spcBef>
              <a:spcAft>
                <a:spcPts val="0"/>
              </a:spcAft>
              <a:buClr>
                <a:srgbClr val="888888"/>
              </a:buClr>
              <a:buSzPts val="4800"/>
              <a:buNone/>
              <a:defRPr sz="4800">
                <a:solidFill>
                  <a:srgbClr val="888888"/>
                </a:solidFill>
              </a:defRPr>
            </a:lvl7pPr>
            <a:lvl8pPr indent="-228600" lvl="7" marL="3657600" algn="l">
              <a:spcBef>
                <a:spcPts val="960"/>
              </a:spcBef>
              <a:spcAft>
                <a:spcPts val="0"/>
              </a:spcAft>
              <a:buClr>
                <a:srgbClr val="888888"/>
              </a:buClr>
              <a:buSzPts val="4800"/>
              <a:buNone/>
              <a:defRPr sz="4800">
                <a:solidFill>
                  <a:srgbClr val="888888"/>
                </a:solidFill>
              </a:defRPr>
            </a:lvl8pPr>
            <a:lvl9pPr indent="-228600" lvl="8" marL="4114800" algn="l">
              <a:spcBef>
                <a:spcPts val="960"/>
              </a:spcBef>
              <a:spcAft>
                <a:spcPts val="0"/>
              </a:spcAft>
              <a:buClr>
                <a:srgbClr val="888888"/>
              </a:buClr>
              <a:buSzPts val="4800"/>
              <a:buNone/>
              <a:defRPr sz="4800">
                <a:solidFill>
                  <a:srgbClr val="888888"/>
                </a:solidFill>
              </a:defRPr>
            </a:lvl9pPr>
          </a:lstStyle>
          <a:p/>
        </p:txBody>
      </p:sp>
      <p:sp>
        <p:nvSpPr>
          <p:cNvPr id="26" name="Google Shape;26;p5"/>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1645920" y="878842"/>
            <a:ext cx="29626560" cy="3657600"/>
          </a:xfrm>
          <a:prstGeom prst="rect">
            <a:avLst/>
          </a:prstGeom>
          <a:noFill/>
          <a:ln>
            <a:noFill/>
          </a:ln>
        </p:spPr>
        <p:txBody>
          <a:bodyPr anchorCtr="0" anchor="ctr" bIns="156725" lIns="313450" spcFirstLastPara="1" rIns="313450" wrap="square" tIns="1567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1645920" y="5120642"/>
            <a:ext cx="14538960" cy="14483081"/>
          </a:xfrm>
          <a:prstGeom prst="rect">
            <a:avLst/>
          </a:prstGeom>
          <a:noFill/>
          <a:ln>
            <a:noFill/>
          </a:ln>
        </p:spPr>
        <p:txBody>
          <a:bodyPr anchorCtr="0" anchor="t" bIns="156725" lIns="313450" spcFirstLastPara="1" rIns="313450" wrap="square" tIns="156725">
            <a:normAutofit/>
          </a:bodyPr>
          <a:lstStyle>
            <a:lvl1pPr indent="-838200" lvl="0" marL="457200" algn="l">
              <a:spcBef>
                <a:spcPts val="1920"/>
              </a:spcBef>
              <a:spcAft>
                <a:spcPts val="0"/>
              </a:spcAft>
              <a:buClr>
                <a:schemeClr val="dk1"/>
              </a:buClr>
              <a:buSzPts val="9600"/>
              <a:buChar char="•"/>
              <a:defRPr sz="9600"/>
            </a:lvl1pPr>
            <a:lvl2pPr indent="-749300" lvl="1" marL="914400" algn="l">
              <a:spcBef>
                <a:spcPts val="1640"/>
              </a:spcBef>
              <a:spcAft>
                <a:spcPts val="0"/>
              </a:spcAft>
              <a:buClr>
                <a:schemeClr val="dk1"/>
              </a:buClr>
              <a:buSzPts val="8200"/>
              <a:buChar char="–"/>
              <a:defRPr sz="8200"/>
            </a:lvl2pPr>
            <a:lvl3pPr indent="-666750" lvl="2" marL="1371600" algn="l">
              <a:spcBef>
                <a:spcPts val="1380"/>
              </a:spcBef>
              <a:spcAft>
                <a:spcPts val="0"/>
              </a:spcAft>
              <a:buClr>
                <a:schemeClr val="dk1"/>
              </a:buClr>
              <a:buSzPts val="6900"/>
              <a:buChar char="•"/>
              <a:defRPr sz="6900"/>
            </a:lvl3pPr>
            <a:lvl4pPr indent="-615950" lvl="3" marL="1828800" algn="l">
              <a:spcBef>
                <a:spcPts val="1220"/>
              </a:spcBef>
              <a:spcAft>
                <a:spcPts val="0"/>
              </a:spcAft>
              <a:buClr>
                <a:schemeClr val="dk1"/>
              </a:buClr>
              <a:buSzPts val="6100"/>
              <a:buChar char="–"/>
              <a:defRPr sz="6100"/>
            </a:lvl4pPr>
            <a:lvl5pPr indent="-615950" lvl="4" marL="2286000" algn="l">
              <a:spcBef>
                <a:spcPts val="1220"/>
              </a:spcBef>
              <a:spcAft>
                <a:spcPts val="0"/>
              </a:spcAft>
              <a:buClr>
                <a:schemeClr val="dk1"/>
              </a:buClr>
              <a:buSzPts val="6100"/>
              <a:buChar char="»"/>
              <a:defRPr sz="6100"/>
            </a:lvl5pPr>
            <a:lvl6pPr indent="-615950" lvl="5" marL="2743200" algn="l">
              <a:spcBef>
                <a:spcPts val="1220"/>
              </a:spcBef>
              <a:spcAft>
                <a:spcPts val="0"/>
              </a:spcAft>
              <a:buClr>
                <a:schemeClr val="dk1"/>
              </a:buClr>
              <a:buSzPts val="6100"/>
              <a:buChar char="•"/>
              <a:defRPr sz="6100"/>
            </a:lvl6pPr>
            <a:lvl7pPr indent="-615950" lvl="6" marL="3200400" algn="l">
              <a:spcBef>
                <a:spcPts val="1220"/>
              </a:spcBef>
              <a:spcAft>
                <a:spcPts val="0"/>
              </a:spcAft>
              <a:buClr>
                <a:schemeClr val="dk1"/>
              </a:buClr>
              <a:buSzPts val="6100"/>
              <a:buChar char="•"/>
              <a:defRPr sz="6100"/>
            </a:lvl7pPr>
            <a:lvl8pPr indent="-615950" lvl="7" marL="3657600" algn="l">
              <a:spcBef>
                <a:spcPts val="1220"/>
              </a:spcBef>
              <a:spcAft>
                <a:spcPts val="0"/>
              </a:spcAft>
              <a:buClr>
                <a:schemeClr val="dk1"/>
              </a:buClr>
              <a:buSzPts val="6100"/>
              <a:buChar char="•"/>
              <a:defRPr sz="6100"/>
            </a:lvl8pPr>
            <a:lvl9pPr indent="-615950" lvl="8" marL="4114800" algn="l">
              <a:spcBef>
                <a:spcPts val="1220"/>
              </a:spcBef>
              <a:spcAft>
                <a:spcPts val="0"/>
              </a:spcAft>
              <a:buClr>
                <a:schemeClr val="dk1"/>
              </a:buClr>
              <a:buSzPts val="6100"/>
              <a:buChar char="•"/>
              <a:defRPr sz="6100"/>
            </a:lvl9pPr>
          </a:lstStyle>
          <a:p/>
        </p:txBody>
      </p:sp>
      <p:sp>
        <p:nvSpPr>
          <p:cNvPr id="32" name="Google Shape;32;p6"/>
          <p:cNvSpPr txBox="1"/>
          <p:nvPr>
            <p:ph idx="2" type="body"/>
          </p:nvPr>
        </p:nvSpPr>
        <p:spPr>
          <a:xfrm>
            <a:off x="16733520" y="5120642"/>
            <a:ext cx="14538960" cy="14483081"/>
          </a:xfrm>
          <a:prstGeom prst="rect">
            <a:avLst/>
          </a:prstGeom>
          <a:noFill/>
          <a:ln>
            <a:noFill/>
          </a:ln>
        </p:spPr>
        <p:txBody>
          <a:bodyPr anchorCtr="0" anchor="t" bIns="156725" lIns="313450" spcFirstLastPara="1" rIns="313450" wrap="square" tIns="156725">
            <a:normAutofit/>
          </a:bodyPr>
          <a:lstStyle>
            <a:lvl1pPr indent="-838200" lvl="0" marL="457200" algn="l">
              <a:spcBef>
                <a:spcPts val="1920"/>
              </a:spcBef>
              <a:spcAft>
                <a:spcPts val="0"/>
              </a:spcAft>
              <a:buClr>
                <a:schemeClr val="dk1"/>
              </a:buClr>
              <a:buSzPts val="9600"/>
              <a:buChar char="•"/>
              <a:defRPr sz="9600"/>
            </a:lvl1pPr>
            <a:lvl2pPr indent="-749300" lvl="1" marL="914400" algn="l">
              <a:spcBef>
                <a:spcPts val="1640"/>
              </a:spcBef>
              <a:spcAft>
                <a:spcPts val="0"/>
              </a:spcAft>
              <a:buClr>
                <a:schemeClr val="dk1"/>
              </a:buClr>
              <a:buSzPts val="8200"/>
              <a:buChar char="–"/>
              <a:defRPr sz="8200"/>
            </a:lvl2pPr>
            <a:lvl3pPr indent="-666750" lvl="2" marL="1371600" algn="l">
              <a:spcBef>
                <a:spcPts val="1380"/>
              </a:spcBef>
              <a:spcAft>
                <a:spcPts val="0"/>
              </a:spcAft>
              <a:buClr>
                <a:schemeClr val="dk1"/>
              </a:buClr>
              <a:buSzPts val="6900"/>
              <a:buChar char="•"/>
              <a:defRPr sz="6900"/>
            </a:lvl3pPr>
            <a:lvl4pPr indent="-615950" lvl="3" marL="1828800" algn="l">
              <a:spcBef>
                <a:spcPts val="1220"/>
              </a:spcBef>
              <a:spcAft>
                <a:spcPts val="0"/>
              </a:spcAft>
              <a:buClr>
                <a:schemeClr val="dk1"/>
              </a:buClr>
              <a:buSzPts val="6100"/>
              <a:buChar char="–"/>
              <a:defRPr sz="6100"/>
            </a:lvl4pPr>
            <a:lvl5pPr indent="-615950" lvl="4" marL="2286000" algn="l">
              <a:spcBef>
                <a:spcPts val="1220"/>
              </a:spcBef>
              <a:spcAft>
                <a:spcPts val="0"/>
              </a:spcAft>
              <a:buClr>
                <a:schemeClr val="dk1"/>
              </a:buClr>
              <a:buSzPts val="6100"/>
              <a:buChar char="»"/>
              <a:defRPr sz="6100"/>
            </a:lvl5pPr>
            <a:lvl6pPr indent="-615950" lvl="5" marL="2743200" algn="l">
              <a:spcBef>
                <a:spcPts val="1220"/>
              </a:spcBef>
              <a:spcAft>
                <a:spcPts val="0"/>
              </a:spcAft>
              <a:buClr>
                <a:schemeClr val="dk1"/>
              </a:buClr>
              <a:buSzPts val="6100"/>
              <a:buChar char="•"/>
              <a:defRPr sz="6100"/>
            </a:lvl6pPr>
            <a:lvl7pPr indent="-615950" lvl="6" marL="3200400" algn="l">
              <a:spcBef>
                <a:spcPts val="1220"/>
              </a:spcBef>
              <a:spcAft>
                <a:spcPts val="0"/>
              </a:spcAft>
              <a:buClr>
                <a:schemeClr val="dk1"/>
              </a:buClr>
              <a:buSzPts val="6100"/>
              <a:buChar char="•"/>
              <a:defRPr sz="6100"/>
            </a:lvl7pPr>
            <a:lvl8pPr indent="-615950" lvl="7" marL="3657600" algn="l">
              <a:spcBef>
                <a:spcPts val="1220"/>
              </a:spcBef>
              <a:spcAft>
                <a:spcPts val="0"/>
              </a:spcAft>
              <a:buClr>
                <a:schemeClr val="dk1"/>
              </a:buClr>
              <a:buSzPts val="6100"/>
              <a:buChar char="•"/>
              <a:defRPr sz="6100"/>
            </a:lvl8pPr>
            <a:lvl9pPr indent="-615950" lvl="8" marL="4114800" algn="l">
              <a:spcBef>
                <a:spcPts val="1220"/>
              </a:spcBef>
              <a:spcAft>
                <a:spcPts val="0"/>
              </a:spcAft>
              <a:buClr>
                <a:schemeClr val="dk1"/>
              </a:buClr>
              <a:buSzPts val="6100"/>
              <a:buChar char="•"/>
              <a:defRPr sz="6100"/>
            </a:lvl9pPr>
          </a:lstStyle>
          <a:p/>
        </p:txBody>
      </p:sp>
      <p:sp>
        <p:nvSpPr>
          <p:cNvPr id="33" name="Google Shape;33;p6"/>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1645920" y="878842"/>
            <a:ext cx="29626560" cy="3657600"/>
          </a:xfrm>
          <a:prstGeom prst="rect">
            <a:avLst/>
          </a:prstGeom>
          <a:noFill/>
          <a:ln>
            <a:noFill/>
          </a:ln>
        </p:spPr>
        <p:txBody>
          <a:bodyPr anchorCtr="0" anchor="ctr" bIns="156725" lIns="313450" spcFirstLastPara="1" rIns="313450" wrap="square" tIns="156725">
            <a:normAutofit/>
          </a:bodyPr>
          <a:lstStyle>
            <a:lvl1pPr lvl="0" algn="ctr">
              <a:spcBef>
                <a:spcPts val="0"/>
              </a:spcBef>
              <a:spcAft>
                <a:spcPts val="0"/>
              </a:spcAft>
              <a:buClr>
                <a:schemeClr val="dk1"/>
              </a:buClr>
              <a:buSzPts val="15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1645921" y="4912363"/>
            <a:ext cx="14544677" cy="2047238"/>
          </a:xfrm>
          <a:prstGeom prst="rect">
            <a:avLst/>
          </a:prstGeom>
          <a:noFill/>
          <a:ln>
            <a:noFill/>
          </a:ln>
        </p:spPr>
        <p:txBody>
          <a:bodyPr anchorCtr="0" anchor="b" bIns="156725" lIns="313450" spcFirstLastPara="1" rIns="313450" wrap="square" tIns="156725">
            <a:normAutofit/>
          </a:bodyPr>
          <a:lstStyle>
            <a:lvl1pPr indent="-228600" lvl="0" marL="457200" algn="l">
              <a:spcBef>
                <a:spcPts val="1640"/>
              </a:spcBef>
              <a:spcAft>
                <a:spcPts val="0"/>
              </a:spcAft>
              <a:buClr>
                <a:schemeClr val="dk1"/>
              </a:buClr>
              <a:buSzPts val="8200"/>
              <a:buNone/>
              <a:defRPr b="1" sz="8200"/>
            </a:lvl1pPr>
            <a:lvl2pPr indent="-228600" lvl="1" marL="914400" algn="l">
              <a:spcBef>
                <a:spcPts val="1380"/>
              </a:spcBef>
              <a:spcAft>
                <a:spcPts val="0"/>
              </a:spcAft>
              <a:buClr>
                <a:schemeClr val="dk1"/>
              </a:buClr>
              <a:buSzPts val="6900"/>
              <a:buNone/>
              <a:defRPr b="1" sz="6900"/>
            </a:lvl2pPr>
            <a:lvl3pPr indent="-228600" lvl="2" marL="1371600" algn="l">
              <a:spcBef>
                <a:spcPts val="1220"/>
              </a:spcBef>
              <a:spcAft>
                <a:spcPts val="0"/>
              </a:spcAft>
              <a:buClr>
                <a:schemeClr val="dk1"/>
              </a:buClr>
              <a:buSzPts val="6100"/>
              <a:buNone/>
              <a:defRPr b="1" sz="6100"/>
            </a:lvl3pPr>
            <a:lvl4pPr indent="-228600" lvl="3" marL="1828800" algn="l">
              <a:spcBef>
                <a:spcPts val="1080"/>
              </a:spcBef>
              <a:spcAft>
                <a:spcPts val="0"/>
              </a:spcAft>
              <a:buClr>
                <a:schemeClr val="dk1"/>
              </a:buClr>
              <a:buSzPts val="5400"/>
              <a:buNone/>
              <a:defRPr b="1" sz="5400"/>
            </a:lvl4pPr>
            <a:lvl5pPr indent="-228600" lvl="4" marL="2286000" algn="l">
              <a:spcBef>
                <a:spcPts val="1080"/>
              </a:spcBef>
              <a:spcAft>
                <a:spcPts val="0"/>
              </a:spcAft>
              <a:buClr>
                <a:schemeClr val="dk1"/>
              </a:buClr>
              <a:buSzPts val="5400"/>
              <a:buNone/>
              <a:defRPr b="1" sz="5400"/>
            </a:lvl5pPr>
            <a:lvl6pPr indent="-228600" lvl="5" marL="2743200" algn="l">
              <a:spcBef>
                <a:spcPts val="1080"/>
              </a:spcBef>
              <a:spcAft>
                <a:spcPts val="0"/>
              </a:spcAft>
              <a:buClr>
                <a:schemeClr val="dk1"/>
              </a:buClr>
              <a:buSzPts val="5400"/>
              <a:buNone/>
              <a:defRPr b="1" sz="5400"/>
            </a:lvl6pPr>
            <a:lvl7pPr indent="-228600" lvl="6" marL="3200400" algn="l">
              <a:spcBef>
                <a:spcPts val="1080"/>
              </a:spcBef>
              <a:spcAft>
                <a:spcPts val="0"/>
              </a:spcAft>
              <a:buClr>
                <a:schemeClr val="dk1"/>
              </a:buClr>
              <a:buSzPts val="5400"/>
              <a:buNone/>
              <a:defRPr b="1" sz="5400"/>
            </a:lvl7pPr>
            <a:lvl8pPr indent="-228600" lvl="7" marL="3657600" algn="l">
              <a:spcBef>
                <a:spcPts val="1080"/>
              </a:spcBef>
              <a:spcAft>
                <a:spcPts val="0"/>
              </a:spcAft>
              <a:buClr>
                <a:schemeClr val="dk1"/>
              </a:buClr>
              <a:buSzPts val="5400"/>
              <a:buNone/>
              <a:defRPr b="1" sz="5400"/>
            </a:lvl8pPr>
            <a:lvl9pPr indent="-228600" lvl="8" marL="4114800" algn="l">
              <a:spcBef>
                <a:spcPts val="1080"/>
              </a:spcBef>
              <a:spcAft>
                <a:spcPts val="0"/>
              </a:spcAft>
              <a:buClr>
                <a:schemeClr val="dk1"/>
              </a:buClr>
              <a:buSzPts val="5400"/>
              <a:buNone/>
              <a:defRPr b="1" sz="5400"/>
            </a:lvl9pPr>
          </a:lstStyle>
          <a:p/>
        </p:txBody>
      </p:sp>
      <p:sp>
        <p:nvSpPr>
          <p:cNvPr id="39" name="Google Shape;39;p7"/>
          <p:cNvSpPr txBox="1"/>
          <p:nvPr>
            <p:ph idx="2" type="body"/>
          </p:nvPr>
        </p:nvSpPr>
        <p:spPr>
          <a:xfrm>
            <a:off x="1645921" y="6959601"/>
            <a:ext cx="14544677" cy="12644122"/>
          </a:xfrm>
          <a:prstGeom prst="rect">
            <a:avLst/>
          </a:prstGeom>
          <a:noFill/>
          <a:ln>
            <a:noFill/>
          </a:ln>
        </p:spPr>
        <p:txBody>
          <a:bodyPr anchorCtr="0" anchor="t" bIns="156725" lIns="313450" spcFirstLastPara="1" rIns="313450" wrap="square" tIns="156725">
            <a:normAutofit/>
          </a:bodyPr>
          <a:lstStyle>
            <a:lvl1pPr indent="-749300" lvl="0" marL="457200" algn="l">
              <a:spcBef>
                <a:spcPts val="1640"/>
              </a:spcBef>
              <a:spcAft>
                <a:spcPts val="0"/>
              </a:spcAft>
              <a:buClr>
                <a:schemeClr val="dk1"/>
              </a:buClr>
              <a:buSzPts val="8200"/>
              <a:buChar char="•"/>
              <a:defRPr sz="8200"/>
            </a:lvl1pPr>
            <a:lvl2pPr indent="-666750" lvl="1" marL="914400" algn="l">
              <a:spcBef>
                <a:spcPts val="1380"/>
              </a:spcBef>
              <a:spcAft>
                <a:spcPts val="0"/>
              </a:spcAft>
              <a:buClr>
                <a:schemeClr val="dk1"/>
              </a:buClr>
              <a:buSzPts val="6900"/>
              <a:buChar char="–"/>
              <a:defRPr sz="6900"/>
            </a:lvl2pPr>
            <a:lvl3pPr indent="-615950" lvl="2" marL="1371600" algn="l">
              <a:spcBef>
                <a:spcPts val="1220"/>
              </a:spcBef>
              <a:spcAft>
                <a:spcPts val="0"/>
              </a:spcAft>
              <a:buClr>
                <a:schemeClr val="dk1"/>
              </a:buClr>
              <a:buSzPts val="6100"/>
              <a:buChar char="•"/>
              <a:defRPr sz="6100"/>
            </a:lvl3pPr>
            <a:lvl4pPr indent="-571500" lvl="3" marL="1828800" algn="l">
              <a:spcBef>
                <a:spcPts val="1080"/>
              </a:spcBef>
              <a:spcAft>
                <a:spcPts val="0"/>
              </a:spcAft>
              <a:buClr>
                <a:schemeClr val="dk1"/>
              </a:buClr>
              <a:buSzPts val="5400"/>
              <a:buChar char="–"/>
              <a:defRPr sz="5400"/>
            </a:lvl4pPr>
            <a:lvl5pPr indent="-571500" lvl="4" marL="2286000" algn="l">
              <a:spcBef>
                <a:spcPts val="1080"/>
              </a:spcBef>
              <a:spcAft>
                <a:spcPts val="0"/>
              </a:spcAft>
              <a:buClr>
                <a:schemeClr val="dk1"/>
              </a:buClr>
              <a:buSzPts val="5400"/>
              <a:buChar char="»"/>
              <a:defRPr sz="5400"/>
            </a:lvl5pPr>
            <a:lvl6pPr indent="-571500" lvl="5" marL="2743200" algn="l">
              <a:spcBef>
                <a:spcPts val="1080"/>
              </a:spcBef>
              <a:spcAft>
                <a:spcPts val="0"/>
              </a:spcAft>
              <a:buClr>
                <a:schemeClr val="dk1"/>
              </a:buClr>
              <a:buSzPts val="5400"/>
              <a:buChar char="•"/>
              <a:defRPr sz="5400"/>
            </a:lvl6pPr>
            <a:lvl7pPr indent="-571500" lvl="6" marL="3200400" algn="l">
              <a:spcBef>
                <a:spcPts val="1080"/>
              </a:spcBef>
              <a:spcAft>
                <a:spcPts val="0"/>
              </a:spcAft>
              <a:buClr>
                <a:schemeClr val="dk1"/>
              </a:buClr>
              <a:buSzPts val="5400"/>
              <a:buChar char="•"/>
              <a:defRPr sz="5400"/>
            </a:lvl7pPr>
            <a:lvl8pPr indent="-571500" lvl="7" marL="3657600" algn="l">
              <a:spcBef>
                <a:spcPts val="1080"/>
              </a:spcBef>
              <a:spcAft>
                <a:spcPts val="0"/>
              </a:spcAft>
              <a:buClr>
                <a:schemeClr val="dk1"/>
              </a:buClr>
              <a:buSzPts val="5400"/>
              <a:buChar char="•"/>
              <a:defRPr sz="5400"/>
            </a:lvl8pPr>
            <a:lvl9pPr indent="-571500" lvl="8" marL="4114800" algn="l">
              <a:spcBef>
                <a:spcPts val="1080"/>
              </a:spcBef>
              <a:spcAft>
                <a:spcPts val="0"/>
              </a:spcAft>
              <a:buClr>
                <a:schemeClr val="dk1"/>
              </a:buClr>
              <a:buSzPts val="5400"/>
              <a:buChar char="•"/>
              <a:defRPr sz="5400"/>
            </a:lvl9pPr>
          </a:lstStyle>
          <a:p/>
        </p:txBody>
      </p:sp>
      <p:sp>
        <p:nvSpPr>
          <p:cNvPr id="40" name="Google Shape;40;p7"/>
          <p:cNvSpPr txBox="1"/>
          <p:nvPr>
            <p:ph idx="3" type="body"/>
          </p:nvPr>
        </p:nvSpPr>
        <p:spPr>
          <a:xfrm>
            <a:off x="16722092" y="4912363"/>
            <a:ext cx="14550390" cy="2047238"/>
          </a:xfrm>
          <a:prstGeom prst="rect">
            <a:avLst/>
          </a:prstGeom>
          <a:noFill/>
          <a:ln>
            <a:noFill/>
          </a:ln>
        </p:spPr>
        <p:txBody>
          <a:bodyPr anchorCtr="0" anchor="b" bIns="156725" lIns="313450" spcFirstLastPara="1" rIns="313450" wrap="square" tIns="156725">
            <a:normAutofit/>
          </a:bodyPr>
          <a:lstStyle>
            <a:lvl1pPr indent="-228600" lvl="0" marL="457200" algn="l">
              <a:spcBef>
                <a:spcPts val="1640"/>
              </a:spcBef>
              <a:spcAft>
                <a:spcPts val="0"/>
              </a:spcAft>
              <a:buClr>
                <a:schemeClr val="dk1"/>
              </a:buClr>
              <a:buSzPts val="8200"/>
              <a:buNone/>
              <a:defRPr b="1" sz="8200"/>
            </a:lvl1pPr>
            <a:lvl2pPr indent="-228600" lvl="1" marL="914400" algn="l">
              <a:spcBef>
                <a:spcPts val="1380"/>
              </a:spcBef>
              <a:spcAft>
                <a:spcPts val="0"/>
              </a:spcAft>
              <a:buClr>
                <a:schemeClr val="dk1"/>
              </a:buClr>
              <a:buSzPts val="6900"/>
              <a:buNone/>
              <a:defRPr b="1" sz="6900"/>
            </a:lvl2pPr>
            <a:lvl3pPr indent="-228600" lvl="2" marL="1371600" algn="l">
              <a:spcBef>
                <a:spcPts val="1220"/>
              </a:spcBef>
              <a:spcAft>
                <a:spcPts val="0"/>
              </a:spcAft>
              <a:buClr>
                <a:schemeClr val="dk1"/>
              </a:buClr>
              <a:buSzPts val="6100"/>
              <a:buNone/>
              <a:defRPr b="1" sz="6100"/>
            </a:lvl3pPr>
            <a:lvl4pPr indent="-228600" lvl="3" marL="1828800" algn="l">
              <a:spcBef>
                <a:spcPts val="1080"/>
              </a:spcBef>
              <a:spcAft>
                <a:spcPts val="0"/>
              </a:spcAft>
              <a:buClr>
                <a:schemeClr val="dk1"/>
              </a:buClr>
              <a:buSzPts val="5400"/>
              <a:buNone/>
              <a:defRPr b="1" sz="5400"/>
            </a:lvl4pPr>
            <a:lvl5pPr indent="-228600" lvl="4" marL="2286000" algn="l">
              <a:spcBef>
                <a:spcPts val="1080"/>
              </a:spcBef>
              <a:spcAft>
                <a:spcPts val="0"/>
              </a:spcAft>
              <a:buClr>
                <a:schemeClr val="dk1"/>
              </a:buClr>
              <a:buSzPts val="5400"/>
              <a:buNone/>
              <a:defRPr b="1" sz="5400"/>
            </a:lvl5pPr>
            <a:lvl6pPr indent="-228600" lvl="5" marL="2743200" algn="l">
              <a:spcBef>
                <a:spcPts val="1080"/>
              </a:spcBef>
              <a:spcAft>
                <a:spcPts val="0"/>
              </a:spcAft>
              <a:buClr>
                <a:schemeClr val="dk1"/>
              </a:buClr>
              <a:buSzPts val="5400"/>
              <a:buNone/>
              <a:defRPr b="1" sz="5400"/>
            </a:lvl6pPr>
            <a:lvl7pPr indent="-228600" lvl="6" marL="3200400" algn="l">
              <a:spcBef>
                <a:spcPts val="1080"/>
              </a:spcBef>
              <a:spcAft>
                <a:spcPts val="0"/>
              </a:spcAft>
              <a:buClr>
                <a:schemeClr val="dk1"/>
              </a:buClr>
              <a:buSzPts val="5400"/>
              <a:buNone/>
              <a:defRPr b="1" sz="5400"/>
            </a:lvl7pPr>
            <a:lvl8pPr indent="-228600" lvl="7" marL="3657600" algn="l">
              <a:spcBef>
                <a:spcPts val="1080"/>
              </a:spcBef>
              <a:spcAft>
                <a:spcPts val="0"/>
              </a:spcAft>
              <a:buClr>
                <a:schemeClr val="dk1"/>
              </a:buClr>
              <a:buSzPts val="5400"/>
              <a:buNone/>
              <a:defRPr b="1" sz="5400"/>
            </a:lvl8pPr>
            <a:lvl9pPr indent="-228600" lvl="8" marL="4114800" algn="l">
              <a:spcBef>
                <a:spcPts val="1080"/>
              </a:spcBef>
              <a:spcAft>
                <a:spcPts val="0"/>
              </a:spcAft>
              <a:buClr>
                <a:schemeClr val="dk1"/>
              </a:buClr>
              <a:buSzPts val="5400"/>
              <a:buNone/>
              <a:defRPr b="1" sz="5400"/>
            </a:lvl9pPr>
          </a:lstStyle>
          <a:p/>
        </p:txBody>
      </p:sp>
      <p:sp>
        <p:nvSpPr>
          <p:cNvPr id="41" name="Google Shape;41;p7"/>
          <p:cNvSpPr txBox="1"/>
          <p:nvPr>
            <p:ph idx="4" type="body"/>
          </p:nvPr>
        </p:nvSpPr>
        <p:spPr>
          <a:xfrm>
            <a:off x="16722092" y="6959601"/>
            <a:ext cx="14550390" cy="12644122"/>
          </a:xfrm>
          <a:prstGeom prst="rect">
            <a:avLst/>
          </a:prstGeom>
          <a:noFill/>
          <a:ln>
            <a:noFill/>
          </a:ln>
        </p:spPr>
        <p:txBody>
          <a:bodyPr anchorCtr="0" anchor="t" bIns="156725" lIns="313450" spcFirstLastPara="1" rIns="313450" wrap="square" tIns="156725">
            <a:normAutofit/>
          </a:bodyPr>
          <a:lstStyle>
            <a:lvl1pPr indent="-749300" lvl="0" marL="457200" algn="l">
              <a:spcBef>
                <a:spcPts val="1640"/>
              </a:spcBef>
              <a:spcAft>
                <a:spcPts val="0"/>
              </a:spcAft>
              <a:buClr>
                <a:schemeClr val="dk1"/>
              </a:buClr>
              <a:buSzPts val="8200"/>
              <a:buChar char="•"/>
              <a:defRPr sz="8200"/>
            </a:lvl1pPr>
            <a:lvl2pPr indent="-666750" lvl="1" marL="914400" algn="l">
              <a:spcBef>
                <a:spcPts val="1380"/>
              </a:spcBef>
              <a:spcAft>
                <a:spcPts val="0"/>
              </a:spcAft>
              <a:buClr>
                <a:schemeClr val="dk1"/>
              </a:buClr>
              <a:buSzPts val="6900"/>
              <a:buChar char="–"/>
              <a:defRPr sz="6900"/>
            </a:lvl2pPr>
            <a:lvl3pPr indent="-615950" lvl="2" marL="1371600" algn="l">
              <a:spcBef>
                <a:spcPts val="1220"/>
              </a:spcBef>
              <a:spcAft>
                <a:spcPts val="0"/>
              </a:spcAft>
              <a:buClr>
                <a:schemeClr val="dk1"/>
              </a:buClr>
              <a:buSzPts val="6100"/>
              <a:buChar char="•"/>
              <a:defRPr sz="6100"/>
            </a:lvl3pPr>
            <a:lvl4pPr indent="-571500" lvl="3" marL="1828800" algn="l">
              <a:spcBef>
                <a:spcPts val="1080"/>
              </a:spcBef>
              <a:spcAft>
                <a:spcPts val="0"/>
              </a:spcAft>
              <a:buClr>
                <a:schemeClr val="dk1"/>
              </a:buClr>
              <a:buSzPts val="5400"/>
              <a:buChar char="–"/>
              <a:defRPr sz="5400"/>
            </a:lvl4pPr>
            <a:lvl5pPr indent="-571500" lvl="4" marL="2286000" algn="l">
              <a:spcBef>
                <a:spcPts val="1080"/>
              </a:spcBef>
              <a:spcAft>
                <a:spcPts val="0"/>
              </a:spcAft>
              <a:buClr>
                <a:schemeClr val="dk1"/>
              </a:buClr>
              <a:buSzPts val="5400"/>
              <a:buChar char="»"/>
              <a:defRPr sz="5400"/>
            </a:lvl5pPr>
            <a:lvl6pPr indent="-571500" lvl="5" marL="2743200" algn="l">
              <a:spcBef>
                <a:spcPts val="1080"/>
              </a:spcBef>
              <a:spcAft>
                <a:spcPts val="0"/>
              </a:spcAft>
              <a:buClr>
                <a:schemeClr val="dk1"/>
              </a:buClr>
              <a:buSzPts val="5400"/>
              <a:buChar char="•"/>
              <a:defRPr sz="5400"/>
            </a:lvl6pPr>
            <a:lvl7pPr indent="-571500" lvl="6" marL="3200400" algn="l">
              <a:spcBef>
                <a:spcPts val="1080"/>
              </a:spcBef>
              <a:spcAft>
                <a:spcPts val="0"/>
              </a:spcAft>
              <a:buClr>
                <a:schemeClr val="dk1"/>
              </a:buClr>
              <a:buSzPts val="5400"/>
              <a:buChar char="•"/>
              <a:defRPr sz="5400"/>
            </a:lvl7pPr>
            <a:lvl8pPr indent="-571500" lvl="7" marL="3657600" algn="l">
              <a:spcBef>
                <a:spcPts val="1080"/>
              </a:spcBef>
              <a:spcAft>
                <a:spcPts val="0"/>
              </a:spcAft>
              <a:buClr>
                <a:schemeClr val="dk1"/>
              </a:buClr>
              <a:buSzPts val="5400"/>
              <a:buChar char="•"/>
              <a:defRPr sz="5400"/>
            </a:lvl8pPr>
            <a:lvl9pPr indent="-571500" lvl="8" marL="4114800" algn="l">
              <a:spcBef>
                <a:spcPts val="1080"/>
              </a:spcBef>
              <a:spcAft>
                <a:spcPts val="0"/>
              </a:spcAft>
              <a:buClr>
                <a:schemeClr val="dk1"/>
              </a:buClr>
              <a:buSzPts val="5400"/>
              <a:buChar char="•"/>
              <a:defRPr sz="5400"/>
            </a:lvl9pPr>
          </a:lstStyle>
          <a:p/>
        </p:txBody>
      </p:sp>
      <p:sp>
        <p:nvSpPr>
          <p:cNvPr id="42" name="Google Shape;42;p7"/>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1645920" y="878842"/>
            <a:ext cx="29626560" cy="3657600"/>
          </a:xfrm>
          <a:prstGeom prst="rect">
            <a:avLst/>
          </a:prstGeom>
          <a:noFill/>
          <a:ln>
            <a:noFill/>
          </a:ln>
        </p:spPr>
        <p:txBody>
          <a:bodyPr anchorCtr="0" anchor="ctr" bIns="156725" lIns="313450" spcFirstLastPara="1" rIns="313450" wrap="square" tIns="1567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1645922" y="873760"/>
            <a:ext cx="10829927" cy="3718560"/>
          </a:xfrm>
          <a:prstGeom prst="rect">
            <a:avLst/>
          </a:prstGeom>
          <a:noFill/>
          <a:ln>
            <a:noFill/>
          </a:ln>
        </p:spPr>
        <p:txBody>
          <a:bodyPr anchorCtr="0" anchor="b" bIns="156725" lIns="313450" spcFirstLastPara="1" rIns="313450" wrap="square" tIns="156725">
            <a:normAutofit/>
          </a:bodyPr>
          <a:lstStyle>
            <a:lvl1pPr lvl="0" algn="l">
              <a:spcBef>
                <a:spcPts val="0"/>
              </a:spcBef>
              <a:spcAft>
                <a:spcPts val="0"/>
              </a:spcAft>
              <a:buClr>
                <a:schemeClr val="dk1"/>
              </a:buClr>
              <a:buSzPts val="6900"/>
              <a:buFont typeface="Calibri"/>
              <a:buNone/>
              <a:defRPr b="1" sz="69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12870180" y="873762"/>
            <a:ext cx="18402300" cy="18729961"/>
          </a:xfrm>
          <a:prstGeom prst="rect">
            <a:avLst/>
          </a:prstGeom>
          <a:noFill/>
          <a:ln>
            <a:noFill/>
          </a:ln>
        </p:spPr>
        <p:txBody>
          <a:bodyPr anchorCtr="0" anchor="t" bIns="156725" lIns="313450" spcFirstLastPara="1" rIns="313450" wrap="square" tIns="156725">
            <a:normAutofit/>
          </a:bodyPr>
          <a:lstStyle>
            <a:lvl1pPr indent="-927100" lvl="0" marL="457200" algn="l">
              <a:spcBef>
                <a:spcPts val="2200"/>
              </a:spcBef>
              <a:spcAft>
                <a:spcPts val="0"/>
              </a:spcAft>
              <a:buClr>
                <a:schemeClr val="dk1"/>
              </a:buClr>
              <a:buSzPts val="11000"/>
              <a:buChar char="•"/>
              <a:defRPr sz="11000"/>
            </a:lvl1pPr>
            <a:lvl2pPr indent="-838200" lvl="1" marL="914400" algn="l">
              <a:spcBef>
                <a:spcPts val="1920"/>
              </a:spcBef>
              <a:spcAft>
                <a:spcPts val="0"/>
              </a:spcAft>
              <a:buClr>
                <a:schemeClr val="dk1"/>
              </a:buClr>
              <a:buSzPts val="9600"/>
              <a:buChar char="–"/>
              <a:defRPr sz="9600"/>
            </a:lvl2pPr>
            <a:lvl3pPr indent="-749300" lvl="2" marL="1371600" algn="l">
              <a:spcBef>
                <a:spcPts val="1640"/>
              </a:spcBef>
              <a:spcAft>
                <a:spcPts val="0"/>
              </a:spcAft>
              <a:buClr>
                <a:schemeClr val="dk1"/>
              </a:buClr>
              <a:buSzPts val="8200"/>
              <a:buChar char="•"/>
              <a:defRPr sz="8200"/>
            </a:lvl3pPr>
            <a:lvl4pPr indent="-666750" lvl="3" marL="1828800" algn="l">
              <a:spcBef>
                <a:spcPts val="1380"/>
              </a:spcBef>
              <a:spcAft>
                <a:spcPts val="0"/>
              </a:spcAft>
              <a:buClr>
                <a:schemeClr val="dk1"/>
              </a:buClr>
              <a:buSzPts val="6900"/>
              <a:buChar char="–"/>
              <a:defRPr sz="6900"/>
            </a:lvl4pPr>
            <a:lvl5pPr indent="-666750" lvl="4" marL="2286000" algn="l">
              <a:spcBef>
                <a:spcPts val="1380"/>
              </a:spcBef>
              <a:spcAft>
                <a:spcPts val="0"/>
              </a:spcAft>
              <a:buClr>
                <a:schemeClr val="dk1"/>
              </a:buClr>
              <a:buSzPts val="6900"/>
              <a:buChar char="»"/>
              <a:defRPr sz="6900"/>
            </a:lvl5pPr>
            <a:lvl6pPr indent="-666750" lvl="5" marL="2743200" algn="l">
              <a:spcBef>
                <a:spcPts val="1380"/>
              </a:spcBef>
              <a:spcAft>
                <a:spcPts val="0"/>
              </a:spcAft>
              <a:buClr>
                <a:schemeClr val="dk1"/>
              </a:buClr>
              <a:buSzPts val="6900"/>
              <a:buChar char="•"/>
              <a:defRPr sz="6900"/>
            </a:lvl6pPr>
            <a:lvl7pPr indent="-666750" lvl="6" marL="3200400" algn="l">
              <a:spcBef>
                <a:spcPts val="1380"/>
              </a:spcBef>
              <a:spcAft>
                <a:spcPts val="0"/>
              </a:spcAft>
              <a:buClr>
                <a:schemeClr val="dk1"/>
              </a:buClr>
              <a:buSzPts val="6900"/>
              <a:buChar char="•"/>
              <a:defRPr sz="6900"/>
            </a:lvl7pPr>
            <a:lvl8pPr indent="-666750" lvl="7" marL="3657600" algn="l">
              <a:spcBef>
                <a:spcPts val="1380"/>
              </a:spcBef>
              <a:spcAft>
                <a:spcPts val="0"/>
              </a:spcAft>
              <a:buClr>
                <a:schemeClr val="dk1"/>
              </a:buClr>
              <a:buSzPts val="6900"/>
              <a:buChar char="•"/>
              <a:defRPr sz="6900"/>
            </a:lvl8pPr>
            <a:lvl9pPr indent="-666750" lvl="8" marL="4114800" algn="l">
              <a:spcBef>
                <a:spcPts val="1380"/>
              </a:spcBef>
              <a:spcAft>
                <a:spcPts val="0"/>
              </a:spcAft>
              <a:buClr>
                <a:schemeClr val="dk1"/>
              </a:buClr>
              <a:buSzPts val="6900"/>
              <a:buChar char="•"/>
              <a:defRPr sz="6900"/>
            </a:lvl9pPr>
          </a:lstStyle>
          <a:p/>
        </p:txBody>
      </p:sp>
      <p:sp>
        <p:nvSpPr>
          <p:cNvPr id="57" name="Google Shape;57;p10"/>
          <p:cNvSpPr txBox="1"/>
          <p:nvPr>
            <p:ph idx="2" type="body"/>
          </p:nvPr>
        </p:nvSpPr>
        <p:spPr>
          <a:xfrm>
            <a:off x="1645922" y="4592322"/>
            <a:ext cx="10829927" cy="15011401"/>
          </a:xfrm>
          <a:prstGeom prst="rect">
            <a:avLst/>
          </a:prstGeom>
          <a:noFill/>
          <a:ln>
            <a:noFill/>
          </a:ln>
        </p:spPr>
        <p:txBody>
          <a:bodyPr anchorCtr="0" anchor="t" bIns="156725" lIns="313450" spcFirstLastPara="1" rIns="313450" wrap="square" tIns="156725">
            <a:normAutofit/>
          </a:bodyPr>
          <a:lstStyle>
            <a:lvl1pPr indent="-228600" lvl="0" marL="457200" algn="l">
              <a:spcBef>
                <a:spcPts val="960"/>
              </a:spcBef>
              <a:spcAft>
                <a:spcPts val="0"/>
              </a:spcAft>
              <a:buClr>
                <a:schemeClr val="dk1"/>
              </a:buClr>
              <a:buSzPts val="4800"/>
              <a:buNone/>
              <a:defRPr sz="4800"/>
            </a:lvl1pPr>
            <a:lvl2pPr indent="-228600" lvl="1" marL="914400" algn="l">
              <a:spcBef>
                <a:spcPts val="820"/>
              </a:spcBef>
              <a:spcAft>
                <a:spcPts val="0"/>
              </a:spcAft>
              <a:buClr>
                <a:schemeClr val="dk1"/>
              </a:buClr>
              <a:buSzPts val="4100"/>
              <a:buNone/>
              <a:defRPr sz="4100"/>
            </a:lvl2pPr>
            <a:lvl3pPr indent="-228600" lvl="2" marL="1371600" algn="l">
              <a:spcBef>
                <a:spcPts val="680"/>
              </a:spcBef>
              <a:spcAft>
                <a:spcPts val="0"/>
              </a:spcAft>
              <a:buClr>
                <a:schemeClr val="dk1"/>
              </a:buClr>
              <a:buSzPts val="3400"/>
              <a:buNone/>
              <a:defRPr sz="3400"/>
            </a:lvl3pPr>
            <a:lvl4pPr indent="-228600" lvl="3" marL="1828800" algn="l">
              <a:spcBef>
                <a:spcPts val="620"/>
              </a:spcBef>
              <a:spcAft>
                <a:spcPts val="0"/>
              </a:spcAft>
              <a:buClr>
                <a:schemeClr val="dk1"/>
              </a:buClr>
              <a:buSzPts val="3100"/>
              <a:buNone/>
              <a:defRPr sz="3100"/>
            </a:lvl4pPr>
            <a:lvl5pPr indent="-228600" lvl="4" marL="2286000" algn="l">
              <a:spcBef>
                <a:spcPts val="620"/>
              </a:spcBef>
              <a:spcAft>
                <a:spcPts val="0"/>
              </a:spcAft>
              <a:buClr>
                <a:schemeClr val="dk1"/>
              </a:buClr>
              <a:buSzPts val="3100"/>
              <a:buNone/>
              <a:defRPr sz="3100"/>
            </a:lvl5pPr>
            <a:lvl6pPr indent="-228600" lvl="5" marL="2743200" algn="l">
              <a:spcBef>
                <a:spcPts val="620"/>
              </a:spcBef>
              <a:spcAft>
                <a:spcPts val="0"/>
              </a:spcAft>
              <a:buClr>
                <a:schemeClr val="dk1"/>
              </a:buClr>
              <a:buSzPts val="3100"/>
              <a:buNone/>
              <a:defRPr sz="3100"/>
            </a:lvl6pPr>
            <a:lvl7pPr indent="-228600" lvl="6" marL="3200400" algn="l">
              <a:spcBef>
                <a:spcPts val="620"/>
              </a:spcBef>
              <a:spcAft>
                <a:spcPts val="0"/>
              </a:spcAft>
              <a:buClr>
                <a:schemeClr val="dk1"/>
              </a:buClr>
              <a:buSzPts val="3100"/>
              <a:buNone/>
              <a:defRPr sz="3100"/>
            </a:lvl7pPr>
            <a:lvl8pPr indent="-228600" lvl="7" marL="3657600" algn="l">
              <a:spcBef>
                <a:spcPts val="620"/>
              </a:spcBef>
              <a:spcAft>
                <a:spcPts val="0"/>
              </a:spcAft>
              <a:buClr>
                <a:schemeClr val="dk1"/>
              </a:buClr>
              <a:buSzPts val="3100"/>
              <a:buNone/>
              <a:defRPr sz="3100"/>
            </a:lvl8pPr>
            <a:lvl9pPr indent="-228600" lvl="8" marL="4114800" algn="l">
              <a:spcBef>
                <a:spcPts val="620"/>
              </a:spcBef>
              <a:spcAft>
                <a:spcPts val="0"/>
              </a:spcAft>
              <a:buClr>
                <a:schemeClr val="dk1"/>
              </a:buClr>
              <a:buSzPts val="3100"/>
              <a:buNone/>
              <a:defRPr sz="3100"/>
            </a:lvl9pPr>
          </a:lstStyle>
          <a:p/>
        </p:txBody>
      </p:sp>
      <p:sp>
        <p:nvSpPr>
          <p:cNvPr id="58" name="Google Shape;58;p10"/>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6452237" y="15361920"/>
            <a:ext cx="19751040" cy="1813561"/>
          </a:xfrm>
          <a:prstGeom prst="rect">
            <a:avLst/>
          </a:prstGeom>
          <a:noFill/>
          <a:ln>
            <a:noFill/>
          </a:ln>
        </p:spPr>
        <p:txBody>
          <a:bodyPr anchorCtr="0" anchor="b" bIns="156725" lIns="313450" spcFirstLastPara="1" rIns="313450" wrap="square" tIns="156725">
            <a:normAutofit/>
          </a:bodyPr>
          <a:lstStyle>
            <a:lvl1pPr lvl="0" algn="l">
              <a:spcBef>
                <a:spcPts val="0"/>
              </a:spcBef>
              <a:spcAft>
                <a:spcPts val="0"/>
              </a:spcAft>
              <a:buClr>
                <a:schemeClr val="dk1"/>
              </a:buClr>
              <a:buSzPts val="6900"/>
              <a:buFont typeface="Calibri"/>
              <a:buNone/>
              <a:defRPr b="1" sz="69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6452237" y="1960880"/>
            <a:ext cx="19751040" cy="13167360"/>
          </a:xfrm>
          <a:prstGeom prst="rect">
            <a:avLst/>
          </a:prstGeom>
          <a:noFill/>
          <a:ln>
            <a:noFill/>
          </a:ln>
        </p:spPr>
      </p:sp>
      <p:sp>
        <p:nvSpPr>
          <p:cNvPr id="64" name="Google Shape;64;p11"/>
          <p:cNvSpPr txBox="1"/>
          <p:nvPr>
            <p:ph idx="1" type="body"/>
          </p:nvPr>
        </p:nvSpPr>
        <p:spPr>
          <a:xfrm>
            <a:off x="6452237" y="17175481"/>
            <a:ext cx="19751040" cy="2575559"/>
          </a:xfrm>
          <a:prstGeom prst="rect">
            <a:avLst/>
          </a:prstGeom>
          <a:noFill/>
          <a:ln>
            <a:noFill/>
          </a:ln>
        </p:spPr>
        <p:txBody>
          <a:bodyPr anchorCtr="0" anchor="t" bIns="156725" lIns="313450" spcFirstLastPara="1" rIns="313450" wrap="square" tIns="156725">
            <a:normAutofit/>
          </a:bodyPr>
          <a:lstStyle>
            <a:lvl1pPr indent="-228600" lvl="0" marL="457200" algn="l">
              <a:spcBef>
                <a:spcPts val="960"/>
              </a:spcBef>
              <a:spcAft>
                <a:spcPts val="0"/>
              </a:spcAft>
              <a:buClr>
                <a:schemeClr val="dk1"/>
              </a:buClr>
              <a:buSzPts val="4800"/>
              <a:buNone/>
              <a:defRPr sz="4800"/>
            </a:lvl1pPr>
            <a:lvl2pPr indent="-228600" lvl="1" marL="914400" algn="l">
              <a:spcBef>
                <a:spcPts val="820"/>
              </a:spcBef>
              <a:spcAft>
                <a:spcPts val="0"/>
              </a:spcAft>
              <a:buClr>
                <a:schemeClr val="dk1"/>
              </a:buClr>
              <a:buSzPts val="4100"/>
              <a:buNone/>
              <a:defRPr sz="4100"/>
            </a:lvl2pPr>
            <a:lvl3pPr indent="-228600" lvl="2" marL="1371600" algn="l">
              <a:spcBef>
                <a:spcPts val="680"/>
              </a:spcBef>
              <a:spcAft>
                <a:spcPts val="0"/>
              </a:spcAft>
              <a:buClr>
                <a:schemeClr val="dk1"/>
              </a:buClr>
              <a:buSzPts val="3400"/>
              <a:buNone/>
              <a:defRPr sz="3400"/>
            </a:lvl3pPr>
            <a:lvl4pPr indent="-228600" lvl="3" marL="1828800" algn="l">
              <a:spcBef>
                <a:spcPts val="620"/>
              </a:spcBef>
              <a:spcAft>
                <a:spcPts val="0"/>
              </a:spcAft>
              <a:buClr>
                <a:schemeClr val="dk1"/>
              </a:buClr>
              <a:buSzPts val="3100"/>
              <a:buNone/>
              <a:defRPr sz="3100"/>
            </a:lvl4pPr>
            <a:lvl5pPr indent="-228600" lvl="4" marL="2286000" algn="l">
              <a:spcBef>
                <a:spcPts val="620"/>
              </a:spcBef>
              <a:spcAft>
                <a:spcPts val="0"/>
              </a:spcAft>
              <a:buClr>
                <a:schemeClr val="dk1"/>
              </a:buClr>
              <a:buSzPts val="3100"/>
              <a:buNone/>
              <a:defRPr sz="3100"/>
            </a:lvl5pPr>
            <a:lvl6pPr indent="-228600" lvl="5" marL="2743200" algn="l">
              <a:spcBef>
                <a:spcPts val="620"/>
              </a:spcBef>
              <a:spcAft>
                <a:spcPts val="0"/>
              </a:spcAft>
              <a:buClr>
                <a:schemeClr val="dk1"/>
              </a:buClr>
              <a:buSzPts val="3100"/>
              <a:buNone/>
              <a:defRPr sz="3100"/>
            </a:lvl6pPr>
            <a:lvl7pPr indent="-228600" lvl="6" marL="3200400" algn="l">
              <a:spcBef>
                <a:spcPts val="620"/>
              </a:spcBef>
              <a:spcAft>
                <a:spcPts val="0"/>
              </a:spcAft>
              <a:buClr>
                <a:schemeClr val="dk1"/>
              </a:buClr>
              <a:buSzPts val="3100"/>
              <a:buNone/>
              <a:defRPr sz="3100"/>
            </a:lvl7pPr>
            <a:lvl8pPr indent="-228600" lvl="7" marL="3657600" algn="l">
              <a:spcBef>
                <a:spcPts val="620"/>
              </a:spcBef>
              <a:spcAft>
                <a:spcPts val="0"/>
              </a:spcAft>
              <a:buClr>
                <a:schemeClr val="dk1"/>
              </a:buClr>
              <a:buSzPts val="3100"/>
              <a:buNone/>
              <a:defRPr sz="3100"/>
            </a:lvl8pPr>
            <a:lvl9pPr indent="-228600" lvl="8" marL="4114800" algn="l">
              <a:spcBef>
                <a:spcPts val="620"/>
              </a:spcBef>
              <a:spcAft>
                <a:spcPts val="0"/>
              </a:spcAft>
              <a:buClr>
                <a:schemeClr val="dk1"/>
              </a:buClr>
              <a:buSzPts val="3100"/>
              <a:buNone/>
              <a:defRPr sz="3100"/>
            </a:lvl9pPr>
          </a:lstStyle>
          <a:p/>
        </p:txBody>
      </p:sp>
      <p:sp>
        <p:nvSpPr>
          <p:cNvPr id="65" name="Google Shape;65;p11"/>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645920" y="878842"/>
            <a:ext cx="29626560" cy="3657600"/>
          </a:xfrm>
          <a:prstGeom prst="rect">
            <a:avLst/>
          </a:prstGeom>
          <a:noFill/>
          <a:ln>
            <a:noFill/>
          </a:ln>
        </p:spPr>
        <p:txBody>
          <a:bodyPr anchorCtr="0" anchor="ctr" bIns="156725" lIns="313450" spcFirstLastPara="1" rIns="313450" wrap="square" tIns="156725">
            <a:normAutofit/>
          </a:bodyPr>
          <a:lstStyle>
            <a:lvl1pPr lvl="0" marR="0" rtl="0" algn="ctr">
              <a:spcBef>
                <a:spcPts val="0"/>
              </a:spcBef>
              <a:spcAft>
                <a:spcPts val="0"/>
              </a:spcAft>
              <a:buClr>
                <a:schemeClr val="dk1"/>
              </a:buClr>
              <a:buSzPts val="15100"/>
              <a:buFont typeface="Calibri"/>
              <a:buNone/>
              <a:defRPr b="0" i="0" sz="151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1645920" y="5120642"/>
            <a:ext cx="29626560" cy="14483081"/>
          </a:xfrm>
          <a:prstGeom prst="rect">
            <a:avLst/>
          </a:prstGeom>
          <a:noFill/>
          <a:ln>
            <a:noFill/>
          </a:ln>
        </p:spPr>
        <p:txBody>
          <a:bodyPr anchorCtr="0" anchor="t" bIns="156725" lIns="313450" spcFirstLastPara="1" rIns="313450" wrap="square" tIns="156725">
            <a:normAutofit/>
          </a:bodyPr>
          <a:lstStyle>
            <a:lvl1pPr indent="-927100" lvl="0" marL="457200" marR="0" rtl="0" algn="l">
              <a:spcBef>
                <a:spcPts val="2200"/>
              </a:spcBef>
              <a:spcAft>
                <a:spcPts val="0"/>
              </a:spcAft>
              <a:buClr>
                <a:schemeClr val="dk1"/>
              </a:buClr>
              <a:buSzPts val="11000"/>
              <a:buFont typeface="Arial"/>
              <a:buChar char="•"/>
              <a:defRPr b="0" i="0" sz="11000" u="none" cap="none" strike="noStrike">
                <a:solidFill>
                  <a:schemeClr val="dk1"/>
                </a:solidFill>
                <a:latin typeface="Calibri"/>
                <a:ea typeface="Calibri"/>
                <a:cs typeface="Calibri"/>
                <a:sym typeface="Calibri"/>
              </a:defRPr>
            </a:lvl1pPr>
            <a:lvl2pPr indent="-838200" lvl="1" marL="914400" marR="0" rtl="0" algn="l">
              <a:spcBef>
                <a:spcPts val="192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2pPr>
            <a:lvl3pPr indent="-749300" lvl="2" marL="1371600" marR="0" rtl="0" algn="l">
              <a:spcBef>
                <a:spcPts val="1640"/>
              </a:spcBef>
              <a:spcAft>
                <a:spcPts val="0"/>
              </a:spcAft>
              <a:buClr>
                <a:schemeClr val="dk1"/>
              </a:buClr>
              <a:buSzPts val="8200"/>
              <a:buFont typeface="Arial"/>
              <a:buChar char="•"/>
              <a:defRPr b="0" i="0" sz="8200" u="none" cap="none" strike="noStrike">
                <a:solidFill>
                  <a:schemeClr val="dk1"/>
                </a:solidFill>
                <a:latin typeface="Calibri"/>
                <a:ea typeface="Calibri"/>
                <a:cs typeface="Calibri"/>
                <a:sym typeface="Calibri"/>
              </a:defRPr>
            </a:lvl3pPr>
            <a:lvl4pPr indent="-666750" lvl="3" marL="18288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4pPr>
            <a:lvl5pPr indent="-666750" lvl="4" marL="22860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5pPr>
            <a:lvl6pPr indent="-666750" lvl="5" marL="27432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6pPr>
            <a:lvl7pPr indent="-666750" lvl="6" marL="32004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7pPr>
            <a:lvl8pPr indent="-666750" lvl="7" marL="36576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8pPr>
            <a:lvl9pPr indent="-666750" lvl="8" marL="41148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1645920" y="20340322"/>
            <a:ext cx="7680960" cy="1168400"/>
          </a:xfrm>
          <a:prstGeom prst="rect">
            <a:avLst/>
          </a:prstGeom>
          <a:noFill/>
          <a:ln>
            <a:noFill/>
          </a:ln>
        </p:spPr>
        <p:txBody>
          <a:bodyPr anchorCtr="0" anchor="ctr" bIns="156725" lIns="313450" spcFirstLastPara="1" rIns="313450" wrap="square" tIns="156725">
            <a:noAutofit/>
          </a:bodyPr>
          <a:lstStyle>
            <a:lvl1pPr lvl="0" marR="0" rtl="0" algn="l">
              <a:spcBef>
                <a:spcPts val="0"/>
              </a:spcBef>
              <a:spcAft>
                <a:spcPts val="0"/>
              </a:spcAft>
              <a:buSzPts val="1400"/>
              <a:buNone/>
              <a:defRPr b="0" i="0" sz="41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11247120" y="20340322"/>
            <a:ext cx="10424160" cy="1168400"/>
          </a:xfrm>
          <a:prstGeom prst="rect">
            <a:avLst/>
          </a:prstGeom>
          <a:noFill/>
          <a:ln>
            <a:noFill/>
          </a:ln>
        </p:spPr>
        <p:txBody>
          <a:bodyPr anchorCtr="0" anchor="ctr" bIns="156725" lIns="313450" spcFirstLastPara="1" rIns="313450" wrap="square" tIns="156725">
            <a:noAutofit/>
          </a:bodyPr>
          <a:lstStyle>
            <a:lvl1pPr lvl="0" marR="0" rtl="0" algn="ctr">
              <a:spcBef>
                <a:spcPts val="0"/>
              </a:spcBef>
              <a:spcAft>
                <a:spcPts val="0"/>
              </a:spcAft>
              <a:buSzPts val="1400"/>
              <a:buNone/>
              <a:defRPr b="0" i="0" sz="41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61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23591520" y="20340322"/>
            <a:ext cx="7680960" cy="1168400"/>
          </a:xfrm>
          <a:prstGeom prst="rect">
            <a:avLst/>
          </a:prstGeom>
          <a:noFill/>
          <a:ln>
            <a:noFill/>
          </a:ln>
        </p:spPr>
        <p:txBody>
          <a:bodyPr anchorCtr="0" anchor="ctr" bIns="156725" lIns="313450" spcFirstLastPara="1" rIns="313450" wrap="square" tIns="156725">
            <a:noAutofit/>
          </a:bodyPr>
          <a:lstStyle>
            <a:lvl1pPr indent="0" lvl="0" marL="0" marR="0" rtl="0" algn="r">
              <a:spcBef>
                <a:spcPts val="0"/>
              </a:spcBef>
              <a:buNone/>
              <a:defRPr b="0" i="0" sz="4100" u="none" cap="none" strike="noStrike">
                <a:solidFill>
                  <a:srgbClr val="888888"/>
                </a:solidFill>
                <a:latin typeface="Calibri"/>
                <a:ea typeface="Calibri"/>
                <a:cs typeface="Calibri"/>
                <a:sym typeface="Calibri"/>
              </a:defRPr>
            </a:lvl1pPr>
            <a:lvl2pPr indent="0" lvl="1" marL="0" marR="0" rtl="0" algn="r">
              <a:spcBef>
                <a:spcPts val="0"/>
              </a:spcBef>
              <a:buNone/>
              <a:defRPr b="0" i="0" sz="4100" u="none" cap="none" strike="noStrike">
                <a:solidFill>
                  <a:srgbClr val="888888"/>
                </a:solidFill>
                <a:latin typeface="Calibri"/>
                <a:ea typeface="Calibri"/>
                <a:cs typeface="Calibri"/>
                <a:sym typeface="Calibri"/>
              </a:defRPr>
            </a:lvl2pPr>
            <a:lvl3pPr indent="0" lvl="2" marL="0" marR="0" rtl="0" algn="r">
              <a:spcBef>
                <a:spcPts val="0"/>
              </a:spcBef>
              <a:buNone/>
              <a:defRPr b="0" i="0" sz="4100" u="none" cap="none" strike="noStrike">
                <a:solidFill>
                  <a:srgbClr val="888888"/>
                </a:solidFill>
                <a:latin typeface="Calibri"/>
                <a:ea typeface="Calibri"/>
                <a:cs typeface="Calibri"/>
                <a:sym typeface="Calibri"/>
              </a:defRPr>
            </a:lvl3pPr>
            <a:lvl4pPr indent="0" lvl="3" marL="0" marR="0" rtl="0" algn="r">
              <a:spcBef>
                <a:spcPts val="0"/>
              </a:spcBef>
              <a:buNone/>
              <a:defRPr b="0" i="0" sz="4100" u="none" cap="none" strike="noStrike">
                <a:solidFill>
                  <a:srgbClr val="888888"/>
                </a:solidFill>
                <a:latin typeface="Calibri"/>
                <a:ea typeface="Calibri"/>
                <a:cs typeface="Calibri"/>
                <a:sym typeface="Calibri"/>
              </a:defRPr>
            </a:lvl4pPr>
            <a:lvl5pPr indent="0" lvl="4" marL="0" marR="0" rtl="0" algn="r">
              <a:spcBef>
                <a:spcPts val="0"/>
              </a:spcBef>
              <a:buNone/>
              <a:defRPr b="0" i="0" sz="4100" u="none" cap="none" strike="noStrike">
                <a:solidFill>
                  <a:srgbClr val="888888"/>
                </a:solidFill>
                <a:latin typeface="Calibri"/>
                <a:ea typeface="Calibri"/>
                <a:cs typeface="Calibri"/>
                <a:sym typeface="Calibri"/>
              </a:defRPr>
            </a:lvl5pPr>
            <a:lvl6pPr indent="0" lvl="5" marL="0" marR="0" rtl="0" algn="r">
              <a:spcBef>
                <a:spcPts val="0"/>
              </a:spcBef>
              <a:buNone/>
              <a:defRPr b="0" i="0" sz="4100" u="none" cap="none" strike="noStrike">
                <a:solidFill>
                  <a:srgbClr val="888888"/>
                </a:solidFill>
                <a:latin typeface="Calibri"/>
                <a:ea typeface="Calibri"/>
                <a:cs typeface="Calibri"/>
                <a:sym typeface="Calibri"/>
              </a:defRPr>
            </a:lvl6pPr>
            <a:lvl7pPr indent="0" lvl="6" marL="0" marR="0" rtl="0" algn="r">
              <a:spcBef>
                <a:spcPts val="0"/>
              </a:spcBef>
              <a:buNone/>
              <a:defRPr b="0" i="0" sz="4100" u="none" cap="none" strike="noStrike">
                <a:solidFill>
                  <a:srgbClr val="888888"/>
                </a:solidFill>
                <a:latin typeface="Calibri"/>
                <a:ea typeface="Calibri"/>
                <a:cs typeface="Calibri"/>
                <a:sym typeface="Calibri"/>
              </a:defRPr>
            </a:lvl7pPr>
            <a:lvl8pPr indent="0" lvl="7" marL="0" marR="0" rtl="0" algn="r">
              <a:spcBef>
                <a:spcPts val="0"/>
              </a:spcBef>
              <a:buNone/>
              <a:defRPr b="0" i="0" sz="4100" u="none" cap="none" strike="noStrike">
                <a:solidFill>
                  <a:srgbClr val="888888"/>
                </a:solidFill>
                <a:latin typeface="Calibri"/>
                <a:ea typeface="Calibri"/>
                <a:cs typeface="Calibri"/>
                <a:sym typeface="Calibri"/>
              </a:defRPr>
            </a:lvl8pPr>
            <a:lvl9pPr indent="0" lvl="8" marL="0" marR="0" rtl="0" algn="r">
              <a:spcBef>
                <a:spcPts val="0"/>
              </a:spcBef>
              <a:buNone/>
              <a:defRPr b="0" i="0" sz="4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2.jpg"/><Relationship Id="rId5" Type="http://schemas.openxmlformats.org/officeDocument/2006/relationships/image" Target="../media/image1.png"/><Relationship Id="rId6" Type="http://schemas.openxmlformats.org/officeDocument/2006/relationships/image" Target="../media/image3.png"/><Relationship Id="rId7"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5769839" y="457206"/>
            <a:ext cx="21067200" cy="5644800"/>
          </a:xfrm>
          <a:prstGeom prst="rect">
            <a:avLst/>
          </a:prstGeom>
          <a:noFill/>
          <a:ln>
            <a:noFill/>
          </a:ln>
        </p:spPr>
        <p:txBody>
          <a:bodyPr anchorCtr="0" anchor="t" bIns="36075" lIns="72175" spcFirstLastPara="1" rIns="72175" wrap="square" tIns="36075">
            <a:spAutoFit/>
          </a:bodyPr>
          <a:lstStyle/>
          <a:p>
            <a:pPr indent="0" lvl="0" marL="0" marR="0" rtl="0" algn="ctr">
              <a:spcBef>
                <a:spcPts val="0"/>
              </a:spcBef>
              <a:spcAft>
                <a:spcPts val="0"/>
              </a:spcAft>
              <a:buNone/>
            </a:pPr>
            <a:r>
              <a:rPr lang="en-US" sz="7100">
                <a:solidFill>
                  <a:schemeClr val="dk1"/>
                </a:solidFill>
                <a:latin typeface="Calibri"/>
                <a:ea typeface="Calibri"/>
                <a:cs typeface="Calibri"/>
                <a:sym typeface="Calibri"/>
              </a:rPr>
              <a:t>Testing The Biodiversity of Algae in Freshwater Still and Running bodies of water at Dosoris Pond, Glen Cove</a:t>
            </a:r>
            <a:endParaRPr sz="71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10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1000">
              <a:solidFill>
                <a:schemeClr val="dk1"/>
              </a:solidFill>
              <a:latin typeface="Calibri"/>
              <a:ea typeface="Calibri"/>
              <a:cs typeface="Calibri"/>
              <a:sym typeface="Calibri"/>
            </a:endParaRPr>
          </a:p>
        </p:txBody>
      </p:sp>
      <p:sp>
        <p:nvSpPr>
          <p:cNvPr id="85" name="Google Shape;85;p1"/>
          <p:cNvSpPr txBox="1"/>
          <p:nvPr/>
        </p:nvSpPr>
        <p:spPr>
          <a:xfrm>
            <a:off x="8592153" y="2900824"/>
            <a:ext cx="20265600" cy="1673700"/>
          </a:xfrm>
          <a:prstGeom prst="rect">
            <a:avLst/>
          </a:prstGeom>
          <a:noFill/>
          <a:ln>
            <a:noFill/>
          </a:ln>
        </p:spPr>
        <p:txBody>
          <a:bodyPr anchorCtr="0" anchor="t" bIns="36075" lIns="72175" spcFirstLastPara="1" rIns="72175" wrap="square" tIns="36075">
            <a:spAutoFit/>
          </a:bodyPr>
          <a:lstStyle/>
          <a:p>
            <a:pPr indent="0" lvl="0" marL="0" marR="0" rtl="0" algn="l">
              <a:spcBef>
                <a:spcPts val="0"/>
              </a:spcBef>
              <a:spcAft>
                <a:spcPts val="0"/>
              </a:spcAft>
              <a:buNone/>
            </a:pPr>
            <a:r>
              <a:rPr lang="en-US" sz="6100">
                <a:solidFill>
                  <a:schemeClr val="dk1"/>
                </a:solidFill>
                <a:latin typeface="Calibri"/>
                <a:ea typeface="Calibri"/>
                <a:cs typeface="Calibri"/>
                <a:sym typeface="Calibri"/>
              </a:rPr>
              <a:t>Michelle, Rose</a:t>
            </a:r>
            <a:r>
              <a:rPr b="0" i="0" lang="en-US" sz="6100" u="none" cap="none" strike="noStrike">
                <a:solidFill>
                  <a:schemeClr val="dk1"/>
                </a:solidFill>
                <a:latin typeface="Calibri"/>
                <a:ea typeface="Calibri"/>
                <a:cs typeface="Calibri"/>
                <a:sym typeface="Calibri"/>
              </a:rPr>
              <a:t> &amp; </a:t>
            </a:r>
            <a:r>
              <a:rPr lang="en-US" sz="6100">
                <a:solidFill>
                  <a:schemeClr val="dk1"/>
                </a:solidFill>
                <a:latin typeface="Calibri"/>
                <a:ea typeface="Calibri"/>
                <a:cs typeface="Calibri"/>
                <a:sym typeface="Calibri"/>
              </a:rPr>
              <a:t>Ms. Bunyan</a:t>
            </a:r>
            <a:endParaRPr/>
          </a:p>
          <a:p>
            <a:pPr indent="0" lvl="0" marL="0" marR="0" rtl="0" algn="l">
              <a:spcBef>
                <a:spcPts val="0"/>
              </a:spcBef>
              <a:spcAft>
                <a:spcPts val="0"/>
              </a:spcAft>
              <a:buNone/>
            </a:pPr>
            <a:r>
              <a:rPr i="1" lang="en-US" sz="4300">
                <a:latin typeface="Calibri"/>
                <a:ea typeface="Calibri"/>
                <a:cs typeface="Calibri"/>
                <a:sym typeface="Calibri"/>
              </a:rPr>
              <a:t>Glen Cove High School</a:t>
            </a:r>
            <a:endParaRPr/>
          </a:p>
        </p:txBody>
      </p:sp>
      <p:pic>
        <p:nvPicPr>
          <p:cNvPr id="86" name="Google Shape;86;p1"/>
          <p:cNvPicPr preferRelativeResize="0"/>
          <p:nvPr/>
        </p:nvPicPr>
        <p:blipFill rotWithShape="1">
          <a:blip r:embed="rId3">
            <a:alphaModFix/>
          </a:blip>
          <a:srcRect b="0" l="0" r="0" t="0"/>
          <a:stretch/>
        </p:blipFill>
        <p:spPr>
          <a:xfrm>
            <a:off x="27213433" y="1161680"/>
            <a:ext cx="3945194" cy="695695"/>
          </a:xfrm>
          <a:prstGeom prst="rect">
            <a:avLst/>
          </a:prstGeom>
          <a:noFill/>
          <a:ln>
            <a:noFill/>
          </a:ln>
        </p:spPr>
      </p:pic>
      <p:sp>
        <p:nvSpPr>
          <p:cNvPr id="87" name="Google Shape;87;p1"/>
          <p:cNvSpPr txBox="1"/>
          <p:nvPr/>
        </p:nvSpPr>
        <p:spPr>
          <a:xfrm>
            <a:off x="166450" y="3767100"/>
            <a:ext cx="16290900" cy="18497700"/>
          </a:xfrm>
          <a:prstGeom prst="rect">
            <a:avLst/>
          </a:prstGeom>
          <a:noFill/>
          <a:ln>
            <a:noFill/>
          </a:ln>
        </p:spPr>
        <p:txBody>
          <a:bodyPr anchorCtr="0" anchor="t" bIns="32650" lIns="65300" spcFirstLastPara="1" rIns="65300" wrap="square" tIns="32650">
            <a:spAutoFit/>
          </a:bodyPr>
          <a:lstStyle/>
          <a:p>
            <a:pPr indent="0" lvl="0" marL="0" marR="0" rtl="0" algn="l">
              <a:spcBef>
                <a:spcPts val="0"/>
              </a:spcBef>
              <a:spcAft>
                <a:spcPts val="0"/>
              </a:spcAft>
              <a:buNone/>
            </a:pPr>
            <a:r>
              <a:rPr lang="en-US" sz="6100">
                <a:solidFill>
                  <a:schemeClr val="dk1"/>
                </a:solidFill>
                <a:latin typeface="Calibri"/>
                <a:ea typeface="Calibri"/>
                <a:cs typeface="Calibri"/>
                <a:sym typeface="Calibri"/>
              </a:rPr>
              <a:t>Abstract</a:t>
            </a:r>
            <a:endParaRPr/>
          </a:p>
          <a:p>
            <a:pPr indent="0" lvl="0" marL="0" marR="0" rtl="0" algn="l">
              <a:spcBef>
                <a:spcPts val="0"/>
              </a:spcBef>
              <a:spcAft>
                <a:spcPts val="0"/>
              </a:spcAft>
              <a:buNone/>
            </a:pPr>
            <a:r>
              <a:rPr lang="en-US" sz="3200">
                <a:solidFill>
                  <a:schemeClr val="dk1"/>
                </a:solidFill>
                <a:latin typeface="Calibri"/>
                <a:ea typeface="Calibri"/>
                <a:cs typeface="Calibri"/>
                <a:sym typeface="Calibri"/>
              </a:rPr>
              <a:t>In our project we will collect samples of algae in freshwater and compare the biodiversity in still and running water. Dosoris pond in Glen Cove will be where we find one location with both runoff and still water to collect our samples from. There’s multiple examples of freshwater algae we can find like, Blue Green Algae, Brown Algae, and Red Algae. Our hypothesis is the running water location in the fresh body of water will have more diversity since its environment is constantly cycling water from other areas. Our objective is to find the difference in biodiversity in freshwater (Dosoris pond)  with a runoff and still location of water. We are also looking to see how each plant affects each environment it is in. The materials we will be using are gloves for protection, ziplocs for storage, and 16s primer for any blue green algae detected and rbcl primer for any brown red algae collected for identification. From each location we are planning to get 10 samples from Dosoris pond in both running and still water locations.We will determine which primer to use based on the phenotype of each algae collected. </a:t>
            </a:r>
            <a:endParaRPr sz="4200">
              <a:solidFill>
                <a:schemeClr val="dk1"/>
              </a:solidFill>
              <a:latin typeface="Calibri"/>
              <a:ea typeface="Calibri"/>
              <a:cs typeface="Calibri"/>
              <a:sym typeface="Calibri"/>
            </a:endParaRPr>
          </a:p>
          <a:p>
            <a:pPr indent="0" lvl="0" marL="0" marR="0" rtl="0" algn="l">
              <a:spcBef>
                <a:spcPts val="429"/>
              </a:spcBef>
              <a:spcAft>
                <a:spcPts val="0"/>
              </a:spcAft>
              <a:buNone/>
            </a:pPr>
            <a:r>
              <a:rPr lang="en-US" sz="6100">
                <a:solidFill>
                  <a:schemeClr val="dk1"/>
                </a:solidFill>
                <a:latin typeface="Calibri"/>
                <a:ea typeface="Calibri"/>
                <a:cs typeface="Calibri"/>
                <a:sym typeface="Calibri"/>
              </a:rPr>
              <a:t>Introduction</a:t>
            </a:r>
            <a:endParaRPr/>
          </a:p>
          <a:p>
            <a:pPr indent="0" lvl="0" marL="0" marR="0" rtl="0" algn="l">
              <a:spcBef>
                <a:spcPts val="429"/>
              </a:spcBef>
              <a:spcAft>
                <a:spcPts val="0"/>
              </a:spcAft>
              <a:buNone/>
            </a:pPr>
            <a:r>
              <a:rPr lang="en-US" sz="3700">
                <a:solidFill>
                  <a:schemeClr val="dk1"/>
                </a:solidFill>
                <a:latin typeface="Calibri"/>
                <a:ea typeface="Calibri"/>
                <a:cs typeface="Calibri"/>
                <a:sym typeface="Calibri"/>
              </a:rPr>
              <a:t>I</a:t>
            </a:r>
            <a:r>
              <a:rPr lang="en-US" sz="4000">
                <a:solidFill>
                  <a:schemeClr val="dk1"/>
                </a:solidFill>
                <a:latin typeface="Calibri"/>
                <a:ea typeface="Calibri"/>
                <a:cs typeface="Calibri"/>
                <a:sym typeface="Calibri"/>
              </a:rPr>
              <a:t>n our project we will collect samples of algae in freshwater and compare the biodiversity in still and running water. We will do this by going to one freshwater location, Dosoris Pond. There we will find one location with runoff and one with still water to be able to analyze based on the environment. </a:t>
            </a:r>
            <a:endParaRPr sz="3900">
              <a:solidFill>
                <a:schemeClr val="dk1"/>
              </a:solidFill>
              <a:latin typeface="Calibri"/>
              <a:ea typeface="Calibri"/>
              <a:cs typeface="Calibri"/>
              <a:sym typeface="Calibri"/>
            </a:endParaRPr>
          </a:p>
          <a:p>
            <a:pPr indent="0" lvl="0" marL="0" marR="0" rtl="0" algn="l">
              <a:spcBef>
                <a:spcPts val="429"/>
              </a:spcBef>
              <a:spcAft>
                <a:spcPts val="0"/>
              </a:spcAft>
              <a:buNone/>
            </a:pPr>
            <a:r>
              <a:rPr lang="en-US" sz="6100">
                <a:solidFill>
                  <a:schemeClr val="dk1"/>
                </a:solidFill>
                <a:latin typeface="Calibri"/>
                <a:ea typeface="Calibri"/>
                <a:cs typeface="Calibri"/>
                <a:sym typeface="Calibri"/>
              </a:rPr>
              <a:t>Materials &amp; Methods </a:t>
            </a:r>
            <a:endParaRPr sz="3900">
              <a:solidFill>
                <a:schemeClr val="dk1"/>
              </a:solidFill>
              <a:latin typeface="Calibri"/>
              <a:ea typeface="Calibri"/>
              <a:cs typeface="Calibri"/>
              <a:sym typeface="Calibri"/>
            </a:endParaRPr>
          </a:p>
          <a:p>
            <a:pPr indent="0" lvl="0" marL="0" marR="0" rtl="0" algn="l">
              <a:spcBef>
                <a:spcPts val="429"/>
              </a:spcBef>
              <a:spcAft>
                <a:spcPts val="0"/>
              </a:spcAft>
              <a:buNone/>
            </a:pPr>
            <a:r>
              <a:rPr lang="en-US" sz="3800">
                <a:solidFill>
                  <a:schemeClr val="dk1"/>
                </a:solidFill>
                <a:latin typeface="Calibri"/>
                <a:ea typeface="Calibri"/>
                <a:cs typeface="Calibri"/>
                <a:sym typeface="Calibri"/>
              </a:rPr>
              <a:t>Gloves will be worn for protection and then one sample will be collected for each species of algae, we will base this mostly on phenotype, and try to collect samples that look visibly different. We will put one sample in each ziploc bag and label each one with what site we got it from, and the date. We will take photos of every place we find so that we can compare and contrast later. Algae will be kept in the freezer until DNA barcoding.</a:t>
            </a:r>
            <a:endParaRPr sz="3900">
              <a:solidFill>
                <a:schemeClr val="dk1"/>
              </a:solidFill>
              <a:latin typeface="Calibri"/>
              <a:ea typeface="Calibri"/>
              <a:cs typeface="Calibri"/>
              <a:sym typeface="Calibri"/>
            </a:endParaRPr>
          </a:p>
          <a:p>
            <a:pPr indent="0" lvl="0" marL="0" marR="0" rtl="0" algn="l">
              <a:spcBef>
                <a:spcPts val="429"/>
              </a:spcBef>
              <a:spcAft>
                <a:spcPts val="0"/>
              </a:spcAft>
              <a:buNone/>
            </a:pPr>
            <a:r>
              <a:rPr lang="en-US" sz="6100">
                <a:solidFill>
                  <a:schemeClr val="dk1"/>
                </a:solidFill>
                <a:latin typeface="Calibri"/>
                <a:ea typeface="Calibri"/>
                <a:cs typeface="Calibri"/>
                <a:sym typeface="Calibri"/>
              </a:rPr>
              <a:t>Results</a:t>
            </a:r>
            <a:endParaRPr/>
          </a:p>
          <a:p>
            <a:pPr indent="0" lvl="0" marL="0" marR="0" rtl="0" algn="l">
              <a:spcBef>
                <a:spcPts val="429"/>
              </a:spcBef>
              <a:spcAft>
                <a:spcPts val="0"/>
              </a:spcAft>
              <a:buNone/>
            </a:pPr>
            <a:r>
              <a:rPr lang="en-US" sz="3200">
                <a:solidFill>
                  <a:schemeClr val="dk1"/>
                </a:solidFill>
                <a:latin typeface="Calibri"/>
                <a:ea typeface="Calibri"/>
                <a:cs typeface="Calibri"/>
                <a:sym typeface="Calibri"/>
              </a:rPr>
              <a:t>In our study, DNA barcoding was used to identify three distinct species of algae: Ulva sp (sea lettuce), Ulva compressa (thread weed), and Ulva prolifera (branched string lettuce). The results were based on the analysis of genetic markers, confirming the presence of these species in the sampled area. DNA barcoding provided precise identification, allowing for the differentiation of these algae based on their genetic sequences</a:t>
            </a:r>
            <a:endParaRPr sz="3200">
              <a:solidFill>
                <a:schemeClr val="dk1"/>
              </a:solidFill>
              <a:latin typeface="Calibri"/>
              <a:ea typeface="Calibri"/>
              <a:cs typeface="Calibri"/>
              <a:sym typeface="Calibri"/>
            </a:endParaRPr>
          </a:p>
        </p:txBody>
      </p:sp>
      <p:sp>
        <p:nvSpPr>
          <p:cNvPr id="88" name="Google Shape;88;p1"/>
          <p:cNvSpPr txBox="1"/>
          <p:nvPr/>
        </p:nvSpPr>
        <p:spPr>
          <a:xfrm>
            <a:off x="16457350" y="10287011"/>
            <a:ext cx="14774700" cy="12012900"/>
          </a:xfrm>
          <a:prstGeom prst="rect">
            <a:avLst/>
          </a:prstGeom>
          <a:noFill/>
          <a:ln>
            <a:noFill/>
          </a:ln>
        </p:spPr>
        <p:txBody>
          <a:bodyPr anchorCtr="0" anchor="t" bIns="32650" lIns="65300" spcFirstLastPara="1" rIns="65300" wrap="square" tIns="32650">
            <a:spAutoFit/>
          </a:bodyPr>
          <a:lstStyle/>
          <a:p>
            <a:pPr indent="0" lvl="0" marL="0" marR="0" rtl="0" algn="l">
              <a:spcBef>
                <a:spcPts val="0"/>
              </a:spcBef>
              <a:spcAft>
                <a:spcPts val="0"/>
              </a:spcAft>
              <a:buNone/>
            </a:pPr>
            <a:r>
              <a:rPr lang="en-US" sz="6100">
                <a:solidFill>
                  <a:schemeClr val="dk1"/>
                </a:solidFill>
                <a:latin typeface="Calibri"/>
                <a:ea typeface="Calibri"/>
                <a:cs typeface="Calibri"/>
                <a:sym typeface="Calibri"/>
              </a:rPr>
              <a:t>Discussion </a:t>
            </a:r>
            <a:endParaRPr/>
          </a:p>
          <a:p>
            <a:pPr indent="0" lvl="0" marL="0" marR="0" rtl="0" algn="l">
              <a:spcBef>
                <a:spcPts val="429"/>
              </a:spcBef>
              <a:spcAft>
                <a:spcPts val="0"/>
              </a:spcAft>
              <a:buNone/>
            </a:pPr>
            <a:r>
              <a:rPr lang="en-US" sz="3000">
                <a:solidFill>
                  <a:schemeClr val="dk1"/>
                </a:solidFill>
                <a:latin typeface="Times New Roman"/>
                <a:ea typeface="Times New Roman"/>
                <a:cs typeface="Times New Roman"/>
                <a:sym typeface="Times New Roman"/>
              </a:rPr>
              <a:t>Ulva lactuca (Sea Lettuce): This species is commonly found in both still and running water, Cladophora (Thread Weed): Cladophora species often prefer running water, Codium fragile (Branched String Lettuce): Codium fragile is typically found in marine environments, often in areas with moderate water movement. The presence of </a:t>
            </a:r>
            <a:r>
              <a:rPr i="1" lang="en-US" sz="3000">
                <a:solidFill>
                  <a:schemeClr val="dk1"/>
                </a:solidFill>
                <a:latin typeface="Times New Roman"/>
                <a:ea typeface="Times New Roman"/>
                <a:cs typeface="Times New Roman"/>
                <a:sym typeface="Times New Roman"/>
              </a:rPr>
              <a:t>Ulva lactuca</a:t>
            </a:r>
            <a:r>
              <a:rPr lang="en-US" sz="3000">
                <a:solidFill>
                  <a:schemeClr val="dk1"/>
                </a:solidFill>
                <a:latin typeface="Times New Roman"/>
                <a:ea typeface="Times New Roman"/>
                <a:cs typeface="Times New Roman"/>
                <a:sym typeface="Times New Roman"/>
              </a:rPr>
              <a:t>, </a:t>
            </a:r>
            <a:r>
              <a:rPr i="1" lang="en-US" sz="3000">
                <a:solidFill>
                  <a:schemeClr val="dk1"/>
                </a:solidFill>
                <a:latin typeface="Times New Roman"/>
                <a:ea typeface="Times New Roman"/>
                <a:cs typeface="Times New Roman"/>
                <a:sym typeface="Times New Roman"/>
              </a:rPr>
              <a:t>Cladophora</a:t>
            </a:r>
            <a:r>
              <a:rPr lang="en-US" sz="3000">
                <a:solidFill>
                  <a:schemeClr val="dk1"/>
                </a:solidFill>
                <a:latin typeface="Times New Roman"/>
                <a:ea typeface="Times New Roman"/>
                <a:cs typeface="Times New Roman"/>
                <a:sym typeface="Times New Roman"/>
              </a:rPr>
              <a:t>, and </a:t>
            </a:r>
            <a:r>
              <a:rPr i="1" lang="en-US" sz="3000">
                <a:solidFill>
                  <a:schemeClr val="dk1"/>
                </a:solidFill>
                <a:latin typeface="Times New Roman"/>
                <a:ea typeface="Times New Roman"/>
                <a:cs typeface="Times New Roman"/>
                <a:sym typeface="Times New Roman"/>
              </a:rPr>
              <a:t>Codium fragile</a:t>
            </a:r>
            <a:r>
              <a:rPr lang="en-US" sz="3000">
                <a:solidFill>
                  <a:schemeClr val="dk1"/>
                </a:solidFill>
                <a:latin typeface="Times New Roman"/>
                <a:ea typeface="Times New Roman"/>
                <a:cs typeface="Times New Roman"/>
                <a:sym typeface="Times New Roman"/>
              </a:rPr>
              <a:t> indicates moderate biodiversity in the studied area. If these species are part of a larger, diverse ecosystem, it suggests higher biodiversity. However, if these are the only dominant algae present, it could reflect lower biodiversity in that specific region. </a:t>
            </a:r>
            <a:endParaRPr sz="3900">
              <a:solidFill>
                <a:schemeClr val="dk1"/>
              </a:solidFill>
              <a:latin typeface="Calibri"/>
              <a:ea typeface="Calibri"/>
              <a:cs typeface="Calibri"/>
              <a:sym typeface="Calibri"/>
            </a:endParaRPr>
          </a:p>
          <a:p>
            <a:pPr indent="0" lvl="0" marL="0" marR="0" rtl="0" algn="l">
              <a:spcBef>
                <a:spcPts val="0"/>
              </a:spcBef>
              <a:spcAft>
                <a:spcPts val="0"/>
              </a:spcAft>
              <a:buNone/>
            </a:pPr>
            <a:r>
              <a:rPr lang="en-US" sz="6100">
                <a:solidFill>
                  <a:schemeClr val="dk1"/>
                </a:solidFill>
                <a:latin typeface="Calibri"/>
                <a:ea typeface="Calibri"/>
                <a:cs typeface="Calibri"/>
                <a:sym typeface="Calibri"/>
              </a:rPr>
              <a:t>References</a:t>
            </a:r>
            <a:endParaRPr/>
          </a:p>
          <a:p>
            <a:pPr indent="-457200" lvl="0" marL="457200" rtl="0" algn="l">
              <a:lnSpc>
                <a:spcPct val="100000"/>
              </a:lnSpc>
              <a:spcBef>
                <a:spcPts val="0"/>
              </a:spcBef>
              <a:spcAft>
                <a:spcPts val="0"/>
              </a:spcAft>
              <a:buClr>
                <a:schemeClr val="dk1"/>
              </a:buClr>
              <a:buSzPts val="1100"/>
              <a:buFont typeface="Arial"/>
              <a:buNone/>
            </a:pPr>
            <a:r>
              <a:rPr lang="en-US" sz="1100">
                <a:solidFill>
                  <a:schemeClr val="dk1"/>
                </a:solidFill>
                <a:latin typeface="Calibri"/>
                <a:ea typeface="Calibri"/>
                <a:cs typeface="Calibri"/>
                <a:sym typeface="Calibri"/>
              </a:rPr>
              <a:t>“</a:t>
            </a:r>
            <a:r>
              <a:rPr lang="en-US" sz="1000">
                <a:solidFill>
                  <a:schemeClr val="dk1"/>
                </a:solidFill>
                <a:latin typeface="Calibri"/>
                <a:ea typeface="Calibri"/>
                <a:cs typeface="Calibri"/>
                <a:sym typeface="Calibri"/>
              </a:rPr>
              <a:t>A</a:t>
            </a:r>
            <a:r>
              <a:rPr lang="en-US" sz="2800">
                <a:solidFill>
                  <a:schemeClr val="dk1"/>
                </a:solidFill>
                <a:latin typeface="Calibri"/>
                <a:ea typeface="Calibri"/>
                <a:cs typeface="Calibri"/>
                <a:sym typeface="Calibri"/>
              </a:rPr>
              <a:t>quatic Invaders of the Sound!” </a:t>
            </a:r>
            <a:r>
              <a:rPr i="1" lang="en-US" sz="2800">
                <a:solidFill>
                  <a:schemeClr val="dk1"/>
                </a:solidFill>
                <a:latin typeface="Calibri"/>
                <a:ea typeface="Calibri"/>
                <a:cs typeface="Calibri"/>
                <a:sym typeface="Calibri"/>
              </a:rPr>
              <a:t>Long Island Sound Study</a:t>
            </a:r>
            <a:r>
              <a:rPr lang="en-US" sz="2800">
                <a:solidFill>
                  <a:schemeClr val="dk1"/>
                </a:solidFill>
                <a:latin typeface="Calibri"/>
                <a:ea typeface="Calibri"/>
                <a:cs typeface="Calibri"/>
                <a:sym typeface="Calibri"/>
              </a:rPr>
              <a:t>, 23 February 2021, https://longislandsoundstudy.net/2021/02/aquatic-invaders-of-the-sound/. Accessed 6 November 2024.</a:t>
            </a:r>
            <a:endParaRPr sz="2800">
              <a:solidFill>
                <a:schemeClr val="dk1"/>
              </a:solidFill>
              <a:latin typeface="Calibri"/>
              <a:ea typeface="Calibri"/>
              <a:cs typeface="Calibri"/>
              <a:sym typeface="Calibri"/>
            </a:endParaRPr>
          </a:p>
          <a:p>
            <a:pPr indent="-457200" lvl="0" marL="457200" rtl="0" algn="l">
              <a:lnSpc>
                <a:spcPct val="100000"/>
              </a:lnSpc>
              <a:spcBef>
                <a:spcPts val="0"/>
              </a:spcBef>
              <a:spcAft>
                <a:spcPts val="0"/>
              </a:spcAft>
              <a:buClr>
                <a:schemeClr val="dk1"/>
              </a:buClr>
              <a:buSzPts val="1100"/>
              <a:buFont typeface="Arial"/>
              <a:buNone/>
            </a:pPr>
            <a:r>
              <a:rPr lang="en-US" sz="2800">
                <a:solidFill>
                  <a:schemeClr val="dk1"/>
                </a:solidFill>
                <a:latin typeface="Calibri"/>
                <a:ea typeface="Calibri"/>
                <a:cs typeface="Calibri"/>
                <a:sym typeface="Calibri"/>
              </a:rPr>
              <a:t>“Blue-green algae and harmful algal blooms.” </a:t>
            </a:r>
            <a:r>
              <a:rPr i="1" lang="en-US" sz="2800">
                <a:solidFill>
                  <a:schemeClr val="dk1"/>
                </a:solidFill>
                <a:latin typeface="Calibri"/>
                <a:ea typeface="Calibri"/>
                <a:cs typeface="Calibri"/>
                <a:sym typeface="Calibri"/>
              </a:rPr>
              <a:t>Minnesota Pollution Control Agency</a:t>
            </a:r>
            <a:r>
              <a:rPr lang="en-US" sz="2800">
                <a:solidFill>
                  <a:schemeClr val="dk1"/>
                </a:solidFill>
                <a:latin typeface="Calibri"/>
                <a:ea typeface="Calibri"/>
                <a:cs typeface="Calibri"/>
                <a:sym typeface="Calibri"/>
              </a:rPr>
              <a:t>, https://www.pca.state.mn.us/air-water-land-climate/blue-green-algae-and-harmful-algal-blooms. Accessed 28 October 2024.</a:t>
            </a:r>
            <a:endParaRPr sz="2800">
              <a:solidFill>
                <a:schemeClr val="dk1"/>
              </a:solidFill>
              <a:latin typeface="Calibri"/>
              <a:ea typeface="Calibri"/>
              <a:cs typeface="Calibri"/>
              <a:sym typeface="Calibri"/>
            </a:endParaRPr>
          </a:p>
          <a:p>
            <a:pPr indent="-457200" lvl="0" marL="457200" rtl="0" algn="l">
              <a:lnSpc>
                <a:spcPct val="100000"/>
              </a:lnSpc>
              <a:spcBef>
                <a:spcPts val="0"/>
              </a:spcBef>
              <a:spcAft>
                <a:spcPts val="0"/>
              </a:spcAft>
              <a:buSzPts val="1100"/>
              <a:buNone/>
            </a:pPr>
            <a:r>
              <a:rPr lang="en-US" sz="2800">
                <a:solidFill>
                  <a:schemeClr val="dk1"/>
                </a:solidFill>
                <a:latin typeface="Calibri"/>
                <a:ea typeface="Calibri"/>
                <a:cs typeface="Calibri"/>
                <a:sym typeface="Calibri"/>
              </a:rPr>
              <a:t>Burton, Rebecca. “Sargassum: Seaweed or Brown Algae – Thompson Earth Systems Institute.” </a:t>
            </a:r>
            <a:r>
              <a:rPr i="1" lang="en-US" sz="2800">
                <a:solidFill>
                  <a:schemeClr val="dk1"/>
                </a:solidFill>
                <a:latin typeface="Calibri"/>
                <a:ea typeface="Calibri"/>
                <a:cs typeface="Calibri"/>
                <a:sym typeface="Calibri"/>
              </a:rPr>
              <a:t>Florida Museum</a:t>
            </a:r>
            <a:r>
              <a:rPr lang="en-US" sz="2800">
                <a:solidFill>
                  <a:schemeClr val="dk1"/>
                </a:solidFill>
                <a:latin typeface="Calibri"/>
                <a:ea typeface="Calibri"/>
                <a:cs typeface="Calibri"/>
                <a:sym typeface="Calibri"/>
              </a:rPr>
              <a:t>, 15 July 2018, https://www.floridamuseum.ufl.edu/earth-systems/blog/sargassum-seaweed-or-brown-algae/. Accessed 28 October 2024.</a:t>
            </a:r>
            <a:endParaRPr sz="3700">
              <a:solidFill>
                <a:schemeClr val="dk1"/>
              </a:solidFill>
              <a:latin typeface="Calibri"/>
              <a:ea typeface="Calibri"/>
              <a:cs typeface="Calibri"/>
              <a:sym typeface="Calibri"/>
            </a:endParaRPr>
          </a:p>
          <a:p>
            <a:pPr indent="0" lvl="0" marL="0" marR="0" rtl="0" algn="l">
              <a:spcBef>
                <a:spcPts val="0"/>
              </a:spcBef>
              <a:spcAft>
                <a:spcPts val="0"/>
              </a:spcAft>
              <a:buNone/>
            </a:pPr>
            <a:r>
              <a:rPr lang="en-US" sz="6100">
                <a:solidFill>
                  <a:schemeClr val="dk1"/>
                </a:solidFill>
                <a:latin typeface="Calibri"/>
                <a:ea typeface="Calibri"/>
                <a:cs typeface="Calibri"/>
                <a:sym typeface="Calibri"/>
              </a:rPr>
              <a:t>Acknowledgements</a:t>
            </a:r>
            <a:endParaRPr/>
          </a:p>
          <a:p>
            <a:pPr indent="0" lvl="0" marL="0" marR="0" rtl="0" algn="l">
              <a:spcBef>
                <a:spcPts val="429"/>
              </a:spcBef>
              <a:spcAft>
                <a:spcPts val="0"/>
              </a:spcAft>
              <a:buNone/>
            </a:pPr>
            <a:r>
              <a:rPr lang="en-US" sz="3200">
                <a:solidFill>
                  <a:schemeClr val="dk1"/>
                </a:solidFill>
                <a:latin typeface="Calibri"/>
                <a:ea typeface="Calibri"/>
                <a:cs typeface="Calibri"/>
                <a:sym typeface="Calibri"/>
              </a:rPr>
              <a:t>We would like to </a:t>
            </a:r>
            <a:r>
              <a:rPr lang="en-US" sz="3200">
                <a:solidFill>
                  <a:schemeClr val="dk1"/>
                </a:solidFill>
                <a:latin typeface="Calibri"/>
                <a:ea typeface="Calibri"/>
                <a:cs typeface="Calibri"/>
                <a:sym typeface="Calibri"/>
              </a:rPr>
              <a:t>thank C</a:t>
            </a:r>
            <a:r>
              <a:rPr lang="en-US" sz="3200">
                <a:solidFill>
                  <a:schemeClr val="dk1"/>
                </a:solidFill>
                <a:latin typeface="Calibri"/>
                <a:ea typeface="Calibri"/>
                <a:cs typeface="Calibri"/>
                <a:sym typeface="Calibri"/>
              </a:rPr>
              <a:t>old Spring H</a:t>
            </a:r>
            <a:r>
              <a:rPr lang="en-US" sz="3200">
                <a:solidFill>
                  <a:schemeClr val="dk1"/>
                </a:solidFill>
                <a:latin typeface="Calibri"/>
                <a:ea typeface="Calibri"/>
                <a:cs typeface="Calibri"/>
                <a:sym typeface="Calibri"/>
              </a:rPr>
              <a:t>arbor</a:t>
            </a:r>
            <a:r>
              <a:rPr lang="en-US" sz="3200">
                <a:solidFill>
                  <a:schemeClr val="dk1"/>
                </a:solidFill>
                <a:latin typeface="Calibri"/>
                <a:ea typeface="Calibri"/>
                <a:cs typeface="Calibri"/>
                <a:sym typeface="Calibri"/>
              </a:rPr>
              <a:t> Learning Center for providing us with all the materials </a:t>
            </a:r>
            <a:r>
              <a:rPr lang="en-US" sz="3200">
                <a:solidFill>
                  <a:schemeClr val="dk1"/>
                </a:solidFill>
                <a:latin typeface="Calibri"/>
                <a:ea typeface="Calibri"/>
                <a:cs typeface="Calibri"/>
                <a:sym typeface="Calibri"/>
              </a:rPr>
              <a:t>needed</a:t>
            </a:r>
            <a:r>
              <a:rPr lang="en-US" sz="3200">
                <a:solidFill>
                  <a:schemeClr val="dk1"/>
                </a:solidFill>
                <a:latin typeface="Calibri"/>
                <a:ea typeface="Calibri"/>
                <a:cs typeface="Calibri"/>
                <a:sym typeface="Calibri"/>
              </a:rPr>
              <a:t> for our experiment and thank you to Jeffrey petracca for </a:t>
            </a:r>
            <a:r>
              <a:rPr lang="en-US" sz="3200">
                <a:solidFill>
                  <a:schemeClr val="dk1"/>
                </a:solidFill>
                <a:latin typeface="Calibri"/>
                <a:ea typeface="Calibri"/>
                <a:cs typeface="Calibri"/>
                <a:sym typeface="Calibri"/>
              </a:rPr>
              <a:t>helping</a:t>
            </a:r>
            <a:r>
              <a:rPr lang="en-US" sz="3200">
                <a:solidFill>
                  <a:schemeClr val="dk1"/>
                </a:solidFill>
                <a:latin typeface="Calibri"/>
                <a:ea typeface="Calibri"/>
                <a:cs typeface="Calibri"/>
                <a:sym typeface="Calibri"/>
              </a:rPr>
              <a:t> us with our </a:t>
            </a:r>
            <a:r>
              <a:rPr lang="en-US" sz="3200">
                <a:solidFill>
                  <a:schemeClr val="dk1"/>
                </a:solidFill>
                <a:latin typeface="Calibri"/>
                <a:ea typeface="Calibri"/>
                <a:cs typeface="Calibri"/>
                <a:sym typeface="Calibri"/>
              </a:rPr>
              <a:t>experiments</a:t>
            </a:r>
            <a:r>
              <a:rPr lang="en-US" sz="3200">
                <a:solidFill>
                  <a:schemeClr val="dk1"/>
                </a:solidFill>
                <a:latin typeface="Calibri"/>
                <a:ea typeface="Calibri"/>
                <a:cs typeface="Calibri"/>
                <a:sym typeface="Calibri"/>
              </a:rPr>
              <a:t> . </a:t>
            </a:r>
            <a:endParaRPr sz="700"/>
          </a:p>
        </p:txBody>
      </p:sp>
      <p:pic>
        <p:nvPicPr>
          <p:cNvPr descr="http://www.seplessons.org/files/SEPA_Signage.jpg" id="89" name="Google Shape;89;p1"/>
          <p:cNvPicPr preferRelativeResize="0"/>
          <p:nvPr/>
        </p:nvPicPr>
        <p:blipFill rotWithShape="1">
          <a:blip r:embed="rId4">
            <a:alphaModFix/>
          </a:blip>
          <a:srcRect b="0" l="0" r="0" t="0"/>
          <a:stretch/>
        </p:blipFill>
        <p:spPr>
          <a:xfrm>
            <a:off x="27629302" y="2263117"/>
            <a:ext cx="3428768" cy="798571"/>
          </a:xfrm>
          <a:prstGeom prst="rect">
            <a:avLst/>
          </a:prstGeom>
          <a:noFill/>
          <a:ln>
            <a:noFill/>
          </a:ln>
        </p:spPr>
      </p:pic>
      <p:pic>
        <p:nvPicPr>
          <p:cNvPr id="90" name="Google Shape;90;p1"/>
          <p:cNvPicPr preferRelativeResize="0"/>
          <p:nvPr/>
        </p:nvPicPr>
        <p:blipFill rotWithShape="1">
          <a:blip r:embed="rId5">
            <a:alphaModFix/>
          </a:blip>
          <a:srcRect b="0" l="0" r="0" t="0"/>
          <a:stretch/>
        </p:blipFill>
        <p:spPr>
          <a:xfrm>
            <a:off x="1351672" y="1374658"/>
            <a:ext cx="4041791" cy="1632777"/>
          </a:xfrm>
          <a:prstGeom prst="rect">
            <a:avLst/>
          </a:prstGeom>
          <a:noFill/>
          <a:ln>
            <a:noFill/>
          </a:ln>
        </p:spPr>
      </p:pic>
      <p:pic>
        <p:nvPicPr>
          <p:cNvPr descr="nih-logo.gif" id="91" name="Google Shape;91;p1"/>
          <p:cNvPicPr preferRelativeResize="0"/>
          <p:nvPr/>
        </p:nvPicPr>
        <p:blipFill rotWithShape="1">
          <a:blip r:embed="rId6">
            <a:alphaModFix/>
          </a:blip>
          <a:srcRect b="0" l="0" r="0" t="0"/>
          <a:stretch/>
        </p:blipFill>
        <p:spPr>
          <a:xfrm>
            <a:off x="26576601" y="2180858"/>
            <a:ext cx="936781" cy="936781"/>
          </a:xfrm>
          <a:prstGeom prst="rect">
            <a:avLst/>
          </a:prstGeom>
          <a:noFill/>
          <a:ln>
            <a:noFill/>
          </a:ln>
        </p:spPr>
      </p:pic>
      <p:pic>
        <p:nvPicPr>
          <p:cNvPr id="92" name="Google Shape;92;p1" title="algae gel .jpg"/>
          <p:cNvPicPr preferRelativeResize="0"/>
          <p:nvPr/>
        </p:nvPicPr>
        <p:blipFill rotWithShape="1">
          <a:blip r:embed="rId7">
            <a:alphaModFix/>
          </a:blip>
          <a:srcRect b="34853" l="0" r="0" t="0"/>
          <a:stretch/>
        </p:blipFill>
        <p:spPr>
          <a:xfrm>
            <a:off x="19514225" y="3341915"/>
            <a:ext cx="8371100" cy="727152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2011-05-13T20:15:01Z</dcterms:created>
  <dc:creator>Brian Levine</dc:creator>
</cp:coreProperties>
</file>