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30272038" cy="192992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16" y="-344"/>
      </p:cViewPr>
      <p:guideLst>
        <p:guide orient="horz" pos="18144"/>
        <p:guide orient="horz" pos="288"/>
        <p:guide pos="287"/>
        <p:guide pos="25055"/>
        <p:guide orient="horz" pos="13608"/>
        <p:guide orient="horz" pos="216"/>
        <p:guide pos="235"/>
        <p:guide pos="205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710738" y="1449388"/>
            <a:ext cx="10850562" cy="7232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3027205" y="9167139"/>
            <a:ext cx="24217629" cy="8684657"/>
          </a:xfrm>
          <a:prstGeom prst="rect">
            <a:avLst/>
          </a:prstGeom>
          <a:noFill/>
          <a:ln>
            <a:noFill/>
          </a:ln>
        </p:spPr>
        <p:txBody>
          <a:bodyPr spcFirstLastPara="1" wrap="square" lIns="283210" tIns="283210" rIns="283210" bIns="28321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3027205" y="9167139"/>
            <a:ext cx="24217629" cy="8684657"/>
          </a:xfrm>
          <a:prstGeom prst="rect">
            <a:avLst/>
          </a:prstGeom>
        </p:spPr>
        <p:txBody>
          <a:bodyPr spcFirstLastPara="1" wrap="square" lIns="283210" tIns="283210" rIns="283210" bIns="283210" anchor="t" anchorCtr="0">
            <a:noAutofit/>
          </a:bodyPr>
          <a:lstStyle/>
          <a:p>
            <a:pPr marL="0" indent="0">
              <a:buNone/>
            </a:pPr>
            <a:endParaRPr/>
          </a:p>
        </p:txBody>
      </p:sp>
      <p:sp>
        <p:nvSpPr>
          <p:cNvPr id="82" name="Google Shape;82;p1:notes"/>
          <p:cNvSpPr>
            <a:spLocks noGrp="1" noRot="1" noChangeAspect="1"/>
          </p:cNvSpPr>
          <p:nvPr>
            <p:ph type="sldImg" idx="2"/>
          </p:nvPr>
        </p:nvSpPr>
        <p:spPr>
          <a:xfrm>
            <a:off x="9710738" y="1449388"/>
            <a:ext cx="10850562" cy="7232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468880" y="6817362"/>
            <a:ext cx="27980640" cy="470408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937760" y="12435840"/>
            <a:ext cx="23042880" cy="5608320"/>
          </a:xfrm>
          <a:prstGeom prst="rect">
            <a:avLst/>
          </a:prstGeom>
          <a:noFill/>
          <a:ln>
            <a:noFill/>
          </a:ln>
        </p:spPr>
        <p:txBody>
          <a:bodyPr spcFirstLastPara="1" wrap="square" lIns="313450" tIns="156725" rIns="313450" bIns="156725" anchor="t" anchorCtr="0">
            <a:normAutofit/>
          </a:bodyPr>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a:endParaRPr/>
          </a:p>
        </p:txBody>
      </p:sp>
      <p:sp>
        <p:nvSpPr>
          <p:cNvPr id="14" name="Google Shape;14;p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9217660" y="-2451097"/>
            <a:ext cx="14483081" cy="29626560"/>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8206720" y="6537964"/>
            <a:ext cx="18724880" cy="740664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119120" y="-594356"/>
            <a:ext cx="18724880" cy="21671280"/>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645920" y="5120642"/>
            <a:ext cx="29626560" cy="14483081"/>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600326" y="14102081"/>
            <a:ext cx="27980640" cy="4358640"/>
          </a:xfrm>
          <a:prstGeom prst="rect">
            <a:avLst/>
          </a:prstGeom>
          <a:noFill/>
          <a:ln>
            <a:noFill/>
          </a:ln>
        </p:spPr>
        <p:txBody>
          <a:bodyPr spcFirstLastPara="1" wrap="square" lIns="313450" tIns="156725" rIns="313450" bIns="156725" anchor="t" anchorCtr="0">
            <a:normAutofit/>
          </a:bodyPr>
          <a:lstStyle>
            <a:lvl1pPr lvl="0" algn="l">
              <a:spcBef>
                <a:spcPts val="0"/>
              </a:spcBef>
              <a:spcAft>
                <a:spcPts val="0"/>
              </a:spcAft>
              <a:buClr>
                <a:schemeClr val="dk1"/>
              </a:buClr>
              <a:buSzPts val="13700"/>
              <a:buFont typeface="Calibri"/>
              <a:buNone/>
              <a:defRPr sz="13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600326" y="9301483"/>
            <a:ext cx="27980640" cy="4800599"/>
          </a:xfrm>
          <a:prstGeom prst="rect">
            <a:avLst/>
          </a:prstGeom>
          <a:noFill/>
          <a:ln>
            <a:noFill/>
          </a:ln>
        </p:spPr>
        <p:txBody>
          <a:bodyPr spcFirstLastPara="1" wrap="square" lIns="313450" tIns="156725" rIns="313450" bIns="156725" anchor="b" anchorCtr="0">
            <a:normAutofit/>
          </a:bodyPr>
          <a:lstStyle>
            <a:lvl1pPr marL="457200" lvl="0" indent="-228600" algn="l">
              <a:spcBef>
                <a:spcPts val="1380"/>
              </a:spcBef>
              <a:spcAft>
                <a:spcPts val="0"/>
              </a:spcAft>
              <a:buClr>
                <a:srgbClr val="888888"/>
              </a:buClr>
              <a:buSzPts val="6900"/>
              <a:buNone/>
              <a:defRPr sz="6900">
                <a:solidFill>
                  <a:srgbClr val="888888"/>
                </a:solidFill>
              </a:defRPr>
            </a:lvl1pPr>
            <a:lvl2pPr marL="914400" lvl="1" indent="-228600" algn="l">
              <a:spcBef>
                <a:spcPts val="1220"/>
              </a:spcBef>
              <a:spcAft>
                <a:spcPts val="0"/>
              </a:spcAft>
              <a:buClr>
                <a:srgbClr val="888888"/>
              </a:buClr>
              <a:buSzPts val="6100"/>
              <a:buNone/>
              <a:defRPr sz="6100">
                <a:solidFill>
                  <a:srgbClr val="888888"/>
                </a:solidFill>
              </a:defRPr>
            </a:lvl2pPr>
            <a:lvl3pPr marL="1371600" lvl="2" indent="-228600" algn="l">
              <a:spcBef>
                <a:spcPts val="1080"/>
              </a:spcBef>
              <a:spcAft>
                <a:spcPts val="0"/>
              </a:spcAft>
              <a:buClr>
                <a:srgbClr val="888888"/>
              </a:buClr>
              <a:buSzPts val="5400"/>
              <a:buNone/>
              <a:defRPr sz="5400">
                <a:solidFill>
                  <a:srgbClr val="888888"/>
                </a:solidFill>
              </a:defRPr>
            </a:lvl3pPr>
            <a:lvl4pPr marL="1828800" lvl="3" indent="-228600" algn="l">
              <a:spcBef>
                <a:spcPts val="960"/>
              </a:spcBef>
              <a:spcAft>
                <a:spcPts val="0"/>
              </a:spcAft>
              <a:buClr>
                <a:srgbClr val="888888"/>
              </a:buClr>
              <a:buSzPts val="4800"/>
              <a:buNone/>
              <a:defRPr sz="4800">
                <a:solidFill>
                  <a:srgbClr val="888888"/>
                </a:solidFill>
              </a:defRPr>
            </a:lvl4pPr>
            <a:lvl5pPr marL="2286000" lvl="4" indent="-228600" algn="l">
              <a:spcBef>
                <a:spcPts val="960"/>
              </a:spcBef>
              <a:spcAft>
                <a:spcPts val="0"/>
              </a:spcAft>
              <a:buClr>
                <a:srgbClr val="888888"/>
              </a:buClr>
              <a:buSzPts val="4800"/>
              <a:buNone/>
              <a:defRPr sz="4800">
                <a:solidFill>
                  <a:srgbClr val="888888"/>
                </a:solidFill>
              </a:defRPr>
            </a:lvl5pPr>
            <a:lvl6pPr marL="2743200" lvl="5" indent="-228600" algn="l">
              <a:spcBef>
                <a:spcPts val="960"/>
              </a:spcBef>
              <a:spcAft>
                <a:spcPts val="0"/>
              </a:spcAft>
              <a:buClr>
                <a:srgbClr val="888888"/>
              </a:buClr>
              <a:buSzPts val="4800"/>
              <a:buNone/>
              <a:defRPr sz="4800">
                <a:solidFill>
                  <a:srgbClr val="888888"/>
                </a:solidFill>
              </a:defRPr>
            </a:lvl6pPr>
            <a:lvl7pPr marL="3200400" lvl="6" indent="-228600" algn="l">
              <a:spcBef>
                <a:spcPts val="960"/>
              </a:spcBef>
              <a:spcAft>
                <a:spcPts val="0"/>
              </a:spcAft>
              <a:buClr>
                <a:srgbClr val="888888"/>
              </a:buClr>
              <a:buSzPts val="4800"/>
              <a:buNone/>
              <a:defRPr sz="4800">
                <a:solidFill>
                  <a:srgbClr val="888888"/>
                </a:solidFill>
              </a:defRPr>
            </a:lvl7pPr>
            <a:lvl8pPr marL="3657600" lvl="7" indent="-228600" algn="l">
              <a:spcBef>
                <a:spcPts val="960"/>
              </a:spcBef>
              <a:spcAft>
                <a:spcPts val="0"/>
              </a:spcAft>
              <a:buClr>
                <a:srgbClr val="888888"/>
              </a:buClr>
              <a:buSzPts val="4800"/>
              <a:buNone/>
              <a:defRPr sz="4800">
                <a:solidFill>
                  <a:srgbClr val="888888"/>
                </a:solidFill>
              </a:defRPr>
            </a:lvl8pPr>
            <a:lvl9pPr marL="4114800" lvl="8" indent="-228600" algn="l">
              <a:spcBef>
                <a:spcPts val="960"/>
              </a:spcBef>
              <a:spcAft>
                <a:spcPts val="0"/>
              </a:spcAft>
              <a:buClr>
                <a:srgbClr val="888888"/>
              </a:buClr>
              <a:buSzPts val="4800"/>
              <a:buNone/>
              <a:defRPr sz="4800">
                <a:solidFill>
                  <a:srgbClr val="888888"/>
                </a:solidFill>
              </a:defRPr>
            </a:lvl9pPr>
          </a:lstStyle>
          <a:p>
            <a:endParaRPr/>
          </a:p>
        </p:txBody>
      </p:sp>
      <p:sp>
        <p:nvSpPr>
          <p:cNvPr id="26" name="Google Shape;26;p4"/>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645920" y="5120642"/>
            <a:ext cx="14538960" cy="14483081"/>
          </a:xfrm>
          <a:prstGeom prst="rect">
            <a:avLst/>
          </a:prstGeom>
          <a:noFill/>
          <a:ln>
            <a:noFill/>
          </a:ln>
        </p:spPr>
        <p:txBody>
          <a:bodyPr spcFirstLastPara="1" wrap="square" lIns="313450" tIns="156725" rIns="313450" bIns="156725" anchor="t" anchorCtr="0">
            <a:norm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15950" algn="l">
              <a:spcBef>
                <a:spcPts val="1220"/>
              </a:spcBef>
              <a:spcAft>
                <a:spcPts val="0"/>
              </a:spcAft>
              <a:buClr>
                <a:schemeClr val="dk1"/>
              </a:buClr>
              <a:buSzPts val="6100"/>
              <a:buChar char="–"/>
              <a:defRPr sz="6100"/>
            </a:lvl4pPr>
            <a:lvl5pPr marL="2286000" lvl="4" indent="-615950" algn="l">
              <a:spcBef>
                <a:spcPts val="1220"/>
              </a:spcBef>
              <a:spcAft>
                <a:spcPts val="0"/>
              </a:spcAft>
              <a:buClr>
                <a:schemeClr val="dk1"/>
              </a:buClr>
              <a:buSzPts val="6100"/>
              <a:buChar char="»"/>
              <a:defRPr sz="6100"/>
            </a:lvl5pPr>
            <a:lvl6pPr marL="2743200" lvl="5" indent="-615950" algn="l">
              <a:spcBef>
                <a:spcPts val="1220"/>
              </a:spcBef>
              <a:spcAft>
                <a:spcPts val="0"/>
              </a:spcAft>
              <a:buClr>
                <a:schemeClr val="dk1"/>
              </a:buClr>
              <a:buSzPts val="6100"/>
              <a:buChar char="•"/>
              <a:defRPr sz="6100"/>
            </a:lvl6pPr>
            <a:lvl7pPr marL="3200400" lvl="6" indent="-615950" algn="l">
              <a:spcBef>
                <a:spcPts val="1220"/>
              </a:spcBef>
              <a:spcAft>
                <a:spcPts val="0"/>
              </a:spcAft>
              <a:buClr>
                <a:schemeClr val="dk1"/>
              </a:buClr>
              <a:buSzPts val="6100"/>
              <a:buChar char="•"/>
              <a:defRPr sz="6100"/>
            </a:lvl7pPr>
            <a:lvl8pPr marL="3657600" lvl="7" indent="-615950" algn="l">
              <a:spcBef>
                <a:spcPts val="1220"/>
              </a:spcBef>
              <a:spcAft>
                <a:spcPts val="0"/>
              </a:spcAft>
              <a:buClr>
                <a:schemeClr val="dk1"/>
              </a:buClr>
              <a:buSzPts val="6100"/>
              <a:buChar char="•"/>
              <a:defRPr sz="6100"/>
            </a:lvl8pPr>
            <a:lvl9pPr marL="4114800" lvl="8" indent="-615950" algn="l">
              <a:spcBef>
                <a:spcPts val="1220"/>
              </a:spcBef>
              <a:spcAft>
                <a:spcPts val="0"/>
              </a:spcAft>
              <a:buClr>
                <a:schemeClr val="dk1"/>
              </a:buClr>
              <a:buSzPts val="6100"/>
              <a:buChar char="•"/>
              <a:defRPr sz="6100"/>
            </a:lvl9pPr>
          </a:lstStyle>
          <a:p>
            <a:endParaRPr/>
          </a:p>
        </p:txBody>
      </p:sp>
      <p:sp>
        <p:nvSpPr>
          <p:cNvPr id="32" name="Google Shape;32;p5"/>
          <p:cNvSpPr txBox="1">
            <a:spLocks noGrp="1"/>
          </p:cNvSpPr>
          <p:nvPr>
            <p:ph type="body" idx="2"/>
          </p:nvPr>
        </p:nvSpPr>
        <p:spPr>
          <a:xfrm>
            <a:off x="16733520" y="5120642"/>
            <a:ext cx="14538960" cy="14483081"/>
          </a:xfrm>
          <a:prstGeom prst="rect">
            <a:avLst/>
          </a:prstGeom>
          <a:noFill/>
          <a:ln>
            <a:noFill/>
          </a:ln>
        </p:spPr>
        <p:txBody>
          <a:bodyPr spcFirstLastPara="1" wrap="square" lIns="313450" tIns="156725" rIns="313450" bIns="156725" anchor="t" anchorCtr="0">
            <a:norm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15950" algn="l">
              <a:spcBef>
                <a:spcPts val="1220"/>
              </a:spcBef>
              <a:spcAft>
                <a:spcPts val="0"/>
              </a:spcAft>
              <a:buClr>
                <a:schemeClr val="dk1"/>
              </a:buClr>
              <a:buSzPts val="6100"/>
              <a:buChar char="–"/>
              <a:defRPr sz="6100"/>
            </a:lvl4pPr>
            <a:lvl5pPr marL="2286000" lvl="4" indent="-615950" algn="l">
              <a:spcBef>
                <a:spcPts val="1220"/>
              </a:spcBef>
              <a:spcAft>
                <a:spcPts val="0"/>
              </a:spcAft>
              <a:buClr>
                <a:schemeClr val="dk1"/>
              </a:buClr>
              <a:buSzPts val="6100"/>
              <a:buChar char="»"/>
              <a:defRPr sz="6100"/>
            </a:lvl5pPr>
            <a:lvl6pPr marL="2743200" lvl="5" indent="-615950" algn="l">
              <a:spcBef>
                <a:spcPts val="1220"/>
              </a:spcBef>
              <a:spcAft>
                <a:spcPts val="0"/>
              </a:spcAft>
              <a:buClr>
                <a:schemeClr val="dk1"/>
              </a:buClr>
              <a:buSzPts val="6100"/>
              <a:buChar char="•"/>
              <a:defRPr sz="6100"/>
            </a:lvl6pPr>
            <a:lvl7pPr marL="3200400" lvl="6" indent="-615950" algn="l">
              <a:spcBef>
                <a:spcPts val="1220"/>
              </a:spcBef>
              <a:spcAft>
                <a:spcPts val="0"/>
              </a:spcAft>
              <a:buClr>
                <a:schemeClr val="dk1"/>
              </a:buClr>
              <a:buSzPts val="6100"/>
              <a:buChar char="•"/>
              <a:defRPr sz="6100"/>
            </a:lvl7pPr>
            <a:lvl8pPr marL="3657600" lvl="7" indent="-615950" algn="l">
              <a:spcBef>
                <a:spcPts val="1220"/>
              </a:spcBef>
              <a:spcAft>
                <a:spcPts val="0"/>
              </a:spcAft>
              <a:buClr>
                <a:schemeClr val="dk1"/>
              </a:buClr>
              <a:buSzPts val="6100"/>
              <a:buChar char="•"/>
              <a:defRPr sz="6100"/>
            </a:lvl8pPr>
            <a:lvl9pPr marL="4114800" lvl="8" indent="-615950" algn="l">
              <a:spcBef>
                <a:spcPts val="1220"/>
              </a:spcBef>
              <a:spcAft>
                <a:spcPts val="0"/>
              </a:spcAft>
              <a:buClr>
                <a:schemeClr val="dk1"/>
              </a:buClr>
              <a:buSzPts val="6100"/>
              <a:buChar char="•"/>
              <a:defRPr sz="6100"/>
            </a:lvl9pPr>
          </a:lstStyle>
          <a:p>
            <a:endParaRPr/>
          </a:p>
        </p:txBody>
      </p:sp>
      <p:sp>
        <p:nvSpPr>
          <p:cNvPr id="33" name="Google Shape;33;p5"/>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645921" y="4912363"/>
            <a:ext cx="14544677" cy="2047238"/>
          </a:xfrm>
          <a:prstGeom prst="rect">
            <a:avLst/>
          </a:prstGeom>
          <a:noFill/>
          <a:ln>
            <a:noFill/>
          </a:ln>
        </p:spPr>
        <p:txBody>
          <a:bodyPr spcFirstLastPara="1" wrap="square" lIns="313450" tIns="156725" rIns="313450" bIns="156725" anchor="b" anchorCtr="0">
            <a:norm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20"/>
              </a:spcBef>
              <a:spcAft>
                <a:spcPts val="0"/>
              </a:spcAft>
              <a:buClr>
                <a:schemeClr val="dk1"/>
              </a:buClr>
              <a:buSzPts val="6100"/>
              <a:buNone/>
              <a:defRPr sz="6100" b="1"/>
            </a:lvl3pPr>
            <a:lvl4pPr marL="1828800" lvl="3" indent="-228600" algn="l">
              <a:spcBef>
                <a:spcPts val="1080"/>
              </a:spcBef>
              <a:spcAft>
                <a:spcPts val="0"/>
              </a:spcAft>
              <a:buClr>
                <a:schemeClr val="dk1"/>
              </a:buClr>
              <a:buSzPts val="5400"/>
              <a:buNone/>
              <a:defRPr sz="5400" b="1"/>
            </a:lvl4pPr>
            <a:lvl5pPr marL="2286000" lvl="4" indent="-228600" algn="l">
              <a:spcBef>
                <a:spcPts val="1080"/>
              </a:spcBef>
              <a:spcAft>
                <a:spcPts val="0"/>
              </a:spcAft>
              <a:buClr>
                <a:schemeClr val="dk1"/>
              </a:buClr>
              <a:buSzPts val="5400"/>
              <a:buNone/>
              <a:defRPr sz="5400" b="1"/>
            </a:lvl5pPr>
            <a:lvl6pPr marL="2743200" lvl="5" indent="-228600" algn="l">
              <a:spcBef>
                <a:spcPts val="1080"/>
              </a:spcBef>
              <a:spcAft>
                <a:spcPts val="0"/>
              </a:spcAft>
              <a:buClr>
                <a:schemeClr val="dk1"/>
              </a:buClr>
              <a:buSzPts val="5400"/>
              <a:buNone/>
              <a:defRPr sz="5400" b="1"/>
            </a:lvl6pPr>
            <a:lvl7pPr marL="3200400" lvl="6" indent="-228600" algn="l">
              <a:spcBef>
                <a:spcPts val="1080"/>
              </a:spcBef>
              <a:spcAft>
                <a:spcPts val="0"/>
              </a:spcAft>
              <a:buClr>
                <a:schemeClr val="dk1"/>
              </a:buClr>
              <a:buSzPts val="5400"/>
              <a:buNone/>
              <a:defRPr sz="5400" b="1"/>
            </a:lvl7pPr>
            <a:lvl8pPr marL="3657600" lvl="7" indent="-228600" algn="l">
              <a:spcBef>
                <a:spcPts val="1080"/>
              </a:spcBef>
              <a:spcAft>
                <a:spcPts val="0"/>
              </a:spcAft>
              <a:buClr>
                <a:schemeClr val="dk1"/>
              </a:buClr>
              <a:buSzPts val="5400"/>
              <a:buNone/>
              <a:defRPr sz="5400" b="1"/>
            </a:lvl8pPr>
            <a:lvl9pPr marL="4114800" lvl="8" indent="-228600" algn="l">
              <a:spcBef>
                <a:spcPts val="1080"/>
              </a:spcBef>
              <a:spcAft>
                <a:spcPts val="0"/>
              </a:spcAft>
              <a:buClr>
                <a:schemeClr val="dk1"/>
              </a:buClr>
              <a:buSzPts val="5400"/>
              <a:buNone/>
              <a:defRPr sz="5400" b="1"/>
            </a:lvl9pPr>
          </a:lstStyle>
          <a:p>
            <a:endParaRPr/>
          </a:p>
        </p:txBody>
      </p:sp>
      <p:sp>
        <p:nvSpPr>
          <p:cNvPr id="39" name="Google Shape;39;p6"/>
          <p:cNvSpPr txBox="1">
            <a:spLocks noGrp="1"/>
          </p:cNvSpPr>
          <p:nvPr>
            <p:ph type="body" idx="2"/>
          </p:nvPr>
        </p:nvSpPr>
        <p:spPr>
          <a:xfrm>
            <a:off x="1645921" y="6959601"/>
            <a:ext cx="14544677" cy="12644122"/>
          </a:xfrm>
          <a:prstGeom prst="rect">
            <a:avLst/>
          </a:prstGeom>
          <a:noFill/>
          <a:ln>
            <a:noFill/>
          </a:ln>
        </p:spPr>
        <p:txBody>
          <a:bodyPr spcFirstLastPara="1" wrap="square" lIns="313450" tIns="156725" rIns="313450" bIns="156725" anchor="t" anchorCtr="0">
            <a:norm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15950" algn="l">
              <a:spcBef>
                <a:spcPts val="1220"/>
              </a:spcBef>
              <a:spcAft>
                <a:spcPts val="0"/>
              </a:spcAft>
              <a:buClr>
                <a:schemeClr val="dk1"/>
              </a:buClr>
              <a:buSzPts val="6100"/>
              <a:buChar char="•"/>
              <a:defRPr sz="6100"/>
            </a:lvl3pPr>
            <a:lvl4pPr marL="1828800" lvl="3" indent="-571500" algn="l">
              <a:spcBef>
                <a:spcPts val="1080"/>
              </a:spcBef>
              <a:spcAft>
                <a:spcPts val="0"/>
              </a:spcAft>
              <a:buClr>
                <a:schemeClr val="dk1"/>
              </a:buClr>
              <a:buSzPts val="5400"/>
              <a:buChar char="–"/>
              <a:defRPr sz="5400"/>
            </a:lvl4pPr>
            <a:lvl5pPr marL="2286000" lvl="4" indent="-571500" algn="l">
              <a:spcBef>
                <a:spcPts val="1080"/>
              </a:spcBef>
              <a:spcAft>
                <a:spcPts val="0"/>
              </a:spcAft>
              <a:buClr>
                <a:schemeClr val="dk1"/>
              </a:buClr>
              <a:buSzPts val="5400"/>
              <a:buChar char="»"/>
              <a:defRPr sz="5400"/>
            </a:lvl5pPr>
            <a:lvl6pPr marL="2743200" lvl="5" indent="-571500" algn="l">
              <a:spcBef>
                <a:spcPts val="1080"/>
              </a:spcBef>
              <a:spcAft>
                <a:spcPts val="0"/>
              </a:spcAft>
              <a:buClr>
                <a:schemeClr val="dk1"/>
              </a:buClr>
              <a:buSzPts val="5400"/>
              <a:buChar char="•"/>
              <a:defRPr sz="5400"/>
            </a:lvl6pPr>
            <a:lvl7pPr marL="3200400" lvl="6" indent="-571500" algn="l">
              <a:spcBef>
                <a:spcPts val="1080"/>
              </a:spcBef>
              <a:spcAft>
                <a:spcPts val="0"/>
              </a:spcAft>
              <a:buClr>
                <a:schemeClr val="dk1"/>
              </a:buClr>
              <a:buSzPts val="5400"/>
              <a:buChar char="•"/>
              <a:defRPr sz="5400"/>
            </a:lvl7pPr>
            <a:lvl8pPr marL="3657600" lvl="7" indent="-571500" algn="l">
              <a:spcBef>
                <a:spcPts val="1080"/>
              </a:spcBef>
              <a:spcAft>
                <a:spcPts val="0"/>
              </a:spcAft>
              <a:buClr>
                <a:schemeClr val="dk1"/>
              </a:buClr>
              <a:buSzPts val="5400"/>
              <a:buChar char="•"/>
              <a:defRPr sz="5400"/>
            </a:lvl8pPr>
            <a:lvl9pPr marL="4114800" lvl="8" indent="-571500" algn="l">
              <a:spcBef>
                <a:spcPts val="1080"/>
              </a:spcBef>
              <a:spcAft>
                <a:spcPts val="0"/>
              </a:spcAft>
              <a:buClr>
                <a:schemeClr val="dk1"/>
              </a:buClr>
              <a:buSzPts val="5400"/>
              <a:buChar char="•"/>
              <a:defRPr sz="5400"/>
            </a:lvl9pPr>
          </a:lstStyle>
          <a:p>
            <a:endParaRPr/>
          </a:p>
        </p:txBody>
      </p:sp>
      <p:sp>
        <p:nvSpPr>
          <p:cNvPr id="40" name="Google Shape;40;p6"/>
          <p:cNvSpPr txBox="1">
            <a:spLocks noGrp="1"/>
          </p:cNvSpPr>
          <p:nvPr>
            <p:ph type="body" idx="3"/>
          </p:nvPr>
        </p:nvSpPr>
        <p:spPr>
          <a:xfrm>
            <a:off x="16722092" y="4912363"/>
            <a:ext cx="14550390" cy="2047238"/>
          </a:xfrm>
          <a:prstGeom prst="rect">
            <a:avLst/>
          </a:prstGeom>
          <a:noFill/>
          <a:ln>
            <a:noFill/>
          </a:ln>
        </p:spPr>
        <p:txBody>
          <a:bodyPr spcFirstLastPara="1" wrap="square" lIns="313450" tIns="156725" rIns="313450" bIns="156725" anchor="b" anchorCtr="0">
            <a:norm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20"/>
              </a:spcBef>
              <a:spcAft>
                <a:spcPts val="0"/>
              </a:spcAft>
              <a:buClr>
                <a:schemeClr val="dk1"/>
              </a:buClr>
              <a:buSzPts val="6100"/>
              <a:buNone/>
              <a:defRPr sz="6100" b="1"/>
            </a:lvl3pPr>
            <a:lvl4pPr marL="1828800" lvl="3" indent="-228600" algn="l">
              <a:spcBef>
                <a:spcPts val="1080"/>
              </a:spcBef>
              <a:spcAft>
                <a:spcPts val="0"/>
              </a:spcAft>
              <a:buClr>
                <a:schemeClr val="dk1"/>
              </a:buClr>
              <a:buSzPts val="5400"/>
              <a:buNone/>
              <a:defRPr sz="5400" b="1"/>
            </a:lvl4pPr>
            <a:lvl5pPr marL="2286000" lvl="4" indent="-228600" algn="l">
              <a:spcBef>
                <a:spcPts val="1080"/>
              </a:spcBef>
              <a:spcAft>
                <a:spcPts val="0"/>
              </a:spcAft>
              <a:buClr>
                <a:schemeClr val="dk1"/>
              </a:buClr>
              <a:buSzPts val="5400"/>
              <a:buNone/>
              <a:defRPr sz="5400" b="1"/>
            </a:lvl5pPr>
            <a:lvl6pPr marL="2743200" lvl="5" indent="-228600" algn="l">
              <a:spcBef>
                <a:spcPts val="1080"/>
              </a:spcBef>
              <a:spcAft>
                <a:spcPts val="0"/>
              </a:spcAft>
              <a:buClr>
                <a:schemeClr val="dk1"/>
              </a:buClr>
              <a:buSzPts val="5400"/>
              <a:buNone/>
              <a:defRPr sz="5400" b="1"/>
            </a:lvl6pPr>
            <a:lvl7pPr marL="3200400" lvl="6" indent="-228600" algn="l">
              <a:spcBef>
                <a:spcPts val="1080"/>
              </a:spcBef>
              <a:spcAft>
                <a:spcPts val="0"/>
              </a:spcAft>
              <a:buClr>
                <a:schemeClr val="dk1"/>
              </a:buClr>
              <a:buSzPts val="5400"/>
              <a:buNone/>
              <a:defRPr sz="5400" b="1"/>
            </a:lvl7pPr>
            <a:lvl8pPr marL="3657600" lvl="7" indent="-228600" algn="l">
              <a:spcBef>
                <a:spcPts val="1080"/>
              </a:spcBef>
              <a:spcAft>
                <a:spcPts val="0"/>
              </a:spcAft>
              <a:buClr>
                <a:schemeClr val="dk1"/>
              </a:buClr>
              <a:buSzPts val="5400"/>
              <a:buNone/>
              <a:defRPr sz="5400" b="1"/>
            </a:lvl8pPr>
            <a:lvl9pPr marL="4114800" lvl="8" indent="-228600" algn="l">
              <a:spcBef>
                <a:spcPts val="1080"/>
              </a:spcBef>
              <a:spcAft>
                <a:spcPts val="0"/>
              </a:spcAft>
              <a:buClr>
                <a:schemeClr val="dk1"/>
              </a:buClr>
              <a:buSzPts val="5400"/>
              <a:buNone/>
              <a:defRPr sz="5400" b="1"/>
            </a:lvl9pPr>
          </a:lstStyle>
          <a:p>
            <a:endParaRPr/>
          </a:p>
        </p:txBody>
      </p:sp>
      <p:sp>
        <p:nvSpPr>
          <p:cNvPr id="41" name="Google Shape;41;p6"/>
          <p:cNvSpPr txBox="1">
            <a:spLocks noGrp="1"/>
          </p:cNvSpPr>
          <p:nvPr>
            <p:ph type="body" idx="4"/>
          </p:nvPr>
        </p:nvSpPr>
        <p:spPr>
          <a:xfrm>
            <a:off x="16722092" y="6959601"/>
            <a:ext cx="14550390" cy="12644122"/>
          </a:xfrm>
          <a:prstGeom prst="rect">
            <a:avLst/>
          </a:prstGeom>
          <a:noFill/>
          <a:ln>
            <a:noFill/>
          </a:ln>
        </p:spPr>
        <p:txBody>
          <a:bodyPr spcFirstLastPara="1" wrap="square" lIns="313450" tIns="156725" rIns="313450" bIns="156725" anchor="t" anchorCtr="0">
            <a:norm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15950" algn="l">
              <a:spcBef>
                <a:spcPts val="1220"/>
              </a:spcBef>
              <a:spcAft>
                <a:spcPts val="0"/>
              </a:spcAft>
              <a:buClr>
                <a:schemeClr val="dk1"/>
              </a:buClr>
              <a:buSzPts val="6100"/>
              <a:buChar char="•"/>
              <a:defRPr sz="6100"/>
            </a:lvl3pPr>
            <a:lvl4pPr marL="1828800" lvl="3" indent="-571500" algn="l">
              <a:spcBef>
                <a:spcPts val="1080"/>
              </a:spcBef>
              <a:spcAft>
                <a:spcPts val="0"/>
              </a:spcAft>
              <a:buClr>
                <a:schemeClr val="dk1"/>
              </a:buClr>
              <a:buSzPts val="5400"/>
              <a:buChar char="–"/>
              <a:defRPr sz="5400"/>
            </a:lvl4pPr>
            <a:lvl5pPr marL="2286000" lvl="4" indent="-571500" algn="l">
              <a:spcBef>
                <a:spcPts val="1080"/>
              </a:spcBef>
              <a:spcAft>
                <a:spcPts val="0"/>
              </a:spcAft>
              <a:buClr>
                <a:schemeClr val="dk1"/>
              </a:buClr>
              <a:buSzPts val="5400"/>
              <a:buChar char="»"/>
              <a:defRPr sz="5400"/>
            </a:lvl5pPr>
            <a:lvl6pPr marL="2743200" lvl="5" indent="-571500" algn="l">
              <a:spcBef>
                <a:spcPts val="1080"/>
              </a:spcBef>
              <a:spcAft>
                <a:spcPts val="0"/>
              </a:spcAft>
              <a:buClr>
                <a:schemeClr val="dk1"/>
              </a:buClr>
              <a:buSzPts val="5400"/>
              <a:buChar char="•"/>
              <a:defRPr sz="5400"/>
            </a:lvl6pPr>
            <a:lvl7pPr marL="3200400" lvl="6" indent="-571500" algn="l">
              <a:spcBef>
                <a:spcPts val="1080"/>
              </a:spcBef>
              <a:spcAft>
                <a:spcPts val="0"/>
              </a:spcAft>
              <a:buClr>
                <a:schemeClr val="dk1"/>
              </a:buClr>
              <a:buSzPts val="5400"/>
              <a:buChar char="•"/>
              <a:defRPr sz="5400"/>
            </a:lvl7pPr>
            <a:lvl8pPr marL="3657600" lvl="7" indent="-571500" algn="l">
              <a:spcBef>
                <a:spcPts val="1080"/>
              </a:spcBef>
              <a:spcAft>
                <a:spcPts val="0"/>
              </a:spcAft>
              <a:buClr>
                <a:schemeClr val="dk1"/>
              </a:buClr>
              <a:buSzPts val="5400"/>
              <a:buChar char="•"/>
              <a:defRPr sz="5400"/>
            </a:lvl8pPr>
            <a:lvl9pPr marL="4114800" lvl="8" indent="-571500" algn="l">
              <a:spcBef>
                <a:spcPts val="1080"/>
              </a:spcBef>
              <a:spcAft>
                <a:spcPts val="0"/>
              </a:spcAft>
              <a:buClr>
                <a:schemeClr val="dk1"/>
              </a:buClr>
              <a:buSzPts val="5400"/>
              <a:buChar char="•"/>
              <a:defRPr sz="5400"/>
            </a:lvl9pPr>
          </a:lstStyle>
          <a:p>
            <a:endParaRPr/>
          </a:p>
        </p:txBody>
      </p:sp>
      <p:sp>
        <p:nvSpPr>
          <p:cNvPr id="42" name="Google Shape;42;p6"/>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645922" y="873760"/>
            <a:ext cx="10829927" cy="3718560"/>
          </a:xfrm>
          <a:prstGeom prst="rect">
            <a:avLst/>
          </a:prstGeom>
          <a:noFill/>
          <a:ln>
            <a:noFill/>
          </a:ln>
        </p:spPr>
        <p:txBody>
          <a:bodyPr spcFirstLastPara="1" wrap="square" lIns="313450" tIns="156725" rIns="313450" bIns="156725" anchor="b" anchorCtr="0">
            <a:norm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2870180" y="873762"/>
            <a:ext cx="18402300" cy="18729961"/>
          </a:xfrm>
          <a:prstGeom prst="rect">
            <a:avLst/>
          </a:prstGeom>
          <a:noFill/>
          <a:ln>
            <a:noFill/>
          </a:ln>
        </p:spPr>
        <p:txBody>
          <a:bodyPr spcFirstLastPara="1" wrap="square" lIns="313450" tIns="156725" rIns="313450" bIns="156725" anchor="t" anchorCtr="0">
            <a:normAutofit/>
          </a:bodyPr>
          <a:lstStyle>
            <a:lvl1pPr marL="457200" lvl="0" indent="-927100" algn="l">
              <a:spcBef>
                <a:spcPts val="2200"/>
              </a:spcBef>
              <a:spcAft>
                <a:spcPts val="0"/>
              </a:spcAft>
              <a:buClr>
                <a:schemeClr val="dk1"/>
              </a:buClr>
              <a:buSzPts val="11000"/>
              <a:buChar char="•"/>
              <a:defRPr sz="11000"/>
            </a:lvl1pPr>
            <a:lvl2pPr marL="914400" lvl="1" indent="-838200" algn="l">
              <a:spcBef>
                <a:spcPts val="1920"/>
              </a:spcBef>
              <a:spcAft>
                <a:spcPts val="0"/>
              </a:spcAft>
              <a:buClr>
                <a:schemeClr val="dk1"/>
              </a:buClr>
              <a:buSzPts val="9600"/>
              <a:buChar char="–"/>
              <a:defRPr sz="9600"/>
            </a:lvl2pPr>
            <a:lvl3pPr marL="1371600" lvl="2" indent="-749300" algn="l">
              <a:spcBef>
                <a:spcPts val="1640"/>
              </a:spcBef>
              <a:spcAft>
                <a:spcPts val="0"/>
              </a:spcAft>
              <a:buClr>
                <a:schemeClr val="dk1"/>
              </a:buClr>
              <a:buSzPts val="8200"/>
              <a:buChar char="•"/>
              <a:defRPr sz="8200"/>
            </a:lvl3pPr>
            <a:lvl4pPr marL="1828800" lvl="3" indent="-666750" algn="l">
              <a:spcBef>
                <a:spcPts val="1380"/>
              </a:spcBef>
              <a:spcAft>
                <a:spcPts val="0"/>
              </a:spcAft>
              <a:buClr>
                <a:schemeClr val="dk1"/>
              </a:buClr>
              <a:buSzPts val="6900"/>
              <a:buChar char="–"/>
              <a:defRPr sz="6900"/>
            </a:lvl4pPr>
            <a:lvl5pPr marL="2286000" lvl="4" indent="-666750" algn="l">
              <a:spcBef>
                <a:spcPts val="1380"/>
              </a:spcBef>
              <a:spcAft>
                <a:spcPts val="0"/>
              </a:spcAft>
              <a:buClr>
                <a:schemeClr val="dk1"/>
              </a:buClr>
              <a:buSzPts val="6900"/>
              <a:buChar char="»"/>
              <a:defRPr sz="6900"/>
            </a:lvl5pPr>
            <a:lvl6pPr marL="2743200" lvl="5" indent="-666750" algn="l">
              <a:spcBef>
                <a:spcPts val="1380"/>
              </a:spcBef>
              <a:spcAft>
                <a:spcPts val="0"/>
              </a:spcAft>
              <a:buClr>
                <a:schemeClr val="dk1"/>
              </a:buClr>
              <a:buSzPts val="6900"/>
              <a:buChar char="•"/>
              <a:defRPr sz="6900"/>
            </a:lvl6pPr>
            <a:lvl7pPr marL="3200400" lvl="6" indent="-666750" algn="l">
              <a:spcBef>
                <a:spcPts val="1380"/>
              </a:spcBef>
              <a:spcAft>
                <a:spcPts val="0"/>
              </a:spcAft>
              <a:buClr>
                <a:schemeClr val="dk1"/>
              </a:buClr>
              <a:buSzPts val="6900"/>
              <a:buChar char="•"/>
              <a:defRPr sz="6900"/>
            </a:lvl7pPr>
            <a:lvl8pPr marL="3657600" lvl="7" indent="-666750" algn="l">
              <a:spcBef>
                <a:spcPts val="1380"/>
              </a:spcBef>
              <a:spcAft>
                <a:spcPts val="0"/>
              </a:spcAft>
              <a:buClr>
                <a:schemeClr val="dk1"/>
              </a:buClr>
              <a:buSzPts val="6900"/>
              <a:buChar char="•"/>
              <a:defRPr sz="6900"/>
            </a:lvl8pPr>
            <a:lvl9pPr marL="4114800" lvl="8" indent="-666750" algn="l">
              <a:spcBef>
                <a:spcPts val="1380"/>
              </a:spcBef>
              <a:spcAft>
                <a:spcPts val="0"/>
              </a:spcAft>
              <a:buClr>
                <a:schemeClr val="dk1"/>
              </a:buClr>
              <a:buSzPts val="6900"/>
              <a:buChar char="•"/>
              <a:defRPr sz="6900"/>
            </a:lvl9pPr>
          </a:lstStyle>
          <a:p>
            <a:endParaRPr/>
          </a:p>
        </p:txBody>
      </p:sp>
      <p:sp>
        <p:nvSpPr>
          <p:cNvPr id="57" name="Google Shape;57;p9"/>
          <p:cNvSpPr txBox="1">
            <a:spLocks noGrp="1"/>
          </p:cNvSpPr>
          <p:nvPr>
            <p:ph type="body" idx="2"/>
          </p:nvPr>
        </p:nvSpPr>
        <p:spPr>
          <a:xfrm>
            <a:off x="1645922" y="4592322"/>
            <a:ext cx="10829927" cy="15011401"/>
          </a:xfrm>
          <a:prstGeom prst="rect">
            <a:avLst/>
          </a:prstGeom>
          <a:noFill/>
          <a:ln>
            <a:noFill/>
          </a:ln>
        </p:spPr>
        <p:txBody>
          <a:bodyPr spcFirstLastPara="1" wrap="square" lIns="313450" tIns="156725" rIns="313450" bIns="156725" anchor="t" anchorCtr="0">
            <a:norm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58" name="Google Shape;58;p9"/>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452237" y="15361920"/>
            <a:ext cx="19751040" cy="1813561"/>
          </a:xfrm>
          <a:prstGeom prst="rect">
            <a:avLst/>
          </a:prstGeom>
          <a:noFill/>
          <a:ln>
            <a:noFill/>
          </a:ln>
        </p:spPr>
        <p:txBody>
          <a:bodyPr spcFirstLastPara="1" wrap="square" lIns="313450" tIns="156725" rIns="313450" bIns="156725" anchor="b" anchorCtr="0">
            <a:norm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6452237" y="1960880"/>
            <a:ext cx="19751040" cy="13167360"/>
          </a:xfrm>
          <a:prstGeom prst="rect">
            <a:avLst/>
          </a:prstGeom>
          <a:noFill/>
          <a:ln>
            <a:noFill/>
          </a:ln>
        </p:spPr>
      </p:sp>
      <p:sp>
        <p:nvSpPr>
          <p:cNvPr id="64" name="Google Shape;64;p10"/>
          <p:cNvSpPr txBox="1">
            <a:spLocks noGrp="1"/>
          </p:cNvSpPr>
          <p:nvPr>
            <p:ph type="body" idx="1"/>
          </p:nvPr>
        </p:nvSpPr>
        <p:spPr>
          <a:xfrm>
            <a:off x="6452237" y="17175481"/>
            <a:ext cx="19751040" cy="2575559"/>
          </a:xfrm>
          <a:prstGeom prst="rect">
            <a:avLst/>
          </a:prstGeom>
          <a:noFill/>
          <a:ln>
            <a:noFill/>
          </a:ln>
        </p:spPr>
        <p:txBody>
          <a:bodyPr spcFirstLastPara="1" wrap="square" lIns="313450" tIns="156725" rIns="313450" bIns="156725" anchor="t" anchorCtr="0">
            <a:norm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65" name="Google Shape;65;p10"/>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645920" y="5120642"/>
            <a:ext cx="29626560" cy="14483081"/>
          </a:xfrm>
          <a:prstGeom prst="rect">
            <a:avLst/>
          </a:prstGeom>
          <a:noFill/>
          <a:ln>
            <a:noFill/>
          </a:ln>
        </p:spPr>
        <p:txBody>
          <a:bodyPr spcFirstLastPara="1" wrap="square" lIns="313450" tIns="156725" rIns="313450" bIns="156725" anchor="t" anchorCtr="0">
            <a:norm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16746401" y="4781138"/>
            <a:ext cx="14843446" cy="6257330"/>
          </a:xfrm>
          <a:prstGeom prst="rect">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72175" tIns="36075" rIns="72175" bIns="36075" anchor="ctr" anchorCtr="0">
            <a:noAutofit/>
          </a:bodyPr>
          <a:lstStyle/>
          <a:p>
            <a:pPr marL="0" marR="0" lvl="0" indent="0" algn="ctr" rtl="0">
              <a:spcBef>
                <a:spcPts val="0"/>
              </a:spcBef>
              <a:spcAft>
                <a:spcPts val="0"/>
              </a:spcAft>
              <a:buNone/>
            </a:pPr>
            <a:endParaRPr sz="6100" b="0" i="0" u="none" strike="noStrike" cap="none">
              <a:solidFill>
                <a:schemeClr val="dk1"/>
              </a:solidFill>
              <a:latin typeface="Calibri"/>
              <a:ea typeface="Calibri"/>
              <a:cs typeface="Calibri"/>
              <a:sym typeface="Calibri"/>
            </a:endParaRPr>
          </a:p>
        </p:txBody>
      </p:sp>
      <p:sp>
        <p:nvSpPr>
          <p:cNvPr id="85" name="Google Shape;85;p13"/>
          <p:cNvSpPr txBox="1"/>
          <p:nvPr/>
        </p:nvSpPr>
        <p:spPr>
          <a:xfrm>
            <a:off x="5393464" y="243771"/>
            <a:ext cx="21067218" cy="3089065"/>
          </a:xfrm>
          <a:prstGeom prst="rect">
            <a:avLst/>
          </a:prstGeom>
          <a:noFill/>
          <a:ln>
            <a:noFill/>
          </a:ln>
        </p:spPr>
        <p:txBody>
          <a:bodyPr spcFirstLastPara="1" wrap="square" lIns="72175" tIns="36075" rIns="72175" bIns="36075" anchor="t" anchorCtr="0">
            <a:spAutoFit/>
          </a:bodyPr>
          <a:lstStyle/>
          <a:p>
            <a:pPr marL="0" marR="0" lvl="0" indent="0" algn="ctr" rtl="0">
              <a:spcBef>
                <a:spcPts val="0"/>
              </a:spcBef>
              <a:spcAft>
                <a:spcPts val="0"/>
              </a:spcAft>
              <a:buNone/>
            </a:pPr>
            <a:r>
              <a:rPr lang="en-US" sz="9800" b="0" i="0" u="none" strike="noStrike" cap="none" dirty="0">
                <a:solidFill>
                  <a:schemeClr val="dk1"/>
                </a:solidFill>
                <a:latin typeface="Calibri"/>
                <a:ea typeface="Calibri"/>
                <a:cs typeface="Calibri"/>
                <a:sym typeface="Calibri"/>
              </a:rPr>
              <a:t>The Effect of Industrialization on Lichen Biodiversity in Northport</a:t>
            </a:r>
            <a:endParaRPr sz="9800" dirty="0"/>
          </a:p>
        </p:txBody>
      </p:sp>
      <p:sp>
        <p:nvSpPr>
          <p:cNvPr id="86" name="Google Shape;86;p13"/>
          <p:cNvSpPr txBox="1"/>
          <p:nvPr/>
        </p:nvSpPr>
        <p:spPr>
          <a:xfrm>
            <a:off x="5911703" y="2916432"/>
            <a:ext cx="20265600" cy="1673700"/>
          </a:xfrm>
          <a:prstGeom prst="rect">
            <a:avLst/>
          </a:prstGeom>
          <a:noFill/>
          <a:ln>
            <a:noFill/>
          </a:ln>
        </p:spPr>
        <p:txBody>
          <a:bodyPr spcFirstLastPara="1" wrap="square" lIns="72175" tIns="36075" rIns="72175" bIns="36075" anchor="t" anchorCtr="0">
            <a:spAutoFit/>
          </a:bodyPr>
          <a:lstStyle/>
          <a:p>
            <a:pPr marL="0" marR="0" lvl="0" indent="0" algn="l" rtl="0">
              <a:spcBef>
                <a:spcPts val="0"/>
              </a:spcBef>
              <a:spcAft>
                <a:spcPts val="0"/>
              </a:spcAft>
              <a:buNone/>
            </a:pPr>
            <a:r>
              <a:rPr lang="en-US" sz="6100" dirty="0">
                <a:solidFill>
                  <a:schemeClr val="dk1"/>
                </a:solidFill>
                <a:latin typeface="Calibri"/>
                <a:ea typeface="Calibri"/>
                <a:cs typeface="Calibri"/>
                <a:sym typeface="Calibri"/>
              </a:rPr>
              <a:t>Brendan </a:t>
            </a:r>
            <a:r>
              <a:rPr lang="en-US" sz="6100" dirty="0" err="1">
                <a:solidFill>
                  <a:schemeClr val="dk1"/>
                </a:solidFill>
                <a:latin typeface="Calibri"/>
                <a:ea typeface="Calibri"/>
                <a:cs typeface="Calibri"/>
                <a:sym typeface="Calibri"/>
              </a:rPr>
              <a:t>Navas</a:t>
            </a:r>
            <a:endParaRPr dirty="0"/>
          </a:p>
          <a:p>
            <a:pPr marL="0" marR="0" lvl="0" indent="0" algn="l" rtl="0">
              <a:spcBef>
                <a:spcPts val="0"/>
              </a:spcBef>
              <a:spcAft>
                <a:spcPts val="0"/>
              </a:spcAft>
              <a:buNone/>
            </a:pPr>
            <a:r>
              <a:rPr lang="en-US" sz="4300" i="1" dirty="0">
                <a:latin typeface="Calibri"/>
                <a:ea typeface="Calibri"/>
                <a:cs typeface="Calibri"/>
                <a:sym typeface="Calibri"/>
              </a:rPr>
              <a:t>Northport High School</a:t>
            </a:r>
            <a:endParaRPr dirty="0"/>
          </a:p>
        </p:txBody>
      </p:sp>
      <p:sp>
        <p:nvSpPr>
          <p:cNvPr id="87" name="Google Shape;87;p13"/>
          <p:cNvSpPr txBox="1"/>
          <p:nvPr/>
        </p:nvSpPr>
        <p:spPr>
          <a:xfrm>
            <a:off x="17095100" y="6085815"/>
            <a:ext cx="14494746" cy="650719"/>
          </a:xfrm>
          <a:prstGeom prst="rect">
            <a:avLst/>
          </a:prstGeom>
          <a:noFill/>
          <a:ln>
            <a:noFill/>
          </a:ln>
        </p:spPr>
        <p:txBody>
          <a:bodyPr spcFirstLastPara="1" wrap="square" lIns="65300" tIns="32650" rIns="65300" bIns="32650" anchor="t" anchorCtr="0">
            <a:spAutoFit/>
          </a:bodyPr>
          <a:lstStyle/>
          <a:p>
            <a:pPr marL="0" marR="0" lvl="0" indent="0" algn="l" rtl="0">
              <a:spcBef>
                <a:spcPts val="0"/>
              </a:spcBef>
              <a:spcAft>
                <a:spcPts val="0"/>
              </a:spcAft>
              <a:buNone/>
            </a:pPr>
            <a:endParaRPr sz="3800">
              <a:solidFill>
                <a:schemeClr val="dk1"/>
              </a:solidFill>
              <a:latin typeface="Calibri"/>
              <a:ea typeface="Calibri"/>
              <a:cs typeface="Calibri"/>
              <a:sym typeface="Calibri"/>
            </a:endParaRPr>
          </a:p>
        </p:txBody>
      </p:sp>
      <p:pic>
        <p:nvPicPr>
          <p:cNvPr id="88" name="Google Shape;88;p13"/>
          <p:cNvPicPr preferRelativeResize="0"/>
          <p:nvPr/>
        </p:nvPicPr>
        <p:blipFill rotWithShape="1">
          <a:blip r:embed="rId3">
            <a:alphaModFix/>
          </a:blip>
          <a:srcRect/>
          <a:stretch/>
        </p:blipFill>
        <p:spPr>
          <a:xfrm>
            <a:off x="27213433" y="1161680"/>
            <a:ext cx="3945194" cy="695695"/>
          </a:xfrm>
          <a:prstGeom prst="rect">
            <a:avLst/>
          </a:prstGeom>
          <a:noFill/>
          <a:ln>
            <a:noFill/>
          </a:ln>
        </p:spPr>
      </p:pic>
      <p:sp>
        <p:nvSpPr>
          <p:cNvPr id="89" name="Google Shape;89;p13"/>
          <p:cNvSpPr txBox="1"/>
          <p:nvPr/>
        </p:nvSpPr>
        <p:spPr>
          <a:xfrm>
            <a:off x="1924080" y="4781122"/>
            <a:ext cx="14464200" cy="15724500"/>
          </a:xfrm>
          <a:prstGeom prst="rect">
            <a:avLst/>
          </a:prstGeom>
          <a:noFill/>
          <a:ln>
            <a:noFill/>
          </a:ln>
        </p:spPr>
        <p:txBody>
          <a:bodyPr spcFirstLastPara="1" wrap="square" lIns="65300" tIns="32650" rIns="65300" bIns="32650" anchor="t" anchorCtr="0">
            <a:spAutoFit/>
          </a:bodyPr>
          <a:lstStyle/>
          <a:p>
            <a:pPr marL="0" marR="0" lvl="0" indent="0" algn="l" rtl="0">
              <a:spcBef>
                <a:spcPts val="0"/>
              </a:spcBef>
              <a:spcAft>
                <a:spcPts val="0"/>
              </a:spcAft>
              <a:buNone/>
            </a:pPr>
            <a:r>
              <a:rPr lang="en-US" sz="6100" dirty="0">
                <a:solidFill>
                  <a:schemeClr val="dk1"/>
                </a:solidFill>
                <a:latin typeface="Calibri"/>
                <a:ea typeface="Calibri"/>
                <a:cs typeface="Calibri"/>
                <a:sym typeface="Calibri"/>
              </a:rPr>
              <a:t>Abstract</a:t>
            </a:r>
            <a:endParaRPr dirty="0"/>
          </a:p>
          <a:p>
            <a:pPr marL="0" lvl="0" indent="0" algn="l" rtl="0">
              <a:spcBef>
                <a:spcPts val="0"/>
              </a:spcBef>
              <a:spcAft>
                <a:spcPts val="0"/>
              </a:spcAft>
              <a:buClr>
                <a:schemeClr val="dk1"/>
              </a:buClr>
              <a:buSzPts val="1100"/>
              <a:buFont typeface="Arial"/>
              <a:buNone/>
            </a:pPr>
            <a:r>
              <a:rPr lang="en-US" sz="2400" dirty="0">
                <a:solidFill>
                  <a:schemeClr val="dk1"/>
                </a:solidFill>
                <a:latin typeface="Calibri"/>
                <a:ea typeface="Calibri"/>
                <a:cs typeface="Calibri"/>
                <a:sym typeface="Calibri"/>
              </a:rPr>
              <a:t> </a:t>
            </a:r>
            <a:r>
              <a:rPr lang="en-US" sz="2400" dirty="0">
                <a:solidFill>
                  <a:schemeClr val="dk1"/>
                </a:solidFill>
                <a:latin typeface="Times New Roman"/>
                <a:ea typeface="Times New Roman"/>
                <a:cs typeface="Times New Roman"/>
                <a:sym typeface="Times New Roman"/>
              </a:rPr>
              <a:t>     Lichen is a composite organism consisting of a fungus and an algae or cyanobacterium capable of performing photosynthesis. Lichen have an important role in ecosystems as food sources for organisms. Lichen are commonly used to monitor air quality, retain water in soil and prevent erosion (Wolf, 2015).  </a:t>
            </a:r>
            <a:r>
              <a:rPr lang="en-US" sz="2400" b="1" dirty="0">
                <a:solidFill>
                  <a:schemeClr val="dk1"/>
                </a:solidFill>
                <a:latin typeface="Times New Roman"/>
                <a:ea typeface="Times New Roman"/>
                <a:cs typeface="Times New Roman"/>
                <a:sym typeface="Times New Roman"/>
              </a:rPr>
              <a:t>The purpose of this project was to investigate how sources of industrialization affect the biodiversity of lichen in Northport</a:t>
            </a:r>
            <a:r>
              <a:rPr lang="en-US" sz="2400" dirty="0">
                <a:solidFill>
                  <a:schemeClr val="dk1"/>
                </a:solidFill>
                <a:latin typeface="Times New Roman"/>
                <a:ea typeface="Times New Roman"/>
                <a:cs typeface="Times New Roman"/>
                <a:sym typeface="Times New Roman"/>
              </a:rPr>
              <a:t>. It was hypothesized that lichen found in the polluted area will be those resistant to air pollution and therefore less biodiverse.  To test this, twenty lichen samples were collected.  Ten came from a site near three sources of industrialization; a waste to energy incinerator, diesel railroad tracks and a bus yard. The other ten samples served as a control and were collected from Twin Ponds Nature Park (an area not affected by industrialization).  Samples were classified according to field guides prior to fungal ITS gene isolation and PCR amplification, according to Cold Spring Harbor’s DNA Barcoding protocol (“Using DNA Barcodes - DNA Learning Center Barcoding 101.”). Successful purification and amplification was determined using gel electrophoresis, resulting in fourteen samples being sent out for sequencing.  Samples were then analyzed using DNA Subway’s Blue Line to identify the species of lichen based on the ITS fungal component.  Data identified 5 different species of lichen in the experimental (industrialized) collection area, compared with 6 different species identified from the less industrialized control site.  This supports the hypothesis, and results suggest a relationship between increased industrialization and a decrease in biodiversity of lichen. </a:t>
            </a:r>
            <a:endParaRPr sz="2400" dirty="0">
              <a:latin typeface="Calibri"/>
              <a:ea typeface="Calibri"/>
              <a:cs typeface="Calibri"/>
              <a:sym typeface="Calibri"/>
            </a:endParaRPr>
          </a:p>
          <a:p>
            <a:pPr marL="0" marR="0" lvl="0" indent="0" algn="l" rtl="0">
              <a:spcBef>
                <a:spcPts val="429"/>
              </a:spcBef>
              <a:spcAft>
                <a:spcPts val="0"/>
              </a:spcAft>
              <a:buNone/>
            </a:pPr>
            <a:r>
              <a:rPr lang="en-US" sz="6100" dirty="0">
                <a:solidFill>
                  <a:schemeClr val="dk1"/>
                </a:solidFill>
                <a:latin typeface="Calibri"/>
                <a:ea typeface="Calibri"/>
                <a:cs typeface="Calibri"/>
                <a:sym typeface="Calibri"/>
              </a:rPr>
              <a:t>Introduction</a:t>
            </a:r>
            <a:endParaRPr sz="6100" dirty="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Lichen were selected as they are sensitive to air pollution because they receive all their nutrition through the atmosphere. (Wolf, 2015)</a:t>
            </a:r>
            <a:endParaRPr sz="2400" dirty="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Many sources of pollution release nitrogen compounds into the air (NOx) which can kill off many species of lichen by harming the lichen’s chlorophyll that the organism uses to produce sugars for food. (Coffey &amp; </a:t>
            </a:r>
            <a:r>
              <a:rPr lang="en-US" sz="2400" dirty="0" err="1">
                <a:solidFill>
                  <a:schemeClr val="dk1"/>
                </a:solidFill>
                <a:latin typeface="Times New Roman"/>
                <a:ea typeface="Times New Roman"/>
                <a:cs typeface="Times New Roman"/>
                <a:sym typeface="Times New Roman"/>
              </a:rPr>
              <a:t>Fahrig</a:t>
            </a:r>
            <a:r>
              <a:rPr lang="en-US" sz="2400" dirty="0">
                <a:solidFill>
                  <a:schemeClr val="dk1"/>
                </a:solidFill>
                <a:latin typeface="Times New Roman"/>
                <a:ea typeface="Times New Roman"/>
                <a:cs typeface="Times New Roman"/>
                <a:sym typeface="Times New Roman"/>
              </a:rPr>
              <a:t> 2012) </a:t>
            </a:r>
            <a:endParaRPr sz="2400" dirty="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 Some lichen, however, are more resistant to many types of pollution which allows me to compare the types of lichen I found at each site and draw conclusions based on if the species present tell how the immediate area and its life is influenced by pollution.</a:t>
            </a:r>
            <a:endParaRPr sz="3900" dirty="0">
              <a:solidFill>
                <a:schemeClr val="dk1"/>
              </a:solidFill>
              <a:latin typeface="Calibri"/>
              <a:ea typeface="Calibri"/>
              <a:cs typeface="Calibri"/>
              <a:sym typeface="Calibri"/>
            </a:endParaRPr>
          </a:p>
          <a:p>
            <a:pPr marL="0" marR="0" lvl="0" indent="0" algn="l" rtl="0">
              <a:spcBef>
                <a:spcPts val="429"/>
              </a:spcBef>
              <a:spcAft>
                <a:spcPts val="0"/>
              </a:spcAft>
              <a:buNone/>
            </a:pPr>
            <a:r>
              <a:rPr lang="en-US" sz="6100" dirty="0">
                <a:solidFill>
                  <a:schemeClr val="dk1"/>
                </a:solidFill>
                <a:latin typeface="Calibri"/>
                <a:ea typeface="Calibri"/>
                <a:cs typeface="Calibri"/>
                <a:sym typeface="Calibri"/>
              </a:rPr>
              <a:t>Materials &amp; Methods </a:t>
            </a:r>
            <a:endParaRPr sz="3900" dirty="0">
              <a:solidFill>
                <a:schemeClr val="dk1"/>
              </a:solidFill>
              <a:latin typeface="Calibri"/>
              <a:ea typeface="Calibri"/>
              <a:cs typeface="Calibri"/>
              <a:sym typeface="Calibri"/>
            </a:endParaRPr>
          </a:p>
          <a:p>
            <a:pPr marL="457200" marR="0" lvl="0" indent="-381000" algn="l" rtl="0">
              <a:spcBef>
                <a:spcPts val="429"/>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20 samples were collected, processed and prepared for the isolation of the ITS and </a:t>
            </a:r>
            <a:r>
              <a:rPr lang="en-US" sz="2400" dirty="0" err="1">
                <a:solidFill>
                  <a:schemeClr val="dk1"/>
                </a:solidFill>
                <a:latin typeface="Times New Roman"/>
                <a:ea typeface="Times New Roman"/>
                <a:cs typeface="Times New Roman"/>
                <a:sym typeface="Times New Roman"/>
              </a:rPr>
              <a:t>rBCL</a:t>
            </a:r>
            <a:r>
              <a:rPr lang="en-US" sz="2400" dirty="0">
                <a:solidFill>
                  <a:schemeClr val="dk1"/>
                </a:solidFill>
                <a:latin typeface="Times New Roman"/>
                <a:ea typeface="Times New Roman"/>
                <a:cs typeface="Times New Roman"/>
                <a:sym typeface="Times New Roman"/>
              </a:rPr>
              <a:t> gene to find the fungal and algal components, run through a PCR and finally a gel electrophoresis run.</a:t>
            </a:r>
            <a:endParaRPr sz="2400" dirty="0">
              <a:solidFill>
                <a:schemeClr val="dk1"/>
              </a:solidFill>
              <a:latin typeface="Times New Roman"/>
              <a:ea typeface="Times New Roman"/>
              <a:cs typeface="Times New Roman"/>
              <a:sym typeface="Times New Roman"/>
            </a:endParaRPr>
          </a:p>
          <a:p>
            <a:pPr marL="457200" marR="0" lvl="0" indent="-381000" algn="l" rtl="0">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Following the Barcode Long Island Blue Line: Determine Sequence Relationship procedure sequences obtained were run through DNA subway and BLASTN results were obtained and used in results. </a:t>
            </a:r>
            <a:endParaRPr sz="24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3900" dirty="0">
              <a:solidFill>
                <a:schemeClr val="dk1"/>
              </a:solidFill>
              <a:latin typeface="Calibri"/>
              <a:ea typeface="Calibri"/>
              <a:cs typeface="Calibri"/>
              <a:sym typeface="Calibri"/>
            </a:endParaRPr>
          </a:p>
          <a:p>
            <a:pPr marL="0" marR="0" lvl="0" indent="0" algn="l" rtl="0">
              <a:spcBef>
                <a:spcPts val="429"/>
              </a:spcBef>
              <a:spcAft>
                <a:spcPts val="0"/>
              </a:spcAft>
              <a:buNone/>
            </a:pPr>
            <a:r>
              <a:rPr lang="en-US" sz="6100" dirty="0">
                <a:solidFill>
                  <a:schemeClr val="dk1"/>
                </a:solidFill>
                <a:latin typeface="Calibri"/>
                <a:ea typeface="Calibri"/>
                <a:cs typeface="Calibri"/>
                <a:sym typeface="Calibri"/>
              </a:rPr>
              <a:t>Results</a:t>
            </a:r>
            <a:endParaRPr sz="6100" dirty="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A greater diversity of lichen by 17.7% was found in samples taken from the less industrialized site</a:t>
            </a:r>
            <a:endParaRPr sz="2400" dirty="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The data suggests that there is a correlation between amount of industrialization and diversity of lichen.</a:t>
            </a:r>
            <a:endParaRPr sz="2400" i="1" dirty="0">
              <a:solidFill>
                <a:schemeClr val="dk1"/>
              </a:solidFill>
              <a:latin typeface="Times New Roman"/>
              <a:ea typeface="Times New Roman"/>
              <a:cs typeface="Times New Roman"/>
              <a:sym typeface="Times New Roman"/>
            </a:endParaRPr>
          </a:p>
        </p:txBody>
      </p:sp>
      <p:sp>
        <p:nvSpPr>
          <p:cNvPr id="90" name="Google Shape;90;p13"/>
          <p:cNvSpPr txBox="1"/>
          <p:nvPr/>
        </p:nvSpPr>
        <p:spPr>
          <a:xfrm>
            <a:off x="16746400" y="11518191"/>
            <a:ext cx="14774700" cy="8940900"/>
          </a:xfrm>
          <a:prstGeom prst="rect">
            <a:avLst/>
          </a:prstGeom>
          <a:noFill/>
          <a:ln>
            <a:noFill/>
          </a:ln>
        </p:spPr>
        <p:txBody>
          <a:bodyPr spcFirstLastPara="1" wrap="square" lIns="65300" tIns="32650" rIns="65300" bIns="32650" anchor="t" anchorCtr="0">
            <a:spAutoFit/>
          </a:bodyPr>
          <a:lstStyle/>
          <a:p>
            <a:pPr marL="0" marR="0" lvl="0" indent="0" algn="l" rtl="0">
              <a:spcBef>
                <a:spcPts val="0"/>
              </a:spcBef>
              <a:spcAft>
                <a:spcPts val="0"/>
              </a:spcAft>
              <a:buNone/>
            </a:pPr>
            <a:r>
              <a:rPr lang="en-US" sz="6100" dirty="0">
                <a:solidFill>
                  <a:schemeClr val="dk1"/>
                </a:solidFill>
                <a:latin typeface="Calibri"/>
                <a:ea typeface="Calibri"/>
                <a:cs typeface="Calibri"/>
                <a:sym typeface="Calibri"/>
              </a:rPr>
              <a:t>Discussion </a:t>
            </a:r>
            <a:endParaRPr dirty="0"/>
          </a:p>
          <a:p>
            <a:pPr marL="457200" lvl="0" indent="-381000" algn="l" rtl="0">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The heavily industrialized site produced less genetic variation in lichen than the control site by about 17.7% or one lichen species.</a:t>
            </a:r>
            <a:endParaRPr sz="2400" dirty="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During the experiment both the ITS and </a:t>
            </a:r>
            <a:r>
              <a:rPr lang="en-US" sz="2400" dirty="0" err="1">
                <a:solidFill>
                  <a:schemeClr val="dk1"/>
                </a:solidFill>
                <a:latin typeface="Times New Roman"/>
                <a:ea typeface="Times New Roman"/>
                <a:cs typeface="Times New Roman"/>
                <a:sym typeface="Times New Roman"/>
              </a:rPr>
              <a:t>rbcL</a:t>
            </a:r>
            <a:r>
              <a:rPr lang="en-US" sz="2400" dirty="0">
                <a:solidFill>
                  <a:schemeClr val="dk1"/>
                </a:solidFill>
                <a:latin typeface="Times New Roman"/>
                <a:ea typeface="Times New Roman"/>
                <a:cs typeface="Times New Roman"/>
                <a:sym typeface="Times New Roman"/>
              </a:rPr>
              <a:t> were ran through DNA subway but the results from the </a:t>
            </a:r>
            <a:r>
              <a:rPr lang="en-US" sz="2400" dirty="0" err="1">
                <a:solidFill>
                  <a:schemeClr val="dk1"/>
                </a:solidFill>
                <a:latin typeface="Times New Roman"/>
                <a:ea typeface="Times New Roman"/>
                <a:cs typeface="Times New Roman"/>
                <a:sym typeface="Times New Roman"/>
              </a:rPr>
              <a:t>rBCL</a:t>
            </a:r>
            <a:r>
              <a:rPr lang="en-US" sz="2400" dirty="0">
                <a:solidFill>
                  <a:schemeClr val="dk1"/>
                </a:solidFill>
                <a:latin typeface="Times New Roman"/>
                <a:ea typeface="Times New Roman"/>
                <a:cs typeface="Times New Roman"/>
                <a:sym typeface="Times New Roman"/>
              </a:rPr>
              <a:t> gene  were not reliable due to short sequence length and highly conserved sequences so they were disregarded. </a:t>
            </a:r>
            <a:endParaRPr sz="2400" dirty="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The data in the table comes from only information taken from the ITS gene (fungus) of the lichen.</a:t>
            </a:r>
            <a:endParaRPr sz="39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39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6100" dirty="0">
                <a:solidFill>
                  <a:schemeClr val="dk1"/>
                </a:solidFill>
                <a:latin typeface="Calibri"/>
                <a:ea typeface="Calibri"/>
                <a:cs typeface="Calibri"/>
                <a:sym typeface="Calibri"/>
              </a:rPr>
              <a:t>References</a:t>
            </a:r>
            <a:endParaRPr sz="7200" b="1" dirty="0">
              <a:latin typeface="Calibri"/>
              <a:ea typeface="Calibri"/>
              <a:cs typeface="Calibri"/>
              <a:sym typeface="Calibri"/>
            </a:endParaRPr>
          </a:p>
          <a:p>
            <a:pPr marL="457200" lvl="0" indent="-476250" algn="l" rtl="0">
              <a:spcBef>
                <a:spcPts val="0"/>
              </a:spcBef>
              <a:spcAft>
                <a:spcPts val="0"/>
              </a:spcAft>
              <a:buClr>
                <a:schemeClr val="dk1"/>
              </a:buClr>
              <a:buSzPts val="1100"/>
              <a:buFont typeface="Arial"/>
              <a:buNone/>
            </a:pPr>
            <a:r>
              <a:rPr lang="en-US" sz="2400" dirty="0">
                <a:solidFill>
                  <a:schemeClr val="dk1"/>
                </a:solidFill>
                <a:latin typeface="Times New Roman"/>
                <a:ea typeface="Times New Roman"/>
                <a:cs typeface="Times New Roman"/>
                <a:sym typeface="Times New Roman"/>
              </a:rPr>
              <a:t>Coffey, Heather M. P., and Lenore </a:t>
            </a:r>
            <a:r>
              <a:rPr lang="en-US" sz="2400" dirty="0" err="1">
                <a:solidFill>
                  <a:schemeClr val="dk1"/>
                </a:solidFill>
                <a:latin typeface="Times New Roman"/>
                <a:ea typeface="Times New Roman"/>
                <a:cs typeface="Times New Roman"/>
                <a:sym typeface="Times New Roman"/>
              </a:rPr>
              <a:t>Fahrig</a:t>
            </a:r>
            <a:r>
              <a:rPr lang="en-US" sz="2400" dirty="0">
                <a:solidFill>
                  <a:schemeClr val="dk1"/>
                </a:solidFill>
                <a:latin typeface="Times New Roman"/>
                <a:ea typeface="Times New Roman"/>
                <a:cs typeface="Times New Roman"/>
                <a:sym typeface="Times New Roman"/>
              </a:rPr>
              <a:t>. "Relative effects of vehicle pollution, moisture and colonization sources on urban lichens." </a:t>
            </a:r>
            <a:r>
              <a:rPr lang="en-US" sz="2400" i="1" dirty="0">
                <a:solidFill>
                  <a:schemeClr val="dk1"/>
                </a:solidFill>
                <a:latin typeface="Times New Roman"/>
                <a:ea typeface="Times New Roman"/>
                <a:cs typeface="Times New Roman"/>
                <a:sym typeface="Times New Roman"/>
              </a:rPr>
              <a:t>Journal of Applied Ecology</a:t>
            </a:r>
            <a:r>
              <a:rPr lang="en-US" sz="2400" dirty="0">
                <a:solidFill>
                  <a:schemeClr val="dk1"/>
                </a:solidFill>
                <a:latin typeface="Times New Roman"/>
                <a:ea typeface="Times New Roman"/>
                <a:cs typeface="Times New Roman"/>
                <a:sym typeface="Times New Roman"/>
              </a:rPr>
              <a:t>, vol. 49, no. 6, Dec. 2012, pp. 1-9. Pdf.</a:t>
            </a:r>
            <a:endParaRPr sz="2400"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sz="2400" i="1" dirty="0">
                <a:solidFill>
                  <a:schemeClr val="dk1"/>
                </a:solidFill>
                <a:latin typeface="Times New Roman"/>
                <a:ea typeface="Times New Roman"/>
                <a:cs typeface="Times New Roman"/>
                <a:sym typeface="Times New Roman"/>
              </a:rPr>
              <a:t>Covanta</a:t>
            </a:r>
            <a:r>
              <a:rPr lang="en-US" sz="2400" dirty="0">
                <a:solidFill>
                  <a:schemeClr val="dk1"/>
                </a:solidFill>
                <a:latin typeface="Times New Roman"/>
                <a:ea typeface="Times New Roman"/>
                <a:cs typeface="Times New Roman"/>
                <a:sym typeface="Times New Roman"/>
              </a:rPr>
              <a:t>. www.covanta.com/waste-to-energy-vs-landfill. Accessed 17 Apr. 2023.</a:t>
            </a:r>
            <a:endParaRPr sz="2400"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sz="2400" dirty="0">
                <a:solidFill>
                  <a:schemeClr val="dk1"/>
                </a:solidFill>
                <a:latin typeface="Times New Roman"/>
                <a:ea typeface="Times New Roman"/>
                <a:cs typeface="Times New Roman"/>
                <a:sym typeface="Times New Roman"/>
              </a:rPr>
              <a:t>Will-Wolf, Susan, et al. "Lichen-based indices to quantify responses to climate and air pollution across northeastern U.S.A." </a:t>
            </a:r>
            <a:r>
              <a:rPr lang="en-US" sz="2400" i="1" dirty="0">
                <a:solidFill>
                  <a:schemeClr val="dk1"/>
                </a:solidFill>
                <a:latin typeface="Times New Roman"/>
                <a:ea typeface="Times New Roman"/>
                <a:cs typeface="Times New Roman"/>
                <a:sym typeface="Times New Roman"/>
              </a:rPr>
              <a:t>No. 1 Spring 2015 pp. 1-122</a:t>
            </a:r>
            <a:r>
              <a:rPr lang="en-US" sz="2400" dirty="0">
                <a:solidFill>
                  <a:schemeClr val="dk1"/>
                </a:solidFill>
                <a:latin typeface="Times New Roman"/>
                <a:ea typeface="Times New Roman"/>
                <a:cs typeface="Times New Roman"/>
                <a:sym typeface="Times New Roman"/>
              </a:rPr>
              <a:t>, 4th ed., American Bryological and Lichenological Society, 2015, pp. 1-122. Vol. 118 of </a:t>
            </a:r>
            <a:r>
              <a:rPr lang="en-US" sz="2400" i="1" dirty="0">
                <a:solidFill>
                  <a:schemeClr val="dk1"/>
                </a:solidFill>
                <a:latin typeface="Times New Roman"/>
                <a:ea typeface="Times New Roman"/>
                <a:cs typeface="Times New Roman"/>
                <a:sym typeface="Times New Roman"/>
              </a:rPr>
              <a:t>The Bryologist</a:t>
            </a:r>
            <a:r>
              <a:rPr lang="en-US" sz="2400" dirty="0">
                <a:solidFill>
                  <a:schemeClr val="dk1"/>
                </a:solidFill>
                <a:latin typeface="Times New Roman"/>
                <a:ea typeface="Times New Roman"/>
                <a:cs typeface="Times New Roman"/>
                <a:sym typeface="Times New Roman"/>
              </a:rPr>
              <a:t>. 122 vols.</a:t>
            </a:r>
            <a:endParaRPr sz="24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39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6100" dirty="0">
                <a:solidFill>
                  <a:schemeClr val="dk1"/>
                </a:solidFill>
                <a:latin typeface="Calibri"/>
                <a:ea typeface="Calibri"/>
                <a:cs typeface="Calibri"/>
                <a:sym typeface="Calibri"/>
              </a:rPr>
              <a:t>Acknowledgements</a:t>
            </a:r>
            <a:endParaRPr dirty="0"/>
          </a:p>
          <a:p>
            <a:pPr marL="0" marR="0" lvl="0" indent="0" algn="l" rtl="0">
              <a:spcBef>
                <a:spcPts val="429"/>
              </a:spcBef>
              <a:spcAft>
                <a:spcPts val="0"/>
              </a:spcAft>
              <a:buNone/>
            </a:pPr>
            <a:r>
              <a:rPr lang="en-US" sz="2400" dirty="0">
                <a:solidFill>
                  <a:schemeClr val="dk1"/>
                </a:solidFill>
                <a:latin typeface="Times New Roman"/>
                <a:ea typeface="Times New Roman"/>
                <a:cs typeface="Times New Roman"/>
                <a:sym typeface="Times New Roman"/>
              </a:rPr>
              <a:t>Thanks to Kimberly Collins, Bryan Horan and Cold Spring Harbor Labs for mentoring, participating in and helping me edit my project throughout the year.</a:t>
            </a:r>
            <a:endParaRPr sz="2400" dirty="0">
              <a:latin typeface="Times New Roman"/>
              <a:ea typeface="Times New Roman"/>
              <a:cs typeface="Times New Roman"/>
              <a:sym typeface="Times New Roman"/>
            </a:endParaRPr>
          </a:p>
        </p:txBody>
      </p:sp>
      <p:pic>
        <p:nvPicPr>
          <p:cNvPr id="91" name="Google Shape;91;p13"/>
          <p:cNvPicPr preferRelativeResize="0"/>
          <p:nvPr/>
        </p:nvPicPr>
        <p:blipFill rotWithShape="1">
          <a:blip r:embed="rId4">
            <a:alphaModFix/>
          </a:blip>
          <a:srcRect l="22044" r="31081"/>
          <a:stretch/>
        </p:blipFill>
        <p:spPr>
          <a:xfrm>
            <a:off x="23080726" y="5680380"/>
            <a:ext cx="1627201" cy="1955375"/>
          </a:xfrm>
          <a:prstGeom prst="rect">
            <a:avLst/>
          </a:prstGeom>
          <a:noFill/>
          <a:ln>
            <a:noFill/>
          </a:ln>
        </p:spPr>
      </p:pic>
      <p:sp>
        <p:nvSpPr>
          <p:cNvPr id="92" name="Google Shape;92;p13"/>
          <p:cNvSpPr txBox="1"/>
          <p:nvPr/>
        </p:nvSpPr>
        <p:spPr>
          <a:xfrm>
            <a:off x="23080725" y="5681455"/>
            <a:ext cx="1627200" cy="1944900"/>
          </a:xfrm>
          <a:prstGeom prst="rect">
            <a:avLst/>
          </a:prstGeom>
          <a:noFill/>
          <a:ln w="28575" cap="flat" cmpd="sng">
            <a:solidFill>
              <a:srgbClr val="44546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93" name="Google Shape;93;p13" descr="http://www.seplessons.org/files/SEPA_Signage.jpg"/>
          <p:cNvPicPr preferRelativeResize="0"/>
          <p:nvPr/>
        </p:nvPicPr>
        <p:blipFill rotWithShape="1">
          <a:blip r:embed="rId5">
            <a:alphaModFix/>
          </a:blip>
          <a:srcRect/>
          <a:stretch/>
        </p:blipFill>
        <p:spPr>
          <a:xfrm>
            <a:off x="27629302" y="2263117"/>
            <a:ext cx="3428768" cy="798571"/>
          </a:xfrm>
          <a:prstGeom prst="rect">
            <a:avLst/>
          </a:prstGeom>
          <a:noFill/>
          <a:ln>
            <a:noFill/>
          </a:ln>
        </p:spPr>
      </p:pic>
      <p:pic>
        <p:nvPicPr>
          <p:cNvPr id="94" name="Google Shape;94;p13"/>
          <p:cNvPicPr preferRelativeResize="0"/>
          <p:nvPr/>
        </p:nvPicPr>
        <p:blipFill rotWithShape="1">
          <a:blip r:embed="rId6">
            <a:alphaModFix/>
          </a:blip>
          <a:srcRect/>
          <a:stretch/>
        </p:blipFill>
        <p:spPr>
          <a:xfrm>
            <a:off x="1351672" y="1374658"/>
            <a:ext cx="4041791" cy="1632777"/>
          </a:xfrm>
          <a:prstGeom prst="rect">
            <a:avLst/>
          </a:prstGeom>
          <a:noFill/>
          <a:ln>
            <a:noFill/>
          </a:ln>
        </p:spPr>
      </p:pic>
      <p:pic>
        <p:nvPicPr>
          <p:cNvPr id="95" name="Google Shape;95;p13" descr="nih-logo.gif"/>
          <p:cNvPicPr preferRelativeResize="0"/>
          <p:nvPr/>
        </p:nvPicPr>
        <p:blipFill rotWithShape="1">
          <a:blip r:embed="rId7">
            <a:alphaModFix/>
          </a:blip>
          <a:srcRect/>
          <a:stretch/>
        </p:blipFill>
        <p:spPr>
          <a:xfrm>
            <a:off x="26576601" y="2180858"/>
            <a:ext cx="936781" cy="936781"/>
          </a:xfrm>
          <a:prstGeom prst="rect">
            <a:avLst/>
          </a:prstGeom>
          <a:noFill/>
          <a:ln>
            <a:noFill/>
          </a:ln>
        </p:spPr>
      </p:pic>
      <p:pic>
        <p:nvPicPr>
          <p:cNvPr id="96" name="Google Shape;96;p13"/>
          <p:cNvPicPr preferRelativeResize="0"/>
          <p:nvPr/>
        </p:nvPicPr>
        <p:blipFill>
          <a:blip r:embed="rId8">
            <a:alphaModFix/>
          </a:blip>
          <a:stretch>
            <a:fillRect/>
          </a:stretch>
        </p:blipFill>
        <p:spPr>
          <a:xfrm>
            <a:off x="16869201" y="4901334"/>
            <a:ext cx="6147179" cy="2723540"/>
          </a:xfrm>
          <a:prstGeom prst="rect">
            <a:avLst/>
          </a:prstGeom>
          <a:noFill/>
          <a:ln>
            <a:noFill/>
          </a:ln>
        </p:spPr>
      </p:pic>
      <p:sp>
        <p:nvSpPr>
          <p:cNvPr id="97" name="Google Shape;97;p13"/>
          <p:cNvSpPr txBox="1"/>
          <p:nvPr/>
        </p:nvSpPr>
        <p:spPr>
          <a:xfrm>
            <a:off x="16869200" y="4918887"/>
            <a:ext cx="6147300" cy="2706000"/>
          </a:xfrm>
          <a:prstGeom prst="rect">
            <a:avLst/>
          </a:prstGeom>
          <a:noFill/>
          <a:ln w="28575" cap="flat" cmpd="sng">
            <a:solidFill>
              <a:srgbClr val="44546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98" name="Google Shape;98;p13"/>
          <p:cNvSpPr/>
          <p:nvPr/>
        </p:nvSpPr>
        <p:spPr>
          <a:xfrm>
            <a:off x="16872088" y="5081357"/>
            <a:ext cx="3232800" cy="1463100"/>
          </a:xfrm>
          <a:prstGeom prst="ellipse">
            <a:avLst/>
          </a:prstGeom>
          <a:solidFill>
            <a:srgbClr val="67B4E3">
              <a:alpha val="64550"/>
            </a:srgbClr>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txBox="1"/>
          <p:nvPr/>
        </p:nvSpPr>
        <p:spPr>
          <a:xfrm>
            <a:off x="17496215" y="5441266"/>
            <a:ext cx="19845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solidFill>
                  <a:srgbClr val="44546A"/>
                </a:solidFill>
                <a:latin typeface="Calibri"/>
                <a:ea typeface="Calibri"/>
                <a:cs typeface="Calibri"/>
                <a:sym typeface="Calibri"/>
              </a:rPr>
              <a:t>Collection Area</a:t>
            </a:r>
            <a:endParaRPr sz="3000">
              <a:solidFill>
                <a:srgbClr val="44546A"/>
              </a:solidFill>
              <a:latin typeface="Calibri"/>
              <a:ea typeface="Calibri"/>
              <a:cs typeface="Calibri"/>
              <a:sym typeface="Calibri"/>
            </a:endParaRPr>
          </a:p>
        </p:txBody>
      </p:sp>
      <p:sp>
        <p:nvSpPr>
          <p:cNvPr id="100" name="Google Shape;100;p13"/>
          <p:cNvSpPr txBox="1"/>
          <p:nvPr/>
        </p:nvSpPr>
        <p:spPr>
          <a:xfrm>
            <a:off x="17915117" y="4979165"/>
            <a:ext cx="1735800" cy="554100"/>
          </a:xfrm>
          <a:prstGeom prst="rect">
            <a:avLst/>
          </a:prstGeom>
          <a:noFill/>
          <a:ln w="19050" cap="flat" cmpd="sng">
            <a:solidFill>
              <a:srgbClr val="E7E6E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E7E6E6"/>
                </a:solidFill>
                <a:latin typeface="Calibri"/>
                <a:ea typeface="Calibri"/>
                <a:cs typeface="Calibri"/>
                <a:sym typeface="Calibri"/>
              </a:rPr>
              <a:t>LIRR Tracks</a:t>
            </a:r>
            <a:endParaRPr sz="2400">
              <a:solidFill>
                <a:srgbClr val="E7E6E6"/>
              </a:solidFill>
              <a:latin typeface="Calibri"/>
              <a:ea typeface="Calibri"/>
              <a:cs typeface="Calibri"/>
              <a:sym typeface="Calibri"/>
            </a:endParaRPr>
          </a:p>
        </p:txBody>
      </p:sp>
      <p:sp>
        <p:nvSpPr>
          <p:cNvPr id="101" name="Google Shape;101;p13"/>
          <p:cNvSpPr txBox="1"/>
          <p:nvPr/>
        </p:nvSpPr>
        <p:spPr>
          <a:xfrm>
            <a:off x="18835483" y="7036452"/>
            <a:ext cx="1391100" cy="554100"/>
          </a:xfrm>
          <a:prstGeom prst="rect">
            <a:avLst/>
          </a:prstGeom>
          <a:noFill/>
          <a:ln w="19050" cap="flat" cmpd="sng">
            <a:solidFill>
              <a:srgbClr val="E7E6E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E7E6E6"/>
                </a:solidFill>
                <a:latin typeface="Calibri"/>
                <a:ea typeface="Calibri"/>
                <a:cs typeface="Calibri"/>
                <a:sym typeface="Calibri"/>
              </a:rPr>
              <a:t>Landfill</a:t>
            </a:r>
            <a:endParaRPr sz="2400">
              <a:solidFill>
                <a:srgbClr val="E7E6E6"/>
              </a:solidFill>
              <a:latin typeface="Calibri"/>
              <a:ea typeface="Calibri"/>
              <a:cs typeface="Calibri"/>
              <a:sym typeface="Calibri"/>
            </a:endParaRPr>
          </a:p>
        </p:txBody>
      </p:sp>
      <p:sp>
        <p:nvSpPr>
          <p:cNvPr id="102" name="Google Shape;102;p13"/>
          <p:cNvSpPr txBox="1"/>
          <p:nvPr/>
        </p:nvSpPr>
        <p:spPr>
          <a:xfrm>
            <a:off x="16869200" y="7685258"/>
            <a:ext cx="6147300" cy="3202800"/>
          </a:xfrm>
          <a:prstGeom prst="rect">
            <a:avLst/>
          </a:prstGeom>
          <a:noFill/>
          <a:ln w="28575" cap="flat" cmpd="sng">
            <a:solidFill>
              <a:srgbClr val="44546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13"/>
          <p:cNvSpPr txBox="1"/>
          <p:nvPr/>
        </p:nvSpPr>
        <p:spPr>
          <a:xfrm>
            <a:off x="20149274" y="5339072"/>
            <a:ext cx="2066100" cy="554100"/>
          </a:xfrm>
          <a:prstGeom prst="rect">
            <a:avLst/>
          </a:prstGeom>
          <a:noFill/>
          <a:ln w="19050" cap="flat" cmpd="sng">
            <a:solidFill>
              <a:srgbClr val="E7E6E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E7E6E6"/>
                </a:solidFill>
                <a:latin typeface="Calibri"/>
                <a:ea typeface="Calibri"/>
                <a:cs typeface="Calibri"/>
                <a:sym typeface="Calibri"/>
              </a:rPr>
              <a:t>Bus Depot</a:t>
            </a:r>
            <a:endParaRPr sz="2400">
              <a:solidFill>
                <a:srgbClr val="E7E6E6"/>
              </a:solidFill>
              <a:latin typeface="Calibri"/>
              <a:ea typeface="Calibri"/>
              <a:cs typeface="Calibri"/>
              <a:sym typeface="Calibri"/>
            </a:endParaRPr>
          </a:p>
        </p:txBody>
      </p:sp>
      <p:sp>
        <p:nvSpPr>
          <p:cNvPr id="104" name="Google Shape;104;p13"/>
          <p:cNvSpPr txBox="1"/>
          <p:nvPr/>
        </p:nvSpPr>
        <p:spPr>
          <a:xfrm>
            <a:off x="17358725" y="6392330"/>
            <a:ext cx="3428700" cy="554100"/>
          </a:xfrm>
          <a:prstGeom prst="rect">
            <a:avLst/>
          </a:prstGeom>
          <a:noFill/>
          <a:ln w="19050" cap="flat" cmpd="sng">
            <a:solidFill>
              <a:srgbClr val="E7E6E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E7E6E6"/>
                </a:solidFill>
                <a:latin typeface="Calibri"/>
                <a:ea typeface="Calibri"/>
                <a:cs typeface="Calibri"/>
                <a:sym typeface="Calibri"/>
              </a:rPr>
              <a:t>Garbage Incinerator</a:t>
            </a:r>
            <a:endParaRPr sz="2400">
              <a:solidFill>
                <a:srgbClr val="E7E6E6"/>
              </a:solidFill>
              <a:latin typeface="Calibri"/>
              <a:ea typeface="Calibri"/>
              <a:cs typeface="Calibri"/>
              <a:sym typeface="Calibri"/>
            </a:endParaRPr>
          </a:p>
        </p:txBody>
      </p:sp>
      <p:sp>
        <p:nvSpPr>
          <p:cNvPr id="105" name="Google Shape;105;p13"/>
          <p:cNvSpPr txBox="1"/>
          <p:nvPr/>
        </p:nvSpPr>
        <p:spPr>
          <a:xfrm>
            <a:off x="20482425" y="5970055"/>
            <a:ext cx="2910900" cy="554100"/>
          </a:xfrm>
          <a:prstGeom prst="rect">
            <a:avLst/>
          </a:prstGeom>
          <a:noFill/>
          <a:ln w="19050" cap="flat" cmpd="sng">
            <a:solidFill>
              <a:srgbClr val="E7E6E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E7E6E6"/>
                </a:solidFill>
                <a:latin typeface="Calibri"/>
                <a:ea typeface="Calibri"/>
                <a:cs typeface="Calibri"/>
                <a:sym typeface="Calibri"/>
              </a:rPr>
              <a:t>Concrete Mixer</a:t>
            </a:r>
            <a:endParaRPr sz="2400">
              <a:solidFill>
                <a:srgbClr val="E7E6E6"/>
              </a:solidFill>
              <a:latin typeface="Calibri"/>
              <a:ea typeface="Calibri"/>
              <a:cs typeface="Calibri"/>
              <a:sym typeface="Calibri"/>
            </a:endParaRPr>
          </a:p>
        </p:txBody>
      </p:sp>
      <p:pic>
        <p:nvPicPr>
          <p:cNvPr id="106" name="Google Shape;106;p13"/>
          <p:cNvPicPr preferRelativeResize="0"/>
          <p:nvPr/>
        </p:nvPicPr>
        <p:blipFill>
          <a:blip r:embed="rId9">
            <a:alphaModFix/>
          </a:blip>
          <a:stretch>
            <a:fillRect/>
          </a:stretch>
        </p:blipFill>
        <p:spPr>
          <a:xfrm>
            <a:off x="16869200" y="7685269"/>
            <a:ext cx="6147181" cy="3202893"/>
          </a:xfrm>
          <a:prstGeom prst="rect">
            <a:avLst/>
          </a:prstGeom>
          <a:noFill/>
          <a:ln>
            <a:noFill/>
          </a:ln>
        </p:spPr>
      </p:pic>
      <p:sp>
        <p:nvSpPr>
          <p:cNvPr id="107" name="Google Shape;107;p13"/>
          <p:cNvSpPr/>
          <p:nvPr/>
        </p:nvSpPr>
        <p:spPr>
          <a:xfrm>
            <a:off x="19606783" y="7753555"/>
            <a:ext cx="3232800" cy="1463100"/>
          </a:xfrm>
          <a:prstGeom prst="ellipse">
            <a:avLst/>
          </a:prstGeom>
          <a:solidFill>
            <a:srgbClr val="67B4E3">
              <a:alpha val="64550"/>
            </a:srgbClr>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20787419" y="7805482"/>
            <a:ext cx="1984500" cy="554100"/>
          </a:xfrm>
          <a:prstGeom prst="rect">
            <a:avLst/>
          </a:prstGeom>
          <a:noFill/>
          <a:ln w="19050" cap="flat" cmpd="sng">
            <a:solidFill>
              <a:srgbClr val="E7E6E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E7E6E6"/>
                </a:solidFill>
                <a:latin typeface="Calibri"/>
                <a:ea typeface="Calibri"/>
                <a:cs typeface="Calibri"/>
                <a:sym typeface="Calibri"/>
              </a:rPr>
              <a:t>Main Road</a:t>
            </a:r>
            <a:endParaRPr sz="2400">
              <a:solidFill>
                <a:srgbClr val="E7E6E6"/>
              </a:solidFill>
              <a:latin typeface="Calibri"/>
              <a:ea typeface="Calibri"/>
              <a:cs typeface="Calibri"/>
              <a:sym typeface="Calibri"/>
            </a:endParaRPr>
          </a:p>
        </p:txBody>
      </p:sp>
      <p:pic>
        <p:nvPicPr>
          <p:cNvPr id="109" name="Google Shape;109;p13"/>
          <p:cNvPicPr preferRelativeResize="0"/>
          <p:nvPr/>
        </p:nvPicPr>
        <p:blipFill rotWithShape="1">
          <a:blip r:embed="rId10">
            <a:alphaModFix/>
          </a:blip>
          <a:srcRect l="30467" r="30467"/>
          <a:stretch/>
        </p:blipFill>
        <p:spPr>
          <a:xfrm>
            <a:off x="23080726" y="8408780"/>
            <a:ext cx="1627200" cy="2479374"/>
          </a:xfrm>
          <a:prstGeom prst="rect">
            <a:avLst/>
          </a:prstGeom>
          <a:noFill/>
          <a:ln>
            <a:noFill/>
          </a:ln>
        </p:spPr>
      </p:pic>
      <p:sp>
        <p:nvSpPr>
          <p:cNvPr id="110" name="Google Shape;110;p13"/>
          <p:cNvSpPr txBox="1"/>
          <p:nvPr/>
        </p:nvSpPr>
        <p:spPr>
          <a:xfrm>
            <a:off x="20230910" y="8113464"/>
            <a:ext cx="19845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solidFill>
                  <a:srgbClr val="44546A"/>
                </a:solidFill>
                <a:latin typeface="Calibri"/>
                <a:ea typeface="Calibri"/>
                <a:cs typeface="Calibri"/>
                <a:sym typeface="Calibri"/>
              </a:rPr>
              <a:t>Collection Area</a:t>
            </a:r>
            <a:endParaRPr sz="3000">
              <a:solidFill>
                <a:srgbClr val="44546A"/>
              </a:solidFill>
              <a:latin typeface="Calibri"/>
              <a:ea typeface="Calibri"/>
              <a:cs typeface="Calibri"/>
              <a:sym typeface="Calibri"/>
            </a:endParaRPr>
          </a:p>
        </p:txBody>
      </p:sp>
      <p:sp>
        <p:nvSpPr>
          <p:cNvPr id="111" name="Google Shape;111;p13"/>
          <p:cNvSpPr txBox="1"/>
          <p:nvPr/>
        </p:nvSpPr>
        <p:spPr>
          <a:xfrm>
            <a:off x="23772081" y="4916641"/>
            <a:ext cx="110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12" name="Google Shape;112;p13"/>
          <p:cNvSpPr txBox="1"/>
          <p:nvPr/>
        </p:nvSpPr>
        <p:spPr>
          <a:xfrm>
            <a:off x="23080725" y="8409705"/>
            <a:ext cx="1627200" cy="2478300"/>
          </a:xfrm>
          <a:prstGeom prst="rect">
            <a:avLst/>
          </a:prstGeom>
          <a:noFill/>
          <a:ln w="28575" cap="flat" cmpd="sng">
            <a:solidFill>
              <a:srgbClr val="44546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`1</a:t>
            </a:r>
            <a:endParaRPr>
              <a:latin typeface="Calibri"/>
              <a:ea typeface="Calibri"/>
              <a:cs typeface="Calibri"/>
              <a:sym typeface="Calibri"/>
            </a:endParaRPr>
          </a:p>
        </p:txBody>
      </p:sp>
      <p:sp>
        <p:nvSpPr>
          <p:cNvPr id="113" name="Google Shape;113;p13"/>
          <p:cNvSpPr txBox="1"/>
          <p:nvPr/>
        </p:nvSpPr>
        <p:spPr>
          <a:xfrm>
            <a:off x="23080725" y="4918880"/>
            <a:ext cx="1627200" cy="676800"/>
          </a:xfrm>
          <a:prstGeom prst="rect">
            <a:avLst/>
          </a:prstGeom>
          <a:noFill/>
          <a:ln w="9525" cap="flat" cmpd="sng">
            <a:solidFill>
              <a:srgbClr val="44546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Calibri"/>
                <a:ea typeface="Calibri"/>
                <a:cs typeface="Calibri"/>
                <a:sym typeface="Calibri"/>
              </a:rPr>
              <a:t>High Concentration</a:t>
            </a:r>
            <a:endParaRPr sz="1800">
              <a:latin typeface="Calibri"/>
              <a:ea typeface="Calibri"/>
              <a:cs typeface="Calibri"/>
              <a:sym typeface="Calibri"/>
            </a:endParaRPr>
          </a:p>
        </p:txBody>
      </p:sp>
      <p:sp>
        <p:nvSpPr>
          <p:cNvPr id="114" name="Google Shape;114;p13"/>
          <p:cNvSpPr txBox="1"/>
          <p:nvPr/>
        </p:nvSpPr>
        <p:spPr>
          <a:xfrm>
            <a:off x="23080725" y="7684880"/>
            <a:ext cx="1627200" cy="676800"/>
          </a:xfrm>
          <a:prstGeom prst="rect">
            <a:avLst/>
          </a:prstGeom>
          <a:noFill/>
          <a:ln w="9525" cap="flat" cmpd="sng">
            <a:solidFill>
              <a:srgbClr val="44546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900">
                <a:latin typeface="Calibri"/>
                <a:ea typeface="Calibri"/>
                <a:cs typeface="Calibri"/>
                <a:sym typeface="Calibri"/>
              </a:rPr>
              <a:t>Low Concentration</a:t>
            </a:r>
            <a:endParaRPr sz="1900">
              <a:latin typeface="Calibri"/>
              <a:ea typeface="Calibri"/>
              <a:cs typeface="Calibri"/>
              <a:sym typeface="Calibri"/>
            </a:endParaRPr>
          </a:p>
        </p:txBody>
      </p:sp>
      <p:sp>
        <p:nvSpPr>
          <p:cNvPr id="115" name="Google Shape;115;p13"/>
          <p:cNvSpPr txBox="1"/>
          <p:nvPr/>
        </p:nvSpPr>
        <p:spPr>
          <a:xfrm>
            <a:off x="25436925" y="7843230"/>
            <a:ext cx="5626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latin typeface="Calibri"/>
                <a:ea typeface="Calibri"/>
                <a:cs typeface="Calibri"/>
                <a:sym typeface="Calibri"/>
              </a:rPr>
              <a:t>Heavily Industrialized Site</a:t>
            </a:r>
            <a:endParaRPr b="1">
              <a:latin typeface="Calibri"/>
              <a:ea typeface="Calibri"/>
              <a:cs typeface="Calibri"/>
              <a:sym typeface="Calibri"/>
            </a:endParaRPr>
          </a:p>
        </p:txBody>
      </p:sp>
      <p:sp>
        <p:nvSpPr>
          <p:cNvPr id="116" name="Google Shape;116;p13"/>
          <p:cNvSpPr txBox="1"/>
          <p:nvPr/>
        </p:nvSpPr>
        <p:spPr>
          <a:xfrm>
            <a:off x="25342663" y="4781118"/>
            <a:ext cx="5626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latin typeface="Calibri"/>
                <a:ea typeface="Calibri"/>
                <a:cs typeface="Calibri"/>
                <a:sym typeface="Calibri"/>
              </a:rPr>
              <a:t>Lightly Industrialized Site</a:t>
            </a:r>
            <a:endParaRPr b="1">
              <a:latin typeface="Calibri"/>
              <a:ea typeface="Calibri"/>
              <a:cs typeface="Calibri"/>
              <a:sym typeface="Calibri"/>
            </a:endParaRPr>
          </a:p>
        </p:txBody>
      </p:sp>
      <p:pic>
        <p:nvPicPr>
          <p:cNvPr id="117" name="Google Shape;117;p13"/>
          <p:cNvPicPr preferRelativeResize="0"/>
          <p:nvPr/>
        </p:nvPicPr>
        <p:blipFill>
          <a:blip r:embed="rId11">
            <a:alphaModFix/>
          </a:blip>
          <a:stretch>
            <a:fillRect/>
          </a:stretch>
        </p:blipFill>
        <p:spPr>
          <a:xfrm>
            <a:off x="26229125" y="5181330"/>
            <a:ext cx="4041801" cy="2694542"/>
          </a:xfrm>
          <a:prstGeom prst="rect">
            <a:avLst/>
          </a:prstGeom>
          <a:noFill/>
          <a:ln>
            <a:noFill/>
          </a:ln>
        </p:spPr>
      </p:pic>
      <p:pic>
        <p:nvPicPr>
          <p:cNvPr id="118" name="Google Shape;118;p13"/>
          <p:cNvPicPr preferRelativeResize="0"/>
          <p:nvPr/>
        </p:nvPicPr>
        <p:blipFill>
          <a:blip r:embed="rId12">
            <a:alphaModFix/>
          </a:blip>
          <a:stretch>
            <a:fillRect/>
          </a:stretch>
        </p:blipFill>
        <p:spPr>
          <a:xfrm>
            <a:off x="26229125" y="8243434"/>
            <a:ext cx="4041801" cy="26945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11416</TotalTime>
  <Words>783</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Collins</dc:creator>
  <cp:lastModifiedBy>Kimberly Collins</cp:lastModifiedBy>
  <cp:revision>2</cp:revision>
  <cp:lastPrinted>2023-05-31T17:39:22Z</cp:lastPrinted>
  <dcterms:modified xsi:type="dcterms:W3CDTF">2023-06-08T15:48:37Z</dcterms:modified>
</cp:coreProperties>
</file>