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Lst>
  <p:sldSz cy="32918400" cx="48463200"/>
  <p:notesSz cx="9144000" cy="6858000"/>
  <p:embeddedFontLst>
    <p:embeddedFont>
      <p:font typeface="Questrial"/>
      <p:regular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216">
          <p15:clr>
            <a:srgbClr val="A4A3A4"/>
          </p15:clr>
        </p15:guide>
        <p15:guide id="2" orient="horz" pos="432">
          <p15:clr>
            <a:srgbClr val="A4A3A4"/>
          </p15:clr>
        </p15:guide>
        <p15:guide id="3" pos="423">
          <p15:clr>
            <a:srgbClr val="A4A3A4"/>
          </p15:clr>
        </p15:guide>
        <p15:guide id="4" pos="36887">
          <p15:clr>
            <a:srgbClr val="A4A3A4"/>
          </p15:clr>
        </p15:guide>
        <p15:guide id="5" orient="horz" pos="20412">
          <p15:clr>
            <a:srgbClr val="A4A3A4"/>
          </p15:clr>
        </p15:guide>
        <p15:guide id="6" orient="horz" pos="324">
          <p15:clr>
            <a:srgbClr val="A4A3A4"/>
          </p15:clr>
        </p15:guide>
        <p15:guide id="7" pos="346">
          <p15:clr>
            <a:srgbClr val="A4A3A4"/>
          </p15:clr>
        </p15:guide>
        <p15:guide id="8" pos="301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FED342-F557-4A8A-9DF0-39FD96C76BFD}">
  <a:tblStyle styleId="{C7FED342-F557-4A8A-9DF0-39FD96C76BF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216" orient="horz"/>
        <p:guide pos="432" orient="horz"/>
        <p:guide pos="423"/>
        <p:guide pos="36887"/>
        <p:guide pos="20412" orient="horz"/>
        <p:guide pos="324" orient="horz"/>
        <p:guide pos="346"/>
        <p:guide pos="30181"/>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Questrial-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80742" y="514350"/>
            <a:ext cx="5983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solidFill>
                  <a:srgbClr val="141414"/>
                </a:solidFill>
                <a:highlight>
                  <a:srgbClr val="FFFFFF"/>
                </a:highlight>
                <a:latin typeface="Verdana"/>
                <a:ea typeface="Verdana"/>
                <a:cs typeface="Verdana"/>
                <a:sym typeface="Verdana"/>
              </a:rPr>
              <a:t>Simpson's Diversity Index is a measure of diversity which takes into account the number of species present, as well as the relative abundance of each species. As species richness and evenness increase, so diversity increases.</a:t>
            </a:r>
            <a:endParaRPr sz="1000">
              <a:solidFill>
                <a:srgbClr val="141414"/>
              </a:solidFill>
              <a:highlight>
                <a:srgbClr val="FFFFFF"/>
              </a:highlight>
              <a:latin typeface="Verdana"/>
              <a:ea typeface="Verdana"/>
              <a:cs typeface="Verdana"/>
              <a:sym typeface="Verdana"/>
            </a:endParaRPr>
          </a:p>
          <a:p>
            <a:pPr indent="0" lvl="0" marL="0" rtl="0" algn="l">
              <a:lnSpc>
                <a:spcPct val="100000"/>
              </a:lnSpc>
              <a:spcBef>
                <a:spcPts val="0"/>
              </a:spcBef>
              <a:spcAft>
                <a:spcPts val="0"/>
              </a:spcAft>
              <a:buSzPts val="1100"/>
              <a:buNone/>
            </a:pPr>
            <a:r>
              <a:t/>
            </a:r>
            <a:endParaRPr sz="1000">
              <a:solidFill>
                <a:srgbClr val="141414"/>
              </a:solidFill>
              <a:highlight>
                <a:srgbClr val="FFFFFF"/>
              </a:highlight>
              <a:latin typeface="Verdana"/>
              <a:ea typeface="Verdana"/>
              <a:cs typeface="Verdana"/>
              <a:sym typeface="Verdana"/>
            </a:endParaRPr>
          </a:p>
          <a:p>
            <a:pPr indent="0" lvl="0" marL="0" rtl="0" algn="l">
              <a:lnSpc>
                <a:spcPct val="100000"/>
              </a:lnSpc>
              <a:spcBef>
                <a:spcPts val="0"/>
              </a:spcBef>
              <a:spcAft>
                <a:spcPts val="0"/>
              </a:spcAft>
              <a:buSzPts val="1100"/>
              <a:buNone/>
            </a:pPr>
            <a:r>
              <a:rPr lang="en-US" sz="1200">
                <a:solidFill>
                  <a:srgbClr val="333333"/>
                </a:solidFill>
                <a:highlight>
                  <a:srgbClr val="FFFCF0"/>
                </a:highlight>
                <a:latin typeface="Times New Roman"/>
                <a:ea typeface="Times New Roman"/>
                <a:cs typeface="Times New Roman"/>
                <a:sym typeface="Times New Roman"/>
              </a:rPr>
              <a:t>MUSCLE multiple alignment software embedded in DNA Subway was used to create a visual DNA barcode. </a:t>
            </a:r>
            <a:endParaRPr sz="1000">
              <a:solidFill>
                <a:srgbClr val="141414"/>
              </a:solidFill>
              <a:highlight>
                <a:srgbClr val="FFFFFF"/>
              </a:highlight>
              <a:latin typeface="Verdana"/>
              <a:ea typeface="Verdana"/>
              <a:cs typeface="Verdana"/>
              <a:sym typeface="Verdana"/>
            </a:endParaRPr>
          </a:p>
          <a:p>
            <a:pPr indent="0" lvl="0" marL="0" rtl="0" algn="l">
              <a:lnSpc>
                <a:spcPct val="100000"/>
              </a:lnSpc>
              <a:spcBef>
                <a:spcPts val="0"/>
              </a:spcBef>
              <a:spcAft>
                <a:spcPts val="0"/>
              </a:spcAft>
              <a:buSzPts val="1100"/>
              <a:buNone/>
            </a:pPr>
            <a:r>
              <a:t/>
            </a:r>
            <a:endParaRPr sz="1000">
              <a:solidFill>
                <a:srgbClr val="141414"/>
              </a:solidFill>
              <a:highlight>
                <a:srgbClr val="FFFFFF"/>
              </a:highlight>
              <a:latin typeface="Verdana"/>
              <a:ea typeface="Verdana"/>
              <a:cs typeface="Verdana"/>
              <a:sym typeface="Verdana"/>
            </a:endParaRPr>
          </a:p>
        </p:txBody>
      </p:sp>
      <p:sp>
        <p:nvSpPr>
          <p:cNvPr id="82" name="Google Shape;82;p1:notes"/>
          <p:cNvSpPr/>
          <p:nvPr>
            <p:ph idx="2" type="sldImg"/>
          </p:nvPr>
        </p:nvSpPr>
        <p:spPr>
          <a:xfrm>
            <a:off x="1580742" y="514350"/>
            <a:ext cx="5983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634740" y="10226043"/>
            <a:ext cx="41193900" cy="7056000"/>
          </a:xfrm>
          <a:prstGeom prst="rect">
            <a:avLst/>
          </a:prstGeom>
          <a:noFill/>
          <a:ln>
            <a:noFill/>
          </a:ln>
        </p:spPr>
        <p:txBody>
          <a:bodyPr anchorCtr="0" anchor="ctr" bIns="217675" lIns="435350" spcFirstLastPara="1" rIns="435350" wrap="square" tIns="217675">
            <a:normAutofit/>
          </a:bodyPr>
          <a:lstStyle>
            <a:lvl1pPr lvl="0" algn="ctr">
              <a:lnSpc>
                <a:spcPct val="100000"/>
              </a:lnSpc>
              <a:spcBef>
                <a:spcPts val="0"/>
              </a:spcBef>
              <a:spcAft>
                <a:spcPts val="0"/>
              </a:spcAft>
              <a:buClr>
                <a:schemeClr val="dk1"/>
              </a:buClr>
              <a:buSzPts val="25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3" name="Google Shape;13;p2"/>
          <p:cNvSpPr txBox="1"/>
          <p:nvPr>
            <p:ph idx="1" type="subTitle"/>
          </p:nvPr>
        </p:nvSpPr>
        <p:spPr>
          <a:xfrm>
            <a:off x="7269480" y="18653760"/>
            <a:ext cx="33924300" cy="8412600"/>
          </a:xfrm>
          <a:prstGeom prst="rect">
            <a:avLst/>
          </a:prstGeom>
          <a:noFill/>
          <a:ln>
            <a:noFill/>
          </a:ln>
        </p:spPr>
        <p:txBody>
          <a:bodyPr anchorCtr="0" anchor="t" bIns="217675" lIns="435350" spcFirstLastPara="1" rIns="435350" wrap="square" tIns="217675">
            <a:normAutofit/>
          </a:bodyPr>
          <a:lstStyle>
            <a:lvl1pPr lvl="0" algn="ctr">
              <a:lnSpc>
                <a:spcPct val="100000"/>
              </a:lnSpc>
              <a:spcBef>
                <a:spcPts val="3100"/>
              </a:spcBef>
              <a:spcAft>
                <a:spcPts val="0"/>
              </a:spcAft>
              <a:buClr>
                <a:srgbClr val="888888"/>
              </a:buClr>
              <a:buSzPts val="15300"/>
              <a:buNone/>
              <a:defRPr>
                <a:solidFill>
                  <a:srgbClr val="888888"/>
                </a:solidFill>
              </a:defRPr>
            </a:lvl1pPr>
            <a:lvl2pPr lvl="1" algn="ctr">
              <a:lnSpc>
                <a:spcPct val="100000"/>
              </a:lnSpc>
              <a:spcBef>
                <a:spcPts val="2700"/>
              </a:spcBef>
              <a:spcAft>
                <a:spcPts val="0"/>
              </a:spcAft>
              <a:buClr>
                <a:srgbClr val="888888"/>
              </a:buClr>
              <a:buSzPts val="13300"/>
              <a:buNone/>
              <a:defRPr>
                <a:solidFill>
                  <a:srgbClr val="888888"/>
                </a:solidFill>
              </a:defRPr>
            </a:lvl2pPr>
            <a:lvl3pPr lvl="2" algn="ctr">
              <a:lnSpc>
                <a:spcPct val="100000"/>
              </a:lnSpc>
              <a:spcBef>
                <a:spcPts val="2300"/>
              </a:spcBef>
              <a:spcAft>
                <a:spcPts val="0"/>
              </a:spcAft>
              <a:buClr>
                <a:srgbClr val="888888"/>
              </a:buClr>
              <a:buSzPts val="11400"/>
              <a:buNone/>
              <a:defRPr>
                <a:solidFill>
                  <a:srgbClr val="888888"/>
                </a:solidFill>
              </a:defRPr>
            </a:lvl3pPr>
            <a:lvl4pPr lvl="3" algn="ctr">
              <a:lnSpc>
                <a:spcPct val="100000"/>
              </a:lnSpc>
              <a:spcBef>
                <a:spcPts val="1900"/>
              </a:spcBef>
              <a:spcAft>
                <a:spcPts val="0"/>
              </a:spcAft>
              <a:buClr>
                <a:srgbClr val="888888"/>
              </a:buClr>
              <a:buSzPts val="9600"/>
              <a:buNone/>
              <a:defRPr>
                <a:solidFill>
                  <a:srgbClr val="888888"/>
                </a:solidFill>
              </a:defRPr>
            </a:lvl4pPr>
            <a:lvl5pPr lvl="4" algn="ctr">
              <a:lnSpc>
                <a:spcPct val="100000"/>
              </a:lnSpc>
              <a:spcBef>
                <a:spcPts val="1900"/>
              </a:spcBef>
              <a:spcAft>
                <a:spcPts val="0"/>
              </a:spcAft>
              <a:buClr>
                <a:srgbClr val="888888"/>
              </a:buClr>
              <a:buSzPts val="9600"/>
              <a:buNone/>
              <a:defRPr>
                <a:solidFill>
                  <a:srgbClr val="888888"/>
                </a:solidFill>
              </a:defRPr>
            </a:lvl5pPr>
            <a:lvl6pPr lvl="5" algn="ctr">
              <a:lnSpc>
                <a:spcPct val="100000"/>
              </a:lnSpc>
              <a:spcBef>
                <a:spcPts val="1900"/>
              </a:spcBef>
              <a:spcAft>
                <a:spcPts val="0"/>
              </a:spcAft>
              <a:buClr>
                <a:srgbClr val="888888"/>
              </a:buClr>
              <a:buSzPts val="9600"/>
              <a:buNone/>
              <a:defRPr>
                <a:solidFill>
                  <a:srgbClr val="888888"/>
                </a:solidFill>
              </a:defRPr>
            </a:lvl6pPr>
            <a:lvl7pPr lvl="6" algn="ctr">
              <a:lnSpc>
                <a:spcPct val="100000"/>
              </a:lnSpc>
              <a:spcBef>
                <a:spcPts val="1900"/>
              </a:spcBef>
              <a:spcAft>
                <a:spcPts val="0"/>
              </a:spcAft>
              <a:buClr>
                <a:srgbClr val="888888"/>
              </a:buClr>
              <a:buSzPts val="9600"/>
              <a:buNone/>
              <a:defRPr>
                <a:solidFill>
                  <a:srgbClr val="888888"/>
                </a:solidFill>
              </a:defRPr>
            </a:lvl7pPr>
            <a:lvl8pPr lvl="7" algn="ctr">
              <a:lnSpc>
                <a:spcPct val="100000"/>
              </a:lnSpc>
              <a:spcBef>
                <a:spcPts val="1900"/>
              </a:spcBef>
              <a:spcAft>
                <a:spcPts val="0"/>
              </a:spcAft>
              <a:buClr>
                <a:srgbClr val="888888"/>
              </a:buClr>
              <a:buSzPts val="9600"/>
              <a:buNone/>
              <a:defRPr>
                <a:solidFill>
                  <a:srgbClr val="888888"/>
                </a:solidFill>
              </a:defRPr>
            </a:lvl8pPr>
            <a:lvl9pPr lvl="8" algn="ctr">
              <a:lnSpc>
                <a:spcPct val="100000"/>
              </a:lnSpc>
              <a:spcBef>
                <a:spcPts val="1900"/>
              </a:spcBef>
              <a:spcAft>
                <a:spcPts val="0"/>
              </a:spcAft>
              <a:buClr>
                <a:srgbClr val="888888"/>
              </a:buClr>
              <a:buSzPts val="9600"/>
              <a:buNone/>
              <a:defRPr>
                <a:solidFill>
                  <a:srgbClr val="888888"/>
                </a:solidFill>
              </a:defRPr>
            </a:lvl9pPr>
          </a:lstStyle>
          <a:p/>
        </p:txBody>
      </p:sp>
      <p:sp>
        <p:nvSpPr>
          <p:cNvPr id="14" name="Google Shape;14;p2"/>
          <p:cNvSpPr txBox="1"/>
          <p:nvPr>
            <p:ph idx="10" type="dt"/>
          </p:nvPr>
        </p:nvSpPr>
        <p:spPr>
          <a:xfrm>
            <a:off x="2423160" y="30510483"/>
            <a:ext cx="11307900" cy="1752600"/>
          </a:xfrm>
          <a:prstGeom prst="rect">
            <a:avLst/>
          </a:prstGeom>
          <a:noFill/>
          <a:ln>
            <a:noFill/>
          </a:ln>
        </p:spPr>
        <p:txBody>
          <a:bodyPr anchorCtr="0" anchor="ctr" bIns="217675" lIns="435350" spcFirstLastPara="1" rIns="435350" wrap="square" tIns="21767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5" name="Google Shape;15;p2"/>
          <p:cNvSpPr txBox="1"/>
          <p:nvPr>
            <p:ph idx="11" type="ftr"/>
          </p:nvPr>
        </p:nvSpPr>
        <p:spPr>
          <a:xfrm>
            <a:off x="16558260" y="30510483"/>
            <a:ext cx="15346500" cy="1752600"/>
          </a:xfrm>
          <a:prstGeom prst="rect">
            <a:avLst/>
          </a:prstGeom>
          <a:noFill/>
          <a:ln>
            <a:noFill/>
          </a:ln>
        </p:spPr>
        <p:txBody>
          <a:bodyPr anchorCtr="0" anchor="ctr" bIns="217675" lIns="435350" spcFirstLastPara="1" rIns="435350" wrap="square" tIns="21767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6" name="Google Shape;16;p2"/>
          <p:cNvSpPr txBox="1"/>
          <p:nvPr>
            <p:ph idx="12" type="sldNum"/>
          </p:nvPr>
        </p:nvSpPr>
        <p:spPr>
          <a:xfrm>
            <a:off x="34731960" y="30510483"/>
            <a:ext cx="11307900" cy="1752600"/>
          </a:xfrm>
          <a:prstGeom prst="rect">
            <a:avLst/>
          </a:prstGeom>
          <a:noFill/>
          <a:ln>
            <a:noFill/>
          </a:ln>
        </p:spPr>
        <p:txBody>
          <a:bodyPr anchorCtr="0" anchor="ctr" bIns="217675" lIns="435350" spcFirstLastPara="1" rIns="435350" wrap="square" tIns="217675">
            <a:noAutofit/>
          </a:bodyPr>
          <a:lstStyle>
            <a:lvl1pPr indent="0" lvl="0"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2423160" y="1318263"/>
            <a:ext cx="43616700" cy="5486400"/>
          </a:xfrm>
          <a:prstGeom prst="rect">
            <a:avLst/>
          </a:prstGeom>
          <a:noFill/>
          <a:ln>
            <a:noFill/>
          </a:ln>
        </p:spPr>
        <p:txBody>
          <a:bodyPr anchorCtr="0" anchor="ctr" bIns="217675" lIns="435350" spcFirstLastPara="1" rIns="435350" wrap="square" tIns="217675">
            <a:normAutofit/>
          </a:bodyPr>
          <a:lstStyle>
            <a:lvl1pPr lvl="0" algn="ctr">
              <a:lnSpc>
                <a:spcPct val="100000"/>
              </a:lnSpc>
              <a:spcBef>
                <a:spcPts val="0"/>
              </a:spcBef>
              <a:spcAft>
                <a:spcPts val="0"/>
              </a:spcAft>
              <a:buClr>
                <a:schemeClr val="dk1"/>
              </a:buClr>
              <a:buSzPts val="25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0" name="Google Shape;70;p11"/>
          <p:cNvSpPr txBox="1"/>
          <p:nvPr>
            <p:ph idx="1" type="body"/>
          </p:nvPr>
        </p:nvSpPr>
        <p:spPr>
          <a:xfrm rot="5400000">
            <a:off x="13369441" y="-3265136"/>
            <a:ext cx="21724500" cy="43616700"/>
          </a:xfrm>
          <a:prstGeom prst="rect">
            <a:avLst/>
          </a:prstGeom>
          <a:noFill/>
          <a:ln>
            <a:noFill/>
          </a:ln>
        </p:spPr>
        <p:txBody>
          <a:bodyPr anchorCtr="0" anchor="t" bIns="217675" lIns="435350" spcFirstLastPara="1" rIns="435350" wrap="square" tIns="217675">
            <a:normAutofit/>
          </a:bodyPr>
          <a:lstStyle>
            <a:lvl1pPr indent="-387350" lvl="0" marL="457200" algn="l">
              <a:lnSpc>
                <a:spcPct val="100000"/>
              </a:lnSpc>
              <a:spcBef>
                <a:spcPts val="500"/>
              </a:spcBef>
              <a:spcAft>
                <a:spcPts val="0"/>
              </a:spcAft>
              <a:buClr>
                <a:schemeClr val="dk1"/>
              </a:buClr>
              <a:buSzPts val="2500"/>
              <a:buChar char="•"/>
              <a:defRPr/>
            </a:lvl1pPr>
            <a:lvl2pPr indent="-387350" lvl="1" marL="914400" algn="l">
              <a:lnSpc>
                <a:spcPct val="100000"/>
              </a:lnSpc>
              <a:spcBef>
                <a:spcPts val="500"/>
              </a:spcBef>
              <a:spcAft>
                <a:spcPts val="0"/>
              </a:spcAft>
              <a:buClr>
                <a:schemeClr val="dk1"/>
              </a:buClr>
              <a:buSzPts val="2500"/>
              <a:buChar char="–"/>
              <a:defRPr/>
            </a:lvl2pPr>
            <a:lvl3pPr indent="-387350" lvl="2" marL="1371600" algn="l">
              <a:lnSpc>
                <a:spcPct val="100000"/>
              </a:lnSpc>
              <a:spcBef>
                <a:spcPts val="500"/>
              </a:spcBef>
              <a:spcAft>
                <a:spcPts val="0"/>
              </a:spcAft>
              <a:buClr>
                <a:schemeClr val="dk1"/>
              </a:buClr>
              <a:buSzPts val="2500"/>
              <a:buChar char="•"/>
              <a:defRPr/>
            </a:lvl3pPr>
            <a:lvl4pPr indent="-387350" lvl="3" marL="1828800" algn="l">
              <a:lnSpc>
                <a:spcPct val="100000"/>
              </a:lnSpc>
              <a:spcBef>
                <a:spcPts val="500"/>
              </a:spcBef>
              <a:spcAft>
                <a:spcPts val="0"/>
              </a:spcAft>
              <a:buClr>
                <a:schemeClr val="dk1"/>
              </a:buClr>
              <a:buSzPts val="2500"/>
              <a:buChar char="–"/>
              <a:defRPr/>
            </a:lvl4pPr>
            <a:lvl5pPr indent="-387350" lvl="4" marL="2286000" algn="l">
              <a:lnSpc>
                <a:spcPct val="100000"/>
              </a:lnSpc>
              <a:spcBef>
                <a:spcPts val="500"/>
              </a:spcBef>
              <a:spcAft>
                <a:spcPts val="0"/>
              </a:spcAft>
              <a:buClr>
                <a:schemeClr val="dk1"/>
              </a:buClr>
              <a:buSzPts val="2500"/>
              <a:buChar char="»"/>
              <a:defRPr/>
            </a:lvl5pPr>
            <a:lvl6pPr indent="-387350" lvl="5" marL="2743200" algn="l">
              <a:lnSpc>
                <a:spcPct val="100000"/>
              </a:lnSpc>
              <a:spcBef>
                <a:spcPts val="500"/>
              </a:spcBef>
              <a:spcAft>
                <a:spcPts val="0"/>
              </a:spcAft>
              <a:buClr>
                <a:schemeClr val="dk1"/>
              </a:buClr>
              <a:buSzPts val="2500"/>
              <a:buChar char="•"/>
              <a:defRPr/>
            </a:lvl6pPr>
            <a:lvl7pPr indent="-387350" lvl="6" marL="3200400" algn="l">
              <a:lnSpc>
                <a:spcPct val="100000"/>
              </a:lnSpc>
              <a:spcBef>
                <a:spcPts val="500"/>
              </a:spcBef>
              <a:spcAft>
                <a:spcPts val="0"/>
              </a:spcAft>
              <a:buClr>
                <a:schemeClr val="dk1"/>
              </a:buClr>
              <a:buSzPts val="2500"/>
              <a:buChar char="•"/>
              <a:defRPr/>
            </a:lvl7pPr>
            <a:lvl8pPr indent="-387350" lvl="7" marL="3657600" algn="l">
              <a:lnSpc>
                <a:spcPct val="100000"/>
              </a:lnSpc>
              <a:spcBef>
                <a:spcPts val="500"/>
              </a:spcBef>
              <a:spcAft>
                <a:spcPts val="0"/>
              </a:spcAft>
              <a:buClr>
                <a:schemeClr val="dk1"/>
              </a:buClr>
              <a:buSzPts val="2500"/>
              <a:buChar char="•"/>
              <a:defRPr/>
            </a:lvl8pPr>
            <a:lvl9pPr indent="-387350" lvl="8" marL="4114800" algn="l">
              <a:lnSpc>
                <a:spcPct val="100000"/>
              </a:lnSpc>
              <a:spcBef>
                <a:spcPts val="500"/>
              </a:spcBef>
              <a:spcAft>
                <a:spcPts val="0"/>
              </a:spcAft>
              <a:buClr>
                <a:schemeClr val="dk1"/>
              </a:buClr>
              <a:buSzPts val="2500"/>
              <a:buChar char="•"/>
              <a:defRPr/>
            </a:lvl9pPr>
          </a:lstStyle>
          <a:p/>
        </p:txBody>
      </p:sp>
      <p:sp>
        <p:nvSpPr>
          <p:cNvPr id="71" name="Google Shape;71;p11"/>
          <p:cNvSpPr txBox="1"/>
          <p:nvPr>
            <p:ph idx="10" type="dt"/>
          </p:nvPr>
        </p:nvSpPr>
        <p:spPr>
          <a:xfrm>
            <a:off x="2423160" y="30510483"/>
            <a:ext cx="11307900" cy="1752600"/>
          </a:xfrm>
          <a:prstGeom prst="rect">
            <a:avLst/>
          </a:prstGeom>
          <a:noFill/>
          <a:ln>
            <a:noFill/>
          </a:ln>
        </p:spPr>
        <p:txBody>
          <a:bodyPr anchorCtr="0" anchor="ctr" bIns="217675" lIns="435350" spcFirstLastPara="1" rIns="435350" wrap="square" tIns="21767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2" name="Google Shape;72;p11"/>
          <p:cNvSpPr txBox="1"/>
          <p:nvPr>
            <p:ph idx="11" type="ftr"/>
          </p:nvPr>
        </p:nvSpPr>
        <p:spPr>
          <a:xfrm>
            <a:off x="16558260" y="30510483"/>
            <a:ext cx="15346500" cy="1752600"/>
          </a:xfrm>
          <a:prstGeom prst="rect">
            <a:avLst/>
          </a:prstGeom>
          <a:noFill/>
          <a:ln>
            <a:noFill/>
          </a:ln>
        </p:spPr>
        <p:txBody>
          <a:bodyPr anchorCtr="0" anchor="ctr" bIns="217675" lIns="435350" spcFirstLastPara="1" rIns="435350" wrap="square" tIns="21767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3" name="Google Shape;73;p11"/>
          <p:cNvSpPr txBox="1"/>
          <p:nvPr>
            <p:ph idx="12" type="sldNum"/>
          </p:nvPr>
        </p:nvSpPr>
        <p:spPr>
          <a:xfrm>
            <a:off x="34731960" y="30510483"/>
            <a:ext cx="11307900" cy="1752600"/>
          </a:xfrm>
          <a:prstGeom prst="rect">
            <a:avLst/>
          </a:prstGeom>
          <a:noFill/>
          <a:ln>
            <a:noFill/>
          </a:ln>
        </p:spPr>
        <p:txBody>
          <a:bodyPr anchorCtr="0" anchor="ctr" bIns="217675" lIns="435350" spcFirstLastPara="1" rIns="435350" wrap="square" tIns="217675">
            <a:noAutofit/>
          </a:bodyPr>
          <a:lstStyle>
            <a:lvl1pPr indent="0" lvl="0"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26544240" y="9909666"/>
            <a:ext cx="28087200" cy="10904400"/>
          </a:xfrm>
          <a:prstGeom prst="rect">
            <a:avLst/>
          </a:prstGeom>
          <a:noFill/>
          <a:ln>
            <a:noFill/>
          </a:ln>
        </p:spPr>
        <p:txBody>
          <a:bodyPr anchorCtr="0" anchor="ctr" bIns="217675" lIns="435350" spcFirstLastPara="1" rIns="435350" wrap="square" tIns="217675">
            <a:normAutofit/>
          </a:bodyPr>
          <a:lstStyle>
            <a:lvl1pPr lvl="0" algn="ctr">
              <a:lnSpc>
                <a:spcPct val="100000"/>
              </a:lnSpc>
              <a:spcBef>
                <a:spcPts val="0"/>
              </a:spcBef>
              <a:spcAft>
                <a:spcPts val="0"/>
              </a:spcAft>
              <a:buClr>
                <a:schemeClr val="dk1"/>
              </a:buClr>
              <a:buSzPts val="25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6" name="Google Shape;76;p12"/>
          <p:cNvSpPr txBox="1"/>
          <p:nvPr>
            <p:ph idx="1" type="body"/>
          </p:nvPr>
        </p:nvSpPr>
        <p:spPr>
          <a:xfrm rot="5400000">
            <a:off x="4332000" y="-590634"/>
            <a:ext cx="28087200" cy="31905000"/>
          </a:xfrm>
          <a:prstGeom prst="rect">
            <a:avLst/>
          </a:prstGeom>
          <a:noFill/>
          <a:ln>
            <a:noFill/>
          </a:ln>
        </p:spPr>
        <p:txBody>
          <a:bodyPr anchorCtr="0" anchor="t" bIns="217675" lIns="435350" spcFirstLastPara="1" rIns="435350" wrap="square" tIns="217675">
            <a:normAutofit/>
          </a:bodyPr>
          <a:lstStyle>
            <a:lvl1pPr indent="-387350" lvl="0" marL="457200" algn="l">
              <a:lnSpc>
                <a:spcPct val="100000"/>
              </a:lnSpc>
              <a:spcBef>
                <a:spcPts val="500"/>
              </a:spcBef>
              <a:spcAft>
                <a:spcPts val="0"/>
              </a:spcAft>
              <a:buClr>
                <a:schemeClr val="dk1"/>
              </a:buClr>
              <a:buSzPts val="2500"/>
              <a:buChar char="•"/>
              <a:defRPr/>
            </a:lvl1pPr>
            <a:lvl2pPr indent="-387350" lvl="1" marL="914400" algn="l">
              <a:lnSpc>
                <a:spcPct val="100000"/>
              </a:lnSpc>
              <a:spcBef>
                <a:spcPts val="500"/>
              </a:spcBef>
              <a:spcAft>
                <a:spcPts val="0"/>
              </a:spcAft>
              <a:buClr>
                <a:schemeClr val="dk1"/>
              </a:buClr>
              <a:buSzPts val="2500"/>
              <a:buChar char="–"/>
              <a:defRPr/>
            </a:lvl2pPr>
            <a:lvl3pPr indent="-387350" lvl="2" marL="1371600" algn="l">
              <a:lnSpc>
                <a:spcPct val="100000"/>
              </a:lnSpc>
              <a:spcBef>
                <a:spcPts val="500"/>
              </a:spcBef>
              <a:spcAft>
                <a:spcPts val="0"/>
              </a:spcAft>
              <a:buClr>
                <a:schemeClr val="dk1"/>
              </a:buClr>
              <a:buSzPts val="2500"/>
              <a:buChar char="•"/>
              <a:defRPr/>
            </a:lvl3pPr>
            <a:lvl4pPr indent="-387350" lvl="3" marL="1828800" algn="l">
              <a:lnSpc>
                <a:spcPct val="100000"/>
              </a:lnSpc>
              <a:spcBef>
                <a:spcPts val="500"/>
              </a:spcBef>
              <a:spcAft>
                <a:spcPts val="0"/>
              </a:spcAft>
              <a:buClr>
                <a:schemeClr val="dk1"/>
              </a:buClr>
              <a:buSzPts val="2500"/>
              <a:buChar char="–"/>
              <a:defRPr/>
            </a:lvl4pPr>
            <a:lvl5pPr indent="-387350" lvl="4" marL="2286000" algn="l">
              <a:lnSpc>
                <a:spcPct val="100000"/>
              </a:lnSpc>
              <a:spcBef>
                <a:spcPts val="500"/>
              </a:spcBef>
              <a:spcAft>
                <a:spcPts val="0"/>
              </a:spcAft>
              <a:buClr>
                <a:schemeClr val="dk1"/>
              </a:buClr>
              <a:buSzPts val="2500"/>
              <a:buChar char="»"/>
              <a:defRPr/>
            </a:lvl5pPr>
            <a:lvl6pPr indent="-387350" lvl="5" marL="2743200" algn="l">
              <a:lnSpc>
                <a:spcPct val="100000"/>
              </a:lnSpc>
              <a:spcBef>
                <a:spcPts val="500"/>
              </a:spcBef>
              <a:spcAft>
                <a:spcPts val="0"/>
              </a:spcAft>
              <a:buClr>
                <a:schemeClr val="dk1"/>
              </a:buClr>
              <a:buSzPts val="2500"/>
              <a:buChar char="•"/>
              <a:defRPr/>
            </a:lvl6pPr>
            <a:lvl7pPr indent="-387350" lvl="6" marL="3200400" algn="l">
              <a:lnSpc>
                <a:spcPct val="100000"/>
              </a:lnSpc>
              <a:spcBef>
                <a:spcPts val="500"/>
              </a:spcBef>
              <a:spcAft>
                <a:spcPts val="0"/>
              </a:spcAft>
              <a:buClr>
                <a:schemeClr val="dk1"/>
              </a:buClr>
              <a:buSzPts val="2500"/>
              <a:buChar char="•"/>
              <a:defRPr/>
            </a:lvl7pPr>
            <a:lvl8pPr indent="-387350" lvl="7" marL="3657600" algn="l">
              <a:lnSpc>
                <a:spcPct val="100000"/>
              </a:lnSpc>
              <a:spcBef>
                <a:spcPts val="500"/>
              </a:spcBef>
              <a:spcAft>
                <a:spcPts val="0"/>
              </a:spcAft>
              <a:buClr>
                <a:schemeClr val="dk1"/>
              </a:buClr>
              <a:buSzPts val="2500"/>
              <a:buChar char="•"/>
              <a:defRPr/>
            </a:lvl8pPr>
            <a:lvl9pPr indent="-387350" lvl="8" marL="4114800" algn="l">
              <a:lnSpc>
                <a:spcPct val="100000"/>
              </a:lnSpc>
              <a:spcBef>
                <a:spcPts val="500"/>
              </a:spcBef>
              <a:spcAft>
                <a:spcPts val="0"/>
              </a:spcAft>
              <a:buClr>
                <a:schemeClr val="dk1"/>
              </a:buClr>
              <a:buSzPts val="2500"/>
              <a:buChar char="•"/>
              <a:defRPr/>
            </a:lvl9pPr>
          </a:lstStyle>
          <a:p/>
        </p:txBody>
      </p:sp>
      <p:sp>
        <p:nvSpPr>
          <p:cNvPr id="77" name="Google Shape;77;p12"/>
          <p:cNvSpPr txBox="1"/>
          <p:nvPr>
            <p:ph idx="10" type="dt"/>
          </p:nvPr>
        </p:nvSpPr>
        <p:spPr>
          <a:xfrm>
            <a:off x="2423160" y="30510483"/>
            <a:ext cx="11307900" cy="1752600"/>
          </a:xfrm>
          <a:prstGeom prst="rect">
            <a:avLst/>
          </a:prstGeom>
          <a:noFill/>
          <a:ln>
            <a:noFill/>
          </a:ln>
        </p:spPr>
        <p:txBody>
          <a:bodyPr anchorCtr="0" anchor="ctr" bIns="217675" lIns="435350" spcFirstLastPara="1" rIns="435350" wrap="square" tIns="21767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8" name="Google Shape;78;p12"/>
          <p:cNvSpPr txBox="1"/>
          <p:nvPr>
            <p:ph idx="11" type="ftr"/>
          </p:nvPr>
        </p:nvSpPr>
        <p:spPr>
          <a:xfrm>
            <a:off x="16558260" y="30510483"/>
            <a:ext cx="15346500" cy="1752600"/>
          </a:xfrm>
          <a:prstGeom prst="rect">
            <a:avLst/>
          </a:prstGeom>
          <a:noFill/>
          <a:ln>
            <a:noFill/>
          </a:ln>
        </p:spPr>
        <p:txBody>
          <a:bodyPr anchorCtr="0" anchor="ctr" bIns="217675" lIns="435350" spcFirstLastPara="1" rIns="435350" wrap="square" tIns="21767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9" name="Google Shape;79;p12"/>
          <p:cNvSpPr txBox="1"/>
          <p:nvPr>
            <p:ph idx="12" type="sldNum"/>
          </p:nvPr>
        </p:nvSpPr>
        <p:spPr>
          <a:xfrm>
            <a:off x="34731960" y="30510483"/>
            <a:ext cx="11307900" cy="1752600"/>
          </a:xfrm>
          <a:prstGeom prst="rect">
            <a:avLst/>
          </a:prstGeom>
          <a:noFill/>
          <a:ln>
            <a:noFill/>
          </a:ln>
        </p:spPr>
        <p:txBody>
          <a:bodyPr anchorCtr="0" anchor="ctr" bIns="217675" lIns="435350" spcFirstLastPara="1" rIns="435350" wrap="square" tIns="217675">
            <a:noAutofit/>
          </a:bodyPr>
          <a:lstStyle>
            <a:lvl1pPr indent="0" lvl="0"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2423160" y="1318263"/>
            <a:ext cx="43616700" cy="5486400"/>
          </a:xfrm>
          <a:prstGeom prst="rect">
            <a:avLst/>
          </a:prstGeom>
          <a:noFill/>
          <a:ln>
            <a:noFill/>
          </a:ln>
        </p:spPr>
        <p:txBody>
          <a:bodyPr anchorCtr="0" anchor="ctr" bIns="217675" lIns="435350" spcFirstLastPara="1" rIns="435350" wrap="square" tIns="217675">
            <a:normAutofit/>
          </a:bodyPr>
          <a:lstStyle>
            <a:lvl1pPr lvl="0" algn="ctr">
              <a:lnSpc>
                <a:spcPct val="100000"/>
              </a:lnSpc>
              <a:spcBef>
                <a:spcPts val="0"/>
              </a:spcBef>
              <a:spcAft>
                <a:spcPts val="0"/>
              </a:spcAft>
              <a:buClr>
                <a:schemeClr val="dk1"/>
              </a:buClr>
              <a:buSzPts val="25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9" name="Google Shape;19;p3"/>
          <p:cNvSpPr txBox="1"/>
          <p:nvPr>
            <p:ph idx="1" type="body"/>
          </p:nvPr>
        </p:nvSpPr>
        <p:spPr>
          <a:xfrm>
            <a:off x="2423160" y="7680963"/>
            <a:ext cx="43616700" cy="21724500"/>
          </a:xfrm>
          <a:prstGeom prst="rect">
            <a:avLst/>
          </a:prstGeom>
          <a:noFill/>
          <a:ln>
            <a:noFill/>
          </a:ln>
        </p:spPr>
        <p:txBody>
          <a:bodyPr anchorCtr="0" anchor="t" bIns="217675" lIns="435350" spcFirstLastPara="1" rIns="435350" wrap="square" tIns="217675">
            <a:normAutofit/>
          </a:bodyPr>
          <a:lstStyle>
            <a:lvl1pPr indent="-387350" lvl="0" marL="457200" algn="l">
              <a:lnSpc>
                <a:spcPct val="100000"/>
              </a:lnSpc>
              <a:spcBef>
                <a:spcPts val="500"/>
              </a:spcBef>
              <a:spcAft>
                <a:spcPts val="0"/>
              </a:spcAft>
              <a:buClr>
                <a:schemeClr val="dk1"/>
              </a:buClr>
              <a:buSzPts val="2500"/>
              <a:buChar char="•"/>
              <a:defRPr/>
            </a:lvl1pPr>
            <a:lvl2pPr indent="-387350" lvl="1" marL="914400" algn="l">
              <a:lnSpc>
                <a:spcPct val="100000"/>
              </a:lnSpc>
              <a:spcBef>
                <a:spcPts val="500"/>
              </a:spcBef>
              <a:spcAft>
                <a:spcPts val="0"/>
              </a:spcAft>
              <a:buClr>
                <a:schemeClr val="dk1"/>
              </a:buClr>
              <a:buSzPts val="2500"/>
              <a:buChar char="–"/>
              <a:defRPr/>
            </a:lvl2pPr>
            <a:lvl3pPr indent="-387350" lvl="2" marL="1371600" algn="l">
              <a:lnSpc>
                <a:spcPct val="100000"/>
              </a:lnSpc>
              <a:spcBef>
                <a:spcPts val="500"/>
              </a:spcBef>
              <a:spcAft>
                <a:spcPts val="0"/>
              </a:spcAft>
              <a:buClr>
                <a:schemeClr val="dk1"/>
              </a:buClr>
              <a:buSzPts val="2500"/>
              <a:buChar char="•"/>
              <a:defRPr/>
            </a:lvl3pPr>
            <a:lvl4pPr indent="-387350" lvl="3" marL="1828800" algn="l">
              <a:lnSpc>
                <a:spcPct val="100000"/>
              </a:lnSpc>
              <a:spcBef>
                <a:spcPts val="500"/>
              </a:spcBef>
              <a:spcAft>
                <a:spcPts val="0"/>
              </a:spcAft>
              <a:buClr>
                <a:schemeClr val="dk1"/>
              </a:buClr>
              <a:buSzPts val="2500"/>
              <a:buChar char="–"/>
              <a:defRPr/>
            </a:lvl4pPr>
            <a:lvl5pPr indent="-387350" lvl="4" marL="2286000" algn="l">
              <a:lnSpc>
                <a:spcPct val="100000"/>
              </a:lnSpc>
              <a:spcBef>
                <a:spcPts val="500"/>
              </a:spcBef>
              <a:spcAft>
                <a:spcPts val="0"/>
              </a:spcAft>
              <a:buClr>
                <a:schemeClr val="dk1"/>
              </a:buClr>
              <a:buSzPts val="2500"/>
              <a:buChar char="»"/>
              <a:defRPr/>
            </a:lvl5pPr>
            <a:lvl6pPr indent="-387350" lvl="5" marL="2743200" algn="l">
              <a:lnSpc>
                <a:spcPct val="100000"/>
              </a:lnSpc>
              <a:spcBef>
                <a:spcPts val="500"/>
              </a:spcBef>
              <a:spcAft>
                <a:spcPts val="0"/>
              </a:spcAft>
              <a:buClr>
                <a:schemeClr val="dk1"/>
              </a:buClr>
              <a:buSzPts val="2500"/>
              <a:buChar char="•"/>
              <a:defRPr/>
            </a:lvl6pPr>
            <a:lvl7pPr indent="-387350" lvl="6" marL="3200400" algn="l">
              <a:lnSpc>
                <a:spcPct val="100000"/>
              </a:lnSpc>
              <a:spcBef>
                <a:spcPts val="500"/>
              </a:spcBef>
              <a:spcAft>
                <a:spcPts val="0"/>
              </a:spcAft>
              <a:buClr>
                <a:schemeClr val="dk1"/>
              </a:buClr>
              <a:buSzPts val="2500"/>
              <a:buChar char="•"/>
              <a:defRPr/>
            </a:lvl7pPr>
            <a:lvl8pPr indent="-387350" lvl="7" marL="3657600" algn="l">
              <a:lnSpc>
                <a:spcPct val="100000"/>
              </a:lnSpc>
              <a:spcBef>
                <a:spcPts val="500"/>
              </a:spcBef>
              <a:spcAft>
                <a:spcPts val="0"/>
              </a:spcAft>
              <a:buClr>
                <a:schemeClr val="dk1"/>
              </a:buClr>
              <a:buSzPts val="2500"/>
              <a:buChar char="•"/>
              <a:defRPr/>
            </a:lvl8pPr>
            <a:lvl9pPr indent="-387350" lvl="8" marL="4114800" algn="l">
              <a:lnSpc>
                <a:spcPct val="100000"/>
              </a:lnSpc>
              <a:spcBef>
                <a:spcPts val="500"/>
              </a:spcBef>
              <a:spcAft>
                <a:spcPts val="0"/>
              </a:spcAft>
              <a:buClr>
                <a:schemeClr val="dk1"/>
              </a:buClr>
              <a:buSzPts val="2500"/>
              <a:buChar char="•"/>
              <a:defRPr/>
            </a:lvl9pPr>
          </a:lstStyle>
          <a:p/>
        </p:txBody>
      </p:sp>
      <p:sp>
        <p:nvSpPr>
          <p:cNvPr id="20" name="Google Shape;20;p3"/>
          <p:cNvSpPr txBox="1"/>
          <p:nvPr>
            <p:ph idx="10" type="dt"/>
          </p:nvPr>
        </p:nvSpPr>
        <p:spPr>
          <a:xfrm>
            <a:off x="2423160" y="30510483"/>
            <a:ext cx="11307900" cy="1752600"/>
          </a:xfrm>
          <a:prstGeom prst="rect">
            <a:avLst/>
          </a:prstGeom>
          <a:noFill/>
          <a:ln>
            <a:noFill/>
          </a:ln>
        </p:spPr>
        <p:txBody>
          <a:bodyPr anchorCtr="0" anchor="ctr" bIns="217675" lIns="435350" spcFirstLastPara="1" rIns="435350" wrap="square" tIns="21767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1" name="Google Shape;21;p3"/>
          <p:cNvSpPr txBox="1"/>
          <p:nvPr>
            <p:ph idx="11" type="ftr"/>
          </p:nvPr>
        </p:nvSpPr>
        <p:spPr>
          <a:xfrm>
            <a:off x="16558260" y="30510483"/>
            <a:ext cx="15346500" cy="1752600"/>
          </a:xfrm>
          <a:prstGeom prst="rect">
            <a:avLst/>
          </a:prstGeom>
          <a:noFill/>
          <a:ln>
            <a:noFill/>
          </a:ln>
        </p:spPr>
        <p:txBody>
          <a:bodyPr anchorCtr="0" anchor="ctr" bIns="217675" lIns="435350" spcFirstLastPara="1" rIns="435350" wrap="square" tIns="21767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2" name="Google Shape;22;p3"/>
          <p:cNvSpPr txBox="1"/>
          <p:nvPr>
            <p:ph idx="12" type="sldNum"/>
          </p:nvPr>
        </p:nvSpPr>
        <p:spPr>
          <a:xfrm>
            <a:off x="34731960" y="30510483"/>
            <a:ext cx="11307900" cy="1752600"/>
          </a:xfrm>
          <a:prstGeom prst="rect">
            <a:avLst/>
          </a:prstGeom>
          <a:noFill/>
          <a:ln>
            <a:noFill/>
          </a:ln>
        </p:spPr>
        <p:txBody>
          <a:bodyPr anchorCtr="0" anchor="ctr" bIns="217675" lIns="435350" spcFirstLastPara="1" rIns="435350" wrap="square" tIns="217675">
            <a:noAutofit/>
          </a:bodyPr>
          <a:lstStyle>
            <a:lvl1pPr indent="0" lvl="0"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3828258" y="21153122"/>
            <a:ext cx="41193900" cy="6537900"/>
          </a:xfrm>
          <a:prstGeom prst="rect">
            <a:avLst/>
          </a:prstGeom>
          <a:noFill/>
          <a:ln>
            <a:noFill/>
          </a:ln>
        </p:spPr>
        <p:txBody>
          <a:bodyPr anchorCtr="0" anchor="t" bIns="217675" lIns="435350" spcFirstLastPara="1" rIns="435350" wrap="square" tIns="217675">
            <a:normAutofit/>
          </a:bodyPr>
          <a:lstStyle>
            <a:lvl1pPr lvl="0" algn="l">
              <a:lnSpc>
                <a:spcPct val="100000"/>
              </a:lnSpc>
              <a:spcBef>
                <a:spcPts val="0"/>
              </a:spcBef>
              <a:spcAft>
                <a:spcPts val="0"/>
              </a:spcAft>
              <a:buClr>
                <a:schemeClr val="dk1"/>
              </a:buClr>
              <a:buSzPts val="19000"/>
              <a:buFont typeface="Calibri"/>
              <a:buNone/>
              <a:defRPr b="1" sz="190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5" name="Google Shape;25;p4"/>
          <p:cNvSpPr txBox="1"/>
          <p:nvPr>
            <p:ph idx="1" type="body"/>
          </p:nvPr>
        </p:nvSpPr>
        <p:spPr>
          <a:xfrm>
            <a:off x="3828258" y="13952225"/>
            <a:ext cx="41193900" cy="7200900"/>
          </a:xfrm>
          <a:prstGeom prst="rect">
            <a:avLst/>
          </a:prstGeom>
          <a:noFill/>
          <a:ln>
            <a:noFill/>
          </a:ln>
        </p:spPr>
        <p:txBody>
          <a:bodyPr anchorCtr="0" anchor="b" bIns="217675" lIns="435350" spcFirstLastPara="1" rIns="435350" wrap="square" tIns="217675">
            <a:normAutofit/>
          </a:bodyPr>
          <a:lstStyle>
            <a:lvl1pPr indent="-228600" lvl="0" marL="457200" algn="l">
              <a:lnSpc>
                <a:spcPct val="100000"/>
              </a:lnSpc>
              <a:spcBef>
                <a:spcPts val="1900"/>
              </a:spcBef>
              <a:spcAft>
                <a:spcPts val="0"/>
              </a:spcAft>
              <a:buClr>
                <a:srgbClr val="888888"/>
              </a:buClr>
              <a:buSzPts val="9600"/>
              <a:buNone/>
              <a:defRPr sz="9600">
                <a:solidFill>
                  <a:srgbClr val="888888"/>
                </a:solidFill>
              </a:defRPr>
            </a:lvl1pPr>
            <a:lvl2pPr indent="-228600" lvl="1" marL="914400" algn="l">
              <a:lnSpc>
                <a:spcPct val="100000"/>
              </a:lnSpc>
              <a:spcBef>
                <a:spcPts val="1700"/>
              </a:spcBef>
              <a:spcAft>
                <a:spcPts val="0"/>
              </a:spcAft>
              <a:buClr>
                <a:srgbClr val="888888"/>
              </a:buClr>
              <a:buSzPts val="8500"/>
              <a:buNone/>
              <a:defRPr sz="8500">
                <a:solidFill>
                  <a:srgbClr val="888888"/>
                </a:solidFill>
              </a:defRPr>
            </a:lvl2pPr>
            <a:lvl3pPr indent="-228600" lvl="2" marL="1371600" algn="l">
              <a:lnSpc>
                <a:spcPct val="100000"/>
              </a:lnSpc>
              <a:spcBef>
                <a:spcPts val="1500"/>
              </a:spcBef>
              <a:spcAft>
                <a:spcPts val="0"/>
              </a:spcAft>
              <a:buClr>
                <a:srgbClr val="888888"/>
              </a:buClr>
              <a:buSzPts val="7500"/>
              <a:buNone/>
              <a:defRPr sz="7500">
                <a:solidFill>
                  <a:srgbClr val="888888"/>
                </a:solidFill>
              </a:defRPr>
            </a:lvl3pPr>
            <a:lvl4pPr indent="-228600" lvl="3" marL="1828800" algn="l">
              <a:lnSpc>
                <a:spcPct val="100000"/>
              </a:lnSpc>
              <a:spcBef>
                <a:spcPts val="1300"/>
              </a:spcBef>
              <a:spcAft>
                <a:spcPts val="0"/>
              </a:spcAft>
              <a:buClr>
                <a:srgbClr val="888888"/>
              </a:buClr>
              <a:buSzPts val="6700"/>
              <a:buNone/>
              <a:defRPr sz="6700">
                <a:solidFill>
                  <a:srgbClr val="888888"/>
                </a:solidFill>
              </a:defRPr>
            </a:lvl4pPr>
            <a:lvl5pPr indent="-228600" lvl="4" marL="2286000" algn="l">
              <a:lnSpc>
                <a:spcPct val="100000"/>
              </a:lnSpc>
              <a:spcBef>
                <a:spcPts val="1300"/>
              </a:spcBef>
              <a:spcAft>
                <a:spcPts val="0"/>
              </a:spcAft>
              <a:buClr>
                <a:srgbClr val="888888"/>
              </a:buClr>
              <a:buSzPts val="6700"/>
              <a:buNone/>
              <a:defRPr sz="6700">
                <a:solidFill>
                  <a:srgbClr val="888888"/>
                </a:solidFill>
              </a:defRPr>
            </a:lvl5pPr>
            <a:lvl6pPr indent="-228600" lvl="5" marL="2743200" algn="l">
              <a:lnSpc>
                <a:spcPct val="100000"/>
              </a:lnSpc>
              <a:spcBef>
                <a:spcPts val="1300"/>
              </a:spcBef>
              <a:spcAft>
                <a:spcPts val="0"/>
              </a:spcAft>
              <a:buClr>
                <a:srgbClr val="888888"/>
              </a:buClr>
              <a:buSzPts val="6700"/>
              <a:buNone/>
              <a:defRPr sz="6700">
                <a:solidFill>
                  <a:srgbClr val="888888"/>
                </a:solidFill>
              </a:defRPr>
            </a:lvl6pPr>
            <a:lvl7pPr indent="-228600" lvl="6" marL="3200400" algn="l">
              <a:lnSpc>
                <a:spcPct val="100000"/>
              </a:lnSpc>
              <a:spcBef>
                <a:spcPts val="1300"/>
              </a:spcBef>
              <a:spcAft>
                <a:spcPts val="0"/>
              </a:spcAft>
              <a:buClr>
                <a:srgbClr val="888888"/>
              </a:buClr>
              <a:buSzPts val="6700"/>
              <a:buNone/>
              <a:defRPr sz="6700">
                <a:solidFill>
                  <a:srgbClr val="888888"/>
                </a:solidFill>
              </a:defRPr>
            </a:lvl7pPr>
            <a:lvl8pPr indent="-228600" lvl="7" marL="3657600" algn="l">
              <a:lnSpc>
                <a:spcPct val="100000"/>
              </a:lnSpc>
              <a:spcBef>
                <a:spcPts val="1300"/>
              </a:spcBef>
              <a:spcAft>
                <a:spcPts val="0"/>
              </a:spcAft>
              <a:buClr>
                <a:srgbClr val="888888"/>
              </a:buClr>
              <a:buSzPts val="6700"/>
              <a:buNone/>
              <a:defRPr sz="6700">
                <a:solidFill>
                  <a:srgbClr val="888888"/>
                </a:solidFill>
              </a:defRPr>
            </a:lvl8pPr>
            <a:lvl9pPr indent="-228600" lvl="8" marL="4114800" algn="l">
              <a:lnSpc>
                <a:spcPct val="100000"/>
              </a:lnSpc>
              <a:spcBef>
                <a:spcPts val="1300"/>
              </a:spcBef>
              <a:spcAft>
                <a:spcPts val="0"/>
              </a:spcAft>
              <a:buClr>
                <a:srgbClr val="888888"/>
              </a:buClr>
              <a:buSzPts val="6700"/>
              <a:buNone/>
              <a:defRPr sz="6700">
                <a:solidFill>
                  <a:srgbClr val="888888"/>
                </a:solidFill>
              </a:defRPr>
            </a:lvl9pPr>
          </a:lstStyle>
          <a:p/>
        </p:txBody>
      </p:sp>
      <p:sp>
        <p:nvSpPr>
          <p:cNvPr id="26" name="Google Shape;26;p4"/>
          <p:cNvSpPr txBox="1"/>
          <p:nvPr>
            <p:ph idx="10" type="dt"/>
          </p:nvPr>
        </p:nvSpPr>
        <p:spPr>
          <a:xfrm>
            <a:off x="2423160" y="30510483"/>
            <a:ext cx="11307900" cy="1752600"/>
          </a:xfrm>
          <a:prstGeom prst="rect">
            <a:avLst/>
          </a:prstGeom>
          <a:noFill/>
          <a:ln>
            <a:noFill/>
          </a:ln>
        </p:spPr>
        <p:txBody>
          <a:bodyPr anchorCtr="0" anchor="ctr" bIns="217675" lIns="435350" spcFirstLastPara="1" rIns="435350" wrap="square" tIns="21767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7" name="Google Shape;27;p4"/>
          <p:cNvSpPr txBox="1"/>
          <p:nvPr>
            <p:ph idx="11" type="ftr"/>
          </p:nvPr>
        </p:nvSpPr>
        <p:spPr>
          <a:xfrm>
            <a:off x="16558260" y="30510483"/>
            <a:ext cx="15346500" cy="1752600"/>
          </a:xfrm>
          <a:prstGeom prst="rect">
            <a:avLst/>
          </a:prstGeom>
          <a:noFill/>
          <a:ln>
            <a:noFill/>
          </a:ln>
        </p:spPr>
        <p:txBody>
          <a:bodyPr anchorCtr="0" anchor="ctr" bIns="217675" lIns="435350" spcFirstLastPara="1" rIns="435350" wrap="square" tIns="21767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8" name="Google Shape;28;p4"/>
          <p:cNvSpPr txBox="1"/>
          <p:nvPr>
            <p:ph idx="12" type="sldNum"/>
          </p:nvPr>
        </p:nvSpPr>
        <p:spPr>
          <a:xfrm>
            <a:off x="34731960" y="30510483"/>
            <a:ext cx="11307900" cy="1752600"/>
          </a:xfrm>
          <a:prstGeom prst="rect">
            <a:avLst/>
          </a:prstGeom>
          <a:noFill/>
          <a:ln>
            <a:noFill/>
          </a:ln>
        </p:spPr>
        <p:txBody>
          <a:bodyPr anchorCtr="0" anchor="ctr" bIns="217675" lIns="435350" spcFirstLastPara="1" rIns="435350" wrap="square" tIns="217675">
            <a:noAutofit/>
          </a:bodyPr>
          <a:lstStyle>
            <a:lvl1pPr indent="0" lvl="0"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2423160" y="1318263"/>
            <a:ext cx="43616700" cy="5486400"/>
          </a:xfrm>
          <a:prstGeom prst="rect">
            <a:avLst/>
          </a:prstGeom>
          <a:noFill/>
          <a:ln>
            <a:noFill/>
          </a:ln>
        </p:spPr>
        <p:txBody>
          <a:bodyPr anchorCtr="0" anchor="ctr" bIns="217675" lIns="435350" spcFirstLastPara="1" rIns="435350" wrap="square" tIns="217675">
            <a:normAutofit/>
          </a:bodyPr>
          <a:lstStyle>
            <a:lvl1pPr lvl="0" algn="ctr">
              <a:lnSpc>
                <a:spcPct val="100000"/>
              </a:lnSpc>
              <a:spcBef>
                <a:spcPts val="0"/>
              </a:spcBef>
              <a:spcAft>
                <a:spcPts val="0"/>
              </a:spcAft>
              <a:buClr>
                <a:schemeClr val="dk1"/>
              </a:buClr>
              <a:buSzPts val="25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1" name="Google Shape;31;p5"/>
          <p:cNvSpPr txBox="1"/>
          <p:nvPr>
            <p:ph idx="1" type="body"/>
          </p:nvPr>
        </p:nvSpPr>
        <p:spPr>
          <a:xfrm>
            <a:off x="2423160" y="7680963"/>
            <a:ext cx="21404400" cy="21724500"/>
          </a:xfrm>
          <a:prstGeom prst="rect">
            <a:avLst/>
          </a:prstGeom>
          <a:noFill/>
          <a:ln>
            <a:noFill/>
          </a:ln>
        </p:spPr>
        <p:txBody>
          <a:bodyPr anchorCtr="0" anchor="t" bIns="217675" lIns="435350" spcFirstLastPara="1" rIns="435350" wrap="square" tIns="217675">
            <a:normAutofit/>
          </a:bodyPr>
          <a:lstStyle>
            <a:lvl1pPr indent="-1073150" lvl="0" marL="457200" algn="l">
              <a:lnSpc>
                <a:spcPct val="100000"/>
              </a:lnSpc>
              <a:spcBef>
                <a:spcPts val="2700"/>
              </a:spcBef>
              <a:spcAft>
                <a:spcPts val="0"/>
              </a:spcAft>
              <a:buClr>
                <a:schemeClr val="dk1"/>
              </a:buClr>
              <a:buSzPts val="13300"/>
              <a:buChar char="•"/>
              <a:defRPr sz="13300"/>
            </a:lvl1pPr>
            <a:lvl2pPr indent="-952500" lvl="1" marL="914400" algn="l">
              <a:lnSpc>
                <a:spcPct val="100000"/>
              </a:lnSpc>
              <a:spcBef>
                <a:spcPts val="2300"/>
              </a:spcBef>
              <a:spcAft>
                <a:spcPts val="0"/>
              </a:spcAft>
              <a:buClr>
                <a:schemeClr val="dk1"/>
              </a:buClr>
              <a:buSzPts val="11400"/>
              <a:buChar char="–"/>
              <a:defRPr sz="11400"/>
            </a:lvl2pPr>
            <a:lvl3pPr indent="-838200" lvl="2" marL="1371600" algn="l">
              <a:lnSpc>
                <a:spcPct val="100000"/>
              </a:lnSpc>
              <a:spcBef>
                <a:spcPts val="1900"/>
              </a:spcBef>
              <a:spcAft>
                <a:spcPts val="0"/>
              </a:spcAft>
              <a:buClr>
                <a:schemeClr val="dk1"/>
              </a:buClr>
              <a:buSzPts val="9600"/>
              <a:buChar char="•"/>
              <a:defRPr sz="9600"/>
            </a:lvl3pPr>
            <a:lvl4pPr indent="-768350" lvl="3" marL="1828800" algn="l">
              <a:lnSpc>
                <a:spcPct val="100000"/>
              </a:lnSpc>
              <a:spcBef>
                <a:spcPts val="1700"/>
              </a:spcBef>
              <a:spcAft>
                <a:spcPts val="0"/>
              </a:spcAft>
              <a:buClr>
                <a:schemeClr val="dk1"/>
              </a:buClr>
              <a:buSzPts val="8500"/>
              <a:buChar char="–"/>
              <a:defRPr sz="8500"/>
            </a:lvl4pPr>
            <a:lvl5pPr indent="-768350" lvl="4" marL="2286000" algn="l">
              <a:lnSpc>
                <a:spcPct val="100000"/>
              </a:lnSpc>
              <a:spcBef>
                <a:spcPts val="1700"/>
              </a:spcBef>
              <a:spcAft>
                <a:spcPts val="0"/>
              </a:spcAft>
              <a:buClr>
                <a:schemeClr val="dk1"/>
              </a:buClr>
              <a:buSzPts val="8500"/>
              <a:buChar char="»"/>
              <a:defRPr sz="8500"/>
            </a:lvl5pPr>
            <a:lvl6pPr indent="-768350" lvl="5" marL="2743200" algn="l">
              <a:lnSpc>
                <a:spcPct val="100000"/>
              </a:lnSpc>
              <a:spcBef>
                <a:spcPts val="1700"/>
              </a:spcBef>
              <a:spcAft>
                <a:spcPts val="0"/>
              </a:spcAft>
              <a:buClr>
                <a:schemeClr val="dk1"/>
              </a:buClr>
              <a:buSzPts val="8500"/>
              <a:buChar char="•"/>
              <a:defRPr sz="8500"/>
            </a:lvl6pPr>
            <a:lvl7pPr indent="-768350" lvl="6" marL="3200400" algn="l">
              <a:lnSpc>
                <a:spcPct val="100000"/>
              </a:lnSpc>
              <a:spcBef>
                <a:spcPts val="1700"/>
              </a:spcBef>
              <a:spcAft>
                <a:spcPts val="0"/>
              </a:spcAft>
              <a:buClr>
                <a:schemeClr val="dk1"/>
              </a:buClr>
              <a:buSzPts val="8500"/>
              <a:buChar char="•"/>
              <a:defRPr sz="8500"/>
            </a:lvl7pPr>
            <a:lvl8pPr indent="-768350" lvl="7" marL="3657600" algn="l">
              <a:lnSpc>
                <a:spcPct val="100000"/>
              </a:lnSpc>
              <a:spcBef>
                <a:spcPts val="1700"/>
              </a:spcBef>
              <a:spcAft>
                <a:spcPts val="0"/>
              </a:spcAft>
              <a:buClr>
                <a:schemeClr val="dk1"/>
              </a:buClr>
              <a:buSzPts val="8500"/>
              <a:buChar char="•"/>
              <a:defRPr sz="8500"/>
            </a:lvl8pPr>
            <a:lvl9pPr indent="-768350" lvl="8" marL="4114800" algn="l">
              <a:lnSpc>
                <a:spcPct val="100000"/>
              </a:lnSpc>
              <a:spcBef>
                <a:spcPts val="1700"/>
              </a:spcBef>
              <a:spcAft>
                <a:spcPts val="0"/>
              </a:spcAft>
              <a:buClr>
                <a:schemeClr val="dk1"/>
              </a:buClr>
              <a:buSzPts val="8500"/>
              <a:buChar char="•"/>
              <a:defRPr sz="8500"/>
            </a:lvl9pPr>
          </a:lstStyle>
          <a:p/>
        </p:txBody>
      </p:sp>
      <p:sp>
        <p:nvSpPr>
          <p:cNvPr id="32" name="Google Shape;32;p5"/>
          <p:cNvSpPr txBox="1"/>
          <p:nvPr>
            <p:ph idx="2" type="body"/>
          </p:nvPr>
        </p:nvSpPr>
        <p:spPr>
          <a:xfrm>
            <a:off x="24635460" y="7680963"/>
            <a:ext cx="21404400" cy="21724500"/>
          </a:xfrm>
          <a:prstGeom prst="rect">
            <a:avLst/>
          </a:prstGeom>
          <a:noFill/>
          <a:ln>
            <a:noFill/>
          </a:ln>
        </p:spPr>
        <p:txBody>
          <a:bodyPr anchorCtr="0" anchor="t" bIns="217675" lIns="435350" spcFirstLastPara="1" rIns="435350" wrap="square" tIns="217675">
            <a:normAutofit/>
          </a:bodyPr>
          <a:lstStyle>
            <a:lvl1pPr indent="-1073150" lvl="0" marL="457200" algn="l">
              <a:lnSpc>
                <a:spcPct val="100000"/>
              </a:lnSpc>
              <a:spcBef>
                <a:spcPts val="2700"/>
              </a:spcBef>
              <a:spcAft>
                <a:spcPts val="0"/>
              </a:spcAft>
              <a:buClr>
                <a:schemeClr val="dk1"/>
              </a:buClr>
              <a:buSzPts val="13300"/>
              <a:buChar char="•"/>
              <a:defRPr sz="13300"/>
            </a:lvl1pPr>
            <a:lvl2pPr indent="-952500" lvl="1" marL="914400" algn="l">
              <a:lnSpc>
                <a:spcPct val="100000"/>
              </a:lnSpc>
              <a:spcBef>
                <a:spcPts val="2300"/>
              </a:spcBef>
              <a:spcAft>
                <a:spcPts val="0"/>
              </a:spcAft>
              <a:buClr>
                <a:schemeClr val="dk1"/>
              </a:buClr>
              <a:buSzPts val="11400"/>
              <a:buChar char="–"/>
              <a:defRPr sz="11400"/>
            </a:lvl2pPr>
            <a:lvl3pPr indent="-838200" lvl="2" marL="1371600" algn="l">
              <a:lnSpc>
                <a:spcPct val="100000"/>
              </a:lnSpc>
              <a:spcBef>
                <a:spcPts val="1900"/>
              </a:spcBef>
              <a:spcAft>
                <a:spcPts val="0"/>
              </a:spcAft>
              <a:buClr>
                <a:schemeClr val="dk1"/>
              </a:buClr>
              <a:buSzPts val="9600"/>
              <a:buChar char="•"/>
              <a:defRPr sz="9600"/>
            </a:lvl3pPr>
            <a:lvl4pPr indent="-768350" lvl="3" marL="1828800" algn="l">
              <a:lnSpc>
                <a:spcPct val="100000"/>
              </a:lnSpc>
              <a:spcBef>
                <a:spcPts val="1700"/>
              </a:spcBef>
              <a:spcAft>
                <a:spcPts val="0"/>
              </a:spcAft>
              <a:buClr>
                <a:schemeClr val="dk1"/>
              </a:buClr>
              <a:buSzPts val="8500"/>
              <a:buChar char="–"/>
              <a:defRPr sz="8500"/>
            </a:lvl4pPr>
            <a:lvl5pPr indent="-768350" lvl="4" marL="2286000" algn="l">
              <a:lnSpc>
                <a:spcPct val="100000"/>
              </a:lnSpc>
              <a:spcBef>
                <a:spcPts val="1700"/>
              </a:spcBef>
              <a:spcAft>
                <a:spcPts val="0"/>
              </a:spcAft>
              <a:buClr>
                <a:schemeClr val="dk1"/>
              </a:buClr>
              <a:buSzPts val="8500"/>
              <a:buChar char="»"/>
              <a:defRPr sz="8500"/>
            </a:lvl5pPr>
            <a:lvl6pPr indent="-768350" lvl="5" marL="2743200" algn="l">
              <a:lnSpc>
                <a:spcPct val="100000"/>
              </a:lnSpc>
              <a:spcBef>
                <a:spcPts val="1700"/>
              </a:spcBef>
              <a:spcAft>
                <a:spcPts val="0"/>
              </a:spcAft>
              <a:buClr>
                <a:schemeClr val="dk1"/>
              </a:buClr>
              <a:buSzPts val="8500"/>
              <a:buChar char="•"/>
              <a:defRPr sz="8500"/>
            </a:lvl6pPr>
            <a:lvl7pPr indent="-768350" lvl="6" marL="3200400" algn="l">
              <a:lnSpc>
                <a:spcPct val="100000"/>
              </a:lnSpc>
              <a:spcBef>
                <a:spcPts val="1700"/>
              </a:spcBef>
              <a:spcAft>
                <a:spcPts val="0"/>
              </a:spcAft>
              <a:buClr>
                <a:schemeClr val="dk1"/>
              </a:buClr>
              <a:buSzPts val="8500"/>
              <a:buChar char="•"/>
              <a:defRPr sz="8500"/>
            </a:lvl7pPr>
            <a:lvl8pPr indent="-768350" lvl="7" marL="3657600" algn="l">
              <a:lnSpc>
                <a:spcPct val="100000"/>
              </a:lnSpc>
              <a:spcBef>
                <a:spcPts val="1700"/>
              </a:spcBef>
              <a:spcAft>
                <a:spcPts val="0"/>
              </a:spcAft>
              <a:buClr>
                <a:schemeClr val="dk1"/>
              </a:buClr>
              <a:buSzPts val="8500"/>
              <a:buChar char="•"/>
              <a:defRPr sz="8500"/>
            </a:lvl8pPr>
            <a:lvl9pPr indent="-768350" lvl="8" marL="4114800" algn="l">
              <a:lnSpc>
                <a:spcPct val="100000"/>
              </a:lnSpc>
              <a:spcBef>
                <a:spcPts val="1700"/>
              </a:spcBef>
              <a:spcAft>
                <a:spcPts val="0"/>
              </a:spcAft>
              <a:buClr>
                <a:schemeClr val="dk1"/>
              </a:buClr>
              <a:buSzPts val="8500"/>
              <a:buChar char="•"/>
              <a:defRPr sz="8500"/>
            </a:lvl9pPr>
          </a:lstStyle>
          <a:p/>
        </p:txBody>
      </p:sp>
      <p:sp>
        <p:nvSpPr>
          <p:cNvPr id="33" name="Google Shape;33;p5"/>
          <p:cNvSpPr txBox="1"/>
          <p:nvPr>
            <p:ph idx="10" type="dt"/>
          </p:nvPr>
        </p:nvSpPr>
        <p:spPr>
          <a:xfrm>
            <a:off x="2423160" y="30510483"/>
            <a:ext cx="11307900" cy="1752600"/>
          </a:xfrm>
          <a:prstGeom prst="rect">
            <a:avLst/>
          </a:prstGeom>
          <a:noFill/>
          <a:ln>
            <a:noFill/>
          </a:ln>
        </p:spPr>
        <p:txBody>
          <a:bodyPr anchorCtr="0" anchor="ctr" bIns="217675" lIns="435350" spcFirstLastPara="1" rIns="435350" wrap="square" tIns="21767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4" name="Google Shape;34;p5"/>
          <p:cNvSpPr txBox="1"/>
          <p:nvPr>
            <p:ph idx="11" type="ftr"/>
          </p:nvPr>
        </p:nvSpPr>
        <p:spPr>
          <a:xfrm>
            <a:off x="16558260" y="30510483"/>
            <a:ext cx="15346500" cy="1752600"/>
          </a:xfrm>
          <a:prstGeom prst="rect">
            <a:avLst/>
          </a:prstGeom>
          <a:noFill/>
          <a:ln>
            <a:noFill/>
          </a:ln>
        </p:spPr>
        <p:txBody>
          <a:bodyPr anchorCtr="0" anchor="ctr" bIns="217675" lIns="435350" spcFirstLastPara="1" rIns="435350" wrap="square" tIns="21767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5" name="Google Shape;35;p5"/>
          <p:cNvSpPr txBox="1"/>
          <p:nvPr>
            <p:ph idx="12" type="sldNum"/>
          </p:nvPr>
        </p:nvSpPr>
        <p:spPr>
          <a:xfrm>
            <a:off x="34731960" y="30510483"/>
            <a:ext cx="11307900" cy="1752600"/>
          </a:xfrm>
          <a:prstGeom prst="rect">
            <a:avLst/>
          </a:prstGeom>
          <a:noFill/>
          <a:ln>
            <a:noFill/>
          </a:ln>
        </p:spPr>
        <p:txBody>
          <a:bodyPr anchorCtr="0" anchor="ctr" bIns="217675" lIns="435350" spcFirstLastPara="1" rIns="435350" wrap="square" tIns="217675">
            <a:noAutofit/>
          </a:bodyPr>
          <a:lstStyle>
            <a:lvl1pPr indent="0" lvl="0"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2423160" y="1318263"/>
            <a:ext cx="43616700" cy="5486400"/>
          </a:xfrm>
          <a:prstGeom prst="rect">
            <a:avLst/>
          </a:prstGeom>
          <a:noFill/>
          <a:ln>
            <a:noFill/>
          </a:ln>
        </p:spPr>
        <p:txBody>
          <a:bodyPr anchorCtr="0" anchor="ctr" bIns="217675" lIns="435350" spcFirstLastPara="1" rIns="435350" wrap="square" tIns="217675">
            <a:normAutofit/>
          </a:bodyPr>
          <a:lstStyle>
            <a:lvl1pPr lvl="0" algn="ctr">
              <a:lnSpc>
                <a:spcPct val="100000"/>
              </a:lnSpc>
              <a:spcBef>
                <a:spcPts val="0"/>
              </a:spcBef>
              <a:spcAft>
                <a:spcPts val="0"/>
              </a:spcAft>
              <a:buClr>
                <a:schemeClr val="dk1"/>
              </a:buClr>
              <a:buSzPts val="210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8" name="Google Shape;38;p6"/>
          <p:cNvSpPr txBox="1"/>
          <p:nvPr>
            <p:ph idx="1" type="body"/>
          </p:nvPr>
        </p:nvSpPr>
        <p:spPr>
          <a:xfrm>
            <a:off x="2423161" y="7368545"/>
            <a:ext cx="21412800" cy="3070800"/>
          </a:xfrm>
          <a:prstGeom prst="rect">
            <a:avLst/>
          </a:prstGeom>
          <a:noFill/>
          <a:ln>
            <a:noFill/>
          </a:ln>
        </p:spPr>
        <p:txBody>
          <a:bodyPr anchorCtr="0" anchor="b" bIns="217675" lIns="435350" spcFirstLastPara="1" rIns="435350" wrap="square" tIns="217675">
            <a:normAutofit/>
          </a:bodyPr>
          <a:lstStyle>
            <a:lvl1pPr indent="-228600" lvl="0" marL="457200" algn="l">
              <a:lnSpc>
                <a:spcPct val="100000"/>
              </a:lnSpc>
              <a:spcBef>
                <a:spcPts val="2300"/>
              </a:spcBef>
              <a:spcAft>
                <a:spcPts val="0"/>
              </a:spcAft>
              <a:buClr>
                <a:schemeClr val="dk1"/>
              </a:buClr>
              <a:buSzPts val="11400"/>
              <a:buNone/>
              <a:defRPr b="1" sz="11400"/>
            </a:lvl1pPr>
            <a:lvl2pPr indent="-228600" lvl="1" marL="914400" algn="l">
              <a:lnSpc>
                <a:spcPct val="100000"/>
              </a:lnSpc>
              <a:spcBef>
                <a:spcPts val="1900"/>
              </a:spcBef>
              <a:spcAft>
                <a:spcPts val="0"/>
              </a:spcAft>
              <a:buClr>
                <a:schemeClr val="dk1"/>
              </a:buClr>
              <a:buSzPts val="9600"/>
              <a:buNone/>
              <a:defRPr b="1" sz="9600"/>
            </a:lvl2pPr>
            <a:lvl3pPr indent="-228600" lvl="2" marL="1371600" algn="l">
              <a:lnSpc>
                <a:spcPct val="100000"/>
              </a:lnSpc>
              <a:spcBef>
                <a:spcPts val="1700"/>
              </a:spcBef>
              <a:spcAft>
                <a:spcPts val="0"/>
              </a:spcAft>
              <a:buClr>
                <a:schemeClr val="dk1"/>
              </a:buClr>
              <a:buSzPts val="8500"/>
              <a:buNone/>
              <a:defRPr b="1" sz="8500"/>
            </a:lvl3pPr>
            <a:lvl4pPr indent="-228600" lvl="3" marL="1828800" algn="l">
              <a:lnSpc>
                <a:spcPct val="100000"/>
              </a:lnSpc>
              <a:spcBef>
                <a:spcPts val="1500"/>
              </a:spcBef>
              <a:spcAft>
                <a:spcPts val="0"/>
              </a:spcAft>
              <a:buClr>
                <a:schemeClr val="dk1"/>
              </a:buClr>
              <a:buSzPts val="7500"/>
              <a:buNone/>
              <a:defRPr b="1" sz="7500"/>
            </a:lvl4pPr>
            <a:lvl5pPr indent="-228600" lvl="4" marL="2286000" algn="l">
              <a:lnSpc>
                <a:spcPct val="100000"/>
              </a:lnSpc>
              <a:spcBef>
                <a:spcPts val="1500"/>
              </a:spcBef>
              <a:spcAft>
                <a:spcPts val="0"/>
              </a:spcAft>
              <a:buClr>
                <a:schemeClr val="dk1"/>
              </a:buClr>
              <a:buSzPts val="7500"/>
              <a:buNone/>
              <a:defRPr b="1" sz="7500"/>
            </a:lvl5pPr>
            <a:lvl6pPr indent="-228600" lvl="5" marL="2743200" algn="l">
              <a:lnSpc>
                <a:spcPct val="100000"/>
              </a:lnSpc>
              <a:spcBef>
                <a:spcPts val="1500"/>
              </a:spcBef>
              <a:spcAft>
                <a:spcPts val="0"/>
              </a:spcAft>
              <a:buClr>
                <a:schemeClr val="dk1"/>
              </a:buClr>
              <a:buSzPts val="7500"/>
              <a:buNone/>
              <a:defRPr b="1" sz="7500"/>
            </a:lvl6pPr>
            <a:lvl7pPr indent="-228600" lvl="6" marL="3200400" algn="l">
              <a:lnSpc>
                <a:spcPct val="100000"/>
              </a:lnSpc>
              <a:spcBef>
                <a:spcPts val="1500"/>
              </a:spcBef>
              <a:spcAft>
                <a:spcPts val="0"/>
              </a:spcAft>
              <a:buClr>
                <a:schemeClr val="dk1"/>
              </a:buClr>
              <a:buSzPts val="7500"/>
              <a:buNone/>
              <a:defRPr b="1" sz="7500"/>
            </a:lvl7pPr>
            <a:lvl8pPr indent="-228600" lvl="7" marL="3657600" algn="l">
              <a:lnSpc>
                <a:spcPct val="100000"/>
              </a:lnSpc>
              <a:spcBef>
                <a:spcPts val="1500"/>
              </a:spcBef>
              <a:spcAft>
                <a:spcPts val="0"/>
              </a:spcAft>
              <a:buClr>
                <a:schemeClr val="dk1"/>
              </a:buClr>
              <a:buSzPts val="7500"/>
              <a:buNone/>
              <a:defRPr b="1" sz="7500"/>
            </a:lvl8pPr>
            <a:lvl9pPr indent="-228600" lvl="8" marL="4114800" algn="l">
              <a:lnSpc>
                <a:spcPct val="100000"/>
              </a:lnSpc>
              <a:spcBef>
                <a:spcPts val="1500"/>
              </a:spcBef>
              <a:spcAft>
                <a:spcPts val="0"/>
              </a:spcAft>
              <a:buClr>
                <a:schemeClr val="dk1"/>
              </a:buClr>
              <a:buSzPts val="7500"/>
              <a:buNone/>
              <a:defRPr b="1" sz="7500"/>
            </a:lvl9pPr>
          </a:lstStyle>
          <a:p/>
        </p:txBody>
      </p:sp>
      <p:sp>
        <p:nvSpPr>
          <p:cNvPr id="39" name="Google Shape;39;p6"/>
          <p:cNvSpPr txBox="1"/>
          <p:nvPr>
            <p:ph idx="2" type="body"/>
          </p:nvPr>
        </p:nvSpPr>
        <p:spPr>
          <a:xfrm>
            <a:off x="2423161" y="10439402"/>
            <a:ext cx="21412800" cy="18966300"/>
          </a:xfrm>
          <a:prstGeom prst="rect">
            <a:avLst/>
          </a:prstGeom>
          <a:noFill/>
          <a:ln>
            <a:noFill/>
          </a:ln>
        </p:spPr>
        <p:txBody>
          <a:bodyPr anchorCtr="0" anchor="t" bIns="217675" lIns="435350" spcFirstLastPara="1" rIns="435350" wrap="square" tIns="217675">
            <a:normAutofit/>
          </a:bodyPr>
          <a:lstStyle>
            <a:lvl1pPr indent="-952500" lvl="0" marL="457200" algn="l">
              <a:lnSpc>
                <a:spcPct val="100000"/>
              </a:lnSpc>
              <a:spcBef>
                <a:spcPts val="2300"/>
              </a:spcBef>
              <a:spcAft>
                <a:spcPts val="0"/>
              </a:spcAft>
              <a:buClr>
                <a:schemeClr val="dk1"/>
              </a:buClr>
              <a:buSzPts val="11400"/>
              <a:buChar char="•"/>
              <a:defRPr sz="11400"/>
            </a:lvl1pPr>
            <a:lvl2pPr indent="-838200" lvl="1" marL="914400" algn="l">
              <a:lnSpc>
                <a:spcPct val="100000"/>
              </a:lnSpc>
              <a:spcBef>
                <a:spcPts val="1900"/>
              </a:spcBef>
              <a:spcAft>
                <a:spcPts val="0"/>
              </a:spcAft>
              <a:buClr>
                <a:schemeClr val="dk1"/>
              </a:buClr>
              <a:buSzPts val="9600"/>
              <a:buChar char="–"/>
              <a:defRPr sz="9600"/>
            </a:lvl2pPr>
            <a:lvl3pPr indent="-768350" lvl="2" marL="1371600" algn="l">
              <a:lnSpc>
                <a:spcPct val="100000"/>
              </a:lnSpc>
              <a:spcBef>
                <a:spcPts val="1700"/>
              </a:spcBef>
              <a:spcAft>
                <a:spcPts val="0"/>
              </a:spcAft>
              <a:buClr>
                <a:schemeClr val="dk1"/>
              </a:buClr>
              <a:buSzPts val="8500"/>
              <a:buChar char="•"/>
              <a:defRPr sz="8500"/>
            </a:lvl3pPr>
            <a:lvl4pPr indent="-704850" lvl="3" marL="1828800" algn="l">
              <a:lnSpc>
                <a:spcPct val="100000"/>
              </a:lnSpc>
              <a:spcBef>
                <a:spcPts val="1500"/>
              </a:spcBef>
              <a:spcAft>
                <a:spcPts val="0"/>
              </a:spcAft>
              <a:buClr>
                <a:schemeClr val="dk1"/>
              </a:buClr>
              <a:buSzPts val="7500"/>
              <a:buChar char="–"/>
              <a:defRPr sz="7500"/>
            </a:lvl4pPr>
            <a:lvl5pPr indent="-704850" lvl="4" marL="2286000" algn="l">
              <a:lnSpc>
                <a:spcPct val="100000"/>
              </a:lnSpc>
              <a:spcBef>
                <a:spcPts val="1500"/>
              </a:spcBef>
              <a:spcAft>
                <a:spcPts val="0"/>
              </a:spcAft>
              <a:buClr>
                <a:schemeClr val="dk1"/>
              </a:buClr>
              <a:buSzPts val="7500"/>
              <a:buChar char="»"/>
              <a:defRPr sz="7500"/>
            </a:lvl5pPr>
            <a:lvl6pPr indent="-704850" lvl="5" marL="2743200" algn="l">
              <a:lnSpc>
                <a:spcPct val="100000"/>
              </a:lnSpc>
              <a:spcBef>
                <a:spcPts val="1500"/>
              </a:spcBef>
              <a:spcAft>
                <a:spcPts val="0"/>
              </a:spcAft>
              <a:buClr>
                <a:schemeClr val="dk1"/>
              </a:buClr>
              <a:buSzPts val="7500"/>
              <a:buChar char="•"/>
              <a:defRPr sz="7500"/>
            </a:lvl6pPr>
            <a:lvl7pPr indent="-704850" lvl="6" marL="3200400" algn="l">
              <a:lnSpc>
                <a:spcPct val="100000"/>
              </a:lnSpc>
              <a:spcBef>
                <a:spcPts val="1500"/>
              </a:spcBef>
              <a:spcAft>
                <a:spcPts val="0"/>
              </a:spcAft>
              <a:buClr>
                <a:schemeClr val="dk1"/>
              </a:buClr>
              <a:buSzPts val="7500"/>
              <a:buChar char="•"/>
              <a:defRPr sz="7500"/>
            </a:lvl7pPr>
            <a:lvl8pPr indent="-704850" lvl="7" marL="3657600" algn="l">
              <a:lnSpc>
                <a:spcPct val="100000"/>
              </a:lnSpc>
              <a:spcBef>
                <a:spcPts val="1500"/>
              </a:spcBef>
              <a:spcAft>
                <a:spcPts val="0"/>
              </a:spcAft>
              <a:buClr>
                <a:schemeClr val="dk1"/>
              </a:buClr>
              <a:buSzPts val="7500"/>
              <a:buChar char="•"/>
              <a:defRPr sz="7500"/>
            </a:lvl8pPr>
            <a:lvl9pPr indent="-704850" lvl="8" marL="4114800" algn="l">
              <a:lnSpc>
                <a:spcPct val="100000"/>
              </a:lnSpc>
              <a:spcBef>
                <a:spcPts val="1500"/>
              </a:spcBef>
              <a:spcAft>
                <a:spcPts val="0"/>
              </a:spcAft>
              <a:buClr>
                <a:schemeClr val="dk1"/>
              </a:buClr>
              <a:buSzPts val="7500"/>
              <a:buChar char="•"/>
              <a:defRPr sz="7500"/>
            </a:lvl9pPr>
          </a:lstStyle>
          <a:p/>
        </p:txBody>
      </p:sp>
      <p:sp>
        <p:nvSpPr>
          <p:cNvPr id="40" name="Google Shape;40;p6"/>
          <p:cNvSpPr txBox="1"/>
          <p:nvPr>
            <p:ph idx="3" type="body"/>
          </p:nvPr>
        </p:nvSpPr>
        <p:spPr>
          <a:xfrm>
            <a:off x="24618635" y="7368545"/>
            <a:ext cx="21421200" cy="3070800"/>
          </a:xfrm>
          <a:prstGeom prst="rect">
            <a:avLst/>
          </a:prstGeom>
          <a:noFill/>
          <a:ln>
            <a:noFill/>
          </a:ln>
        </p:spPr>
        <p:txBody>
          <a:bodyPr anchorCtr="0" anchor="b" bIns="217675" lIns="435350" spcFirstLastPara="1" rIns="435350" wrap="square" tIns="217675">
            <a:normAutofit/>
          </a:bodyPr>
          <a:lstStyle>
            <a:lvl1pPr indent="-228600" lvl="0" marL="457200" algn="l">
              <a:lnSpc>
                <a:spcPct val="100000"/>
              </a:lnSpc>
              <a:spcBef>
                <a:spcPts val="2300"/>
              </a:spcBef>
              <a:spcAft>
                <a:spcPts val="0"/>
              </a:spcAft>
              <a:buClr>
                <a:schemeClr val="dk1"/>
              </a:buClr>
              <a:buSzPts val="11400"/>
              <a:buNone/>
              <a:defRPr b="1" sz="11400"/>
            </a:lvl1pPr>
            <a:lvl2pPr indent="-228600" lvl="1" marL="914400" algn="l">
              <a:lnSpc>
                <a:spcPct val="100000"/>
              </a:lnSpc>
              <a:spcBef>
                <a:spcPts val="1900"/>
              </a:spcBef>
              <a:spcAft>
                <a:spcPts val="0"/>
              </a:spcAft>
              <a:buClr>
                <a:schemeClr val="dk1"/>
              </a:buClr>
              <a:buSzPts val="9600"/>
              <a:buNone/>
              <a:defRPr b="1" sz="9600"/>
            </a:lvl2pPr>
            <a:lvl3pPr indent="-228600" lvl="2" marL="1371600" algn="l">
              <a:lnSpc>
                <a:spcPct val="100000"/>
              </a:lnSpc>
              <a:spcBef>
                <a:spcPts val="1700"/>
              </a:spcBef>
              <a:spcAft>
                <a:spcPts val="0"/>
              </a:spcAft>
              <a:buClr>
                <a:schemeClr val="dk1"/>
              </a:buClr>
              <a:buSzPts val="8500"/>
              <a:buNone/>
              <a:defRPr b="1" sz="8500"/>
            </a:lvl3pPr>
            <a:lvl4pPr indent="-228600" lvl="3" marL="1828800" algn="l">
              <a:lnSpc>
                <a:spcPct val="100000"/>
              </a:lnSpc>
              <a:spcBef>
                <a:spcPts val="1500"/>
              </a:spcBef>
              <a:spcAft>
                <a:spcPts val="0"/>
              </a:spcAft>
              <a:buClr>
                <a:schemeClr val="dk1"/>
              </a:buClr>
              <a:buSzPts val="7500"/>
              <a:buNone/>
              <a:defRPr b="1" sz="7500"/>
            </a:lvl4pPr>
            <a:lvl5pPr indent="-228600" lvl="4" marL="2286000" algn="l">
              <a:lnSpc>
                <a:spcPct val="100000"/>
              </a:lnSpc>
              <a:spcBef>
                <a:spcPts val="1500"/>
              </a:spcBef>
              <a:spcAft>
                <a:spcPts val="0"/>
              </a:spcAft>
              <a:buClr>
                <a:schemeClr val="dk1"/>
              </a:buClr>
              <a:buSzPts val="7500"/>
              <a:buNone/>
              <a:defRPr b="1" sz="7500"/>
            </a:lvl5pPr>
            <a:lvl6pPr indent="-228600" lvl="5" marL="2743200" algn="l">
              <a:lnSpc>
                <a:spcPct val="100000"/>
              </a:lnSpc>
              <a:spcBef>
                <a:spcPts val="1500"/>
              </a:spcBef>
              <a:spcAft>
                <a:spcPts val="0"/>
              </a:spcAft>
              <a:buClr>
                <a:schemeClr val="dk1"/>
              </a:buClr>
              <a:buSzPts val="7500"/>
              <a:buNone/>
              <a:defRPr b="1" sz="7500"/>
            </a:lvl6pPr>
            <a:lvl7pPr indent="-228600" lvl="6" marL="3200400" algn="l">
              <a:lnSpc>
                <a:spcPct val="100000"/>
              </a:lnSpc>
              <a:spcBef>
                <a:spcPts val="1500"/>
              </a:spcBef>
              <a:spcAft>
                <a:spcPts val="0"/>
              </a:spcAft>
              <a:buClr>
                <a:schemeClr val="dk1"/>
              </a:buClr>
              <a:buSzPts val="7500"/>
              <a:buNone/>
              <a:defRPr b="1" sz="7500"/>
            </a:lvl7pPr>
            <a:lvl8pPr indent="-228600" lvl="7" marL="3657600" algn="l">
              <a:lnSpc>
                <a:spcPct val="100000"/>
              </a:lnSpc>
              <a:spcBef>
                <a:spcPts val="1500"/>
              </a:spcBef>
              <a:spcAft>
                <a:spcPts val="0"/>
              </a:spcAft>
              <a:buClr>
                <a:schemeClr val="dk1"/>
              </a:buClr>
              <a:buSzPts val="7500"/>
              <a:buNone/>
              <a:defRPr b="1" sz="7500"/>
            </a:lvl8pPr>
            <a:lvl9pPr indent="-228600" lvl="8" marL="4114800" algn="l">
              <a:lnSpc>
                <a:spcPct val="100000"/>
              </a:lnSpc>
              <a:spcBef>
                <a:spcPts val="1500"/>
              </a:spcBef>
              <a:spcAft>
                <a:spcPts val="0"/>
              </a:spcAft>
              <a:buClr>
                <a:schemeClr val="dk1"/>
              </a:buClr>
              <a:buSzPts val="7500"/>
              <a:buNone/>
              <a:defRPr b="1" sz="7500"/>
            </a:lvl9pPr>
          </a:lstStyle>
          <a:p/>
        </p:txBody>
      </p:sp>
      <p:sp>
        <p:nvSpPr>
          <p:cNvPr id="41" name="Google Shape;41;p6"/>
          <p:cNvSpPr txBox="1"/>
          <p:nvPr>
            <p:ph idx="4" type="body"/>
          </p:nvPr>
        </p:nvSpPr>
        <p:spPr>
          <a:xfrm>
            <a:off x="24618635" y="10439402"/>
            <a:ext cx="21421200" cy="18966300"/>
          </a:xfrm>
          <a:prstGeom prst="rect">
            <a:avLst/>
          </a:prstGeom>
          <a:noFill/>
          <a:ln>
            <a:noFill/>
          </a:ln>
        </p:spPr>
        <p:txBody>
          <a:bodyPr anchorCtr="0" anchor="t" bIns="217675" lIns="435350" spcFirstLastPara="1" rIns="435350" wrap="square" tIns="217675">
            <a:normAutofit/>
          </a:bodyPr>
          <a:lstStyle>
            <a:lvl1pPr indent="-952500" lvl="0" marL="457200" algn="l">
              <a:lnSpc>
                <a:spcPct val="100000"/>
              </a:lnSpc>
              <a:spcBef>
                <a:spcPts val="2300"/>
              </a:spcBef>
              <a:spcAft>
                <a:spcPts val="0"/>
              </a:spcAft>
              <a:buClr>
                <a:schemeClr val="dk1"/>
              </a:buClr>
              <a:buSzPts val="11400"/>
              <a:buChar char="•"/>
              <a:defRPr sz="11400"/>
            </a:lvl1pPr>
            <a:lvl2pPr indent="-838200" lvl="1" marL="914400" algn="l">
              <a:lnSpc>
                <a:spcPct val="100000"/>
              </a:lnSpc>
              <a:spcBef>
                <a:spcPts val="1900"/>
              </a:spcBef>
              <a:spcAft>
                <a:spcPts val="0"/>
              </a:spcAft>
              <a:buClr>
                <a:schemeClr val="dk1"/>
              </a:buClr>
              <a:buSzPts val="9600"/>
              <a:buChar char="–"/>
              <a:defRPr sz="9600"/>
            </a:lvl2pPr>
            <a:lvl3pPr indent="-768350" lvl="2" marL="1371600" algn="l">
              <a:lnSpc>
                <a:spcPct val="100000"/>
              </a:lnSpc>
              <a:spcBef>
                <a:spcPts val="1700"/>
              </a:spcBef>
              <a:spcAft>
                <a:spcPts val="0"/>
              </a:spcAft>
              <a:buClr>
                <a:schemeClr val="dk1"/>
              </a:buClr>
              <a:buSzPts val="8500"/>
              <a:buChar char="•"/>
              <a:defRPr sz="8500"/>
            </a:lvl3pPr>
            <a:lvl4pPr indent="-704850" lvl="3" marL="1828800" algn="l">
              <a:lnSpc>
                <a:spcPct val="100000"/>
              </a:lnSpc>
              <a:spcBef>
                <a:spcPts val="1500"/>
              </a:spcBef>
              <a:spcAft>
                <a:spcPts val="0"/>
              </a:spcAft>
              <a:buClr>
                <a:schemeClr val="dk1"/>
              </a:buClr>
              <a:buSzPts val="7500"/>
              <a:buChar char="–"/>
              <a:defRPr sz="7500"/>
            </a:lvl4pPr>
            <a:lvl5pPr indent="-704850" lvl="4" marL="2286000" algn="l">
              <a:lnSpc>
                <a:spcPct val="100000"/>
              </a:lnSpc>
              <a:spcBef>
                <a:spcPts val="1500"/>
              </a:spcBef>
              <a:spcAft>
                <a:spcPts val="0"/>
              </a:spcAft>
              <a:buClr>
                <a:schemeClr val="dk1"/>
              </a:buClr>
              <a:buSzPts val="7500"/>
              <a:buChar char="»"/>
              <a:defRPr sz="7500"/>
            </a:lvl5pPr>
            <a:lvl6pPr indent="-704850" lvl="5" marL="2743200" algn="l">
              <a:lnSpc>
                <a:spcPct val="100000"/>
              </a:lnSpc>
              <a:spcBef>
                <a:spcPts val="1500"/>
              </a:spcBef>
              <a:spcAft>
                <a:spcPts val="0"/>
              </a:spcAft>
              <a:buClr>
                <a:schemeClr val="dk1"/>
              </a:buClr>
              <a:buSzPts val="7500"/>
              <a:buChar char="•"/>
              <a:defRPr sz="7500"/>
            </a:lvl6pPr>
            <a:lvl7pPr indent="-704850" lvl="6" marL="3200400" algn="l">
              <a:lnSpc>
                <a:spcPct val="100000"/>
              </a:lnSpc>
              <a:spcBef>
                <a:spcPts val="1500"/>
              </a:spcBef>
              <a:spcAft>
                <a:spcPts val="0"/>
              </a:spcAft>
              <a:buClr>
                <a:schemeClr val="dk1"/>
              </a:buClr>
              <a:buSzPts val="7500"/>
              <a:buChar char="•"/>
              <a:defRPr sz="7500"/>
            </a:lvl7pPr>
            <a:lvl8pPr indent="-704850" lvl="7" marL="3657600" algn="l">
              <a:lnSpc>
                <a:spcPct val="100000"/>
              </a:lnSpc>
              <a:spcBef>
                <a:spcPts val="1500"/>
              </a:spcBef>
              <a:spcAft>
                <a:spcPts val="0"/>
              </a:spcAft>
              <a:buClr>
                <a:schemeClr val="dk1"/>
              </a:buClr>
              <a:buSzPts val="7500"/>
              <a:buChar char="•"/>
              <a:defRPr sz="7500"/>
            </a:lvl8pPr>
            <a:lvl9pPr indent="-704850" lvl="8" marL="4114800" algn="l">
              <a:lnSpc>
                <a:spcPct val="100000"/>
              </a:lnSpc>
              <a:spcBef>
                <a:spcPts val="1500"/>
              </a:spcBef>
              <a:spcAft>
                <a:spcPts val="0"/>
              </a:spcAft>
              <a:buClr>
                <a:schemeClr val="dk1"/>
              </a:buClr>
              <a:buSzPts val="7500"/>
              <a:buChar char="•"/>
              <a:defRPr sz="7500"/>
            </a:lvl9pPr>
          </a:lstStyle>
          <a:p/>
        </p:txBody>
      </p:sp>
      <p:sp>
        <p:nvSpPr>
          <p:cNvPr id="42" name="Google Shape;42;p6"/>
          <p:cNvSpPr txBox="1"/>
          <p:nvPr>
            <p:ph idx="10" type="dt"/>
          </p:nvPr>
        </p:nvSpPr>
        <p:spPr>
          <a:xfrm>
            <a:off x="2423160" y="30510483"/>
            <a:ext cx="11307900" cy="1752600"/>
          </a:xfrm>
          <a:prstGeom prst="rect">
            <a:avLst/>
          </a:prstGeom>
          <a:noFill/>
          <a:ln>
            <a:noFill/>
          </a:ln>
        </p:spPr>
        <p:txBody>
          <a:bodyPr anchorCtr="0" anchor="ctr" bIns="217675" lIns="435350" spcFirstLastPara="1" rIns="435350" wrap="square" tIns="21767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3" name="Google Shape;43;p6"/>
          <p:cNvSpPr txBox="1"/>
          <p:nvPr>
            <p:ph idx="11" type="ftr"/>
          </p:nvPr>
        </p:nvSpPr>
        <p:spPr>
          <a:xfrm>
            <a:off x="16558260" y="30510483"/>
            <a:ext cx="15346500" cy="1752600"/>
          </a:xfrm>
          <a:prstGeom prst="rect">
            <a:avLst/>
          </a:prstGeom>
          <a:noFill/>
          <a:ln>
            <a:noFill/>
          </a:ln>
        </p:spPr>
        <p:txBody>
          <a:bodyPr anchorCtr="0" anchor="ctr" bIns="217675" lIns="435350" spcFirstLastPara="1" rIns="435350" wrap="square" tIns="21767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4" name="Google Shape;44;p6"/>
          <p:cNvSpPr txBox="1"/>
          <p:nvPr>
            <p:ph idx="12" type="sldNum"/>
          </p:nvPr>
        </p:nvSpPr>
        <p:spPr>
          <a:xfrm>
            <a:off x="34731960" y="30510483"/>
            <a:ext cx="11307900" cy="1752600"/>
          </a:xfrm>
          <a:prstGeom prst="rect">
            <a:avLst/>
          </a:prstGeom>
          <a:noFill/>
          <a:ln>
            <a:noFill/>
          </a:ln>
        </p:spPr>
        <p:txBody>
          <a:bodyPr anchorCtr="0" anchor="ctr" bIns="217675" lIns="435350" spcFirstLastPara="1" rIns="435350" wrap="square" tIns="217675">
            <a:noAutofit/>
          </a:bodyPr>
          <a:lstStyle>
            <a:lvl1pPr indent="0" lvl="0"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2423160" y="1318263"/>
            <a:ext cx="43616700" cy="5486400"/>
          </a:xfrm>
          <a:prstGeom prst="rect">
            <a:avLst/>
          </a:prstGeom>
          <a:noFill/>
          <a:ln>
            <a:noFill/>
          </a:ln>
        </p:spPr>
        <p:txBody>
          <a:bodyPr anchorCtr="0" anchor="ctr" bIns="217675" lIns="435350" spcFirstLastPara="1" rIns="435350" wrap="square" tIns="217675">
            <a:normAutofit/>
          </a:bodyPr>
          <a:lstStyle>
            <a:lvl1pPr lvl="0" algn="ctr">
              <a:lnSpc>
                <a:spcPct val="100000"/>
              </a:lnSpc>
              <a:spcBef>
                <a:spcPts val="0"/>
              </a:spcBef>
              <a:spcAft>
                <a:spcPts val="0"/>
              </a:spcAft>
              <a:buClr>
                <a:schemeClr val="dk1"/>
              </a:buClr>
              <a:buSzPts val="25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7" name="Google Shape;47;p7"/>
          <p:cNvSpPr txBox="1"/>
          <p:nvPr>
            <p:ph idx="10" type="dt"/>
          </p:nvPr>
        </p:nvSpPr>
        <p:spPr>
          <a:xfrm>
            <a:off x="2423160" y="30510483"/>
            <a:ext cx="11307900" cy="1752600"/>
          </a:xfrm>
          <a:prstGeom prst="rect">
            <a:avLst/>
          </a:prstGeom>
          <a:noFill/>
          <a:ln>
            <a:noFill/>
          </a:ln>
        </p:spPr>
        <p:txBody>
          <a:bodyPr anchorCtr="0" anchor="ctr" bIns="217675" lIns="435350" spcFirstLastPara="1" rIns="435350" wrap="square" tIns="21767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8" name="Google Shape;48;p7"/>
          <p:cNvSpPr txBox="1"/>
          <p:nvPr>
            <p:ph idx="11" type="ftr"/>
          </p:nvPr>
        </p:nvSpPr>
        <p:spPr>
          <a:xfrm>
            <a:off x="16558260" y="30510483"/>
            <a:ext cx="15346500" cy="1752600"/>
          </a:xfrm>
          <a:prstGeom prst="rect">
            <a:avLst/>
          </a:prstGeom>
          <a:noFill/>
          <a:ln>
            <a:noFill/>
          </a:ln>
        </p:spPr>
        <p:txBody>
          <a:bodyPr anchorCtr="0" anchor="ctr" bIns="217675" lIns="435350" spcFirstLastPara="1" rIns="435350" wrap="square" tIns="21767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9" name="Google Shape;49;p7"/>
          <p:cNvSpPr txBox="1"/>
          <p:nvPr>
            <p:ph idx="12" type="sldNum"/>
          </p:nvPr>
        </p:nvSpPr>
        <p:spPr>
          <a:xfrm>
            <a:off x="34731960" y="30510483"/>
            <a:ext cx="11307900" cy="1752600"/>
          </a:xfrm>
          <a:prstGeom prst="rect">
            <a:avLst/>
          </a:prstGeom>
          <a:noFill/>
          <a:ln>
            <a:noFill/>
          </a:ln>
        </p:spPr>
        <p:txBody>
          <a:bodyPr anchorCtr="0" anchor="ctr" bIns="217675" lIns="435350" spcFirstLastPara="1" rIns="435350" wrap="square" tIns="217675">
            <a:noAutofit/>
          </a:bodyPr>
          <a:lstStyle>
            <a:lvl1pPr indent="0" lvl="0"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2423160" y="30510483"/>
            <a:ext cx="11307900" cy="1752600"/>
          </a:xfrm>
          <a:prstGeom prst="rect">
            <a:avLst/>
          </a:prstGeom>
          <a:noFill/>
          <a:ln>
            <a:noFill/>
          </a:ln>
        </p:spPr>
        <p:txBody>
          <a:bodyPr anchorCtr="0" anchor="ctr" bIns="217675" lIns="435350" spcFirstLastPara="1" rIns="435350" wrap="square" tIns="21767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2" name="Google Shape;52;p8"/>
          <p:cNvSpPr txBox="1"/>
          <p:nvPr>
            <p:ph idx="11" type="ftr"/>
          </p:nvPr>
        </p:nvSpPr>
        <p:spPr>
          <a:xfrm>
            <a:off x="16558260" y="30510483"/>
            <a:ext cx="15346500" cy="1752600"/>
          </a:xfrm>
          <a:prstGeom prst="rect">
            <a:avLst/>
          </a:prstGeom>
          <a:noFill/>
          <a:ln>
            <a:noFill/>
          </a:ln>
        </p:spPr>
        <p:txBody>
          <a:bodyPr anchorCtr="0" anchor="ctr" bIns="217675" lIns="435350" spcFirstLastPara="1" rIns="435350" wrap="square" tIns="21767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3" name="Google Shape;53;p8"/>
          <p:cNvSpPr txBox="1"/>
          <p:nvPr>
            <p:ph idx="12" type="sldNum"/>
          </p:nvPr>
        </p:nvSpPr>
        <p:spPr>
          <a:xfrm>
            <a:off x="34731960" y="30510483"/>
            <a:ext cx="11307900" cy="1752600"/>
          </a:xfrm>
          <a:prstGeom prst="rect">
            <a:avLst/>
          </a:prstGeom>
          <a:noFill/>
          <a:ln>
            <a:noFill/>
          </a:ln>
        </p:spPr>
        <p:txBody>
          <a:bodyPr anchorCtr="0" anchor="ctr" bIns="217675" lIns="435350" spcFirstLastPara="1" rIns="435350" wrap="square" tIns="217675">
            <a:noAutofit/>
          </a:bodyPr>
          <a:lstStyle>
            <a:lvl1pPr indent="0" lvl="0"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2423163" y="1310640"/>
            <a:ext cx="15944100" cy="5577900"/>
          </a:xfrm>
          <a:prstGeom prst="rect">
            <a:avLst/>
          </a:prstGeom>
          <a:noFill/>
          <a:ln>
            <a:noFill/>
          </a:ln>
        </p:spPr>
        <p:txBody>
          <a:bodyPr anchorCtr="0" anchor="b" bIns="217675" lIns="435350" spcFirstLastPara="1" rIns="435350" wrap="square" tIns="217675">
            <a:normAutofit/>
          </a:bodyPr>
          <a:lstStyle>
            <a:lvl1pPr lvl="0" algn="l">
              <a:lnSpc>
                <a:spcPct val="100000"/>
              </a:lnSpc>
              <a:spcBef>
                <a:spcPts val="0"/>
              </a:spcBef>
              <a:spcAft>
                <a:spcPts val="0"/>
              </a:spcAft>
              <a:buClr>
                <a:schemeClr val="dk1"/>
              </a:buClr>
              <a:buSzPts val="9600"/>
              <a:buFont typeface="Calibri"/>
              <a:buNone/>
              <a:defRPr b="1" sz="96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6" name="Google Shape;56;p9"/>
          <p:cNvSpPr txBox="1"/>
          <p:nvPr>
            <p:ph idx="1" type="body"/>
          </p:nvPr>
        </p:nvSpPr>
        <p:spPr>
          <a:xfrm>
            <a:off x="18947765" y="1310643"/>
            <a:ext cx="27092400" cy="28095000"/>
          </a:xfrm>
          <a:prstGeom prst="rect">
            <a:avLst/>
          </a:prstGeom>
          <a:noFill/>
          <a:ln>
            <a:noFill/>
          </a:ln>
        </p:spPr>
        <p:txBody>
          <a:bodyPr anchorCtr="0" anchor="t" bIns="217675" lIns="435350" spcFirstLastPara="1" rIns="435350" wrap="square" tIns="217675">
            <a:normAutofit/>
          </a:bodyPr>
          <a:lstStyle>
            <a:lvl1pPr indent="-1200150" lvl="0" marL="457200" algn="l">
              <a:lnSpc>
                <a:spcPct val="100000"/>
              </a:lnSpc>
              <a:spcBef>
                <a:spcPts val="3100"/>
              </a:spcBef>
              <a:spcAft>
                <a:spcPts val="0"/>
              </a:spcAft>
              <a:buClr>
                <a:schemeClr val="dk1"/>
              </a:buClr>
              <a:buSzPts val="15300"/>
              <a:buChar char="•"/>
              <a:defRPr sz="15300"/>
            </a:lvl1pPr>
            <a:lvl2pPr indent="-1073150" lvl="1" marL="914400" algn="l">
              <a:lnSpc>
                <a:spcPct val="100000"/>
              </a:lnSpc>
              <a:spcBef>
                <a:spcPts val="2700"/>
              </a:spcBef>
              <a:spcAft>
                <a:spcPts val="0"/>
              </a:spcAft>
              <a:buClr>
                <a:schemeClr val="dk1"/>
              </a:buClr>
              <a:buSzPts val="13300"/>
              <a:buChar char="–"/>
              <a:defRPr sz="13300"/>
            </a:lvl2pPr>
            <a:lvl3pPr indent="-952500" lvl="2" marL="1371600" algn="l">
              <a:lnSpc>
                <a:spcPct val="100000"/>
              </a:lnSpc>
              <a:spcBef>
                <a:spcPts val="2300"/>
              </a:spcBef>
              <a:spcAft>
                <a:spcPts val="0"/>
              </a:spcAft>
              <a:buClr>
                <a:schemeClr val="dk1"/>
              </a:buClr>
              <a:buSzPts val="11400"/>
              <a:buChar char="•"/>
              <a:defRPr sz="11400"/>
            </a:lvl3pPr>
            <a:lvl4pPr indent="-838200" lvl="3" marL="1828800" algn="l">
              <a:lnSpc>
                <a:spcPct val="100000"/>
              </a:lnSpc>
              <a:spcBef>
                <a:spcPts val="1900"/>
              </a:spcBef>
              <a:spcAft>
                <a:spcPts val="0"/>
              </a:spcAft>
              <a:buClr>
                <a:schemeClr val="dk1"/>
              </a:buClr>
              <a:buSzPts val="9600"/>
              <a:buChar char="–"/>
              <a:defRPr sz="9600"/>
            </a:lvl4pPr>
            <a:lvl5pPr indent="-838200" lvl="4" marL="2286000" algn="l">
              <a:lnSpc>
                <a:spcPct val="100000"/>
              </a:lnSpc>
              <a:spcBef>
                <a:spcPts val="1900"/>
              </a:spcBef>
              <a:spcAft>
                <a:spcPts val="0"/>
              </a:spcAft>
              <a:buClr>
                <a:schemeClr val="dk1"/>
              </a:buClr>
              <a:buSzPts val="9600"/>
              <a:buChar char="»"/>
              <a:defRPr sz="9600"/>
            </a:lvl5pPr>
            <a:lvl6pPr indent="-838200" lvl="5" marL="2743200" algn="l">
              <a:lnSpc>
                <a:spcPct val="100000"/>
              </a:lnSpc>
              <a:spcBef>
                <a:spcPts val="1900"/>
              </a:spcBef>
              <a:spcAft>
                <a:spcPts val="0"/>
              </a:spcAft>
              <a:buClr>
                <a:schemeClr val="dk1"/>
              </a:buClr>
              <a:buSzPts val="9600"/>
              <a:buChar char="•"/>
              <a:defRPr sz="9600"/>
            </a:lvl6pPr>
            <a:lvl7pPr indent="-838200" lvl="6" marL="3200400" algn="l">
              <a:lnSpc>
                <a:spcPct val="100000"/>
              </a:lnSpc>
              <a:spcBef>
                <a:spcPts val="1900"/>
              </a:spcBef>
              <a:spcAft>
                <a:spcPts val="0"/>
              </a:spcAft>
              <a:buClr>
                <a:schemeClr val="dk1"/>
              </a:buClr>
              <a:buSzPts val="9600"/>
              <a:buChar char="•"/>
              <a:defRPr sz="9600"/>
            </a:lvl7pPr>
            <a:lvl8pPr indent="-838200" lvl="7" marL="3657600" algn="l">
              <a:lnSpc>
                <a:spcPct val="100000"/>
              </a:lnSpc>
              <a:spcBef>
                <a:spcPts val="1900"/>
              </a:spcBef>
              <a:spcAft>
                <a:spcPts val="0"/>
              </a:spcAft>
              <a:buClr>
                <a:schemeClr val="dk1"/>
              </a:buClr>
              <a:buSzPts val="9600"/>
              <a:buChar char="•"/>
              <a:defRPr sz="9600"/>
            </a:lvl8pPr>
            <a:lvl9pPr indent="-838200" lvl="8" marL="4114800" algn="l">
              <a:lnSpc>
                <a:spcPct val="100000"/>
              </a:lnSpc>
              <a:spcBef>
                <a:spcPts val="1900"/>
              </a:spcBef>
              <a:spcAft>
                <a:spcPts val="0"/>
              </a:spcAft>
              <a:buClr>
                <a:schemeClr val="dk1"/>
              </a:buClr>
              <a:buSzPts val="9600"/>
              <a:buChar char="•"/>
              <a:defRPr sz="9600"/>
            </a:lvl9pPr>
          </a:lstStyle>
          <a:p/>
        </p:txBody>
      </p:sp>
      <p:sp>
        <p:nvSpPr>
          <p:cNvPr id="57" name="Google Shape;57;p9"/>
          <p:cNvSpPr txBox="1"/>
          <p:nvPr>
            <p:ph idx="2" type="body"/>
          </p:nvPr>
        </p:nvSpPr>
        <p:spPr>
          <a:xfrm>
            <a:off x="2423163" y="6888483"/>
            <a:ext cx="15944100" cy="22517100"/>
          </a:xfrm>
          <a:prstGeom prst="rect">
            <a:avLst/>
          </a:prstGeom>
          <a:noFill/>
          <a:ln>
            <a:noFill/>
          </a:ln>
        </p:spPr>
        <p:txBody>
          <a:bodyPr anchorCtr="0" anchor="t" bIns="217675" lIns="435350" spcFirstLastPara="1" rIns="435350" wrap="square" tIns="217675">
            <a:normAutofit/>
          </a:bodyPr>
          <a:lstStyle>
            <a:lvl1pPr indent="-228600" lvl="0" marL="457200" algn="l">
              <a:lnSpc>
                <a:spcPct val="100000"/>
              </a:lnSpc>
              <a:spcBef>
                <a:spcPts val="1300"/>
              </a:spcBef>
              <a:spcAft>
                <a:spcPts val="0"/>
              </a:spcAft>
              <a:buClr>
                <a:schemeClr val="dk1"/>
              </a:buClr>
              <a:buSzPts val="6700"/>
              <a:buNone/>
              <a:defRPr sz="6700"/>
            </a:lvl1pPr>
            <a:lvl2pPr indent="-228600" lvl="1" marL="914400" algn="l">
              <a:lnSpc>
                <a:spcPct val="100000"/>
              </a:lnSpc>
              <a:spcBef>
                <a:spcPts val="1100"/>
              </a:spcBef>
              <a:spcAft>
                <a:spcPts val="0"/>
              </a:spcAft>
              <a:buClr>
                <a:schemeClr val="dk1"/>
              </a:buClr>
              <a:buSzPts val="5700"/>
              <a:buNone/>
              <a:defRPr sz="5700"/>
            </a:lvl2pPr>
            <a:lvl3pPr indent="-228600" lvl="2" marL="1371600" algn="l">
              <a:lnSpc>
                <a:spcPct val="100000"/>
              </a:lnSpc>
              <a:spcBef>
                <a:spcPts val="900"/>
              </a:spcBef>
              <a:spcAft>
                <a:spcPts val="0"/>
              </a:spcAft>
              <a:buClr>
                <a:schemeClr val="dk1"/>
              </a:buClr>
              <a:buSzPts val="4700"/>
              <a:buNone/>
              <a:defRPr sz="4700"/>
            </a:lvl3pPr>
            <a:lvl4pPr indent="-228600" lvl="3" marL="1828800" algn="l">
              <a:lnSpc>
                <a:spcPct val="100000"/>
              </a:lnSpc>
              <a:spcBef>
                <a:spcPts val="900"/>
              </a:spcBef>
              <a:spcAft>
                <a:spcPts val="0"/>
              </a:spcAft>
              <a:buClr>
                <a:schemeClr val="dk1"/>
              </a:buClr>
              <a:buSzPts val="4300"/>
              <a:buNone/>
              <a:defRPr sz="4300"/>
            </a:lvl4pPr>
            <a:lvl5pPr indent="-228600" lvl="4" marL="2286000" algn="l">
              <a:lnSpc>
                <a:spcPct val="100000"/>
              </a:lnSpc>
              <a:spcBef>
                <a:spcPts val="900"/>
              </a:spcBef>
              <a:spcAft>
                <a:spcPts val="0"/>
              </a:spcAft>
              <a:buClr>
                <a:schemeClr val="dk1"/>
              </a:buClr>
              <a:buSzPts val="4300"/>
              <a:buNone/>
              <a:defRPr sz="4300"/>
            </a:lvl5pPr>
            <a:lvl6pPr indent="-228600" lvl="5" marL="2743200" algn="l">
              <a:lnSpc>
                <a:spcPct val="100000"/>
              </a:lnSpc>
              <a:spcBef>
                <a:spcPts val="900"/>
              </a:spcBef>
              <a:spcAft>
                <a:spcPts val="0"/>
              </a:spcAft>
              <a:buClr>
                <a:schemeClr val="dk1"/>
              </a:buClr>
              <a:buSzPts val="4300"/>
              <a:buNone/>
              <a:defRPr sz="4300"/>
            </a:lvl6pPr>
            <a:lvl7pPr indent="-228600" lvl="6" marL="3200400" algn="l">
              <a:lnSpc>
                <a:spcPct val="100000"/>
              </a:lnSpc>
              <a:spcBef>
                <a:spcPts val="900"/>
              </a:spcBef>
              <a:spcAft>
                <a:spcPts val="0"/>
              </a:spcAft>
              <a:buClr>
                <a:schemeClr val="dk1"/>
              </a:buClr>
              <a:buSzPts val="4300"/>
              <a:buNone/>
              <a:defRPr sz="4300"/>
            </a:lvl7pPr>
            <a:lvl8pPr indent="-228600" lvl="7" marL="3657600" algn="l">
              <a:lnSpc>
                <a:spcPct val="100000"/>
              </a:lnSpc>
              <a:spcBef>
                <a:spcPts val="900"/>
              </a:spcBef>
              <a:spcAft>
                <a:spcPts val="0"/>
              </a:spcAft>
              <a:buClr>
                <a:schemeClr val="dk1"/>
              </a:buClr>
              <a:buSzPts val="4300"/>
              <a:buNone/>
              <a:defRPr sz="4300"/>
            </a:lvl8pPr>
            <a:lvl9pPr indent="-228600" lvl="8" marL="4114800" algn="l">
              <a:lnSpc>
                <a:spcPct val="100000"/>
              </a:lnSpc>
              <a:spcBef>
                <a:spcPts val="900"/>
              </a:spcBef>
              <a:spcAft>
                <a:spcPts val="0"/>
              </a:spcAft>
              <a:buClr>
                <a:schemeClr val="dk1"/>
              </a:buClr>
              <a:buSzPts val="4300"/>
              <a:buNone/>
              <a:defRPr sz="4300"/>
            </a:lvl9pPr>
          </a:lstStyle>
          <a:p/>
        </p:txBody>
      </p:sp>
      <p:sp>
        <p:nvSpPr>
          <p:cNvPr id="58" name="Google Shape;58;p9"/>
          <p:cNvSpPr txBox="1"/>
          <p:nvPr>
            <p:ph idx="10" type="dt"/>
          </p:nvPr>
        </p:nvSpPr>
        <p:spPr>
          <a:xfrm>
            <a:off x="2423160" y="30510483"/>
            <a:ext cx="11307900" cy="1752600"/>
          </a:xfrm>
          <a:prstGeom prst="rect">
            <a:avLst/>
          </a:prstGeom>
          <a:noFill/>
          <a:ln>
            <a:noFill/>
          </a:ln>
        </p:spPr>
        <p:txBody>
          <a:bodyPr anchorCtr="0" anchor="ctr" bIns="217675" lIns="435350" spcFirstLastPara="1" rIns="435350" wrap="square" tIns="21767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9" name="Google Shape;59;p9"/>
          <p:cNvSpPr txBox="1"/>
          <p:nvPr>
            <p:ph idx="11" type="ftr"/>
          </p:nvPr>
        </p:nvSpPr>
        <p:spPr>
          <a:xfrm>
            <a:off x="16558260" y="30510483"/>
            <a:ext cx="15346500" cy="1752600"/>
          </a:xfrm>
          <a:prstGeom prst="rect">
            <a:avLst/>
          </a:prstGeom>
          <a:noFill/>
          <a:ln>
            <a:noFill/>
          </a:ln>
        </p:spPr>
        <p:txBody>
          <a:bodyPr anchorCtr="0" anchor="ctr" bIns="217675" lIns="435350" spcFirstLastPara="1" rIns="435350" wrap="square" tIns="21767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0" name="Google Shape;60;p9"/>
          <p:cNvSpPr txBox="1"/>
          <p:nvPr>
            <p:ph idx="12" type="sldNum"/>
          </p:nvPr>
        </p:nvSpPr>
        <p:spPr>
          <a:xfrm>
            <a:off x="34731960" y="30510483"/>
            <a:ext cx="11307900" cy="1752600"/>
          </a:xfrm>
          <a:prstGeom prst="rect">
            <a:avLst/>
          </a:prstGeom>
          <a:noFill/>
          <a:ln>
            <a:noFill/>
          </a:ln>
        </p:spPr>
        <p:txBody>
          <a:bodyPr anchorCtr="0" anchor="ctr" bIns="217675" lIns="435350" spcFirstLastPara="1" rIns="435350" wrap="square" tIns="217675">
            <a:noAutofit/>
          </a:bodyPr>
          <a:lstStyle>
            <a:lvl1pPr indent="0" lvl="0"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9499127" y="23042880"/>
            <a:ext cx="29078100" cy="2720400"/>
          </a:xfrm>
          <a:prstGeom prst="rect">
            <a:avLst/>
          </a:prstGeom>
          <a:noFill/>
          <a:ln>
            <a:noFill/>
          </a:ln>
        </p:spPr>
        <p:txBody>
          <a:bodyPr anchorCtr="0" anchor="b" bIns="217675" lIns="435350" spcFirstLastPara="1" rIns="435350" wrap="square" tIns="217675">
            <a:normAutofit/>
          </a:bodyPr>
          <a:lstStyle>
            <a:lvl1pPr lvl="0" algn="l">
              <a:lnSpc>
                <a:spcPct val="100000"/>
              </a:lnSpc>
              <a:spcBef>
                <a:spcPts val="0"/>
              </a:spcBef>
              <a:spcAft>
                <a:spcPts val="0"/>
              </a:spcAft>
              <a:buClr>
                <a:schemeClr val="dk1"/>
              </a:buClr>
              <a:buSzPts val="9600"/>
              <a:buFont typeface="Calibri"/>
              <a:buNone/>
              <a:defRPr b="1" sz="96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3" name="Google Shape;63;p10"/>
          <p:cNvSpPr/>
          <p:nvPr>
            <p:ph idx="2" type="pic"/>
          </p:nvPr>
        </p:nvSpPr>
        <p:spPr>
          <a:xfrm>
            <a:off x="9499127" y="2941320"/>
            <a:ext cx="29078100" cy="19751100"/>
          </a:xfrm>
          <a:prstGeom prst="rect">
            <a:avLst/>
          </a:prstGeom>
          <a:noFill/>
          <a:ln>
            <a:noFill/>
          </a:ln>
        </p:spPr>
      </p:sp>
      <p:sp>
        <p:nvSpPr>
          <p:cNvPr id="64" name="Google Shape;64;p10"/>
          <p:cNvSpPr txBox="1"/>
          <p:nvPr>
            <p:ph idx="1" type="body"/>
          </p:nvPr>
        </p:nvSpPr>
        <p:spPr>
          <a:xfrm>
            <a:off x="9499127" y="25763221"/>
            <a:ext cx="29078100" cy="3863400"/>
          </a:xfrm>
          <a:prstGeom prst="rect">
            <a:avLst/>
          </a:prstGeom>
          <a:noFill/>
          <a:ln>
            <a:noFill/>
          </a:ln>
        </p:spPr>
        <p:txBody>
          <a:bodyPr anchorCtr="0" anchor="t" bIns="217675" lIns="435350" spcFirstLastPara="1" rIns="435350" wrap="square" tIns="217675">
            <a:normAutofit/>
          </a:bodyPr>
          <a:lstStyle>
            <a:lvl1pPr indent="-228600" lvl="0" marL="457200" algn="l">
              <a:lnSpc>
                <a:spcPct val="100000"/>
              </a:lnSpc>
              <a:spcBef>
                <a:spcPts val="1300"/>
              </a:spcBef>
              <a:spcAft>
                <a:spcPts val="0"/>
              </a:spcAft>
              <a:buClr>
                <a:schemeClr val="dk1"/>
              </a:buClr>
              <a:buSzPts val="6700"/>
              <a:buNone/>
              <a:defRPr sz="6700"/>
            </a:lvl1pPr>
            <a:lvl2pPr indent="-228600" lvl="1" marL="914400" algn="l">
              <a:lnSpc>
                <a:spcPct val="100000"/>
              </a:lnSpc>
              <a:spcBef>
                <a:spcPts val="1100"/>
              </a:spcBef>
              <a:spcAft>
                <a:spcPts val="0"/>
              </a:spcAft>
              <a:buClr>
                <a:schemeClr val="dk1"/>
              </a:buClr>
              <a:buSzPts val="5700"/>
              <a:buNone/>
              <a:defRPr sz="5700"/>
            </a:lvl2pPr>
            <a:lvl3pPr indent="-228600" lvl="2" marL="1371600" algn="l">
              <a:lnSpc>
                <a:spcPct val="100000"/>
              </a:lnSpc>
              <a:spcBef>
                <a:spcPts val="900"/>
              </a:spcBef>
              <a:spcAft>
                <a:spcPts val="0"/>
              </a:spcAft>
              <a:buClr>
                <a:schemeClr val="dk1"/>
              </a:buClr>
              <a:buSzPts val="4700"/>
              <a:buNone/>
              <a:defRPr sz="4700"/>
            </a:lvl3pPr>
            <a:lvl4pPr indent="-228600" lvl="3" marL="1828800" algn="l">
              <a:lnSpc>
                <a:spcPct val="100000"/>
              </a:lnSpc>
              <a:spcBef>
                <a:spcPts val="900"/>
              </a:spcBef>
              <a:spcAft>
                <a:spcPts val="0"/>
              </a:spcAft>
              <a:buClr>
                <a:schemeClr val="dk1"/>
              </a:buClr>
              <a:buSzPts val="4300"/>
              <a:buNone/>
              <a:defRPr sz="4300"/>
            </a:lvl4pPr>
            <a:lvl5pPr indent="-228600" lvl="4" marL="2286000" algn="l">
              <a:lnSpc>
                <a:spcPct val="100000"/>
              </a:lnSpc>
              <a:spcBef>
                <a:spcPts val="900"/>
              </a:spcBef>
              <a:spcAft>
                <a:spcPts val="0"/>
              </a:spcAft>
              <a:buClr>
                <a:schemeClr val="dk1"/>
              </a:buClr>
              <a:buSzPts val="4300"/>
              <a:buNone/>
              <a:defRPr sz="4300"/>
            </a:lvl5pPr>
            <a:lvl6pPr indent="-228600" lvl="5" marL="2743200" algn="l">
              <a:lnSpc>
                <a:spcPct val="100000"/>
              </a:lnSpc>
              <a:spcBef>
                <a:spcPts val="900"/>
              </a:spcBef>
              <a:spcAft>
                <a:spcPts val="0"/>
              </a:spcAft>
              <a:buClr>
                <a:schemeClr val="dk1"/>
              </a:buClr>
              <a:buSzPts val="4300"/>
              <a:buNone/>
              <a:defRPr sz="4300"/>
            </a:lvl6pPr>
            <a:lvl7pPr indent="-228600" lvl="6" marL="3200400" algn="l">
              <a:lnSpc>
                <a:spcPct val="100000"/>
              </a:lnSpc>
              <a:spcBef>
                <a:spcPts val="900"/>
              </a:spcBef>
              <a:spcAft>
                <a:spcPts val="0"/>
              </a:spcAft>
              <a:buClr>
                <a:schemeClr val="dk1"/>
              </a:buClr>
              <a:buSzPts val="4300"/>
              <a:buNone/>
              <a:defRPr sz="4300"/>
            </a:lvl7pPr>
            <a:lvl8pPr indent="-228600" lvl="7" marL="3657600" algn="l">
              <a:lnSpc>
                <a:spcPct val="100000"/>
              </a:lnSpc>
              <a:spcBef>
                <a:spcPts val="900"/>
              </a:spcBef>
              <a:spcAft>
                <a:spcPts val="0"/>
              </a:spcAft>
              <a:buClr>
                <a:schemeClr val="dk1"/>
              </a:buClr>
              <a:buSzPts val="4300"/>
              <a:buNone/>
              <a:defRPr sz="4300"/>
            </a:lvl8pPr>
            <a:lvl9pPr indent="-228600" lvl="8" marL="4114800" algn="l">
              <a:lnSpc>
                <a:spcPct val="100000"/>
              </a:lnSpc>
              <a:spcBef>
                <a:spcPts val="900"/>
              </a:spcBef>
              <a:spcAft>
                <a:spcPts val="0"/>
              </a:spcAft>
              <a:buClr>
                <a:schemeClr val="dk1"/>
              </a:buClr>
              <a:buSzPts val="4300"/>
              <a:buNone/>
              <a:defRPr sz="4300"/>
            </a:lvl9pPr>
          </a:lstStyle>
          <a:p/>
        </p:txBody>
      </p:sp>
      <p:sp>
        <p:nvSpPr>
          <p:cNvPr id="65" name="Google Shape;65;p10"/>
          <p:cNvSpPr txBox="1"/>
          <p:nvPr>
            <p:ph idx="10" type="dt"/>
          </p:nvPr>
        </p:nvSpPr>
        <p:spPr>
          <a:xfrm>
            <a:off x="2423160" y="30510483"/>
            <a:ext cx="11307900" cy="1752600"/>
          </a:xfrm>
          <a:prstGeom prst="rect">
            <a:avLst/>
          </a:prstGeom>
          <a:noFill/>
          <a:ln>
            <a:noFill/>
          </a:ln>
        </p:spPr>
        <p:txBody>
          <a:bodyPr anchorCtr="0" anchor="ctr" bIns="217675" lIns="435350" spcFirstLastPara="1" rIns="435350" wrap="square" tIns="21767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6" name="Google Shape;66;p10"/>
          <p:cNvSpPr txBox="1"/>
          <p:nvPr>
            <p:ph idx="11" type="ftr"/>
          </p:nvPr>
        </p:nvSpPr>
        <p:spPr>
          <a:xfrm>
            <a:off x="16558260" y="30510483"/>
            <a:ext cx="15346500" cy="1752600"/>
          </a:xfrm>
          <a:prstGeom prst="rect">
            <a:avLst/>
          </a:prstGeom>
          <a:noFill/>
          <a:ln>
            <a:noFill/>
          </a:ln>
        </p:spPr>
        <p:txBody>
          <a:bodyPr anchorCtr="0" anchor="ctr" bIns="217675" lIns="435350" spcFirstLastPara="1" rIns="435350" wrap="square" tIns="21767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7" name="Google Shape;67;p10"/>
          <p:cNvSpPr txBox="1"/>
          <p:nvPr>
            <p:ph idx="12" type="sldNum"/>
          </p:nvPr>
        </p:nvSpPr>
        <p:spPr>
          <a:xfrm>
            <a:off x="34731960" y="30510483"/>
            <a:ext cx="11307900" cy="1752600"/>
          </a:xfrm>
          <a:prstGeom prst="rect">
            <a:avLst/>
          </a:prstGeom>
          <a:noFill/>
          <a:ln>
            <a:noFill/>
          </a:ln>
        </p:spPr>
        <p:txBody>
          <a:bodyPr anchorCtr="0" anchor="ctr" bIns="217675" lIns="435350" spcFirstLastPara="1" rIns="435350" wrap="square" tIns="217675">
            <a:noAutofit/>
          </a:bodyPr>
          <a:lstStyle>
            <a:lvl1pPr indent="0" lvl="0"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23160" y="1318263"/>
            <a:ext cx="43616700" cy="5486400"/>
          </a:xfrm>
          <a:prstGeom prst="rect">
            <a:avLst/>
          </a:prstGeom>
          <a:noFill/>
          <a:ln>
            <a:noFill/>
          </a:ln>
        </p:spPr>
        <p:txBody>
          <a:bodyPr anchorCtr="0" anchor="ctr" bIns="217675" lIns="435350" spcFirstLastPara="1" rIns="435350" wrap="square" tIns="217675">
            <a:normAutofit/>
          </a:bodyPr>
          <a:lstStyle>
            <a:lvl1pPr lvl="0" marR="0" rtl="0" algn="ctr">
              <a:lnSpc>
                <a:spcPct val="100000"/>
              </a:lnSpc>
              <a:spcBef>
                <a:spcPts val="0"/>
              </a:spcBef>
              <a:spcAft>
                <a:spcPts val="0"/>
              </a:spcAft>
              <a:buClr>
                <a:schemeClr val="dk1"/>
              </a:buClr>
              <a:buSzPts val="21000"/>
              <a:buFont typeface="Calibri"/>
              <a:buNone/>
              <a:defRPr b="0" i="0" sz="21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2423160" y="7680963"/>
            <a:ext cx="43616700" cy="21724500"/>
          </a:xfrm>
          <a:prstGeom prst="rect">
            <a:avLst/>
          </a:prstGeom>
          <a:noFill/>
          <a:ln>
            <a:noFill/>
          </a:ln>
        </p:spPr>
        <p:txBody>
          <a:bodyPr anchorCtr="0" anchor="t" bIns="217675" lIns="435350" spcFirstLastPara="1" rIns="435350" wrap="square" tIns="217675">
            <a:normAutofit/>
          </a:bodyPr>
          <a:lstStyle>
            <a:lvl1pPr indent="-1200150" lvl="0" marL="457200" marR="0" rtl="0" algn="l">
              <a:lnSpc>
                <a:spcPct val="100000"/>
              </a:lnSpc>
              <a:spcBef>
                <a:spcPts val="3100"/>
              </a:spcBef>
              <a:spcAft>
                <a:spcPts val="0"/>
              </a:spcAft>
              <a:buClr>
                <a:schemeClr val="dk1"/>
              </a:buClr>
              <a:buSzPts val="15300"/>
              <a:buFont typeface="Arial"/>
              <a:buChar char="•"/>
              <a:defRPr b="0" i="0" sz="15300" u="none" cap="none" strike="noStrike">
                <a:solidFill>
                  <a:schemeClr val="dk1"/>
                </a:solidFill>
                <a:latin typeface="Calibri"/>
                <a:ea typeface="Calibri"/>
                <a:cs typeface="Calibri"/>
                <a:sym typeface="Calibri"/>
              </a:defRPr>
            </a:lvl1pPr>
            <a:lvl2pPr indent="-1073150" lvl="1" marL="914400" marR="0" rtl="0" algn="l">
              <a:lnSpc>
                <a:spcPct val="100000"/>
              </a:lnSpc>
              <a:spcBef>
                <a:spcPts val="2700"/>
              </a:spcBef>
              <a:spcAft>
                <a:spcPts val="0"/>
              </a:spcAft>
              <a:buClr>
                <a:schemeClr val="dk1"/>
              </a:buClr>
              <a:buSzPts val="13300"/>
              <a:buFont typeface="Arial"/>
              <a:buChar char="–"/>
              <a:defRPr b="0" i="0" sz="13300" u="none" cap="none" strike="noStrike">
                <a:solidFill>
                  <a:schemeClr val="dk1"/>
                </a:solidFill>
                <a:latin typeface="Calibri"/>
                <a:ea typeface="Calibri"/>
                <a:cs typeface="Calibri"/>
                <a:sym typeface="Calibri"/>
              </a:defRPr>
            </a:lvl2pPr>
            <a:lvl3pPr indent="-952500" lvl="2" marL="1371600" marR="0" rtl="0" algn="l">
              <a:lnSpc>
                <a:spcPct val="100000"/>
              </a:lnSpc>
              <a:spcBef>
                <a:spcPts val="2300"/>
              </a:spcBef>
              <a:spcAft>
                <a:spcPts val="0"/>
              </a:spcAft>
              <a:buClr>
                <a:schemeClr val="dk1"/>
              </a:buClr>
              <a:buSzPts val="11400"/>
              <a:buFont typeface="Arial"/>
              <a:buChar char="•"/>
              <a:defRPr b="0" i="0" sz="11400" u="none" cap="none" strike="noStrike">
                <a:solidFill>
                  <a:schemeClr val="dk1"/>
                </a:solidFill>
                <a:latin typeface="Calibri"/>
                <a:ea typeface="Calibri"/>
                <a:cs typeface="Calibri"/>
                <a:sym typeface="Calibri"/>
              </a:defRPr>
            </a:lvl3pPr>
            <a:lvl4pPr indent="-838200" lvl="3" marL="1828800" marR="0" rtl="0" algn="l">
              <a:lnSpc>
                <a:spcPct val="100000"/>
              </a:lnSpc>
              <a:spcBef>
                <a:spcPts val="19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lnSpc>
                <a:spcPct val="100000"/>
              </a:lnSpc>
              <a:spcBef>
                <a:spcPts val="19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lnSpc>
                <a:spcPct val="100000"/>
              </a:lnSpc>
              <a:spcBef>
                <a:spcPts val="19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lnSpc>
                <a:spcPct val="100000"/>
              </a:lnSpc>
              <a:spcBef>
                <a:spcPts val="19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lnSpc>
                <a:spcPct val="100000"/>
              </a:lnSpc>
              <a:spcBef>
                <a:spcPts val="19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lnSpc>
                <a:spcPct val="100000"/>
              </a:lnSpc>
              <a:spcBef>
                <a:spcPts val="19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2423160" y="30510483"/>
            <a:ext cx="11307900" cy="1752600"/>
          </a:xfrm>
          <a:prstGeom prst="rect">
            <a:avLst/>
          </a:prstGeom>
          <a:noFill/>
          <a:ln>
            <a:noFill/>
          </a:ln>
        </p:spPr>
        <p:txBody>
          <a:bodyPr anchorCtr="0" anchor="ctr" bIns="217675" lIns="435350" spcFirstLastPara="1" rIns="435350" wrap="square" tIns="217675">
            <a:noAutofit/>
          </a:bodyPr>
          <a:lstStyle>
            <a:lvl1pPr lvl="0" marR="0" rtl="0" algn="l">
              <a:lnSpc>
                <a:spcPct val="100000"/>
              </a:lnSpc>
              <a:spcBef>
                <a:spcPts val="0"/>
              </a:spcBef>
              <a:spcAft>
                <a:spcPts val="0"/>
              </a:spcAft>
              <a:buClr>
                <a:srgbClr val="000000"/>
              </a:buClr>
              <a:buSzPts val="1900"/>
              <a:buFont typeface="Arial"/>
              <a:buNone/>
              <a:defRPr b="0" i="0" sz="5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6558260" y="30510483"/>
            <a:ext cx="15346500" cy="1752600"/>
          </a:xfrm>
          <a:prstGeom prst="rect">
            <a:avLst/>
          </a:prstGeom>
          <a:noFill/>
          <a:ln>
            <a:noFill/>
          </a:ln>
        </p:spPr>
        <p:txBody>
          <a:bodyPr anchorCtr="0" anchor="ctr" bIns="217675" lIns="435350" spcFirstLastPara="1" rIns="435350" wrap="square" tIns="217675">
            <a:noAutofit/>
          </a:bodyPr>
          <a:lstStyle>
            <a:lvl1pPr lvl="0" marR="0" rtl="0" algn="ctr">
              <a:lnSpc>
                <a:spcPct val="100000"/>
              </a:lnSpc>
              <a:spcBef>
                <a:spcPts val="0"/>
              </a:spcBef>
              <a:spcAft>
                <a:spcPts val="0"/>
              </a:spcAft>
              <a:buClr>
                <a:srgbClr val="000000"/>
              </a:buClr>
              <a:buSzPts val="1900"/>
              <a:buFont typeface="Arial"/>
              <a:buNone/>
              <a:defRPr b="0" i="0" sz="5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85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34731960" y="30510483"/>
            <a:ext cx="11307900" cy="1752600"/>
          </a:xfrm>
          <a:prstGeom prst="rect">
            <a:avLst/>
          </a:prstGeom>
          <a:noFill/>
          <a:ln>
            <a:noFill/>
          </a:ln>
        </p:spPr>
        <p:txBody>
          <a:bodyPr anchorCtr="0" anchor="ctr" bIns="217675" lIns="435350" spcFirstLastPara="1" rIns="435350" wrap="square" tIns="217675">
            <a:noAutofit/>
          </a:bodyPr>
          <a:lstStyle>
            <a:lvl1pPr indent="0" lvl="0" marL="0" marR="0" rtl="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5700"/>
              <a:buFont typeface="Arial"/>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7.png"/><Relationship Id="rId22" Type="http://schemas.openxmlformats.org/officeDocument/2006/relationships/image" Target="../media/image1.png"/><Relationship Id="rId21" Type="http://schemas.openxmlformats.org/officeDocument/2006/relationships/image" Target="../media/image16.png"/><Relationship Id="rId24" Type="http://schemas.openxmlformats.org/officeDocument/2006/relationships/image" Target="../media/image18.png"/><Relationship Id="rId23"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5.jpg"/><Relationship Id="rId9" Type="http://schemas.openxmlformats.org/officeDocument/2006/relationships/hyperlink" Target="https://www.sciencedirect.com/science/article/pii/S1470160X23016254#b0130" TargetMode="External"/><Relationship Id="rId25" Type="http://schemas.openxmlformats.org/officeDocument/2006/relationships/image" Target="../media/image12.jpg"/><Relationship Id="rId5" Type="http://schemas.openxmlformats.org/officeDocument/2006/relationships/image" Target="../media/image14.jpg"/><Relationship Id="rId6" Type="http://schemas.openxmlformats.org/officeDocument/2006/relationships/image" Target="../media/image9.png"/><Relationship Id="rId7" Type="http://schemas.openxmlformats.org/officeDocument/2006/relationships/hyperlink" Target="https://www.sciencedirect.com/topics/agricultural-and-biological-sciences/seed-dispersal" TargetMode="External"/><Relationship Id="rId8" Type="http://schemas.openxmlformats.org/officeDocument/2006/relationships/hyperlink" Target="https://www.sciencedirect.com/science/article/pii/S1470160X23016254#b0045" TargetMode="External"/><Relationship Id="rId11" Type="http://schemas.openxmlformats.org/officeDocument/2006/relationships/image" Target="../media/image10.jpg"/><Relationship Id="rId10" Type="http://schemas.openxmlformats.org/officeDocument/2006/relationships/image" Target="../media/image8.png"/><Relationship Id="rId13" Type="http://schemas.openxmlformats.org/officeDocument/2006/relationships/image" Target="../media/image11.jpg"/><Relationship Id="rId12" Type="http://schemas.openxmlformats.org/officeDocument/2006/relationships/image" Target="../media/image5.jpg"/><Relationship Id="rId15" Type="http://schemas.openxmlformats.org/officeDocument/2006/relationships/image" Target="../media/image17.jpg"/><Relationship Id="rId14" Type="http://schemas.openxmlformats.org/officeDocument/2006/relationships/image" Target="../media/image4.png"/><Relationship Id="rId17" Type="http://schemas.openxmlformats.org/officeDocument/2006/relationships/image" Target="../media/image13.jpg"/><Relationship Id="rId16" Type="http://schemas.openxmlformats.org/officeDocument/2006/relationships/image" Target="../media/image2.jpg"/><Relationship Id="rId19" Type="http://schemas.openxmlformats.org/officeDocument/2006/relationships/image" Target="../media/image20.png"/><Relationship Id="rId1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sp>
        <p:nvSpPr>
          <p:cNvPr id="84" name="Google Shape;84;p13"/>
          <p:cNvSpPr/>
          <p:nvPr/>
        </p:nvSpPr>
        <p:spPr>
          <a:xfrm>
            <a:off x="32746126" y="12134100"/>
            <a:ext cx="15280868" cy="20591625"/>
          </a:xfrm>
          <a:prstGeom prst="flowChartProcess">
            <a:avLst/>
          </a:prstGeom>
          <a:solidFill>
            <a:srgbClr val="FFFFFF"/>
          </a:solidFill>
          <a:ln cap="flat" cmpd="sng" w="38100">
            <a:solidFill>
              <a:srgbClr val="1E609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4000">
              <a:latin typeface="Times New Roman"/>
              <a:ea typeface="Times New Roman"/>
              <a:cs typeface="Times New Roman"/>
              <a:sym typeface="Times New Roman"/>
            </a:endParaRPr>
          </a:p>
        </p:txBody>
      </p:sp>
      <p:sp>
        <p:nvSpPr>
          <p:cNvPr id="85" name="Google Shape;85;p13"/>
          <p:cNvSpPr/>
          <p:nvPr/>
        </p:nvSpPr>
        <p:spPr>
          <a:xfrm>
            <a:off x="15121638" y="12134100"/>
            <a:ext cx="16872040" cy="14243700"/>
          </a:xfrm>
          <a:prstGeom prst="flowChartProcess">
            <a:avLst/>
          </a:prstGeom>
          <a:solidFill>
            <a:srgbClr val="FFFFFF"/>
          </a:solidFill>
          <a:ln cap="flat" cmpd="sng" w="38100">
            <a:solidFill>
              <a:srgbClr val="1E609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4000">
              <a:latin typeface="Times New Roman"/>
              <a:ea typeface="Times New Roman"/>
              <a:cs typeface="Times New Roman"/>
              <a:sym typeface="Times New Roman"/>
            </a:endParaRPr>
          </a:p>
        </p:txBody>
      </p:sp>
      <p:sp>
        <p:nvSpPr>
          <p:cNvPr id="86" name="Google Shape;86;p13"/>
          <p:cNvSpPr/>
          <p:nvPr/>
        </p:nvSpPr>
        <p:spPr>
          <a:xfrm>
            <a:off x="15227129" y="10648925"/>
            <a:ext cx="16729374" cy="1252725"/>
          </a:xfrm>
          <a:prstGeom prst="flowChartProcess">
            <a:avLst/>
          </a:prstGeom>
          <a:solidFill>
            <a:srgbClr val="FFFFFF"/>
          </a:solidFill>
          <a:ln cap="flat" cmpd="sng" w="76200">
            <a:solidFill>
              <a:srgbClr val="1E609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0">
                <a:latin typeface="Times New Roman"/>
                <a:ea typeface="Times New Roman"/>
                <a:cs typeface="Times New Roman"/>
                <a:sym typeface="Times New Roman"/>
              </a:rPr>
              <a:t>Results</a:t>
            </a:r>
            <a:endParaRPr sz="6000">
              <a:latin typeface="Times New Roman"/>
              <a:ea typeface="Times New Roman"/>
              <a:cs typeface="Times New Roman"/>
              <a:sym typeface="Times New Roman"/>
            </a:endParaRPr>
          </a:p>
        </p:txBody>
      </p:sp>
      <p:sp>
        <p:nvSpPr>
          <p:cNvPr id="87" name="Google Shape;87;p13"/>
          <p:cNvSpPr txBox="1"/>
          <p:nvPr/>
        </p:nvSpPr>
        <p:spPr>
          <a:xfrm>
            <a:off x="8555437" y="439947"/>
            <a:ext cx="31015800" cy="2410200"/>
          </a:xfrm>
          <a:prstGeom prst="rect">
            <a:avLst/>
          </a:prstGeom>
          <a:noFill/>
          <a:ln>
            <a:noFill/>
          </a:ln>
        </p:spPr>
        <p:txBody>
          <a:bodyPr anchorCtr="0" anchor="t" bIns="50100" lIns="100250" spcFirstLastPara="1" rIns="100250" wrap="square" tIns="50100">
            <a:spAutoFit/>
          </a:bodyPr>
          <a:lstStyle/>
          <a:p>
            <a:pPr indent="0" lvl="0" marL="0" rtl="0" algn="ctr">
              <a:spcBef>
                <a:spcPts val="0"/>
              </a:spcBef>
              <a:spcAft>
                <a:spcPts val="0"/>
              </a:spcAft>
              <a:buClr>
                <a:schemeClr val="dk1"/>
              </a:buClr>
              <a:buSzPts val="1100"/>
              <a:buFont typeface="Arial"/>
              <a:buNone/>
            </a:pPr>
            <a:r>
              <a:rPr b="1" lang="en-US" sz="7500">
                <a:solidFill>
                  <a:schemeClr val="dk1"/>
                </a:solidFill>
                <a:latin typeface="Questrial"/>
                <a:ea typeface="Questrial"/>
                <a:cs typeface="Questrial"/>
                <a:sym typeface="Questrial"/>
              </a:rPr>
              <a:t>Investigating Biodiversity Using CO1 Markers for Pollinators</a:t>
            </a:r>
            <a:endParaRPr b="1" sz="7500">
              <a:solidFill>
                <a:schemeClr val="dk1"/>
              </a:solidFill>
              <a:latin typeface="Questrial"/>
              <a:ea typeface="Questrial"/>
              <a:cs typeface="Questrial"/>
              <a:sym typeface="Questrial"/>
            </a:endParaRPr>
          </a:p>
          <a:p>
            <a:pPr indent="0" lvl="0" marL="0" rtl="0" algn="ctr">
              <a:spcBef>
                <a:spcPts val="0"/>
              </a:spcBef>
              <a:spcAft>
                <a:spcPts val="0"/>
              </a:spcAft>
              <a:buClr>
                <a:schemeClr val="dk1"/>
              </a:buClr>
              <a:buSzPts val="1100"/>
              <a:buFont typeface="Arial"/>
              <a:buNone/>
            </a:pPr>
            <a:r>
              <a:rPr b="1" lang="en-US" sz="7500">
                <a:solidFill>
                  <a:schemeClr val="dk1"/>
                </a:solidFill>
                <a:latin typeface="Questrial"/>
                <a:ea typeface="Questrial"/>
                <a:cs typeface="Questrial"/>
                <a:sym typeface="Questrial"/>
              </a:rPr>
              <a:t>at Farmingdale State University</a:t>
            </a:r>
            <a:endParaRPr b="1" sz="7500">
              <a:solidFill>
                <a:schemeClr val="dk1"/>
              </a:solidFill>
              <a:latin typeface="Questrial"/>
              <a:ea typeface="Questrial"/>
              <a:cs typeface="Questrial"/>
              <a:sym typeface="Questrial"/>
            </a:endParaRPr>
          </a:p>
        </p:txBody>
      </p:sp>
      <p:sp>
        <p:nvSpPr>
          <p:cNvPr id="88" name="Google Shape;88;p13"/>
          <p:cNvSpPr txBox="1"/>
          <p:nvPr/>
        </p:nvSpPr>
        <p:spPr>
          <a:xfrm>
            <a:off x="9145557" y="2788056"/>
            <a:ext cx="29835300" cy="1363500"/>
          </a:xfrm>
          <a:prstGeom prst="rect">
            <a:avLst/>
          </a:prstGeom>
          <a:noFill/>
          <a:ln>
            <a:noFill/>
          </a:ln>
        </p:spPr>
        <p:txBody>
          <a:bodyPr anchorCtr="0" anchor="t" bIns="50100" lIns="100250" spcFirstLastPara="1" rIns="100250" wrap="square" tIns="50100">
            <a:spAutoFit/>
          </a:bodyPr>
          <a:lstStyle/>
          <a:p>
            <a:pPr indent="0" lvl="0" marL="0" marR="0" rtl="0" algn="ctr">
              <a:lnSpc>
                <a:spcPct val="100000"/>
              </a:lnSpc>
              <a:spcBef>
                <a:spcPts val="0"/>
              </a:spcBef>
              <a:spcAft>
                <a:spcPts val="0"/>
              </a:spcAft>
              <a:buClr>
                <a:srgbClr val="000000"/>
              </a:buClr>
              <a:buSzPts val="8500"/>
              <a:buFont typeface="Arial"/>
              <a:buNone/>
            </a:pPr>
            <a:r>
              <a:rPr lang="en-US" sz="4100">
                <a:solidFill>
                  <a:schemeClr val="dk1"/>
                </a:solidFill>
                <a:latin typeface="Georgia"/>
                <a:ea typeface="Georgia"/>
                <a:cs typeface="Georgia"/>
                <a:sym typeface="Georgia"/>
              </a:rPr>
              <a:t>Luis Cabrera, Winter Collinson, Vanessa Maltez, Kayla Piazza</a:t>
            </a:r>
            <a:endParaRPr i="0" sz="4100" u="none" cap="none" strike="noStrike">
              <a:solidFill>
                <a:srgbClr val="000000"/>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6000"/>
              <a:buFont typeface="Arial"/>
              <a:buNone/>
            </a:pPr>
            <a:r>
              <a:rPr lang="en-US" sz="4100">
                <a:latin typeface="Georgia"/>
                <a:ea typeface="Georgia"/>
                <a:cs typeface="Georgia"/>
                <a:sym typeface="Georgia"/>
              </a:rPr>
              <a:t>Jeffrey Petracca </a:t>
            </a:r>
            <a:endParaRPr sz="4100" u="none" cap="none" strike="noStrike">
              <a:solidFill>
                <a:srgbClr val="000000"/>
              </a:solidFill>
              <a:latin typeface="Georgia"/>
              <a:ea typeface="Georgia"/>
              <a:cs typeface="Georgia"/>
              <a:sym typeface="Georgia"/>
            </a:endParaRPr>
          </a:p>
        </p:txBody>
      </p:sp>
      <p:pic>
        <p:nvPicPr>
          <p:cNvPr id="89" name="Google Shape;89;p13"/>
          <p:cNvPicPr preferRelativeResize="0"/>
          <p:nvPr/>
        </p:nvPicPr>
        <p:blipFill rotWithShape="1">
          <a:blip r:embed="rId3">
            <a:alphaModFix/>
          </a:blip>
          <a:srcRect b="0" l="0" r="0" t="0"/>
          <a:stretch/>
        </p:blipFill>
        <p:spPr>
          <a:xfrm>
            <a:off x="785775" y="780575"/>
            <a:ext cx="7640349" cy="3086518"/>
          </a:xfrm>
          <a:prstGeom prst="rect">
            <a:avLst/>
          </a:prstGeom>
          <a:noFill/>
          <a:ln cap="flat" cmpd="sng" w="76200">
            <a:solidFill>
              <a:srgbClr val="168AAD"/>
            </a:solidFill>
            <a:prstDash val="solid"/>
            <a:round/>
            <a:headEnd len="sm" w="sm" type="none"/>
            <a:tailEnd len="sm" w="sm" type="none"/>
          </a:ln>
        </p:spPr>
      </p:pic>
      <p:pic>
        <p:nvPicPr>
          <p:cNvPr id="90" name="Google Shape;90;p13"/>
          <p:cNvPicPr preferRelativeResize="0"/>
          <p:nvPr/>
        </p:nvPicPr>
        <p:blipFill rotWithShape="1">
          <a:blip r:embed="rId4">
            <a:alphaModFix/>
          </a:blip>
          <a:srcRect b="0" l="0" r="0" t="0"/>
          <a:stretch/>
        </p:blipFill>
        <p:spPr>
          <a:xfrm>
            <a:off x="38980917" y="704125"/>
            <a:ext cx="8899833" cy="1528946"/>
          </a:xfrm>
          <a:prstGeom prst="rect">
            <a:avLst/>
          </a:prstGeom>
          <a:noFill/>
          <a:ln cap="flat" cmpd="sng" w="76200">
            <a:solidFill>
              <a:srgbClr val="168AAD"/>
            </a:solidFill>
            <a:prstDash val="solid"/>
            <a:round/>
            <a:headEnd len="sm" w="sm" type="none"/>
            <a:tailEnd len="sm" w="sm" type="none"/>
          </a:ln>
        </p:spPr>
      </p:pic>
      <p:pic>
        <p:nvPicPr>
          <p:cNvPr descr="http://www.seplessons.org/files/SEPA_Signage.jpg" id="91" name="Google Shape;91;p13"/>
          <p:cNvPicPr preferRelativeResize="0"/>
          <p:nvPr/>
        </p:nvPicPr>
        <p:blipFill rotWithShape="1">
          <a:blip r:embed="rId5">
            <a:alphaModFix/>
          </a:blip>
          <a:srcRect b="0" l="0" r="0" t="0"/>
          <a:stretch/>
        </p:blipFill>
        <p:spPr>
          <a:xfrm>
            <a:off x="41247692" y="2702636"/>
            <a:ext cx="6633051" cy="1448914"/>
          </a:xfrm>
          <a:prstGeom prst="rect">
            <a:avLst/>
          </a:prstGeom>
          <a:noFill/>
          <a:ln cap="flat" cmpd="sng" w="76200">
            <a:solidFill>
              <a:srgbClr val="168AAD"/>
            </a:solidFill>
            <a:prstDash val="solid"/>
            <a:round/>
            <a:headEnd len="sm" w="sm" type="none"/>
            <a:tailEnd len="sm" w="sm" type="none"/>
          </a:ln>
        </p:spPr>
      </p:pic>
      <p:pic>
        <p:nvPicPr>
          <p:cNvPr descr="nih-logo.gif" id="92" name="Google Shape;92;p13"/>
          <p:cNvPicPr preferRelativeResize="0"/>
          <p:nvPr/>
        </p:nvPicPr>
        <p:blipFill rotWithShape="1">
          <a:blip r:embed="rId6">
            <a:alphaModFix/>
          </a:blip>
          <a:srcRect b="0" l="0" r="0" t="0"/>
          <a:stretch/>
        </p:blipFill>
        <p:spPr>
          <a:xfrm>
            <a:off x="38980917" y="2687750"/>
            <a:ext cx="1774202" cy="1448900"/>
          </a:xfrm>
          <a:prstGeom prst="rect">
            <a:avLst/>
          </a:prstGeom>
          <a:noFill/>
          <a:ln cap="flat" cmpd="sng" w="76200">
            <a:solidFill>
              <a:srgbClr val="168AAD"/>
            </a:solidFill>
            <a:prstDash val="solid"/>
            <a:round/>
            <a:headEnd len="sm" w="sm" type="none"/>
            <a:tailEnd len="sm" w="sm" type="none"/>
          </a:ln>
        </p:spPr>
      </p:pic>
      <p:sp>
        <p:nvSpPr>
          <p:cNvPr id="93" name="Google Shape;93;p13"/>
          <p:cNvSpPr/>
          <p:nvPr/>
        </p:nvSpPr>
        <p:spPr>
          <a:xfrm>
            <a:off x="739050" y="6038275"/>
            <a:ext cx="13648700" cy="7845500"/>
          </a:xfrm>
          <a:prstGeom prst="flowChartProcess">
            <a:avLst/>
          </a:prstGeom>
          <a:solidFill>
            <a:schemeClr val="lt1"/>
          </a:solidFill>
          <a:ln cap="flat" cmpd="sng" w="38100">
            <a:solidFill>
              <a:srgbClr val="1E609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4000">
                <a:latin typeface="Times New Roman"/>
                <a:ea typeface="Times New Roman"/>
                <a:cs typeface="Times New Roman"/>
                <a:sym typeface="Times New Roman"/>
              </a:rPr>
              <a:t>	</a:t>
            </a:r>
            <a:r>
              <a:rPr lang="en-US" sz="2900">
                <a:latin typeface="Times New Roman"/>
                <a:ea typeface="Times New Roman"/>
                <a:cs typeface="Times New Roman"/>
                <a:sym typeface="Times New Roman"/>
              </a:rPr>
              <a:t>	Insect pollinators are crucial to food security and human survival. Pollinators are responsible for the transfer of pollen between different flowers during food search and pollinate over 80% of flowering plants. A high biodiversity of these organisms can improve the quantity and quality of crops produced. A malaise trap is a mesh structure that is very effective at capturing various species of insects. Malaise traps were set during the collection period 06/03/2022- 06/17/2022 by Dr. Carly Tribull, an entomologist and professor at Farmingdale State University. 20 samples of various insect species on Long Island were captured from a field, largely composed of pollinators. In order to identify species, a chelex protocol was carried out. The chelex DNA sequencing targets the COI gene which can identify an insect by species. In order to carry out this protocol, specimens had heads and legs removed for DNA extracted. The Polymerase Chain Reaction (PCR) processes amplified DNA fragments. Gel electrophoresis was used to sequence DNA into fragments and was further used for barcoding specimens. Genetic diversity was analyzed using MUSCLE Sequencing and Gel electrophoresis. Species diversity was analyzed by creating a pie chart and phylogenetic tree. The barcoding process yielded one novel species (CWW-003). A Simpson's index calculation was used to determine biodiversity among the samples which yielded 0.7412 indicating high biodiversity.</a:t>
            </a:r>
            <a:endParaRPr sz="2900">
              <a:latin typeface="Times New Roman"/>
              <a:ea typeface="Times New Roman"/>
              <a:cs typeface="Times New Roman"/>
              <a:sym typeface="Times New Roman"/>
            </a:endParaRPr>
          </a:p>
        </p:txBody>
      </p:sp>
      <p:sp>
        <p:nvSpPr>
          <p:cNvPr id="94" name="Google Shape;94;p13"/>
          <p:cNvSpPr/>
          <p:nvPr/>
        </p:nvSpPr>
        <p:spPr>
          <a:xfrm>
            <a:off x="739044" y="4514575"/>
            <a:ext cx="13648698" cy="1252725"/>
          </a:xfrm>
          <a:prstGeom prst="flowChartProcess">
            <a:avLst/>
          </a:prstGeom>
          <a:solidFill>
            <a:srgbClr val="FFFFFF"/>
          </a:solidFill>
          <a:ln cap="flat" cmpd="sng" w="76200">
            <a:solidFill>
              <a:srgbClr val="1E609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0">
                <a:latin typeface="Times New Roman"/>
                <a:ea typeface="Times New Roman"/>
                <a:cs typeface="Times New Roman"/>
                <a:sym typeface="Times New Roman"/>
              </a:rPr>
              <a:t>Abstract</a:t>
            </a:r>
            <a:endParaRPr sz="6000">
              <a:latin typeface="Times New Roman"/>
              <a:ea typeface="Times New Roman"/>
              <a:cs typeface="Times New Roman"/>
              <a:sym typeface="Times New Roman"/>
            </a:endParaRPr>
          </a:p>
        </p:txBody>
      </p:sp>
      <p:sp>
        <p:nvSpPr>
          <p:cNvPr id="95" name="Google Shape;95;p13"/>
          <p:cNvSpPr/>
          <p:nvPr/>
        </p:nvSpPr>
        <p:spPr>
          <a:xfrm>
            <a:off x="679475" y="31225750"/>
            <a:ext cx="10527975" cy="1363500"/>
          </a:xfrm>
          <a:prstGeom prst="flowChartProcess">
            <a:avLst/>
          </a:prstGeom>
          <a:solidFill>
            <a:srgbClr val="FFFFFF"/>
          </a:solidFill>
          <a:ln cap="flat" cmpd="sng" w="76200">
            <a:solidFill>
              <a:srgbClr val="1E609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5700">
                <a:solidFill>
                  <a:schemeClr val="dk1"/>
                </a:solidFill>
                <a:latin typeface="Times New Roman"/>
                <a:ea typeface="Times New Roman"/>
                <a:cs typeface="Times New Roman"/>
                <a:sym typeface="Times New Roman"/>
              </a:rPr>
              <a:t>Acknowledgements &amp; </a:t>
            </a:r>
            <a:r>
              <a:rPr lang="en-US" sz="5700">
                <a:latin typeface="Times New Roman"/>
                <a:ea typeface="Times New Roman"/>
                <a:cs typeface="Times New Roman"/>
                <a:sym typeface="Times New Roman"/>
              </a:rPr>
              <a:t>References  </a:t>
            </a:r>
            <a:endParaRPr sz="5700">
              <a:latin typeface="Times New Roman"/>
              <a:ea typeface="Times New Roman"/>
              <a:cs typeface="Times New Roman"/>
              <a:sym typeface="Times New Roman"/>
            </a:endParaRPr>
          </a:p>
        </p:txBody>
      </p:sp>
      <p:sp>
        <p:nvSpPr>
          <p:cNvPr id="96" name="Google Shape;96;p13"/>
          <p:cNvSpPr/>
          <p:nvPr/>
        </p:nvSpPr>
        <p:spPr>
          <a:xfrm>
            <a:off x="15151425" y="28230675"/>
            <a:ext cx="16872040" cy="4495050"/>
          </a:xfrm>
          <a:prstGeom prst="flowChartProcess">
            <a:avLst/>
          </a:prstGeom>
          <a:solidFill>
            <a:srgbClr val="FFFFFF"/>
          </a:solidFill>
          <a:ln cap="flat" cmpd="sng" w="38100">
            <a:solidFill>
              <a:srgbClr val="1E6091"/>
            </a:solidFill>
            <a:prstDash val="solid"/>
            <a:round/>
            <a:headEnd len="sm" w="sm" type="none"/>
            <a:tailEnd len="sm" w="sm" type="none"/>
          </a:ln>
        </p:spPr>
        <p:txBody>
          <a:bodyPr anchorCtr="0" anchor="t" bIns="91425" lIns="91425" spcFirstLastPara="1" rIns="91425" wrap="square" tIns="91425">
            <a:noAutofit/>
          </a:bodyPr>
          <a:lstStyle/>
          <a:p>
            <a:pPr indent="-393700" lvl="0" marL="457200" rtl="0" algn="l">
              <a:spcBef>
                <a:spcPts val="0"/>
              </a:spcBef>
              <a:spcAft>
                <a:spcPts val="0"/>
              </a:spcAft>
              <a:buSzPts val="2600"/>
              <a:buFont typeface="Times New Roman"/>
              <a:buChar char="●"/>
            </a:pPr>
            <a:r>
              <a:rPr lang="en-US" sz="2600">
                <a:latin typeface="Times New Roman"/>
                <a:ea typeface="Times New Roman"/>
                <a:cs typeface="Times New Roman"/>
                <a:sym typeface="Times New Roman"/>
              </a:rPr>
              <a:t>Six (majority) of the species sequenced belonged to the order Lepidoptera which are composed of butterflies, moths, and caterpillars</a:t>
            </a:r>
            <a:endParaRPr sz="2600">
              <a:latin typeface="Times New Roman"/>
              <a:ea typeface="Times New Roman"/>
              <a:cs typeface="Times New Roman"/>
              <a:sym typeface="Times New Roman"/>
            </a:endParaRPr>
          </a:p>
          <a:p>
            <a:pPr indent="-393700" lvl="0" marL="457200" rtl="0" algn="l">
              <a:spcBef>
                <a:spcPts val="0"/>
              </a:spcBef>
              <a:spcAft>
                <a:spcPts val="0"/>
              </a:spcAft>
              <a:buSzPts val="2600"/>
              <a:buFont typeface="Times New Roman"/>
              <a:buChar char="●"/>
            </a:pPr>
            <a:r>
              <a:rPr lang="en-US" sz="2600">
                <a:latin typeface="Times New Roman"/>
                <a:ea typeface="Times New Roman"/>
                <a:cs typeface="Times New Roman"/>
                <a:sym typeface="Times New Roman"/>
              </a:rPr>
              <a:t>Five of the seventeen species samples belonged to the order Hymenoptera which includes bees, wasps, sawflies, and ants</a:t>
            </a:r>
            <a:endParaRPr sz="2600">
              <a:latin typeface="Times New Roman"/>
              <a:ea typeface="Times New Roman"/>
              <a:cs typeface="Times New Roman"/>
              <a:sym typeface="Times New Roman"/>
            </a:endParaRPr>
          </a:p>
          <a:p>
            <a:pPr indent="-393700" lvl="0" marL="457200" rtl="0" algn="l">
              <a:spcBef>
                <a:spcPts val="0"/>
              </a:spcBef>
              <a:spcAft>
                <a:spcPts val="0"/>
              </a:spcAft>
              <a:buSzPts val="2600"/>
              <a:buFont typeface="Times New Roman"/>
              <a:buChar char="●"/>
            </a:pPr>
            <a:r>
              <a:rPr lang="en-US" sz="2600">
                <a:latin typeface="Times New Roman"/>
                <a:ea typeface="Times New Roman"/>
                <a:cs typeface="Times New Roman"/>
                <a:sym typeface="Times New Roman"/>
              </a:rPr>
              <a:t>Phylogenetic tree results express species diversity. Trychosis and subfamily Ichneumoninae scored 100 indicating closely related species</a:t>
            </a:r>
            <a:endParaRPr sz="2600">
              <a:latin typeface="Times New Roman"/>
              <a:ea typeface="Times New Roman"/>
              <a:cs typeface="Times New Roman"/>
              <a:sym typeface="Times New Roman"/>
            </a:endParaRPr>
          </a:p>
          <a:p>
            <a:pPr indent="-393700" lvl="0" marL="457200" rtl="0" algn="l">
              <a:spcBef>
                <a:spcPts val="0"/>
              </a:spcBef>
              <a:spcAft>
                <a:spcPts val="0"/>
              </a:spcAft>
              <a:buSzPts val="2600"/>
              <a:buFont typeface="Times New Roman"/>
              <a:buChar char="●"/>
            </a:pPr>
            <a:r>
              <a:rPr lang="en-US" sz="2600">
                <a:solidFill>
                  <a:schemeClr val="dk1"/>
                </a:solidFill>
                <a:latin typeface="Times New Roman"/>
                <a:ea typeface="Times New Roman"/>
                <a:cs typeface="Times New Roman"/>
                <a:sym typeface="Times New Roman"/>
              </a:rPr>
              <a:t>MUSCLE multiple alignment software embedded in DNA Subway expresses genetic similarities between all samples collected.</a:t>
            </a:r>
            <a:endParaRPr sz="2600">
              <a:latin typeface="Times New Roman"/>
              <a:ea typeface="Times New Roman"/>
              <a:cs typeface="Times New Roman"/>
              <a:sym typeface="Times New Roman"/>
            </a:endParaRPr>
          </a:p>
          <a:p>
            <a:pPr indent="-393700" lvl="0" marL="457200" rtl="0" algn="l">
              <a:spcBef>
                <a:spcPts val="0"/>
              </a:spcBef>
              <a:spcAft>
                <a:spcPts val="0"/>
              </a:spcAft>
              <a:buSzPts val="2600"/>
              <a:buFont typeface="Times New Roman"/>
              <a:buChar char="●"/>
            </a:pPr>
            <a:r>
              <a:rPr lang="en-US" sz="2600">
                <a:latin typeface="Times New Roman"/>
                <a:ea typeface="Times New Roman"/>
                <a:cs typeface="Times New Roman"/>
                <a:sym typeface="Times New Roman"/>
              </a:rPr>
              <a:t>The Malaise trap was located in a field at Farmingdale State University (40.754930 -73.432509) and collected all specimens in one collection period (06/03/2022-06/17/2022)</a:t>
            </a:r>
            <a:endParaRPr sz="2600">
              <a:latin typeface="Times New Roman"/>
              <a:ea typeface="Times New Roman"/>
              <a:cs typeface="Times New Roman"/>
              <a:sym typeface="Times New Roman"/>
            </a:endParaRPr>
          </a:p>
          <a:p>
            <a:pPr indent="-393700" lvl="0" marL="457200" rtl="0" algn="l">
              <a:spcBef>
                <a:spcPts val="0"/>
              </a:spcBef>
              <a:spcAft>
                <a:spcPts val="0"/>
              </a:spcAft>
              <a:buSzPts val="2600"/>
              <a:buFont typeface="Times New Roman"/>
              <a:buChar char="●"/>
            </a:pPr>
            <a:r>
              <a:rPr lang="en-US" sz="2600">
                <a:latin typeface="Times New Roman"/>
                <a:ea typeface="Times New Roman"/>
                <a:cs typeface="Times New Roman"/>
                <a:sym typeface="Times New Roman"/>
              </a:rPr>
              <a:t>All samples are classified as pollinators and therefore are essential to food stability on Long Island</a:t>
            </a:r>
            <a:endParaRPr sz="2600">
              <a:latin typeface="Times New Roman"/>
              <a:ea typeface="Times New Roman"/>
              <a:cs typeface="Times New Roman"/>
              <a:sym typeface="Times New Roman"/>
            </a:endParaRPr>
          </a:p>
        </p:txBody>
      </p:sp>
      <p:sp>
        <p:nvSpPr>
          <p:cNvPr id="97" name="Google Shape;97;p13"/>
          <p:cNvSpPr/>
          <p:nvPr/>
        </p:nvSpPr>
        <p:spPr>
          <a:xfrm>
            <a:off x="15151451" y="26721400"/>
            <a:ext cx="16872040" cy="1249050"/>
          </a:xfrm>
          <a:prstGeom prst="flowChartProcess">
            <a:avLst/>
          </a:prstGeom>
          <a:solidFill>
            <a:srgbClr val="FFFFFF"/>
          </a:solidFill>
          <a:ln cap="flat" cmpd="sng" w="76200">
            <a:solidFill>
              <a:srgbClr val="1E609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0">
                <a:latin typeface="Times New Roman"/>
                <a:ea typeface="Times New Roman"/>
                <a:cs typeface="Times New Roman"/>
                <a:sym typeface="Times New Roman"/>
              </a:rPr>
              <a:t>Discussion</a:t>
            </a:r>
            <a:endParaRPr sz="6000">
              <a:latin typeface="Times New Roman"/>
              <a:ea typeface="Times New Roman"/>
              <a:cs typeface="Times New Roman"/>
              <a:sym typeface="Times New Roman"/>
            </a:endParaRPr>
          </a:p>
        </p:txBody>
      </p:sp>
      <p:sp>
        <p:nvSpPr>
          <p:cNvPr id="98" name="Google Shape;98;p13"/>
          <p:cNvSpPr/>
          <p:nvPr/>
        </p:nvSpPr>
        <p:spPr>
          <a:xfrm>
            <a:off x="32709077" y="10652750"/>
            <a:ext cx="15280868" cy="1249050"/>
          </a:xfrm>
          <a:prstGeom prst="flowChartProcess">
            <a:avLst/>
          </a:prstGeom>
          <a:solidFill>
            <a:srgbClr val="FFFFFF"/>
          </a:solidFill>
          <a:ln cap="flat" cmpd="sng" w="76200">
            <a:solidFill>
              <a:srgbClr val="1E609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0">
                <a:latin typeface="Times New Roman"/>
                <a:ea typeface="Times New Roman"/>
                <a:cs typeface="Times New Roman"/>
                <a:sym typeface="Times New Roman"/>
              </a:rPr>
              <a:t>Data</a:t>
            </a:r>
            <a:endParaRPr sz="6000">
              <a:latin typeface="Times New Roman"/>
              <a:ea typeface="Times New Roman"/>
              <a:cs typeface="Times New Roman"/>
              <a:sym typeface="Times New Roman"/>
            </a:endParaRPr>
          </a:p>
        </p:txBody>
      </p:sp>
      <p:sp>
        <p:nvSpPr>
          <p:cNvPr id="99" name="Google Shape;99;p13"/>
          <p:cNvSpPr/>
          <p:nvPr/>
        </p:nvSpPr>
        <p:spPr>
          <a:xfrm>
            <a:off x="679444" y="15663325"/>
            <a:ext cx="13847320" cy="8796375"/>
          </a:xfrm>
          <a:prstGeom prst="flowChartProcess">
            <a:avLst/>
          </a:prstGeom>
          <a:solidFill>
            <a:srgbClr val="FFFFFF"/>
          </a:solidFill>
          <a:ln cap="flat" cmpd="sng" w="38100">
            <a:solidFill>
              <a:srgbClr val="1E6091"/>
            </a:solidFill>
            <a:prstDash val="solid"/>
            <a:round/>
            <a:headEnd len="sm" w="sm" type="none"/>
            <a:tailEnd len="sm" w="sm" type="none"/>
          </a:ln>
        </p:spPr>
        <p:txBody>
          <a:bodyPr anchorCtr="0" anchor="t" bIns="91425" lIns="91425" spcFirstLastPara="1" rIns="91425" wrap="square" tIns="91425">
            <a:noAutofit/>
          </a:bodyPr>
          <a:lstStyle/>
          <a:p>
            <a:pPr indent="-415925" lvl="0" marL="457200" rtl="0" algn="l">
              <a:spcBef>
                <a:spcPts val="0"/>
              </a:spcBef>
              <a:spcAft>
                <a:spcPts val="0"/>
              </a:spcAft>
              <a:buClr>
                <a:schemeClr val="dk1"/>
              </a:buClr>
              <a:buSzPts val="2950"/>
              <a:buFont typeface="Times New Roman"/>
              <a:buChar char="●"/>
            </a:pPr>
            <a:r>
              <a:rPr lang="en-US" sz="2950">
                <a:solidFill>
                  <a:schemeClr val="dk1"/>
                </a:solidFill>
                <a:latin typeface="Times New Roman"/>
                <a:ea typeface="Times New Roman"/>
                <a:cs typeface="Times New Roman"/>
                <a:sym typeface="Times New Roman"/>
              </a:rPr>
              <a:t>Insects, the most diverse animals on Earth, are responsible for a wide array of ecosystem services including </a:t>
            </a:r>
            <a:r>
              <a:rPr lang="en-US" sz="2950">
                <a:solidFill>
                  <a:schemeClr val="dk1"/>
                </a:solidFill>
                <a:uFill>
                  <a:noFill/>
                </a:uFill>
                <a:latin typeface="Times New Roman"/>
                <a:ea typeface="Times New Roman"/>
                <a:cs typeface="Times New Roman"/>
                <a:sym typeface="Times New Roman"/>
                <a:hlinkClick r:id="rId7">
                  <a:extLst>
                    <a:ext uri="{A12FA001-AC4F-418D-AE19-62706E023703}">
                      <ahyp:hlinkClr val="tx"/>
                    </a:ext>
                  </a:extLst>
                </a:hlinkClick>
              </a:rPr>
              <a:t>seed dispersal</a:t>
            </a:r>
            <a:r>
              <a:rPr lang="en-US" sz="2950">
                <a:solidFill>
                  <a:schemeClr val="dk1"/>
                </a:solidFill>
                <a:latin typeface="Times New Roman"/>
                <a:ea typeface="Times New Roman"/>
                <a:cs typeface="Times New Roman"/>
                <a:sym typeface="Times New Roman"/>
              </a:rPr>
              <a:t>, pollination, organic matter processing, nutrient cycling and water filtration. These processes help regulate plant diversity, photosynthesis, soil fertility, ecosystem structure and water quality (Crespo-Peréz et al., 2020)</a:t>
            </a:r>
            <a:endParaRPr sz="2950">
              <a:solidFill>
                <a:schemeClr val="dk1"/>
              </a:solidFill>
              <a:latin typeface="Times New Roman"/>
              <a:ea typeface="Times New Roman"/>
              <a:cs typeface="Times New Roman"/>
              <a:sym typeface="Times New Roman"/>
            </a:endParaRPr>
          </a:p>
          <a:p>
            <a:pPr indent="-415925" lvl="0" marL="457200" rtl="0" algn="l">
              <a:spcBef>
                <a:spcPts val="0"/>
              </a:spcBef>
              <a:spcAft>
                <a:spcPts val="0"/>
              </a:spcAft>
              <a:buClr>
                <a:schemeClr val="dk1"/>
              </a:buClr>
              <a:buSzPts val="2950"/>
              <a:buFont typeface="Times New Roman"/>
              <a:buChar char="●"/>
            </a:pPr>
            <a:r>
              <a:rPr lang="en-US" sz="2950">
                <a:solidFill>
                  <a:schemeClr val="dk1"/>
                </a:solidFill>
                <a:latin typeface="Times New Roman"/>
                <a:ea typeface="Times New Roman"/>
                <a:cs typeface="Times New Roman"/>
                <a:sym typeface="Times New Roman"/>
              </a:rPr>
              <a:t>These functions and services depend on specific species and thus their abundance, but are also often enhanced or stabilized by higher diversity (</a:t>
            </a:r>
            <a:r>
              <a:rPr lang="en-US" sz="2950">
                <a:solidFill>
                  <a:schemeClr val="dk1"/>
                </a:solidFill>
                <a:uFill>
                  <a:noFill/>
                </a:uFill>
                <a:latin typeface="Times New Roman"/>
                <a:ea typeface="Times New Roman"/>
                <a:cs typeface="Times New Roman"/>
                <a:sym typeface="Times New Roman"/>
                <a:hlinkClick r:id="rId8">
                  <a:extLst>
                    <a:ext uri="{A12FA001-AC4F-418D-AE19-62706E023703}">
                      <ahyp:hlinkClr val="tx"/>
                    </a:ext>
                  </a:extLst>
                </a:hlinkClick>
              </a:rPr>
              <a:t>Dainese,</a:t>
            </a:r>
            <a:r>
              <a:rPr lang="en-US" sz="2950">
                <a:solidFill>
                  <a:schemeClr val="dk1"/>
                </a:solidFill>
                <a:latin typeface="Times New Roman"/>
                <a:ea typeface="Times New Roman"/>
                <a:cs typeface="Times New Roman"/>
                <a:sym typeface="Times New Roman"/>
              </a:rPr>
              <a:t> </a:t>
            </a:r>
            <a:r>
              <a:rPr lang="en-US" sz="2950">
                <a:solidFill>
                  <a:schemeClr val="dk1"/>
                </a:solidFill>
                <a:uFill>
                  <a:noFill/>
                </a:uFill>
                <a:latin typeface="Times New Roman"/>
                <a:ea typeface="Times New Roman"/>
                <a:cs typeface="Times New Roman"/>
                <a:sym typeface="Times New Roman"/>
                <a:hlinkClick r:id="rId9">
                  <a:extLst>
                    <a:ext uri="{A12FA001-AC4F-418D-AE19-62706E023703}">
                      <ahyp:hlinkClr val="tx"/>
                    </a:ext>
                  </a:extLst>
                </a:hlinkClick>
              </a:rPr>
              <a:t>Loreau et al., 2022</a:t>
            </a:r>
            <a:r>
              <a:rPr lang="en-US" sz="2950">
                <a:solidFill>
                  <a:schemeClr val="dk1"/>
                </a:solidFill>
                <a:latin typeface="Times New Roman"/>
                <a:ea typeface="Times New Roman"/>
                <a:cs typeface="Times New Roman"/>
                <a:sym typeface="Times New Roman"/>
              </a:rPr>
              <a:t>)</a:t>
            </a:r>
            <a:endParaRPr sz="2950">
              <a:solidFill>
                <a:schemeClr val="dk1"/>
              </a:solidFill>
              <a:latin typeface="Times New Roman"/>
              <a:ea typeface="Times New Roman"/>
              <a:cs typeface="Times New Roman"/>
              <a:sym typeface="Times New Roman"/>
            </a:endParaRPr>
          </a:p>
          <a:p>
            <a:pPr indent="-415925" lvl="0" marL="457200" rtl="0" algn="l">
              <a:spcBef>
                <a:spcPts val="0"/>
              </a:spcBef>
              <a:spcAft>
                <a:spcPts val="0"/>
              </a:spcAft>
              <a:buClr>
                <a:schemeClr val="dk1"/>
              </a:buClr>
              <a:buSzPts val="2950"/>
              <a:buFont typeface="Times New Roman"/>
              <a:buChar char="●"/>
            </a:pPr>
            <a:r>
              <a:rPr lang="en-US" sz="2950">
                <a:solidFill>
                  <a:schemeClr val="dk1"/>
                </a:solidFill>
                <a:highlight>
                  <a:srgbClr val="FFFFFF"/>
                </a:highlight>
                <a:latin typeface="Times New Roman"/>
                <a:ea typeface="Times New Roman"/>
                <a:cs typeface="Times New Roman"/>
                <a:sym typeface="Times New Roman"/>
              </a:rPr>
              <a:t>Malaise traps are a widely used trap type in biodiversity surveys and monitoring because they are easy to handle and capture a huge variety of flying insects and also wingless arthropods (Kaczmarek et al., 2022) </a:t>
            </a:r>
            <a:endParaRPr sz="2950">
              <a:solidFill>
                <a:schemeClr val="dk1"/>
              </a:solidFill>
              <a:highlight>
                <a:srgbClr val="FFFFFF"/>
              </a:highlight>
              <a:latin typeface="Times New Roman"/>
              <a:ea typeface="Times New Roman"/>
              <a:cs typeface="Times New Roman"/>
              <a:sym typeface="Times New Roman"/>
            </a:endParaRPr>
          </a:p>
          <a:p>
            <a:pPr indent="-415925" lvl="0" marL="457200" rtl="0" algn="l">
              <a:spcBef>
                <a:spcPts val="0"/>
              </a:spcBef>
              <a:spcAft>
                <a:spcPts val="0"/>
              </a:spcAft>
              <a:buClr>
                <a:schemeClr val="dk1"/>
              </a:buClr>
              <a:buSzPts val="2950"/>
              <a:buFont typeface="Times New Roman"/>
              <a:buChar char="●"/>
            </a:pPr>
            <a:r>
              <a:rPr lang="en-US" sz="2950">
                <a:solidFill>
                  <a:srgbClr val="222222"/>
                </a:solidFill>
                <a:highlight>
                  <a:srgbClr val="FFFFFF"/>
                </a:highlight>
                <a:latin typeface="Times New Roman"/>
                <a:ea typeface="Times New Roman"/>
                <a:cs typeface="Times New Roman"/>
                <a:sym typeface="Times New Roman"/>
              </a:rPr>
              <a:t>In recent years, th</a:t>
            </a:r>
            <a:r>
              <a:rPr lang="en-US" sz="2950">
                <a:solidFill>
                  <a:srgbClr val="222222"/>
                </a:solidFill>
                <a:highlight>
                  <a:srgbClr val="FFFFFF"/>
                </a:highlight>
                <a:latin typeface="Times New Roman"/>
                <a:ea typeface="Times New Roman"/>
                <a:cs typeface="Times New Roman"/>
                <a:sym typeface="Times New Roman"/>
              </a:rPr>
              <a:t>e COI data </a:t>
            </a:r>
            <a:r>
              <a:rPr lang="en-US" sz="2950">
                <a:solidFill>
                  <a:srgbClr val="222222"/>
                </a:solidFill>
                <a:highlight>
                  <a:srgbClr val="FFFFFF"/>
                </a:highlight>
                <a:latin typeface="Times New Roman"/>
                <a:ea typeface="Times New Roman"/>
                <a:cs typeface="Times New Roman"/>
                <a:sym typeface="Times New Roman"/>
              </a:rPr>
              <a:t>of Insecta in GenBank have been increasing rapidly with the emergence of DNA barcoding and the development of high-throughput sequencing techniques (Zhang et al., 2022) </a:t>
            </a:r>
            <a:endParaRPr sz="2950">
              <a:solidFill>
                <a:srgbClr val="222222"/>
              </a:solidFill>
              <a:highlight>
                <a:srgbClr val="FFFFFF"/>
              </a:highlight>
              <a:latin typeface="Times New Roman"/>
              <a:ea typeface="Times New Roman"/>
              <a:cs typeface="Times New Roman"/>
              <a:sym typeface="Times New Roman"/>
            </a:endParaRPr>
          </a:p>
          <a:p>
            <a:pPr indent="-415925" lvl="0" marL="457200" rtl="0" algn="l">
              <a:spcBef>
                <a:spcPts val="0"/>
              </a:spcBef>
              <a:spcAft>
                <a:spcPts val="0"/>
              </a:spcAft>
              <a:buClr>
                <a:srgbClr val="222222"/>
              </a:buClr>
              <a:buSzPts val="2950"/>
              <a:buFont typeface="Times New Roman"/>
              <a:buChar char="●"/>
            </a:pPr>
            <a:r>
              <a:rPr lang="en-US" sz="2950">
                <a:solidFill>
                  <a:srgbClr val="212121"/>
                </a:solidFill>
                <a:highlight>
                  <a:srgbClr val="FFFFFF"/>
                </a:highlight>
                <a:latin typeface="Times New Roman"/>
                <a:ea typeface="Times New Roman"/>
                <a:cs typeface="Times New Roman"/>
                <a:sym typeface="Times New Roman"/>
              </a:rPr>
              <a:t>Plant-pollinator interactions are valued mutualisms in agricultural food production and provide indispensable ecosystem functions that support global biodiversity (Ollerton et al., 2017, Katumo et al., 2022) </a:t>
            </a:r>
            <a:endParaRPr sz="2950">
              <a:solidFill>
                <a:srgbClr val="212121"/>
              </a:solidFill>
              <a:highlight>
                <a:srgbClr val="FFFFFF"/>
              </a:highlight>
              <a:latin typeface="Times New Roman"/>
              <a:ea typeface="Times New Roman"/>
              <a:cs typeface="Times New Roman"/>
              <a:sym typeface="Times New Roman"/>
            </a:endParaRPr>
          </a:p>
          <a:p>
            <a:pPr indent="-415925" lvl="0" marL="457200" rtl="0" algn="l">
              <a:spcBef>
                <a:spcPts val="0"/>
              </a:spcBef>
              <a:spcAft>
                <a:spcPts val="0"/>
              </a:spcAft>
              <a:buClr>
                <a:srgbClr val="212121"/>
              </a:buClr>
              <a:buSzPts val="2950"/>
              <a:buFont typeface="Times New Roman"/>
              <a:buChar char="●"/>
            </a:pPr>
            <a:r>
              <a:rPr lang="en-US" sz="2950">
                <a:solidFill>
                  <a:srgbClr val="212121"/>
                </a:solidFill>
                <a:highlight>
                  <a:srgbClr val="FFFFFF"/>
                </a:highlight>
                <a:latin typeface="Times New Roman"/>
                <a:ea typeface="Times New Roman"/>
                <a:cs typeface="Times New Roman"/>
                <a:sym typeface="Times New Roman"/>
              </a:rPr>
              <a:t>In agriculture, 87 of the leading global food crops and 35% of global production volumes from crops are dependent upon animal pollination (Klein et al., 2007, Katumo et al., 2022)</a:t>
            </a:r>
            <a:endParaRPr sz="295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3400">
              <a:latin typeface="Times New Roman"/>
              <a:ea typeface="Times New Roman"/>
              <a:cs typeface="Times New Roman"/>
              <a:sym typeface="Times New Roman"/>
            </a:endParaRPr>
          </a:p>
        </p:txBody>
      </p:sp>
      <p:sp>
        <p:nvSpPr>
          <p:cNvPr id="100" name="Google Shape;100;p13"/>
          <p:cNvSpPr/>
          <p:nvPr/>
        </p:nvSpPr>
        <p:spPr>
          <a:xfrm>
            <a:off x="679470" y="14191600"/>
            <a:ext cx="13847320" cy="1252725"/>
          </a:xfrm>
          <a:prstGeom prst="flowChartProcess">
            <a:avLst/>
          </a:prstGeom>
          <a:solidFill>
            <a:srgbClr val="FFFFFF"/>
          </a:solidFill>
          <a:ln cap="flat" cmpd="sng" w="76200">
            <a:solidFill>
              <a:srgbClr val="1E609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0">
                <a:latin typeface="Times New Roman"/>
                <a:ea typeface="Times New Roman"/>
                <a:cs typeface="Times New Roman"/>
                <a:sym typeface="Times New Roman"/>
              </a:rPr>
              <a:t>Introduction</a:t>
            </a:r>
            <a:endParaRPr sz="6000">
              <a:latin typeface="Times New Roman"/>
              <a:ea typeface="Times New Roman"/>
              <a:cs typeface="Times New Roman"/>
              <a:sym typeface="Times New Roman"/>
            </a:endParaRPr>
          </a:p>
        </p:txBody>
      </p:sp>
      <p:graphicFrame>
        <p:nvGraphicFramePr>
          <p:cNvPr id="101" name="Google Shape;101;p13"/>
          <p:cNvGraphicFramePr/>
          <p:nvPr/>
        </p:nvGraphicFramePr>
        <p:xfrm>
          <a:off x="32985308" y="12365775"/>
          <a:ext cx="3000000" cy="3000000"/>
        </p:xfrm>
        <a:graphic>
          <a:graphicData uri="http://schemas.openxmlformats.org/drawingml/2006/table">
            <a:tbl>
              <a:tblPr>
                <a:noFill/>
                <a:tableStyleId>{C7FED342-F557-4A8A-9DF0-39FD96C76BFD}</a:tableStyleId>
              </a:tblPr>
              <a:tblGrid>
                <a:gridCol w="2942050"/>
                <a:gridCol w="3013875"/>
                <a:gridCol w="3898325"/>
              </a:tblGrid>
              <a:tr h="759000">
                <a:tc>
                  <a:txBody>
                    <a:bodyPr/>
                    <a:lstStyle/>
                    <a:p>
                      <a:pPr indent="0" lvl="0" marL="0" rtl="0" algn="ctr">
                        <a:spcBef>
                          <a:spcPts val="0"/>
                        </a:spcBef>
                        <a:spcAft>
                          <a:spcPts val="0"/>
                        </a:spcAft>
                        <a:buNone/>
                      </a:pPr>
                      <a:r>
                        <a:rPr b="1" lang="en-US" sz="1900">
                          <a:latin typeface="Times New Roman"/>
                          <a:ea typeface="Times New Roman"/>
                          <a:cs typeface="Times New Roman"/>
                          <a:sym typeface="Times New Roman"/>
                        </a:rPr>
                        <a:t>Species #`</a:t>
                      </a:r>
                      <a:endParaRPr b="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b="1" lang="en-US" sz="1900">
                          <a:latin typeface="Times New Roman"/>
                          <a:ea typeface="Times New Roman"/>
                          <a:cs typeface="Times New Roman"/>
                          <a:sym typeface="Times New Roman"/>
                        </a:rPr>
                        <a:t>Scientific Name</a:t>
                      </a:r>
                      <a:endParaRPr b="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b="1" lang="en-US" sz="1900">
                          <a:latin typeface="Times New Roman"/>
                          <a:ea typeface="Times New Roman"/>
                          <a:cs typeface="Times New Roman"/>
                          <a:sym typeface="Times New Roman"/>
                        </a:rPr>
                        <a:t>Collection Coordinates</a:t>
                      </a:r>
                      <a:endParaRPr b="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None/>
                      </a:pPr>
                      <a:r>
                        <a:rPr lang="en-US" sz="1900">
                          <a:latin typeface="Times New Roman"/>
                          <a:ea typeface="Times New Roman"/>
                          <a:cs typeface="Times New Roman"/>
                          <a:sym typeface="Times New Roman"/>
                        </a:rPr>
                        <a:t>CWW-001</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Ichneumoninae </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lang="en-US" sz="1900">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None/>
                      </a:pPr>
                      <a:r>
                        <a:rPr lang="en-US" sz="1900">
                          <a:latin typeface="Times New Roman"/>
                          <a:ea typeface="Times New Roman"/>
                          <a:cs typeface="Times New Roman"/>
                          <a:sym typeface="Times New Roman"/>
                        </a:rPr>
                        <a:t>CWW-002</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Desmia funeralis</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None/>
                      </a:pPr>
                      <a:r>
                        <a:rPr lang="en-US" sz="1900">
                          <a:latin typeface="Times New Roman"/>
                          <a:ea typeface="Times New Roman"/>
                          <a:cs typeface="Times New Roman"/>
                          <a:sym typeface="Times New Roman"/>
                        </a:rPr>
                        <a:t>CWW-003</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solidFill>
                      <a:srgbClr val="4CCD93"/>
                    </a:solidFill>
                  </a:tcPr>
                </a:tc>
                <a:tc>
                  <a:txBody>
                    <a:bodyPr/>
                    <a:lstStyle/>
                    <a:p>
                      <a:pPr indent="0" lvl="0" marL="0" rtl="0" algn="ctr">
                        <a:spcBef>
                          <a:spcPts val="0"/>
                        </a:spcBef>
                        <a:spcAft>
                          <a:spcPts val="0"/>
                        </a:spcAft>
                        <a:buNone/>
                      </a:pPr>
                      <a:r>
                        <a:rPr lang="en-US" sz="1900">
                          <a:latin typeface="Times New Roman"/>
                          <a:ea typeface="Times New Roman"/>
                          <a:cs typeface="Times New Roman"/>
                          <a:sym typeface="Times New Roman"/>
                        </a:rPr>
                        <a:t>Novel</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solidFill>
                      <a:srgbClr val="4CCD93"/>
                    </a:solidFill>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solidFill>
                      <a:srgbClr val="4CCD93"/>
                    </a:solidFill>
                  </a:tcPr>
                </a:tc>
              </a:tr>
              <a:tr h="759000">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CWW-004</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Lon zabulon</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CWW-005</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Chrysopilus</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CWW-006</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Chrysis</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CWW-007</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Sparganothis sulfureana</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CWW-009</a:t>
                      </a:r>
                      <a:endParaRPr sz="1900">
                        <a:solidFill>
                          <a:schemeClr val="dk1"/>
                        </a:solidFill>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Bombus bimaculatus</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CWW-010</a:t>
                      </a:r>
                      <a:endParaRPr sz="1900">
                        <a:solidFill>
                          <a:schemeClr val="dk1"/>
                        </a:solidFill>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Lucilia eximia</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CWW-011</a:t>
                      </a:r>
                      <a:endParaRPr sz="1900">
                        <a:solidFill>
                          <a:schemeClr val="dk1"/>
                        </a:solidFill>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Trychosis</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CWW-012</a:t>
                      </a:r>
                      <a:endParaRPr sz="1900">
                        <a:solidFill>
                          <a:schemeClr val="dk1"/>
                        </a:solidFill>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Taeniaptera trivittata</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CWW-013</a:t>
                      </a:r>
                      <a:endParaRPr sz="1900">
                        <a:solidFill>
                          <a:schemeClr val="dk1"/>
                        </a:solidFill>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Xestia dolosa</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CWW-014</a:t>
                      </a:r>
                      <a:endParaRPr sz="1900">
                        <a:solidFill>
                          <a:schemeClr val="dk1"/>
                        </a:solidFill>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Xysticus ferox</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CWW-016</a:t>
                      </a:r>
                      <a:endParaRPr sz="1900">
                        <a:solidFill>
                          <a:schemeClr val="dk1"/>
                        </a:solidFill>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Leucania ursula</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CWW-017</a:t>
                      </a:r>
                      <a:endParaRPr sz="1900">
                        <a:solidFill>
                          <a:schemeClr val="dk1"/>
                        </a:solidFill>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Myolepta varipes</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CWW-018</a:t>
                      </a:r>
                      <a:endParaRPr sz="1900">
                        <a:solidFill>
                          <a:schemeClr val="dk1"/>
                        </a:solidFill>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Idia americalis</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r h="759000">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CWW-020</a:t>
                      </a:r>
                      <a:endParaRPr sz="1900">
                        <a:solidFill>
                          <a:schemeClr val="dk1"/>
                        </a:solidFill>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None/>
                      </a:pPr>
                      <a:r>
                        <a:rPr i="1" lang="en-US" sz="1900">
                          <a:latin typeface="Times New Roman"/>
                          <a:ea typeface="Times New Roman"/>
                          <a:cs typeface="Times New Roman"/>
                          <a:sym typeface="Times New Roman"/>
                        </a:rPr>
                        <a:t>Arge</a:t>
                      </a:r>
                      <a:endParaRPr i="1"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700"/>
                        <a:buFont typeface="Arial"/>
                        <a:buNone/>
                      </a:pPr>
                      <a:r>
                        <a:rPr lang="en-US" sz="1900">
                          <a:solidFill>
                            <a:schemeClr val="dk1"/>
                          </a:solidFill>
                          <a:latin typeface="Times New Roman"/>
                          <a:ea typeface="Times New Roman"/>
                          <a:cs typeface="Times New Roman"/>
                          <a:sym typeface="Times New Roman"/>
                        </a:rPr>
                        <a:t>40.754930, -73.432509</a:t>
                      </a:r>
                      <a:endParaRPr sz="1900">
                        <a:latin typeface="Times New Roman"/>
                        <a:ea typeface="Times New Roman"/>
                        <a:cs typeface="Times New Roman"/>
                        <a:sym typeface="Times New Roman"/>
                      </a:endParaRPr>
                    </a:p>
                  </a:txBody>
                  <a:tcPr marT="62100" marB="62100" marR="134600" marL="134600">
                    <a:lnL cap="flat" cmpd="sng" w="19050">
                      <a:solidFill>
                        <a:srgbClr val="168AAD"/>
                      </a:solidFill>
                      <a:prstDash val="solid"/>
                      <a:round/>
                      <a:headEnd len="sm" w="sm" type="none"/>
                      <a:tailEnd len="sm" w="sm" type="none"/>
                    </a:lnL>
                    <a:lnR cap="flat" cmpd="sng" w="19050">
                      <a:solidFill>
                        <a:srgbClr val="168AAD"/>
                      </a:solidFill>
                      <a:prstDash val="solid"/>
                      <a:round/>
                      <a:headEnd len="sm" w="sm" type="none"/>
                      <a:tailEnd len="sm" w="sm" type="none"/>
                    </a:lnR>
                    <a:lnT cap="flat" cmpd="sng" w="19050">
                      <a:solidFill>
                        <a:srgbClr val="168AAD"/>
                      </a:solidFill>
                      <a:prstDash val="solid"/>
                      <a:round/>
                      <a:headEnd len="sm" w="sm" type="none"/>
                      <a:tailEnd len="sm" w="sm" type="none"/>
                    </a:lnT>
                    <a:lnB cap="flat" cmpd="sng" w="19050">
                      <a:solidFill>
                        <a:srgbClr val="168AAD"/>
                      </a:solidFill>
                      <a:prstDash val="solid"/>
                      <a:round/>
                      <a:headEnd len="sm" w="sm" type="none"/>
                      <a:tailEnd len="sm" w="sm" type="none"/>
                    </a:lnB>
                  </a:tcPr>
                </a:tc>
              </a:tr>
            </a:tbl>
          </a:graphicData>
        </a:graphic>
      </p:graphicFrame>
      <p:pic>
        <p:nvPicPr>
          <p:cNvPr id="102" name="Google Shape;102;p13"/>
          <p:cNvPicPr preferRelativeResize="0"/>
          <p:nvPr/>
        </p:nvPicPr>
        <p:blipFill rotWithShape="1">
          <a:blip r:embed="rId10">
            <a:alphaModFix/>
          </a:blip>
          <a:srcRect b="0" l="2344" r="7500" t="0"/>
          <a:stretch/>
        </p:blipFill>
        <p:spPr>
          <a:xfrm>
            <a:off x="15682930" y="20112175"/>
            <a:ext cx="7388302" cy="5753772"/>
          </a:xfrm>
          <a:prstGeom prst="rect">
            <a:avLst/>
          </a:prstGeom>
          <a:noFill/>
          <a:ln>
            <a:noFill/>
          </a:ln>
        </p:spPr>
      </p:pic>
      <p:sp>
        <p:nvSpPr>
          <p:cNvPr id="103" name="Google Shape;103;p13"/>
          <p:cNvSpPr txBox="1"/>
          <p:nvPr/>
        </p:nvSpPr>
        <p:spPr>
          <a:xfrm>
            <a:off x="15332454" y="19176650"/>
            <a:ext cx="7787400" cy="107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Times New Roman"/>
                <a:ea typeface="Times New Roman"/>
                <a:cs typeface="Times New Roman"/>
                <a:sym typeface="Times New Roman"/>
              </a:rPr>
              <a:t>Organization of Specimen </a:t>
            </a:r>
            <a:endParaRPr sz="28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US" sz="2800">
                <a:solidFill>
                  <a:schemeClr val="dk1"/>
                </a:solidFill>
                <a:latin typeface="Times New Roman"/>
                <a:ea typeface="Times New Roman"/>
                <a:cs typeface="Times New Roman"/>
                <a:sym typeface="Times New Roman"/>
              </a:rPr>
              <a:t>Based on Order</a:t>
            </a:r>
            <a:endParaRPr sz="2800">
              <a:solidFill>
                <a:schemeClr val="dk1"/>
              </a:solidFill>
              <a:latin typeface="Times New Roman"/>
              <a:ea typeface="Times New Roman"/>
              <a:cs typeface="Times New Roman"/>
              <a:sym typeface="Times New Roman"/>
            </a:endParaRPr>
          </a:p>
        </p:txBody>
      </p:sp>
      <p:pic>
        <p:nvPicPr>
          <p:cNvPr id="104" name="Google Shape;104;p13"/>
          <p:cNvPicPr preferRelativeResize="0"/>
          <p:nvPr/>
        </p:nvPicPr>
        <p:blipFill>
          <a:blip r:embed="rId11">
            <a:alphaModFix/>
          </a:blip>
          <a:stretch>
            <a:fillRect/>
          </a:stretch>
        </p:blipFill>
        <p:spPr>
          <a:xfrm>
            <a:off x="43476919" y="12505627"/>
            <a:ext cx="4448026" cy="3099698"/>
          </a:xfrm>
          <a:prstGeom prst="rect">
            <a:avLst/>
          </a:prstGeom>
          <a:noFill/>
          <a:ln>
            <a:noFill/>
          </a:ln>
        </p:spPr>
      </p:pic>
      <p:sp>
        <p:nvSpPr>
          <p:cNvPr id="105" name="Google Shape;105;p13"/>
          <p:cNvSpPr txBox="1"/>
          <p:nvPr/>
        </p:nvSpPr>
        <p:spPr>
          <a:xfrm>
            <a:off x="43476919" y="15605325"/>
            <a:ext cx="4320600" cy="10761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Figure 2: Head of novel species (CWW-003)</a:t>
            </a:r>
            <a:endParaRPr sz="2000">
              <a:solidFill>
                <a:schemeClr val="dk1"/>
              </a:solidFill>
              <a:latin typeface="Times New Roman"/>
              <a:ea typeface="Times New Roman"/>
              <a:cs typeface="Times New Roman"/>
              <a:sym typeface="Times New Roman"/>
            </a:endParaRPr>
          </a:p>
        </p:txBody>
      </p:sp>
      <p:pic>
        <p:nvPicPr>
          <p:cNvPr id="106" name="Google Shape;106;p13"/>
          <p:cNvPicPr preferRelativeResize="0"/>
          <p:nvPr/>
        </p:nvPicPr>
        <p:blipFill rotWithShape="1">
          <a:blip r:embed="rId12">
            <a:alphaModFix/>
          </a:blip>
          <a:srcRect b="0" l="0" r="0" t="5311"/>
          <a:stretch/>
        </p:blipFill>
        <p:spPr>
          <a:xfrm rot="10800000">
            <a:off x="43476919" y="16367975"/>
            <a:ext cx="4474270" cy="2933875"/>
          </a:xfrm>
          <a:prstGeom prst="rect">
            <a:avLst/>
          </a:prstGeom>
          <a:noFill/>
          <a:ln>
            <a:noFill/>
          </a:ln>
        </p:spPr>
      </p:pic>
      <p:sp>
        <p:nvSpPr>
          <p:cNvPr id="107" name="Google Shape;107;p13"/>
          <p:cNvSpPr txBox="1"/>
          <p:nvPr/>
        </p:nvSpPr>
        <p:spPr>
          <a:xfrm>
            <a:off x="43476919" y="19299425"/>
            <a:ext cx="4448100" cy="10761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Figure 3: </a:t>
            </a:r>
            <a:r>
              <a:rPr i="1" lang="en-US" sz="2000">
                <a:solidFill>
                  <a:schemeClr val="dk1"/>
                </a:solidFill>
                <a:latin typeface="Times New Roman"/>
                <a:ea typeface="Times New Roman"/>
                <a:cs typeface="Times New Roman"/>
                <a:sym typeface="Times New Roman"/>
              </a:rPr>
              <a:t>Lucilia</a:t>
            </a:r>
            <a:r>
              <a:rPr lang="en-US" sz="2000">
                <a:solidFill>
                  <a:schemeClr val="dk1"/>
                </a:solidFill>
                <a:latin typeface="Times New Roman"/>
                <a:ea typeface="Times New Roman"/>
                <a:cs typeface="Times New Roman"/>
                <a:sym typeface="Times New Roman"/>
              </a:rPr>
              <a:t> </a:t>
            </a:r>
            <a:r>
              <a:rPr i="1" lang="en-US" sz="2000">
                <a:solidFill>
                  <a:schemeClr val="dk1"/>
                </a:solidFill>
                <a:latin typeface="Times New Roman"/>
                <a:ea typeface="Times New Roman"/>
                <a:cs typeface="Times New Roman"/>
                <a:sym typeface="Times New Roman"/>
              </a:rPr>
              <a:t>eximia</a:t>
            </a:r>
            <a:r>
              <a:rPr lang="en-US" sz="2000">
                <a:solidFill>
                  <a:schemeClr val="dk1"/>
                </a:solidFill>
                <a:latin typeface="Times New Roman"/>
                <a:ea typeface="Times New Roman"/>
                <a:cs typeface="Times New Roman"/>
                <a:sym typeface="Times New Roman"/>
              </a:rPr>
              <a:t> (CWW-010)</a:t>
            </a:r>
            <a:endParaRPr sz="2000">
              <a:solidFill>
                <a:schemeClr val="dk1"/>
              </a:solidFill>
              <a:latin typeface="Times New Roman"/>
              <a:ea typeface="Times New Roman"/>
              <a:cs typeface="Times New Roman"/>
              <a:sym typeface="Times New Roman"/>
            </a:endParaRPr>
          </a:p>
        </p:txBody>
      </p:sp>
      <p:pic>
        <p:nvPicPr>
          <p:cNvPr id="108" name="Google Shape;108;p13"/>
          <p:cNvPicPr preferRelativeResize="0"/>
          <p:nvPr/>
        </p:nvPicPr>
        <p:blipFill>
          <a:blip r:embed="rId13">
            <a:alphaModFix/>
          </a:blip>
          <a:stretch>
            <a:fillRect/>
          </a:stretch>
        </p:blipFill>
        <p:spPr>
          <a:xfrm>
            <a:off x="43476944" y="19899600"/>
            <a:ext cx="4448026" cy="3099754"/>
          </a:xfrm>
          <a:prstGeom prst="rect">
            <a:avLst/>
          </a:prstGeom>
          <a:noFill/>
          <a:ln>
            <a:noFill/>
          </a:ln>
        </p:spPr>
      </p:pic>
      <p:sp>
        <p:nvSpPr>
          <p:cNvPr id="109" name="Google Shape;109;p13"/>
          <p:cNvSpPr txBox="1"/>
          <p:nvPr/>
        </p:nvSpPr>
        <p:spPr>
          <a:xfrm>
            <a:off x="43476919" y="22915975"/>
            <a:ext cx="4448100" cy="7266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Figure 4: </a:t>
            </a:r>
            <a:r>
              <a:rPr i="1" lang="en-US" sz="2000">
                <a:solidFill>
                  <a:schemeClr val="dk1"/>
                </a:solidFill>
                <a:latin typeface="Times New Roman"/>
                <a:ea typeface="Times New Roman"/>
                <a:cs typeface="Times New Roman"/>
                <a:sym typeface="Times New Roman"/>
              </a:rPr>
              <a:t>Taeniaptera trivittata</a:t>
            </a:r>
            <a:endParaRPr i="1"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(CWW-012)</a:t>
            </a:r>
            <a:endParaRPr sz="2000">
              <a:solidFill>
                <a:schemeClr val="dk1"/>
              </a:solidFill>
              <a:latin typeface="Times New Roman"/>
              <a:ea typeface="Times New Roman"/>
              <a:cs typeface="Times New Roman"/>
              <a:sym typeface="Times New Roman"/>
            </a:endParaRPr>
          </a:p>
        </p:txBody>
      </p:sp>
      <p:pic>
        <p:nvPicPr>
          <p:cNvPr id="110" name="Google Shape;110;p13"/>
          <p:cNvPicPr preferRelativeResize="0"/>
          <p:nvPr/>
        </p:nvPicPr>
        <p:blipFill rotWithShape="1">
          <a:blip r:embed="rId14">
            <a:alphaModFix/>
          </a:blip>
          <a:srcRect b="26212" l="39082" r="35747" t="32714"/>
          <a:stretch/>
        </p:blipFill>
        <p:spPr>
          <a:xfrm>
            <a:off x="32985327" y="26444809"/>
            <a:ext cx="5243401" cy="4406264"/>
          </a:xfrm>
          <a:prstGeom prst="rect">
            <a:avLst/>
          </a:prstGeom>
          <a:noFill/>
          <a:ln>
            <a:noFill/>
          </a:ln>
        </p:spPr>
      </p:pic>
      <p:pic>
        <p:nvPicPr>
          <p:cNvPr id="111" name="Google Shape;111;p13"/>
          <p:cNvPicPr preferRelativeResize="0"/>
          <p:nvPr/>
        </p:nvPicPr>
        <p:blipFill rotWithShape="1">
          <a:blip r:embed="rId15">
            <a:alphaModFix/>
          </a:blip>
          <a:srcRect b="10530" l="0" r="7295" t="0"/>
          <a:stretch/>
        </p:blipFill>
        <p:spPr>
          <a:xfrm>
            <a:off x="35664726" y="29025007"/>
            <a:ext cx="4320600" cy="2864718"/>
          </a:xfrm>
          <a:prstGeom prst="rect">
            <a:avLst/>
          </a:prstGeom>
          <a:noFill/>
          <a:ln>
            <a:noFill/>
          </a:ln>
        </p:spPr>
      </p:pic>
      <p:sp>
        <p:nvSpPr>
          <p:cNvPr id="112" name="Google Shape;112;p13"/>
          <p:cNvSpPr txBox="1"/>
          <p:nvPr/>
        </p:nvSpPr>
        <p:spPr>
          <a:xfrm>
            <a:off x="32907649" y="32094451"/>
            <a:ext cx="7924800" cy="4485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Figure 7: </a:t>
            </a:r>
            <a:r>
              <a:rPr i="1" lang="en-US" sz="2000">
                <a:solidFill>
                  <a:schemeClr val="dk1"/>
                </a:solidFill>
                <a:latin typeface="Times New Roman"/>
                <a:ea typeface="Times New Roman"/>
                <a:cs typeface="Times New Roman"/>
                <a:sym typeface="Times New Roman"/>
              </a:rPr>
              <a:t>Leucania ursula </a:t>
            </a:r>
            <a:r>
              <a:rPr lang="en-US" sz="2000">
                <a:solidFill>
                  <a:schemeClr val="dk1"/>
                </a:solidFill>
                <a:latin typeface="Times New Roman"/>
                <a:ea typeface="Times New Roman"/>
                <a:cs typeface="Times New Roman"/>
                <a:sym typeface="Times New Roman"/>
              </a:rPr>
              <a:t>(CWW-016)</a:t>
            </a:r>
            <a:endParaRPr sz="2000">
              <a:solidFill>
                <a:schemeClr val="dk1"/>
              </a:solidFill>
              <a:latin typeface="Times New Roman"/>
              <a:ea typeface="Times New Roman"/>
              <a:cs typeface="Times New Roman"/>
              <a:sym typeface="Times New Roman"/>
            </a:endParaRPr>
          </a:p>
        </p:txBody>
      </p:sp>
      <p:pic>
        <p:nvPicPr>
          <p:cNvPr id="113" name="Google Shape;113;p13"/>
          <p:cNvPicPr preferRelativeResize="0"/>
          <p:nvPr/>
        </p:nvPicPr>
        <p:blipFill rotWithShape="1">
          <a:blip r:embed="rId16">
            <a:alphaModFix/>
          </a:blip>
          <a:srcRect b="4132" l="1531" r="2747" t="5434"/>
          <a:stretch/>
        </p:blipFill>
        <p:spPr>
          <a:xfrm rot="10800000">
            <a:off x="40423624" y="26645000"/>
            <a:ext cx="6247800" cy="3901325"/>
          </a:xfrm>
          <a:prstGeom prst="rect">
            <a:avLst/>
          </a:prstGeom>
          <a:noFill/>
          <a:ln>
            <a:noFill/>
          </a:ln>
        </p:spPr>
      </p:pic>
      <p:pic>
        <p:nvPicPr>
          <p:cNvPr id="114" name="Google Shape;114;p13"/>
          <p:cNvPicPr preferRelativeResize="0"/>
          <p:nvPr/>
        </p:nvPicPr>
        <p:blipFill>
          <a:blip r:embed="rId17">
            <a:alphaModFix/>
          </a:blip>
          <a:stretch>
            <a:fillRect/>
          </a:stretch>
        </p:blipFill>
        <p:spPr>
          <a:xfrm>
            <a:off x="43476919" y="23812775"/>
            <a:ext cx="4474270" cy="2293837"/>
          </a:xfrm>
          <a:prstGeom prst="rect">
            <a:avLst/>
          </a:prstGeom>
          <a:noFill/>
          <a:ln>
            <a:noFill/>
          </a:ln>
        </p:spPr>
      </p:pic>
      <p:sp>
        <p:nvSpPr>
          <p:cNvPr id="115" name="Google Shape;115;p13"/>
          <p:cNvSpPr txBox="1"/>
          <p:nvPr/>
        </p:nvSpPr>
        <p:spPr>
          <a:xfrm>
            <a:off x="42363587" y="31946650"/>
            <a:ext cx="4755000" cy="6426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Figure 8: </a:t>
            </a:r>
            <a:r>
              <a:rPr i="1" lang="en-US" sz="2000">
                <a:solidFill>
                  <a:schemeClr val="dk1"/>
                </a:solidFill>
                <a:latin typeface="Times New Roman"/>
                <a:ea typeface="Times New Roman"/>
                <a:cs typeface="Times New Roman"/>
                <a:sym typeface="Times New Roman"/>
              </a:rPr>
              <a:t>Myolepta varipes (CWW-017)</a:t>
            </a:r>
            <a:endParaRPr sz="2000">
              <a:solidFill>
                <a:schemeClr val="dk1"/>
              </a:solidFill>
              <a:latin typeface="Times New Roman"/>
              <a:ea typeface="Times New Roman"/>
              <a:cs typeface="Times New Roman"/>
              <a:sym typeface="Times New Roman"/>
            </a:endParaRPr>
          </a:p>
        </p:txBody>
      </p:sp>
      <p:pic>
        <p:nvPicPr>
          <p:cNvPr id="116" name="Google Shape;116;p13"/>
          <p:cNvPicPr preferRelativeResize="0"/>
          <p:nvPr/>
        </p:nvPicPr>
        <p:blipFill rotWithShape="1">
          <a:blip r:embed="rId18">
            <a:alphaModFix/>
          </a:blip>
          <a:srcRect b="17122" l="23576" r="14199" t="0"/>
          <a:stretch/>
        </p:blipFill>
        <p:spPr>
          <a:xfrm rot="-5400000">
            <a:off x="44498798" y="28466025"/>
            <a:ext cx="3202826" cy="3749225"/>
          </a:xfrm>
          <a:prstGeom prst="rect">
            <a:avLst/>
          </a:prstGeom>
          <a:noFill/>
          <a:ln>
            <a:noFill/>
          </a:ln>
        </p:spPr>
      </p:pic>
      <p:sp>
        <p:nvSpPr>
          <p:cNvPr id="117" name="Google Shape;117;p13"/>
          <p:cNvSpPr txBox="1"/>
          <p:nvPr/>
        </p:nvSpPr>
        <p:spPr>
          <a:xfrm>
            <a:off x="43476946" y="26027775"/>
            <a:ext cx="8066700" cy="6855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Figure 9: </a:t>
            </a:r>
            <a:r>
              <a:rPr i="1" lang="en-US" sz="2000">
                <a:solidFill>
                  <a:schemeClr val="dk1"/>
                </a:solidFill>
                <a:latin typeface="Times New Roman"/>
                <a:ea typeface="Times New Roman"/>
                <a:cs typeface="Times New Roman"/>
                <a:sym typeface="Times New Roman"/>
              </a:rPr>
              <a:t>Ichneumoninae </a:t>
            </a:r>
            <a:r>
              <a:rPr lang="en-US" sz="2000">
                <a:solidFill>
                  <a:schemeClr val="dk1"/>
                </a:solidFill>
                <a:latin typeface="Times New Roman"/>
                <a:ea typeface="Times New Roman"/>
                <a:cs typeface="Times New Roman"/>
                <a:sym typeface="Times New Roman"/>
              </a:rPr>
              <a:t>(CWW-001)</a:t>
            </a:r>
            <a:endParaRPr sz="2000">
              <a:solidFill>
                <a:schemeClr val="dk1"/>
              </a:solidFill>
              <a:latin typeface="Times New Roman"/>
              <a:ea typeface="Times New Roman"/>
              <a:cs typeface="Times New Roman"/>
              <a:sym typeface="Times New Roman"/>
            </a:endParaRPr>
          </a:p>
        </p:txBody>
      </p:sp>
      <p:sp>
        <p:nvSpPr>
          <p:cNvPr id="118" name="Google Shape;118;p13"/>
          <p:cNvSpPr txBox="1"/>
          <p:nvPr/>
        </p:nvSpPr>
        <p:spPr>
          <a:xfrm>
            <a:off x="23889692" y="25246575"/>
            <a:ext cx="8066700" cy="9186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Figure 6: Phylogenetic tree composed of all sample specimen (N=17). Branches connect species with similar genetic makeup identifying closely related species. 014 was used as a control in sample collection  </a:t>
            </a:r>
            <a:endParaRPr sz="2000">
              <a:solidFill>
                <a:schemeClr val="dk1"/>
              </a:solidFill>
              <a:latin typeface="Times New Roman"/>
              <a:ea typeface="Times New Roman"/>
              <a:cs typeface="Times New Roman"/>
              <a:sym typeface="Times New Roman"/>
            </a:endParaRPr>
          </a:p>
        </p:txBody>
      </p:sp>
      <p:sp>
        <p:nvSpPr>
          <p:cNvPr id="119" name="Google Shape;119;p13"/>
          <p:cNvSpPr txBox="1"/>
          <p:nvPr/>
        </p:nvSpPr>
        <p:spPr>
          <a:xfrm>
            <a:off x="16425337" y="25742900"/>
            <a:ext cx="6997200" cy="6426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Figure 5: Pie chart categorizing species diversity (N=17) by order. </a:t>
            </a:r>
            <a:endParaRPr sz="2000">
              <a:solidFill>
                <a:schemeClr val="dk1"/>
              </a:solidFill>
              <a:latin typeface="Times New Roman"/>
              <a:ea typeface="Times New Roman"/>
              <a:cs typeface="Times New Roman"/>
              <a:sym typeface="Times New Roman"/>
            </a:endParaRPr>
          </a:p>
        </p:txBody>
      </p:sp>
      <p:pic>
        <p:nvPicPr>
          <p:cNvPr id="120" name="Google Shape;120;p13"/>
          <p:cNvPicPr preferRelativeResize="0"/>
          <p:nvPr/>
        </p:nvPicPr>
        <p:blipFill rotWithShape="1">
          <a:blip r:embed="rId19">
            <a:alphaModFix/>
          </a:blip>
          <a:srcRect b="36086" l="2046" r="2305" t="34643"/>
          <a:stretch/>
        </p:blipFill>
        <p:spPr>
          <a:xfrm>
            <a:off x="16425337" y="5630500"/>
            <a:ext cx="31422806" cy="4874450"/>
          </a:xfrm>
          <a:prstGeom prst="rect">
            <a:avLst/>
          </a:prstGeom>
          <a:noFill/>
          <a:ln>
            <a:noFill/>
          </a:ln>
        </p:spPr>
      </p:pic>
      <p:sp>
        <p:nvSpPr>
          <p:cNvPr id="121" name="Google Shape;121;p13"/>
          <p:cNvSpPr txBox="1"/>
          <p:nvPr/>
        </p:nvSpPr>
        <p:spPr>
          <a:xfrm>
            <a:off x="15382485" y="17408075"/>
            <a:ext cx="9693900" cy="1363500"/>
          </a:xfrm>
          <a:prstGeom prst="rect">
            <a:avLst/>
          </a:prstGeom>
          <a:noFill/>
          <a:ln>
            <a:noFill/>
          </a:ln>
        </p:spPr>
        <p:txBody>
          <a:bodyPr anchorCtr="0" anchor="t" bIns="91425" lIns="0" spcFirstLastPara="1" rIns="91425" wrap="square" tIns="91425">
            <a:noAutofit/>
          </a:bodyPr>
          <a:lstStyle/>
          <a:p>
            <a:pPr indent="0" lvl="0" marL="0" rtl="0" algn="ctr">
              <a:spcBef>
                <a:spcPts val="0"/>
              </a:spcBef>
              <a:spcAft>
                <a:spcPts val="0"/>
              </a:spcAft>
              <a:buNone/>
            </a:pPr>
            <a:r>
              <a:rPr lang="en-US" sz="2000">
                <a:solidFill>
                  <a:schemeClr val="dk1"/>
                </a:solidFill>
                <a:latin typeface="Times New Roman"/>
                <a:ea typeface="Times New Roman"/>
                <a:cs typeface="Times New Roman"/>
                <a:sym typeface="Times New Roman"/>
              </a:rPr>
              <a:t>Figure 1: MUSCLE multiple alignment software embedded in DNA Subway was used to create a visual DNA barcode of all sample specimen (N=17) to compare sequences expressing genetic diversity. </a:t>
            </a:r>
            <a:endParaRPr sz="2000">
              <a:solidFill>
                <a:schemeClr val="dk1"/>
              </a:solidFill>
              <a:latin typeface="Times New Roman"/>
              <a:ea typeface="Times New Roman"/>
              <a:cs typeface="Times New Roman"/>
              <a:sym typeface="Times New Roman"/>
            </a:endParaRPr>
          </a:p>
        </p:txBody>
      </p:sp>
      <p:sp>
        <p:nvSpPr>
          <p:cNvPr id="122" name="Google Shape;122;p13"/>
          <p:cNvSpPr txBox="1"/>
          <p:nvPr/>
        </p:nvSpPr>
        <p:spPr>
          <a:xfrm>
            <a:off x="746975" y="28133775"/>
            <a:ext cx="8322000" cy="24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800">
                <a:solidFill>
                  <a:schemeClr val="dk1"/>
                </a:solidFill>
                <a:latin typeface="Times New Roman"/>
                <a:ea typeface="Times New Roman"/>
                <a:cs typeface="Times New Roman"/>
                <a:sym typeface="Times New Roman"/>
              </a:rPr>
              <a:t>n = the total number of organisms of a particular species </a:t>
            </a:r>
            <a:endParaRPr sz="2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2800">
                <a:solidFill>
                  <a:schemeClr val="dk1"/>
                </a:solidFill>
                <a:latin typeface="Times New Roman"/>
                <a:ea typeface="Times New Roman"/>
                <a:cs typeface="Times New Roman"/>
                <a:sym typeface="Times New Roman"/>
              </a:rPr>
              <a:t>N = the total number of organisms of all species </a:t>
            </a:r>
            <a:endParaRPr sz="2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2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2800">
                <a:solidFill>
                  <a:schemeClr val="dk1"/>
                </a:solidFill>
                <a:latin typeface="Times New Roman"/>
                <a:ea typeface="Times New Roman"/>
                <a:cs typeface="Times New Roman"/>
                <a:sym typeface="Times New Roman"/>
              </a:rPr>
              <a:t>The value of D ranges between 0 and 1. With this index, 1 represents infinite diversity and 0, no diversity.</a:t>
            </a:r>
            <a:endParaRPr sz="2800">
              <a:solidFill>
                <a:schemeClr val="dk1"/>
              </a:solidFill>
              <a:latin typeface="Calibri"/>
              <a:ea typeface="Calibri"/>
              <a:cs typeface="Calibri"/>
              <a:sym typeface="Calibri"/>
            </a:endParaRPr>
          </a:p>
        </p:txBody>
      </p:sp>
      <p:pic>
        <p:nvPicPr>
          <p:cNvPr id="123" name="Google Shape;123;p13"/>
          <p:cNvPicPr preferRelativeResize="0"/>
          <p:nvPr/>
        </p:nvPicPr>
        <p:blipFill>
          <a:blip r:embed="rId20">
            <a:alphaModFix/>
          </a:blip>
          <a:stretch>
            <a:fillRect/>
          </a:stretch>
        </p:blipFill>
        <p:spPr>
          <a:xfrm>
            <a:off x="15257451" y="12365775"/>
            <a:ext cx="9693862" cy="5117650"/>
          </a:xfrm>
          <a:prstGeom prst="rect">
            <a:avLst/>
          </a:prstGeom>
          <a:noFill/>
          <a:ln>
            <a:noFill/>
          </a:ln>
        </p:spPr>
      </p:pic>
      <p:pic>
        <p:nvPicPr>
          <p:cNvPr id="124" name="Google Shape;124;p13"/>
          <p:cNvPicPr preferRelativeResize="0"/>
          <p:nvPr/>
        </p:nvPicPr>
        <p:blipFill>
          <a:blip r:embed="rId21">
            <a:alphaModFix/>
          </a:blip>
          <a:stretch>
            <a:fillRect/>
          </a:stretch>
        </p:blipFill>
        <p:spPr>
          <a:xfrm>
            <a:off x="23925550" y="18859825"/>
            <a:ext cx="7640350" cy="6396561"/>
          </a:xfrm>
          <a:prstGeom prst="rect">
            <a:avLst/>
          </a:prstGeom>
          <a:noFill/>
          <a:ln>
            <a:noFill/>
          </a:ln>
        </p:spPr>
      </p:pic>
      <p:pic>
        <p:nvPicPr>
          <p:cNvPr id="125" name="Google Shape;125;p13"/>
          <p:cNvPicPr preferRelativeResize="0"/>
          <p:nvPr/>
        </p:nvPicPr>
        <p:blipFill>
          <a:blip r:embed="rId22">
            <a:alphaModFix/>
          </a:blip>
          <a:stretch>
            <a:fillRect/>
          </a:stretch>
        </p:blipFill>
        <p:spPr>
          <a:xfrm>
            <a:off x="11457912" y="29730575"/>
            <a:ext cx="3010950" cy="3010950"/>
          </a:xfrm>
          <a:prstGeom prst="rect">
            <a:avLst/>
          </a:prstGeom>
          <a:noFill/>
          <a:ln cap="flat" cmpd="sng" w="76200">
            <a:solidFill>
              <a:srgbClr val="168AAD"/>
            </a:solidFill>
            <a:prstDash val="solid"/>
            <a:round/>
            <a:headEnd len="sm" w="sm" type="none"/>
            <a:tailEnd len="sm" w="sm" type="none"/>
          </a:ln>
        </p:spPr>
      </p:pic>
      <p:pic>
        <p:nvPicPr>
          <p:cNvPr id="126" name="Google Shape;126;p13"/>
          <p:cNvPicPr preferRelativeResize="0"/>
          <p:nvPr/>
        </p:nvPicPr>
        <p:blipFill rotWithShape="1">
          <a:blip r:embed="rId23">
            <a:alphaModFix/>
          </a:blip>
          <a:srcRect b="41351" l="25700" r="24789" t="38761"/>
          <a:stretch/>
        </p:blipFill>
        <p:spPr>
          <a:xfrm>
            <a:off x="633050" y="25940400"/>
            <a:ext cx="9519677" cy="1948050"/>
          </a:xfrm>
          <a:prstGeom prst="rect">
            <a:avLst/>
          </a:prstGeom>
          <a:noFill/>
          <a:ln>
            <a:noFill/>
          </a:ln>
        </p:spPr>
      </p:pic>
      <p:sp>
        <p:nvSpPr>
          <p:cNvPr id="127" name="Google Shape;127;p13"/>
          <p:cNvSpPr/>
          <p:nvPr/>
        </p:nvSpPr>
        <p:spPr>
          <a:xfrm>
            <a:off x="15382485" y="4514575"/>
            <a:ext cx="32543325" cy="1252725"/>
          </a:xfrm>
          <a:prstGeom prst="flowChartProcess">
            <a:avLst/>
          </a:prstGeom>
          <a:solidFill>
            <a:srgbClr val="FFFFFF"/>
          </a:solidFill>
          <a:ln cap="flat" cmpd="sng" w="76200">
            <a:solidFill>
              <a:srgbClr val="1E609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0">
                <a:latin typeface="Times New Roman"/>
                <a:ea typeface="Times New Roman"/>
                <a:cs typeface="Times New Roman"/>
                <a:sym typeface="Times New Roman"/>
              </a:rPr>
              <a:t>Methodology </a:t>
            </a:r>
            <a:endParaRPr sz="6000">
              <a:latin typeface="Times New Roman"/>
              <a:ea typeface="Times New Roman"/>
              <a:cs typeface="Times New Roman"/>
              <a:sym typeface="Times New Roman"/>
            </a:endParaRPr>
          </a:p>
        </p:txBody>
      </p:sp>
      <p:pic>
        <p:nvPicPr>
          <p:cNvPr id="128" name="Google Shape;128;p13"/>
          <p:cNvPicPr preferRelativeResize="0"/>
          <p:nvPr/>
        </p:nvPicPr>
        <p:blipFill>
          <a:blip r:embed="rId24">
            <a:alphaModFix/>
          </a:blip>
          <a:stretch>
            <a:fillRect/>
          </a:stretch>
        </p:blipFill>
        <p:spPr>
          <a:xfrm>
            <a:off x="10701744" y="26293402"/>
            <a:ext cx="3685067" cy="1363500"/>
          </a:xfrm>
          <a:prstGeom prst="rect">
            <a:avLst/>
          </a:prstGeom>
          <a:solidFill>
            <a:schemeClr val="lt1"/>
          </a:solidFill>
          <a:ln cap="flat" cmpd="sng" w="38100">
            <a:solidFill>
              <a:srgbClr val="1E6091"/>
            </a:solidFill>
            <a:prstDash val="solid"/>
            <a:round/>
            <a:headEnd len="sm" w="sm" type="none"/>
            <a:tailEnd len="sm" w="sm" type="none"/>
          </a:ln>
        </p:spPr>
      </p:pic>
      <p:sp>
        <p:nvSpPr>
          <p:cNvPr id="129" name="Google Shape;129;p13"/>
          <p:cNvSpPr/>
          <p:nvPr/>
        </p:nvSpPr>
        <p:spPr>
          <a:xfrm>
            <a:off x="679470" y="24784275"/>
            <a:ext cx="13847320" cy="1252725"/>
          </a:xfrm>
          <a:prstGeom prst="flowChartProcess">
            <a:avLst/>
          </a:prstGeom>
          <a:solidFill>
            <a:srgbClr val="FFFFFF"/>
          </a:solidFill>
          <a:ln cap="flat" cmpd="sng" w="76200">
            <a:solidFill>
              <a:srgbClr val="1E609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0">
                <a:latin typeface="Times New Roman"/>
                <a:ea typeface="Times New Roman"/>
                <a:cs typeface="Times New Roman"/>
                <a:sym typeface="Times New Roman"/>
              </a:rPr>
              <a:t>Simpson's Index </a:t>
            </a:r>
            <a:endParaRPr sz="6000">
              <a:latin typeface="Times New Roman"/>
              <a:ea typeface="Times New Roman"/>
              <a:cs typeface="Times New Roman"/>
              <a:sym typeface="Times New Roman"/>
            </a:endParaRPr>
          </a:p>
        </p:txBody>
      </p:sp>
      <p:pic>
        <p:nvPicPr>
          <p:cNvPr id="130" name="Google Shape;130;p13"/>
          <p:cNvPicPr preferRelativeResize="0"/>
          <p:nvPr/>
        </p:nvPicPr>
        <p:blipFill rotWithShape="1">
          <a:blip r:embed="rId25">
            <a:alphaModFix/>
          </a:blip>
          <a:srcRect b="23674" l="2343" r="0" t="3992"/>
          <a:stretch/>
        </p:blipFill>
        <p:spPr>
          <a:xfrm>
            <a:off x="25681975" y="12365775"/>
            <a:ext cx="5565900" cy="5117650"/>
          </a:xfrm>
          <a:prstGeom prst="rect">
            <a:avLst/>
          </a:prstGeom>
          <a:noFill/>
          <a:ln>
            <a:noFill/>
          </a:ln>
        </p:spPr>
      </p:pic>
      <p:grpSp>
        <p:nvGrpSpPr>
          <p:cNvPr id="131" name="Google Shape;131;p13"/>
          <p:cNvGrpSpPr/>
          <p:nvPr/>
        </p:nvGrpSpPr>
        <p:grpSpPr>
          <a:xfrm>
            <a:off x="9353625" y="27908775"/>
            <a:ext cx="5243400" cy="1568400"/>
            <a:chOff x="9353625" y="27527775"/>
            <a:chExt cx="5243400" cy="1568400"/>
          </a:xfrm>
        </p:grpSpPr>
        <p:sp>
          <p:nvSpPr>
            <p:cNvPr id="132" name="Google Shape;132;p13"/>
            <p:cNvSpPr/>
            <p:nvPr/>
          </p:nvSpPr>
          <p:spPr>
            <a:xfrm>
              <a:off x="9353625" y="27527775"/>
              <a:ext cx="5243400" cy="156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100">
                  <a:latin typeface="Times New Roman"/>
                  <a:ea typeface="Times New Roman"/>
                  <a:cs typeface="Times New Roman"/>
                  <a:sym typeface="Times New Roman"/>
                </a:rPr>
                <a:t>n (Lepidoptera) = 6</a:t>
              </a:r>
              <a:endParaRPr sz="2100">
                <a:latin typeface="Times New Roman"/>
                <a:ea typeface="Times New Roman"/>
                <a:cs typeface="Times New Roman"/>
                <a:sym typeface="Times New Roman"/>
              </a:endParaRPr>
            </a:p>
            <a:p>
              <a:pPr indent="0" lvl="0" marL="0" rtl="0" algn="l">
                <a:spcBef>
                  <a:spcPts val="0"/>
                </a:spcBef>
                <a:spcAft>
                  <a:spcPts val="0"/>
                </a:spcAft>
                <a:buNone/>
              </a:pPr>
              <a:r>
                <a:rPr lang="en-US" sz="2100">
                  <a:latin typeface="Times New Roman"/>
                  <a:ea typeface="Times New Roman"/>
                  <a:cs typeface="Times New Roman"/>
                  <a:sym typeface="Times New Roman"/>
                </a:rPr>
                <a:t>n (Diptera) = 4</a:t>
              </a:r>
              <a:endParaRPr sz="2100">
                <a:latin typeface="Times New Roman"/>
                <a:ea typeface="Times New Roman"/>
                <a:cs typeface="Times New Roman"/>
                <a:sym typeface="Times New Roman"/>
              </a:endParaRPr>
            </a:p>
            <a:p>
              <a:pPr indent="0" lvl="0" marL="0" rtl="0" algn="l">
                <a:spcBef>
                  <a:spcPts val="0"/>
                </a:spcBef>
                <a:spcAft>
                  <a:spcPts val="0"/>
                </a:spcAft>
                <a:buNone/>
              </a:pPr>
              <a:r>
                <a:rPr lang="en-US" sz="2100">
                  <a:latin typeface="Times New Roman"/>
                  <a:ea typeface="Times New Roman"/>
                  <a:cs typeface="Times New Roman"/>
                  <a:sym typeface="Times New Roman"/>
                </a:rPr>
                <a:t>n (Araneae) = 1 </a:t>
              </a:r>
              <a:endParaRPr sz="2100">
                <a:latin typeface="Times New Roman"/>
                <a:ea typeface="Times New Roman"/>
                <a:cs typeface="Times New Roman"/>
                <a:sym typeface="Times New Roman"/>
              </a:endParaRPr>
            </a:p>
            <a:p>
              <a:pPr indent="0" lvl="0" marL="0" rtl="0" algn="l">
                <a:spcBef>
                  <a:spcPts val="0"/>
                </a:spcBef>
                <a:spcAft>
                  <a:spcPts val="0"/>
                </a:spcAft>
                <a:buNone/>
              </a:pPr>
              <a:r>
                <a:rPr lang="en-US" sz="2100">
                  <a:latin typeface="Times New Roman"/>
                  <a:ea typeface="Times New Roman"/>
                  <a:cs typeface="Times New Roman"/>
                  <a:sym typeface="Times New Roman"/>
                </a:rPr>
                <a:t>n (Hymenoptera) = 5</a:t>
              </a:r>
              <a:endParaRPr sz="2100">
                <a:latin typeface="Times New Roman"/>
                <a:ea typeface="Times New Roman"/>
                <a:cs typeface="Times New Roman"/>
                <a:sym typeface="Times New Roman"/>
              </a:endParaRPr>
            </a:p>
          </p:txBody>
        </p:sp>
        <p:sp>
          <p:nvSpPr>
            <p:cNvPr id="133" name="Google Shape;133;p13"/>
            <p:cNvSpPr/>
            <p:nvPr/>
          </p:nvSpPr>
          <p:spPr>
            <a:xfrm>
              <a:off x="12496850" y="27589450"/>
              <a:ext cx="1942500" cy="312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latin typeface="Times New Roman"/>
                  <a:ea typeface="Times New Roman"/>
                  <a:cs typeface="Times New Roman"/>
                  <a:sym typeface="Times New Roman"/>
                </a:rPr>
                <a:t>N = 16</a:t>
              </a:r>
              <a:endParaRPr b="1" sz="2100">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100">
                <a:latin typeface="Calibri"/>
                <a:ea typeface="Calibri"/>
                <a:cs typeface="Calibri"/>
                <a:sym typeface="Calibri"/>
              </a:endParaRPr>
            </a:p>
          </p:txBody>
        </p:sp>
      </p:grpSp>
      <p:sp>
        <p:nvSpPr>
          <p:cNvPr id="134" name="Google Shape;134;p13"/>
          <p:cNvSpPr txBox="1"/>
          <p:nvPr/>
        </p:nvSpPr>
        <p:spPr>
          <a:xfrm>
            <a:off x="26251825" y="18213650"/>
            <a:ext cx="133815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300">
              <a:solidFill>
                <a:schemeClr val="dk1"/>
              </a:solidFill>
              <a:latin typeface="Calibri"/>
              <a:ea typeface="Calibri"/>
              <a:cs typeface="Calibri"/>
              <a:sym typeface="Calibri"/>
            </a:endParaRPr>
          </a:p>
        </p:txBody>
      </p:sp>
      <p:sp>
        <p:nvSpPr>
          <p:cNvPr id="135" name="Google Shape;135;p13"/>
          <p:cNvSpPr/>
          <p:nvPr/>
        </p:nvSpPr>
        <p:spPr>
          <a:xfrm>
            <a:off x="11944425" y="28514775"/>
            <a:ext cx="2582400" cy="7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Simpson's Index yielded 0.7412, indicating high levels of biodiversity  </a:t>
            </a:r>
            <a:endParaRPr>
              <a:latin typeface="Calibri"/>
              <a:ea typeface="Calibri"/>
              <a:cs typeface="Calibri"/>
              <a:sym typeface="Calibri"/>
            </a:endParaRPr>
          </a:p>
        </p:txBody>
      </p:sp>
      <p:sp>
        <p:nvSpPr>
          <p:cNvPr id="136" name="Google Shape;136;p13"/>
          <p:cNvSpPr txBox="1"/>
          <p:nvPr/>
        </p:nvSpPr>
        <p:spPr>
          <a:xfrm>
            <a:off x="25385129" y="17483413"/>
            <a:ext cx="6159600" cy="1363500"/>
          </a:xfrm>
          <a:prstGeom prst="rect">
            <a:avLst/>
          </a:prstGeom>
          <a:noFill/>
          <a:ln>
            <a:noFill/>
          </a:ln>
        </p:spPr>
        <p:txBody>
          <a:bodyPr anchorCtr="0" anchor="t" bIns="91425" lIns="0" spcFirstLastPara="1" rIns="91425" wrap="square" tIns="91425">
            <a:noAutofit/>
          </a:bodyPr>
          <a:lstStyle/>
          <a:p>
            <a:pPr indent="0" lvl="0" marL="0" rtl="0" algn="ctr">
              <a:spcBef>
                <a:spcPts val="0"/>
              </a:spcBef>
              <a:spcAft>
                <a:spcPts val="0"/>
              </a:spcAft>
              <a:buNone/>
            </a:pPr>
            <a:r>
              <a:rPr lang="en-US" sz="2000">
                <a:solidFill>
                  <a:schemeClr val="dk1"/>
                </a:solidFill>
                <a:latin typeface="Times New Roman"/>
                <a:ea typeface="Times New Roman"/>
                <a:cs typeface="Times New Roman"/>
                <a:sym typeface="Times New Roman"/>
              </a:rPr>
              <a:t>Figure 10: Gel electrophoresis results showing DNA fragments of each of the 20 samples collected.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