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Lst>
  <p:sldSz cy="36576000" cx="22860000"/>
  <p:notesSz cx="9144000" cy="6858000"/>
  <p:embeddedFontLst>
    <p:embeddedFont>
      <p:font typeface="Questrial"/>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240">
          <p15:clr>
            <a:srgbClr val="A4A3A4"/>
          </p15:clr>
        </p15:guide>
        <p15:guide id="2" orient="horz" pos="480">
          <p15:clr>
            <a:srgbClr val="A4A3A4"/>
          </p15:clr>
        </p15:guide>
        <p15:guide id="3" pos="199">
          <p15:clr>
            <a:srgbClr val="A4A3A4"/>
          </p15:clr>
        </p15:guide>
        <p15:guide id="4" pos="17399">
          <p15:clr>
            <a:srgbClr val="A4A3A4"/>
          </p15:clr>
        </p15:guide>
        <p15:guide id="5" orient="horz" pos="22680">
          <p15:clr>
            <a:srgbClr val="A4A3A4"/>
          </p15:clr>
        </p15:guide>
        <p15:guide id="6" orient="horz" pos="360">
          <p15:clr>
            <a:srgbClr val="A4A3A4"/>
          </p15:clr>
        </p15:guide>
        <p15:guide id="7" pos="163">
          <p15:clr>
            <a:srgbClr val="A4A3A4"/>
          </p15:clr>
        </p15:guide>
        <p15:guide id="8" pos="14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C7F692-50A4-40D5-B33E-FE1CF3BCF960}">
  <a:tblStyle styleId="{4CC7F692-50A4-40D5-B33E-FE1CF3BCF9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0" orient="horz"/>
        <p:guide pos="480" orient="horz"/>
        <p:guide pos="199"/>
        <p:guide pos="17399"/>
        <p:guide pos="22680" orient="horz"/>
        <p:guide pos="360" orient="horz"/>
        <p:guide pos="163"/>
        <p:guide pos="1423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Questrial-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02398" y="514350"/>
            <a:ext cx="25401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82" name="Google Shape;82;p1:notes"/>
          <p:cNvSpPr/>
          <p:nvPr>
            <p:ph idx="2" type="sldImg"/>
          </p:nvPr>
        </p:nvSpPr>
        <p:spPr>
          <a:xfrm>
            <a:off x="3302398" y="514350"/>
            <a:ext cx="25401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714500" y="11362270"/>
            <a:ext cx="19431000" cy="78402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 name="Google Shape;13;p2"/>
          <p:cNvSpPr txBox="1"/>
          <p:nvPr>
            <p:ph idx="1" type="subTitle"/>
          </p:nvPr>
        </p:nvSpPr>
        <p:spPr>
          <a:xfrm>
            <a:off x="3429000" y="20726400"/>
            <a:ext cx="16002000" cy="9346800"/>
          </a:xfrm>
          <a:prstGeom prst="rect">
            <a:avLst/>
          </a:prstGeom>
          <a:noFill/>
          <a:ln>
            <a:noFill/>
          </a:ln>
        </p:spPr>
        <p:txBody>
          <a:bodyPr anchorCtr="0" anchor="t" bIns="164700" lIns="329425" spcFirstLastPara="1" rIns="329425" wrap="square" tIns="164700">
            <a:normAutofit/>
          </a:bodyPr>
          <a:lstStyle>
            <a:lvl1pPr lvl="0" algn="ctr">
              <a:lnSpc>
                <a:spcPct val="100000"/>
              </a:lnSpc>
              <a:spcBef>
                <a:spcPts val="2300"/>
              </a:spcBef>
              <a:spcAft>
                <a:spcPts val="0"/>
              </a:spcAft>
              <a:buClr>
                <a:srgbClr val="888888"/>
              </a:buClr>
              <a:buSzPts val="11600"/>
              <a:buNone/>
              <a:defRPr>
                <a:solidFill>
                  <a:srgbClr val="888888"/>
                </a:solidFill>
              </a:defRPr>
            </a:lvl1pPr>
            <a:lvl2pPr lvl="1" algn="ctr">
              <a:lnSpc>
                <a:spcPct val="100000"/>
              </a:lnSpc>
              <a:spcBef>
                <a:spcPts val="2000"/>
              </a:spcBef>
              <a:spcAft>
                <a:spcPts val="0"/>
              </a:spcAft>
              <a:buClr>
                <a:srgbClr val="888888"/>
              </a:buClr>
              <a:buSzPts val="10100"/>
              <a:buNone/>
              <a:defRPr>
                <a:solidFill>
                  <a:srgbClr val="888888"/>
                </a:solidFill>
              </a:defRPr>
            </a:lvl2pPr>
            <a:lvl3pPr lvl="2" algn="ctr">
              <a:lnSpc>
                <a:spcPct val="100000"/>
              </a:lnSpc>
              <a:spcBef>
                <a:spcPts val="1700"/>
              </a:spcBef>
              <a:spcAft>
                <a:spcPts val="0"/>
              </a:spcAft>
              <a:buClr>
                <a:srgbClr val="888888"/>
              </a:buClr>
              <a:buSzPts val="8600"/>
              <a:buNone/>
              <a:defRPr>
                <a:solidFill>
                  <a:srgbClr val="888888"/>
                </a:solidFill>
              </a:defRPr>
            </a:lvl3pPr>
            <a:lvl4pPr lvl="3" algn="ctr">
              <a:lnSpc>
                <a:spcPct val="100000"/>
              </a:lnSpc>
              <a:spcBef>
                <a:spcPts val="1500"/>
              </a:spcBef>
              <a:spcAft>
                <a:spcPts val="0"/>
              </a:spcAft>
              <a:buClr>
                <a:srgbClr val="888888"/>
              </a:buClr>
              <a:buSzPts val="7300"/>
              <a:buNone/>
              <a:defRPr>
                <a:solidFill>
                  <a:srgbClr val="888888"/>
                </a:solidFill>
              </a:defRPr>
            </a:lvl4pPr>
            <a:lvl5pPr lvl="4" algn="ctr">
              <a:lnSpc>
                <a:spcPct val="100000"/>
              </a:lnSpc>
              <a:spcBef>
                <a:spcPts val="1500"/>
              </a:spcBef>
              <a:spcAft>
                <a:spcPts val="0"/>
              </a:spcAft>
              <a:buClr>
                <a:srgbClr val="888888"/>
              </a:buClr>
              <a:buSzPts val="7300"/>
              <a:buNone/>
              <a:defRPr>
                <a:solidFill>
                  <a:srgbClr val="888888"/>
                </a:solidFill>
              </a:defRPr>
            </a:lvl5pPr>
            <a:lvl6pPr lvl="5" algn="ctr">
              <a:lnSpc>
                <a:spcPct val="100000"/>
              </a:lnSpc>
              <a:spcBef>
                <a:spcPts val="1500"/>
              </a:spcBef>
              <a:spcAft>
                <a:spcPts val="0"/>
              </a:spcAft>
              <a:buClr>
                <a:srgbClr val="888888"/>
              </a:buClr>
              <a:buSzPts val="7300"/>
              <a:buNone/>
              <a:defRPr>
                <a:solidFill>
                  <a:srgbClr val="888888"/>
                </a:solidFill>
              </a:defRPr>
            </a:lvl6pPr>
            <a:lvl7pPr lvl="6" algn="ctr">
              <a:lnSpc>
                <a:spcPct val="100000"/>
              </a:lnSpc>
              <a:spcBef>
                <a:spcPts val="1500"/>
              </a:spcBef>
              <a:spcAft>
                <a:spcPts val="0"/>
              </a:spcAft>
              <a:buClr>
                <a:srgbClr val="888888"/>
              </a:buClr>
              <a:buSzPts val="7300"/>
              <a:buNone/>
              <a:defRPr>
                <a:solidFill>
                  <a:srgbClr val="888888"/>
                </a:solidFill>
              </a:defRPr>
            </a:lvl7pPr>
            <a:lvl8pPr lvl="7" algn="ctr">
              <a:lnSpc>
                <a:spcPct val="100000"/>
              </a:lnSpc>
              <a:spcBef>
                <a:spcPts val="1500"/>
              </a:spcBef>
              <a:spcAft>
                <a:spcPts val="0"/>
              </a:spcAft>
              <a:buClr>
                <a:srgbClr val="888888"/>
              </a:buClr>
              <a:buSzPts val="7300"/>
              <a:buNone/>
              <a:defRPr>
                <a:solidFill>
                  <a:srgbClr val="888888"/>
                </a:solidFill>
              </a:defRPr>
            </a:lvl8pPr>
            <a:lvl9pPr lvl="8" algn="ctr">
              <a:lnSpc>
                <a:spcPct val="100000"/>
              </a:lnSpc>
              <a:spcBef>
                <a:spcPts val="1500"/>
              </a:spcBef>
              <a:spcAft>
                <a:spcPts val="0"/>
              </a:spcAft>
              <a:buClr>
                <a:srgbClr val="888888"/>
              </a:buClr>
              <a:buSzPts val="7300"/>
              <a:buNone/>
              <a:defRPr>
                <a:solidFill>
                  <a:srgbClr val="888888"/>
                </a:solidFill>
              </a:defRPr>
            </a:lvl9pPr>
          </a:lstStyle>
          <a:p/>
        </p:txBody>
      </p:sp>
      <p:sp>
        <p:nvSpPr>
          <p:cNvPr id="14" name="Google Shape;14;p2"/>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 name="Google Shape;15;p2"/>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 name="Google Shape;16;p2"/>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0" name="Google Shape;70;p11"/>
          <p:cNvSpPr txBox="1"/>
          <p:nvPr>
            <p:ph idx="1" type="body"/>
          </p:nvPr>
        </p:nvSpPr>
        <p:spPr>
          <a:xfrm rot="5400000">
            <a:off x="-639000" y="10316403"/>
            <a:ext cx="24138000" cy="20574000"/>
          </a:xfrm>
          <a:prstGeom prst="rect">
            <a:avLst/>
          </a:prstGeom>
          <a:noFill/>
          <a:ln>
            <a:noFill/>
          </a:ln>
        </p:spPr>
        <p:txBody>
          <a:bodyPr anchorCtr="0" anchor="t" bIns="164700" lIns="329425" spcFirstLastPara="1" rIns="329425" wrap="square" tIns="164700">
            <a:normAutofit/>
          </a:bodyPr>
          <a:lstStyle>
            <a:lvl1pPr indent="-349250" lvl="0" marL="457200" algn="l">
              <a:lnSpc>
                <a:spcPct val="100000"/>
              </a:lnSpc>
              <a:spcBef>
                <a:spcPts val="400"/>
              </a:spcBef>
              <a:spcAft>
                <a:spcPts val="0"/>
              </a:spcAft>
              <a:buClr>
                <a:schemeClr val="dk1"/>
              </a:buClr>
              <a:buSzPts val="1900"/>
              <a:buChar char="•"/>
              <a:defRPr/>
            </a:lvl1pPr>
            <a:lvl2pPr indent="-349250" lvl="1" marL="914400" algn="l">
              <a:lnSpc>
                <a:spcPct val="100000"/>
              </a:lnSpc>
              <a:spcBef>
                <a:spcPts val="400"/>
              </a:spcBef>
              <a:spcAft>
                <a:spcPts val="0"/>
              </a:spcAft>
              <a:buClr>
                <a:schemeClr val="dk1"/>
              </a:buClr>
              <a:buSzPts val="1900"/>
              <a:buChar char="–"/>
              <a:defRPr/>
            </a:lvl2pPr>
            <a:lvl3pPr indent="-349250" lvl="2" marL="1371600" algn="l">
              <a:lnSpc>
                <a:spcPct val="100000"/>
              </a:lnSpc>
              <a:spcBef>
                <a:spcPts val="400"/>
              </a:spcBef>
              <a:spcAft>
                <a:spcPts val="0"/>
              </a:spcAft>
              <a:buClr>
                <a:schemeClr val="dk1"/>
              </a:buClr>
              <a:buSzPts val="1900"/>
              <a:buChar char="•"/>
              <a:defRPr/>
            </a:lvl3pPr>
            <a:lvl4pPr indent="-349250" lvl="3" marL="1828800" algn="l">
              <a:lnSpc>
                <a:spcPct val="100000"/>
              </a:lnSpc>
              <a:spcBef>
                <a:spcPts val="400"/>
              </a:spcBef>
              <a:spcAft>
                <a:spcPts val="0"/>
              </a:spcAft>
              <a:buClr>
                <a:schemeClr val="dk1"/>
              </a:buClr>
              <a:buSzPts val="1900"/>
              <a:buChar char="–"/>
              <a:defRPr/>
            </a:lvl4pPr>
            <a:lvl5pPr indent="-349250" lvl="4" marL="2286000" algn="l">
              <a:lnSpc>
                <a:spcPct val="100000"/>
              </a:lnSpc>
              <a:spcBef>
                <a:spcPts val="400"/>
              </a:spcBef>
              <a:spcAft>
                <a:spcPts val="0"/>
              </a:spcAft>
              <a:buClr>
                <a:schemeClr val="dk1"/>
              </a:buClr>
              <a:buSzPts val="1900"/>
              <a:buChar char="»"/>
              <a:defRPr/>
            </a:lvl5pPr>
            <a:lvl6pPr indent="-349250" lvl="5" marL="2743200" algn="l">
              <a:lnSpc>
                <a:spcPct val="100000"/>
              </a:lnSpc>
              <a:spcBef>
                <a:spcPts val="400"/>
              </a:spcBef>
              <a:spcAft>
                <a:spcPts val="0"/>
              </a:spcAft>
              <a:buClr>
                <a:schemeClr val="dk1"/>
              </a:buClr>
              <a:buSzPts val="1900"/>
              <a:buChar char="•"/>
              <a:defRPr/>
            </a:lvl6pPr>
            <a:lvl7pPr indent="-349250" lvl="6" marL="3200400" algn="l">
              <a:lnSpc>
                <a:spcPct val="100000"/>
              </a:lnSpc>
              <a:spcBef>
                <a:spcPts val="400"/>
              </a:spcBef>
              <a:spcAft>
                <a:spcPts val="0"/>
              </a:spcAft>
              <a:buClr>
                <a:schemeClr val="dk1"/>
              </a:buClr>
              <a:buSzPts val="1900"/>
              <a:buChar char="•"/>
              <a:defRPr/>
            </a:lvl7pPr>
            <a:lvl8pPr indent="-349250" lvl="7" marL="3657600" algn="l">
              <a:lnSpc>
                <a:spcPct val="100000"/>
              </a:lnSpc>
              <a:spcBef>
                <a:spcPts val="400"/>
              </a:spcBef>
              <a:spcAft>
                <a:spcPts val="0"/>
              </a:spcAft>
              <a:buClr>
                <a:schemeClr val="dk1"/>
              </a:buClr>
              <a:buSzPts val="1900"/>
              <a:buChar char="•"/>
              <a:defRPr/>
            </a:lvl8pPr>
            <a:lvl9pPr indent="-349250" lvl="8" marL="4114800" algn="l">
              <a:lnSpc>
                <a:spcPct val="100000"/>
              </a:lnSpc>
              <a:spcBef>
                <a:spcPts val="400"/>
              </a:spcBef>
              <a:spcAft>
                <a:spcPts val="0"/>
              </a:spcAft>
              <a:buClr>
                <a:schemeClr val="dk1"/>
              </a:buClr>
              <a:buSzPts val="1900"/>
              <a:buChar char="•"/>
              <a:defRPr/>
            </a:lvl9pPr>
          </a:lstStyle>
          <a:p/>
        </p:txBody>
      </p:sp>
      <p:sp>
        <p:nvSpPr>
          <p:cNvPr id="71" name="Google Shape;71;p11"/>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2" name="Google Shape;72;p11"/>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1"/>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3541050" y="14497191"/>
            <a:ext cx="31208400" cy="51435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6" name="Google Shape;76;p12"/>
          <p:cNvSpPr txBox="1"/>
          <p:nvPr>
            <p:ph idx="1" type="body"/>
          </p:nvPr>
        </p:nvSpPr>
        <p:spPr>
          <a:xfrm rot="5400000">
            <a:off x="-6936450" y="9544191"/>
            <a:ext cx="31208400" cy="15049500"/>
          </a:xfrm>
          <a:prstGeom prst="rect">
            <a:avLst/>
          </a:prstGeom>
          <a:noFill/>
          <a:ln>
            <a:noFill/>
          </a:ln>
        </p:spPr>
        <p:txBody>
          <a:bodyPr anchorCtr="0" anchor="t" bIns="164700" lIns="329425" spcFirstLastPara="1" rIns="329425" wrap="square" tIns="164700">
            <a:normAutofit/>
          </a:bodyPr>
          <a:lstStyle>
            <a:lvl1pPr indent="-349250" lvl="0" marL="457200" algn="l">
              <a:lnSpc>
                <a:spcPct val="100000"/>
              </a:lnSpc>
              <a:spcBef>
                <a:spcPts val="400"/>
              </a:spcBef>
              <a:spcAft>
                <a:spcPts val="0"/>
              </a:spcAft>
              <a:buClr>
                <a:schemeClr val="dk1"/>
              </a:buClr>
              <a:buSzPts val="1900"/>
              <a:buChar char="•"/>
              <a:defRPr/>
            </a:lvl1pPr>
            <a:lvl2pPr indent="-349250" lvl="1" marL="914400" algn="l">
              <a:lnSpc>
                <a:spcPct val="100000"/>
              </a:lnSpc>
              <a:spcBef>
                <a:spcPts val="400"/>
              </a:spcBef>
              <a:spcAft>
                <a:spcPts val="0"/>
              </a:spcAft>
              <a:buClr>
                <a:schemeClr val="dk1"/>
              </a:buClr>
              <a:buSzPts val="1900"/>
              <a:buChar char="–"/>
              <a:defRPr/>
            </a:lvl2pPr>
            <a:lvl3pPr indent="-349250" lvl="2" marL="1371600" algn="l">
              <a:lnSpc>
                <a:spcPct val="100000"/>
              </a:lnSpc>
              <a:spcBef>
                <a:spcPts val="400"/>
              </a:spcBef>
              <a:spcAft>
                <a:spcPts val="0"/>
              </a:spcAft>
              <a:buClr>
                <a:schemeClr val="dk1"/>
              </a:buClr>
              <a:buSzPts val="1900"/>
              <a:buChar char="•"/>
              <a:defRPr/>
            </a:lvl3pPr>
            <a:lvl4pPr indent="-349250" lvl="3" marL="1828800" algn="l">
              <a:lnSpc>
                <a:spcPct val="100000"/>
              </a:lnSpc>
              <a:spcBef>
                <a:spcPts val="400"/>
              </a:spcBef>
              <a:spcAft>
                <a:spcPts val="0"/>
              </a:spcAft>
              <a:buClr>
                <a:schemeClr val="dk1"/>
              </a:buClr>
              <a:buSzPts val="1900"/>
              <a:buChar char="–"/>
              <a:defRPr/>
            </a:lvl4pPr>
            <a:lvl5pPr indent="-349250" lvl="4" marL="2286000" algn="l">
              <a:lnSpc>
                <a:spcPct val="100000"/>
              </a:lnSpc>
              <a:spcBef>
                <a:spcPts val="400"/>
              </a:spcBef>
              <a:spcAft>
                <a:spcPts val="0"/>
              </a:spcAft>
              <a:buClr>
                <a:schemeClr val="dk1"/>
              </a:buClr>
              <a:buSzPts val="1900"/>
              <a:buChar char="»"/>
              <a:defRPr/>
            </a:lvl5pPr>
            <a:lvl6pPr indent="-349250" lvl="5" marL="2743200" algn="l">
              <a:lnSpc>
                <a:spcPct val="100000"/>
              </a:lnSpc>
              <a:spcBef>
                <a:spcPts val="400"/>
              </a:spcBef>
              <a:spcAft>
                <a:spcPts val="0"/>
              </a:spcAft>
              <a:buClr>
                <a:schemeClr val="dk1"/>
              </a:buClr>
              <a:buSzPts val="1900"/>
              <a:buChar char="•"/>
              <a:defRPr/>
            </a:lvl6pPr>
            <a:lvl7pPr indent="-349250" lvl="6" marL="3200400" algn="l">
              <a:lnSpc>
                <a:spcPct val="100000"/>
              </a:lnSpc>
              <a:spcBef>
                <a:spcPts val="400"/>
              </a:spcBef>
              <a:spcAft>
                <a:spcPts val="0"/>
              </a:spcAft>
              <a:buClr>
                <a:schemeClr val="dk1"/>
              </a:buClr>
              <a:buSzPts val="1900"/>
              <a:buChar char="•"/>
              <a:defRPr/>
            </a:lvl7pPr>
            <a:lvl8pPr indent="-349250" lvl="7" marL="3657600" algn="l">
              <a:lnSpc>
                <a:spcPct val="100000"/>
              </a:lnSpc>
              <a:spcBef>
                <a:spcPts val="400"/>
              </a:spcBef>
              <a:spcAft>
                <a:spcPts val="0"/>
              </a:spcAft>
              <a:buClr>
                <a:schemeClr val="dk1"/>
              </a:buClr>
              <a:buSzPts val="1900"/>
              <a:buChar char="•"/>
              <a:defRPr/>
            </a:lvl8pPr>
            <a:lvl9pPr indent="-349250" lvl="8" marL="4114800" algn="l">
              <a:lnSpc>
                <a:spcPct val="100000"/>
              </a:lnSpc>
              <a:spcBef>
                <a:spcPts val="400"/>
              </a:spcBef>
              <a:spcAft>
                <a:spcPts val="0"/>
              </a:spcAft>
              <a:buClr>
                <a:schemeClr val="dk1"/>
              </a:buClr>
              <a:buSzPts val="1900"/>
              <a:buChar char="•"/>
              <a:defRPr/>
            </a:lvl9pPr>
          </a:lstStyle>
          <a:p/>
        </p:txBody>
      </p:sp>
      <p:sp>
        <p:nvSpPr>
          <p:cNvPr id="77" name="Google Shape;77;p12"/>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8" name="Google Shape;78;p12"/>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2"/>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 name="Google Shape;19;p3"/>
          <p:cNvSpPr txBox="1"/>
          <p:nvPr>
            <p:ph idx="1" type="body"/>
          </p:nvPr>
        </p:nvSpPr>
        <p:spPr>
          <a:xfrm>
            <a:off x="1143000" y="8534403"/>
            <a:ext cx="20574000" cy="24138000"/>
          </a:xfrm>
          <a:prstGeom prst="rect">
            <a:avLst/>
          </a:prstGeom>
          <a:noFill/>
          <a:ln>
            <a:noFill/>
          </a:ln>
        </p:spPr>
        <p:txBody>
          <a:bodyPr anchorCtr="0" anchor="t" bIns="164700" lIns="329425" spcFirstLastPara="1" rIns="329425" wrap="square" tIns="164700">
            <a:normAutofit/>
          </a:bodyPr>
          <a:lstStyle>
            <a:lvl1pPr indent="-349250" lvl="0" marL="457200" algn="l">
              <a:lnSpc>
                <a:spcPct val="100000"/>
              </a:lnSpc>
              <a:spcBef>
                <a:spcPts val="400"/>
              </a:spcBef>
              <a:spcAft>
                <a:spcPts val="0"/>
              </a:spcAft>
              <a:buClr>
                <a:schemeClr val="dk1"/>
              </a:buClr>
              <a:buSzPts val="1900"/>
              <a:buChar char="•"/>
              <a:defRPr/>
            </a:lvl1pPr>
            <a:lvl2pPr indent="-349250" lvl="1" marL="914400" algn="l">
              <a:lnSpc>
                <a:spcPct val="100000"/>
              </a:lnSpc>
              <a:spcBef>
                <a:spcPts val="400"/>
              </a:spcBef>
              <a:spcAft>
                <a:spcPts val="0"/>
              </a:spcAft>
              <a:buClr>
                <a:schemeClr val="dk1"/>
              </a:buClr>
              <a:buSzPts val="1900"/>
              <a:buChar char="–"/>
              <a:defRPr/>
            </a:lvl2pPr>
            <a:lvl3pPr indent="-349250" lvl="2" marL="1371600" algn="l">
              <a:lnSpc>
                <a:spcPct val="100000"/>
              </a:lnSpc>
              <a:spcBef>
                <a:spcPts val="400"/>
              </a:spcBef>
              <a:spcAft>
                <a:spcPts val="0"/>
              </a:spcAft>
              <a:buClr>
                <a:schemeClr val="dk1"/>
              </a:buClr>
              <a:buSzPts val="1900"/>
              <a:buChar char="•"/>
              <a:defRPr/>
            </a:lvl3pPr>
            <a:lvl4pPr indent="-349250" lvl="3" marL="1828800" algn="l">
              <a:lnSpc>
                <a:spcPct val="100000"/>
              </a:lnSpc>
              <a:spcBef>
                <a:spcPts val="400"/>
              </a:spcBef>
              <a:spcAft>
                <a:spcPts val="0"/>
              </a:spcAft>
              <a:buClr>
                <a:schemeClr val="dk1"/>
              </a:buClr>
              <a:buSzPts val="1900"/>
              <a:buChar char="–"/>
              <a:defRPr/>
            </a:lvl4pPr>
            <a:lvl5pPr indent="-349250" lvl="4" marL="2286000" algn="l">
              <a:lnSpc>
                <a:spcPct val="100000"/>
              </a:lnSpc>
              <a:spcBef>
                <a:spcPts val="400"/>
              </a:spcBef>
              <a:spcAft>
                <a:spcPts val="0"/>
              </a:spcAft>
              <a:buClr>
                <a:schemeClr val="dk1"/>
              </a:buClr>
              <a:buSzPts val="1900"/>
              <a:buChar char="»"/>
              <a:defRPr/>
            </a:lvl5pPr>
            <a:lvl6pPr indent="-349250" lvl="5" marL="2743200" algn="l">
              <a:lnSpc>
                <a:spcPct val="100000"/>
              </a:lnSpc>
              <a:spcBef>
                <a:spcPts val="400"/>
              </a:spcBef>
              <a:spcAft>
                <a:spcPts val="0"/>
              </a:spcAft>
              <a:buClr>
                <a:schemeClr val="dk1"/>
              </a:buClr>
              <a:buSzPts val="1900"/>
              <a:buChar char="•"/>
              <a:defRPr/>
            </a:lvl6pPr>
            <a:lvl7pPr indent="-349250" lvl="6" marL="3200400" algn="l">
              <a:lnSpc>
                <a:spcPct val="100000"/>
              </a:lnSpc>
              <a:spcBef>
                <a:spcPts val="400"/>
              </a:spcBef>
              <a:spcAft>
                <a:spcPts val="0"/>
              </a:spcAft>
              <a:buClr>
                <a:schemeClr val="dk1"/>
              </a:buClr>
              <a:buSzPts val="1900"/>
              <a:buChar char="•"/>
              <a:defRPr/>
            </a:lvl7pPr>
            <a:lvl8pPr indent="-349250" lvl="7" marL="3657600" algn="l">
              <a:lnSpc>
                <a:spcPct val="100000"/>
              </a:lnSpc>
              <a:spcBef>
                <a:spcPts val="400"/>
              </a:spcBef>
              <a:spcAft>
                <a:spcPts val="0"/>
              </a:spcAft>
              <a:buClr>
                <a:schemeClr val="dk1"/>
              </a:buClr>
              <a:buSzPts val="1900"/>
              <a:buChar char="•"/>
              <a:defRPr/>
            </a:lvl8pPr>
            <a:lvl9pPr indent="-349250" lvl="8" marL="4114800" algn="l">
              <a:lnSpc>
                <a:spcPct val="100000"/>
              </a:lnSpc>
              <a:spcBef>
                <a:spcPts val="400"/>
              </a:spcBef>
              <a:spcAft>
                <a:spcPts val="0"/>
              </a:spcAft>
              <a:buClr>
                <a:schemeClr val="dk1"/>
              </a:buClr>
              <a:buSzPts val="1900"/>
              <a:buChar char="•"/>
              <a:defRPr/>
            </a:lvl9pPr>
          </a:lstStyle>
          <a:p/>
        </p:txBody>
      </p:sp>
      <p:sp>
        <p:nvSpPr>
          <p:cNvPr id="20" name="Google Shape;20;p3"/>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3"/>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 name="Google Shape;22;p3"/>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805782" y="23503469"/>
            <a:ext cx="19431000" cy="7264200"/>
          </a:xfrm>
          <a:prstGeom prst="rect">
            <a:avLst/>
          </a:prstGeom>
          <a:noFill/>
          <a:ln>
            <a:noFill/>
          </a:ln>
        </p:spPr>
        <p:txBody>
          <a:bodyPr anchorCtr="0" anchor="t" bIns="164700" lIns="329425" spcFirstLastPara="1" rIns="329425" wrap="square" tIns="164700">
            <a:normAutofit/>
          </a:bodyPr>
          <a:lstStyle>
            <a:lvl1pPr lvl="0" algn="l">
              <a:lnSpc>
                <a:spcPct val="100000"/>
              </a:lnSpc>
              <a:spcBef>
                <a:spcPts val="0"/>
              </a:spcBef>
              <a:spcAft>
                <a:spcPts val="0"/>
              </a:spcAft>
              <a:buClr>
                <a:schemeClr val="dk1"/>
              </a:buClr>
              <a:buSzPts val="14400"/>
              <a:buFont typeface="Calibri"/>
              <a:buNone/>
              <a:defRPr b="1" sz="1440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 name="Google Shape;25;p4"/>
          <p:cNvSpPr txBox="1"/>
          <p:nvPr>
            <p:ph idx="1" type="body"/>
          </p:nvPr>
        </p:nvSpPr>
        <p:spPr>
          <a:xfrm>
            <a:off x="1805782" y="15502472"/>
            <a:ext cx="19431000" cy="8001000"/>
          </a:xfrm>
          <a:prstGeom prst="rect">
            <a:avLst/>
          </a:prstGeom>
          <a:noFill/>
          <a:ln>
            <a:noFill/>
          </a:ln>
        </p:spPr>
        <p:txBody>
          <a:bodyPr anchorCtr="0" anchor="b" bIns="164700" lIns="329425" spcFirstLastPara="1" rIns="329425" wrap="square" tIns="164700">
            <a:normAutofit/>
          </a:bodyPr>
          <a:lstStyle>
            <a:lvl1pPr indent="-228600" lvl="0" marL="457200" algn="l">
              <a:lnSpc>
                <a:spcPct val="100000"/>
              </a:lnSpc>
              <a:spcBef>
                <a:spcPts val="1500"/>
              </a:spcBef>
              <a:spcAft>
                <a:spcPts val="0"/>
              </a:spcAft>
              <a:buClr>
                <a:srgbClr val="888888"/>
              </a:buClr>
              <a:buSzPts val="7300"/>
              <a:buNone/>
              <a:defRPr sz="7300">
                <a:solidFill>
                  <a:srgbClr val="888888"/>
                </a:solidFill>
              </a:defRPr>
            </a:lvl1pPr>
            <a:lvl2pPr indent="-228600" lvl="1" marL="914400" algn="l">
              <a:lnSpc>
                <a:spcPct val="100000"/>
              </a:lnSpc>
              <a:spcBef>
                <a:spcPts val="1300"/>
              </a:spcBef>
              <a:spcAft>
                <a:spcPts val="0"/>
              </a:spcAft>
              <a:buClr>
                <a:srgbClr val="888888"/>
              </a:buClr>
              <a:buSzPts val="6400"/>
              <a:buNone/>
              <a:defRPr sz="6400">
                <a:solidFill>
                  <a:srgbClr val="888888"/>
                </a:solidFill>
              </a:defRPr>
            </a:lvl2pPr>
            <a:lvl3pPr indent="-228600" lvl="2" marL="1371600" algn="l">
              <a:lnSpc>
                <a:spcPct val="100000"/>
              </a:lnSpc>
              <a:spcBef>
                <a:spcPts val="1100"/>
              </a:spcBef>
              <a:spcAft>
                <a:spcPts val="0"/>
              </a:spcAft>
              <a:buClr>
                <a:srgbClr val="888888"/>
              </a:buClr>
              <a:buSzPts val="5700"/>
              <a:buNone/>
              <a:defRPr sz="5700">
                <a:solidFill>
                  <a:srgbClr val="888888"/>
                </a:solidFill>
              </a:defRPr>
            </a:lvl3pPr>
            <a:lvl4pPr indent="-228600" lvl="3" marL="1828800" algn="l">
              <a:lnSpc>
                <a:spcPct val="100000"/>
              </a:lnSpc>
              <a:spcBef>
                <a:spcPts val="1000"/>
              </a:spcBef>
              <a:spcAft>
                <a:spcPts val="0"/>
              </a:spcAft>
              <a:buClr>
                <a:srgbClr val="888888"/>
              </a:buClr>
              <a:buSzPts val="5000"/>
              <a:buNone/>
              <a:defRPr sz="5000">
                <a:solidFill>
                  <a:srgbClr val="888888"/>
                </a:solidFill>
              </a:defRPr>
            </a:lvl4pPr>
            <a:lvl5pPr indent="-228600" lvl="4" marL="2286000" algn="l">
              <a:lnSpc>
                <a:spcPct val="100000"/>
              </a:lnSpc>
              <a:spcBef>
                <a:spcPts val="1000"/>
              </a:spcBef>
              <a:spcAft>
                <a:spcPts val="0"/>
              </a:spcAft>
              <a:buClr>
                <a:srgbClr val="888888"/>
              </a:buClr>
              <a:buSzPts val="5000"/>
              <a:buNone/>
              <a:defRPr sz="5000">
                <a:solidFill>
                  <a:srgbClr val="888888"/>
                </a:solidFill>
              </a:defRPr>
            </a:lvl5pPr>
            <a:lvl6pPr indent="-228600" lvl="5" marL="2743200" algn="l">
              <a:lnSpc>
                <a:spcPct val="100000"/>
              </a:lnSpc>
              <a:spcBef>
                <a:spcPts val="1000"/>
              </a:spcBef>
              <a:spcAft>
                <a:spcPts val="0"/>
              </a:spcAft>
              <a:buClr>
                <a:srgbClr val="888888"/>
              </a:buClr>
              <a:buSzPts val="5000"/>
              <a:buNone/>
              <a:defRPr sz="5000">
                <a:solidFill>
                  <a:srgbClr val="888888"/>
                </a:solidFill>
              </a:defRPr>
            </a:lvl6pPr>
            <a:lvl7pPr indent="-228600" lvl="6" marL="3200400" algn="l">
              <a:lnSpc>
                <a:spcPct val="100000"/>
              </a:lnSpc>
              <a:spcBef>
                <a:spcPts val="1000"/>
              </a:spcBef>
              <a:spcAft>
                <a:spcPts val="0"/>
              </a:spcAft>
              <a:buClr>
                <a:srgbClr val="888888"/>
              </a:buClr>
              <a:buSzPts val="5000"/>
              <a:buNone/>
              <a:defRPr sz="5000">
                <a:solidFill>
                  <a:srgbClr val="888888"/>
                </a:solidFill>
              </a:defRPr>
            </a:lvl7pPr>
            <a:lvl8pPr indent="-228600" lvl="7" marL="3657600" algn="l">
              <a:lnSpc>
                <a:spcPct val="100000"/>
              </a:lnSpc>
              <a:spcBef>
                <a:spcPts val="1000"/>
              </a:spcBef>
              <a:spcAft>
                <a:spcPts val="0"/>
              </a:spcAft>
              <a:buClr>
                <a:srgbClr val="888888"/>
              </a:buClr>
              <a:buSzPts val="5000"/>
              <a:buNone/>
              <a:defRPr sz="5000">
                <a:solidFill>
                  <a:srgbClr val="888888"/>
                </a:solidFill>
              </a:defRPr>
            </a:lvl8pPr>
            <a:lvl9pPr indent="-228600" lvl="8" marL="4114800" algn="l">
              <a:lnSpc>
                <a:spcPct val="100000"/>
              </a:lnSpc>
              <a:spcBef>
                <a:spcPts val="1000"/>
              </a:spcBef>
              <a:spcAft>
                <a:spcPts val="0"/>
              </a:spcAft>
              <a:buClr>
                <a:srgbClr val="888888"/>
              </a:buClr>
              <a:buSzPts val="5000"/>
              <a:buNone/>
              <a:defRPr sz="5000">
                <a:solidFill>
                  <a:srgbClr val="888888"/>
                </a:solidFill>
              </a:defRPr>
            </a:lvl9pPr>
          </a:lstStyle>
          <a:p/>
        </p:txBody>
      </p:sp>
      <p:sp>
        <p:nvSpPr>
          <p:cNvPr id="26" name="Google Shape;26;p4"/>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4"/>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 name="Google Shape;28;p4"/>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 name="Google Shape;31;p5"/>
          <p:cNvSpPr txBox="1"/>
          <p:nvPr>
            <p:ph idx="1" type="body"/>
          </p:nvPr>
        </p:nvSpPr>
        <p:spPr>
          <a:xfrm>
            <a:off x="1143000" y="8534403"/>
            <a:ext cx="10096500" cy="24138000"/>
          </a:xfrm>
          <a:prstGeom prst="rect">
            <a:avLst/>
          </a:prstGeom>
          <a:noFill/>
          <a:ln>
            <a:noFill/>
          </a:ln>
        </p:spPr>
        <p:txBody>
          <a:bodyPr anchorCtr="0" anchor="t" bIns="164700" lIns="329425" spcFirstLastPara="1" rIns="329425" wrap="square" tIns="164700">
            <a:normAutofit/>
          </a:bodyPr>
          <a:lstStyle>
            <a:lvl1pPr indent="-869950" lvl="0" marL="457200" algn="l">
              <a:lnSpc>
                <a:spcPct val="100000"/>
              </a:lnSpc>
              <a:spcBef>
                <a:spcPts val="2000"/>
              </a:spcBef>
              <a:spcAft>
                <a:spcPts val="0"/>
              </a:spcAft>
              <a:buClr>
                <a:schemeClr val="dk1"/>
              </a:buClr>
              <a:buSzPts val="10100"/>
              <a:buChar char="•"/>
              <a:defRPr sz="10100"/>
            </a:lvl1pPr>
            <a:lvl2pPr indent="-774700" lvl="1" marL="914400" algn="l">
              <a:lnSpc>
                <a:spcPct val="100000"/>
              </a:lnSpc>
              <a:spcBef>
                <a:spcPts val="1700"/>
              </a:spcBef>
              <a:spcAft>
                <a:spcPts val="0"/>
              </a:spcAft>
              <a:buClr>
                <a:schemeClr val="dk1"/>
              </a:buClr>
              <a:buSzPts val="8600"/>
              <a:buChar char="–"/>
              <a:defRPr sz="8600"/>
            </a:lvl2pPr>
            <a:lvl3pPr indent="-692150" lvl="2" marL="1371600" algn="l">
              <a:lnSpc>
                <a:spcPct val="100000"/>
              </a:lnSpc>
              <a:spcBef>
                <a:spcPts val="1500"/>
              </a:spcBef>
              <a:spcAft>
                <a:spcPts val="0"/>
              </a:spcAft>
              <a:buClr>
                <a:schemeClr val="dk1"/>
              </a:buClr>
              <a:buSzPts val="7300"/>
              <a:buChar char="•"/>
              <a:defRPr sz="7300"/>
            </a:lvl3pPr>
            <a:lvl4pPr indent="-635000" lvl="3" marL="1828800" algn="l">
              <a:lnSpc>
                <a:spcPct val="100000"/>
              </a:lnSpc>
              <a:spcBef>
                <a:spcPts val="1300"/>
              </a:spcBef>
              <a:spcAft>
                <a:spcPts val="0"/>
              </a:spcAft>
              <a:buClr>
                <a:schemeClr val="dk1"/>
              </a:buClr>
              <a:buSzPts val="6400"/>
              <a:buChar char="–"/>
              <a:defRPr sz="6400"/>
            </a:lvl4pPr>
            <a:lvl5pPr indent="-635000" lvl="4" marL="2286000" algn="l">
              <a:lnSpc>
                <a:spcPct val="100000"/>
              </a:lnSpc>
              <a:spcBef>
                <a:spcPts val="1300"/>
              </a:spcBef>
              <a:spcAft>
                <a:spcPts val="0"/>
              </a:spcAft>
              <a:buClr>
                <a:schemeClr val="dk1"/>
              </a:buClr>
              <a:buSzPts val="6400"/>
              <a:buChar char="»"/>
              <a:defRPr sz="6400"/>
            </a:lvl5pPr>
            <a:lvl6pPr indent="-635000" lvl="5" marL="2743200" algn="l">
              <a:lnSpc>
                <a:spcPct val="100000"/>
              </a:lnSpc>
              <a:spcBef>
                <a:spcPts val="1300"/>
              </a:spcBef>
              <a:spcAft>
                <a:spcPts val="0"/>
              </a:spcAft>
              <a:buClr>
                <a:schemeClr val="dk1"/>
              </a:buClr>
              <a:buSzPts val="6400"/>
              <a:buChar char="•"/>
              <a:defRPr sz="6400"/>
            </a:lvl6pPr>
            <a:lvl7pPr indent="-635000" lvl="6" marL="3200400" algn="l">
              <a:lnSpc>
                <a:spcPct val="100000"/>
              </a:lnSpc>
              <a:spcBef>
                <a:spcPts val="1300"/>
              </a:spcBef>
              <a:spcAft>
                <a:spcPts val="0"/>
              </a:spcAft>
              <a:buClr>
                <a:schemeClr val="dk1"/>
              </a:buClr>
              <a:buSzPts val="6400"/>
              <a:buChar char="•"/>
              <a:defRPr sz="6400"/>
            </a:lvl7pPr>
            <a:lvl8pPr indent="-635000" lvl="7" marL="3657600" algn="l">
              <a:lnSpc>
                <a:spcPct val="100000"/>
              </a:lnSpc>
              <a:spcBef>
                <a:spcPts val="1300"/>
              </a:spcBef>
              <a:spcAft>
                <a:spcPts val="0"/>
              </a:spcAft>
              <a:buClr>
                <a:schemeClr val="dk1"/>
              </a:buClr>
              <a:buSzPts val="6400"/>
              <a:buChar char="•"/>
              <a:defRPr sz="6400"/>
            </a:lvl8pPr>
            <a:lvl9pPr indent="-635000" lvl="8" marL="4114800" algn="l">
              <a:lnSpc>
                <a:spcPct val="100000"/>
              </a:lnSpc>
              <a:spcBef>
                <a:spcPts val="1300"/>
              </a:spcBef>
              <a:spcAft>
                <a:spcPts val="0"/>
              </a:spcAft>
              <a:buClr>
                <a:schemeClr val="dk1"/>
              </a:buClr>
              <a:buSzPts val="6400"/>
              <a:buChar char="•"/>
              <a:defRPr sz="6400"/>
            </a:lvl9pPr>
          </a:lstStyle>
          <a:p/>
        </p:txBody>
      </p:sp>
      <p:sp>
        <p:nvSpPr>
          <p:cNvPr id="32" name="Google Shape;32;p5"/>
          <p:cNvSpPr txBox="1"/>
          <p:nvPr>
            <p:ph idx="2" type="body"/>
          </p:nvPr>
        </p:nvSpPr>
        <p:spPr>
          <a:xfrm>
            <a:off x="11620500" y="8534403"/>
            <a:ext cx="10096500" cy="24138000"/>
          </a:xfrm>
          <a:prstGeom prst="rect">
            <a:avLst/>
          </a:prstGeom>
          <a:noFill/>
          <a:ln>
            <a:noFill/>
          </a:ln>
        </p:spPr>
        <p:txBody>
          <a:bodyPr anchorCtr="0" anchor="t" bIns="164700" lIns="329425" spcFirstLastPara="1" rIns="329425" wrap="square" tIns="164700">
            <a:normAutofit/>
          </a:bodyPr>
          <a:lstStyle>
            <a:lvl1pPr indent="-869950" lvl="0" marL="457200" algn="l">
              <a:lnSpc>
                <a:spcPct val="100000"/>
              </a:lnSpc>
              <a:spcBef>
                <a:spcPts val="2000"/>
              </a:spcBef>
              <a:spcAft>
                <a:spcPts val="0"/>
              </a:spcAft>
              <a:buClr>
                <a:schemeClr val="dk1"/>
              </a:buClr>
              <a:buSzPts val="10100"/>
              <a:buChar char="•"/>
              <a:defRPr sz="10100"/>
            </a:lvl1pPr>
            <a:lvl2pPr indent="-774700" lvl="1" marL="914400" algn="l">
              <a:lnSpc>
                <a:spcPct val="100000"/>
              </a:lnSpc>
              <a:spcBef>
                <a:spcPts val="1700"/>
              </a:spcBef>
              <a:spcAft>
                <a:spcPts val="0"/>
              </a:spcAft>
              <a:buClr>
                <a:schemeClr val="dk1"/>
              </a:buClr>
              <a:buSzPts val="8600"/>
              <a:buChar char="–"/>
              <a:defRPr sz="8600"/>
            </a:lvl2pPr>
            <a:lvl3pPr indent="-692150" lvl="2" marL="1371600" algn="l">
              <a:lnSpc>
                <a:spcPct val="100000"/>
              </a:lnSpc>
              <a:spcBef>
                <a:spcPts val="1500"/>
              </a:spcBef>
              <a:spcAft>
                <a:spcPts val="0"/>
              </a:spcAft>
              <a:buClr>
                <a:schemeClr val="dk1"/>
              </a:buClr>
              <a:buSzPts val="7300"/>
              <a:buChar char="•"/>
              <a:defRPr sz="7300"/>
            </a:lvl3pPr>
            <a:lvl4pPr indent="-635000" lvl="3" marL="1828800" algn="l">
              <a:lnSpc>
                <a:spcPct val="100000"/>
              </a:lnSpc>
              <a:spcBef>
                <a:spcPts val="1300"/>
              </a:spcBef>
              <a:spcAft>
                <a:spcPts val="0"/>
              </a:spcAft>
              <a:buClr>
                <a:schemeClr val="dk1"/>
              </a:buClr>
              <a:buSzPts val="6400"/>
              <a:buChar char="–"/>
              <a:defRPr sz="6400"/>
            </a:lvl4pPr>
            <a:lvl5pPr indent="-635000" lvl="4" marL="2286000" algn="l">
              <a:lnSpc>
                <a:spcPct val="100000"/>
              </a:lnSpc>
              <a:spcBef>
                <a:spcPts val="1300"/>
              </a:spcBef>
              <a:spcAft>
                <a:spcPts val="0"/>
              </a:spcAft>
              <a:buClr>
                <a:schemeClr val="dk1"/>
              </a:buClr>
              <a:buSzPts val="6400"/>
              <a:buChar char="»"/>
              <a:defRPr sz="6400"/>
            </a:lvl5pPr>
            <a:lvl6pPr indent="-635000" lvl="5" marL="2743200" algn="l">
              <a:lnSpc>
                <a:spcPct val="100000"/>
              </a:lnSpc>
              <a:spcBef>
                <a:spcPts val="1300"/>
              </a:spcBef>
              <a:spcAft>
                <a:spcPts val="0"/>
              </a:spcAft>
              <a:buClr>
                <a:schemeClr val="dk1"/>
              </a:buClr>
              <a:buSzPts val="6400"/>
              <a:buChar char="•"/>
              <a:defRPr sz="6400"/>
            </a:lvl6pPr>
            <a:lvl7pPr indent="-635000" lvl="6" marL="3200400" algn="l">
              <a:lnSpc>
                <a:spcPct val="100000"/>
              </a:lnSpc>
              <a:spcBef>
                <a:spcPts val="1300"/>
              </a:spcBef>
              <a:spcAft>
                <a:spcPts val="0"/>
              </a:spcAft>
              <a:buClr>
                <a:schemeClr val="dk1"/>
              </a:buClr>
              <a:buSzPts val="6400"/>
              <a:buChar char="•"/>
              <a:defRPr sz="6400"/>
            </a:lvl7pPr>
            <a:lvl8pPr indent="-635000" lvl="7" marL="3657600" algn="l">
              <a:lnSpc>
                <a:spcPct val="100000"/>
              </a:lnSpc>
              <a:spcBef>
                <a:spcPts val="1300"/>
              </a:spcBef>
              <a:spcAft>
                <a:spcPts val="0"/>
              </a:spcAft>
              <a:buClr>
                <a:schemeClr val="dk1"/>
              </a:buClr>
              <a:buSzPts val="6400"/>
              <a:buChar char="•"/>
              <a:defRPr sz="6400"/>
            </a:lvl8pPr>
            <a:lvl9pPr indent="-635000" lvl="8" marL="4114800" algn="l">
              <a:lnSpc>
                <a:spcPct val="100000"/>
              </a:lnSpc>
              <a:spcBef>
                <a:spcPts val="1300"/>
              </a:spcBef>
              <a:spcAft>
                <a:spcPts val="0"/>
              </a:spcAft>
              <a:buClr>
                <a:schemeClr val="dk1"/>
              </a:buClr>
              <a:buSzPts val="6400"/>
              <a:buChar char="•"/>
              <a:defRPr sz="6400"/>
            </a:lvl9pPr>
          </a:lstStyle>
          <a:p/>
        </p:txBody>
      </p:sp>
      <p:sp>
        <p:nvSpPr>
          <p:cNvPr id="33" name="Google Shape;33;p5"/>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 name="Google Shape;34;p5"/>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5" name="Google Shape;35;p5"/>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59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 name="Google Shape;38;p6"/>
          <p:cNvSpPr txBox="1"/>
          <p:nvPr>
            <p:ph idx="1" type="body"/>
          </p:nvPr>
        </p:nvSpPr>
        <p:spPr>
          <a:xfrm>
            <a:off x="1143001" y="8187272"/>
            <a:ext cx="10100400" cy="3411600"/>
          </a:xfrm>
          <a:prstGeom prst="rect">
            <a:avLst/>
          </a:prstGeom>
          <a:noFill/>
          <a:ln>
            <a:noFill/>
          </a:ln>
        </p:spPr>
        <p:txBody>
          <a:bodyPr anchorCtr="0" anchor="b" bIns="164700" lIns="329425" spcFirstLastPara="1" rIns="329425" wrap="square" tIns="164700">
            <a:normAutofit/>
          </a:bodyPr>
          <a:lstStyle>
            <a:lvl1pPr indent="-228600" lvl="0" marL="457200" algn="l">
              <a:lnSpc>
                <a:spcPct val="100000"/>
              </a:lnSpc>
              <a:spcBef>
                <a:spcPts val="1700"/>
              </a:spcBef>
              <a:spcAft>
                <a:spcPts val="0"/>
              </a:spcAft>
              <a:buClr>
                <a:schemeClr val="dk1"/>
              </a:buClr>
              <a:buSzPts val="8600"/>
              <a:buNone/>
              <a:defRPr b="1" sz="8600"/>
            </a:lvl1pPr>
            <a:lvl2pPr indent="-228600" lvl="1" marL="914400" algn="l">
              <a:lnSpc>
                <a:spcPct val="100000"/>
              </a:lnSpc>
              <a:spcBef>
                <a:spcPts val="1500"/>
              </a:spcBef>
              <a:spcAft>
                <a:spcPts val="0"/>
              </a:spcAft>
              <a:buClr>
                <a:schemeClr val="dk1"/>
              </a:buClr>
              <a:buSzPts val="7300"/>
              <a:buNone/>
              <a:defRPr b="1" sz="7300"/>
            </a:lvl2pPr>
            <a:lvl3pPr indent="-228600" lvl="2" marL="1371600" algn="l">
              <a:lnSpc>
                <a:spcPct val="100000"/>
              </a:lnSpc>
              <a:spcBef>
                <a:spcPts val="1300"/>
              </a:spcBef>
              <a:spcAft>
                <a:spcPts val="0"/>
              </a:spcAft>
              <a:buClr>
                <a:schemeClr val="dk1"/>
              </a:buClr>
              <a:buSzPts val="6400"/>
              <a:buNone/>
              <a:defRPr b="1" sz="6400"/>
            </a:lvl3pPr>
            <a:lvl4pPr indent="-228600" lvl="3" marL="1828800" algn="l">
              <a:lnSpc>
                <a:spcPct val="100000"/>
              </a:lnSpc>
              <a:spcBef>
                <a:spcPts val="1100"/>
              </a:spcBef>
              <a:spcAft>
                <a:spcPts val="0"/>
              </a:spcAft>
              <a:buClr>
                <a:schemeClr val="dk1"/>
              </a:buClr>
              <a:buSzPts val="5700"/>
              <a:buNone/>
              <a:defRPr b="1" sz="5700"/>
            </a:lvl4pPr>
            <a:lvl5pPr indent="-228600" lvl="4" marL="2286000" algn="l">
              <a:lnSpc>
                <a:spcPct val="100000"/>
              </a:lnSpc>
              <a:spcBef>
                <a:spcPts val="1100"/>
              </a:spcBef>
              <a:spcAft>
                <a:spcPts val="0"/>
              </a:spcAft>
              <a:buClr>
                <a:schemeClr val="dk1"/>
              </a:buClr>
              <a:buSzPts val="5700"/>
              <a:buNone/>
              <a:defRPr b="1" sz="5700"/>
            </a:lvl5pPr>
            <a:lvl6pPr indent="-228600" lvl="5" marL="2743200" algn="l">
              <a:lnSpc>
                <a:spcPct val="100000"/>
              </a:lnSpc>
              <a:spcBef>
                <a:spcPts val="1100"/>
              </a:spcBef>
              <a:spcAft>
                <a:spcPts val="0"/>
              </a:spcAft>
              <a:buClr>
                <a:schemeClr val="dk1"/>
              </a:buClr>
              <a:buSzPts val="5700"/>
              <a:buNone/>
              <a:defRPr b="1" sz="5700"/>
            </a:lvl6pPr>
            <a:lvl7pPr indent="-228600" lvl="6" marL="3200400" algn="l">
              <a:lnSpc>
                <a:spcPct val="100000"/>
              </a:lnSpc>
              <a:spcBef>
                <a:spcPts val="1100"/>
              </a:spcBef>
              <a:spcAft>
                <a:spcPts val="0"/>
              </a:spcAft>
              <a:buClr>
                <a:schemeClr val="dk1"/>
              </a:buClr>
              <a:buSzPts val="5700"/>
              <a:buNone/>
              <a:defRPr b="1" sz="5700"/>
            </a:lvl7pPr>
            <a:lvl8pPr indent="-228600" lvl="7" marL="3657600" algn="l">
              <a:lnSpc>
                <a:spcPct val="100000"/>
              </a:lnSpc>
              <a:spcBef>
                <a:spcPts val="1100"/>
              </a:spcBef>
              <a:spcAft>
                <a:spcPts val="0"/>
              </a:spcAft>
              <a:buClr>
                <a:schemeClr val="dk1"/>
              </a:buClr>
              <a:buSzPts val="5700"/>
              <a:buNone/>
              <a:defRPr b="1" sz="5700"/>
            </a:lvl8pPr>
            <a:lvl9pPr indent="-228600" lvl="8" marL="4114800" algn="l">
              <a:lnSpc>
                <a:spcPct val="100000"/>
              </a:lnSpc>
              <a:spcBef>
                <a:spcPts val="1100"/>
              </a:spcBef>
              <a:spcAft>
                <a:spcPts val="0"/>
              </a:spcAft>
              <a:buClr>
                <a:schemeClr val="dk1"/>
              </a:buClr>
              <a:buSzPts val="5700"/>
              <a:buNone/>
              <a:defRPr b="1" sz="5700"/>
            </a:lvl9pPr>
          </a:lstStyle>
          <a:p/>
        </p:txBody>
      </p:sp>
      <p:sp>
        <p:nvSpPr>
          <p:cNvPr id="39" name="Google Shape;39;p6"/>
          <p:cNvSpPr txBox="1"/>
          <p:nvPr>
            <p:ph idx="2" type="body"/>
          </p:nvPr>
        </p:nvSpPr>
        <p:spPr>
          <a:xfrm>
            <a:off x="1143001" y="11599334"/>
            <a:ext cx="10100400" cy="21073200"/>
          </a:xfrm>
          <a:prstGeom prst="rect">
            <a:avLst/>
          </a:prstGeom>
          <a:noFill/>
          <a:ln>
            <a:noFill/>
          </a:ln>
        </p:spPr>
        <p:txBody>
          <a:bodyPr anchorCtr="0" anchor="t" bIns="164700" lIns="329425" spcFirstLastPara="1" rIns="329425" wrap="square" tIns="164700">
            <a:normAutofit/>
          </a:bodyPr>
          <a:lstStyle>
            <a:lvl1pPr indent="-774700" lvl="0" marL="457200" algn="l">
              <a:lnSpc>
                <a:spcPct val="100000"/>
              </a:lnSpc>
              <a:spcBef>
                <a:spcPts val="1700"/>
              </a:spcBef>
              <a:spcAft>
                <a:spcPts val="0"/>
              </a:spcAft>
              <a:buClr>
                <a:schemeClr val="dk1"/>
              </a:buClr>
              <a:buSzPts val="8600"/>
              <a:buChar char="•"/>
              <a:defRPr sz="8600"/>
            </a:lvl1pPr>
            <a:lvl2pPr indent="-692150" lvl="1" marL="914400" algn="l">
              <a:lnSpc>
                <a:spcPct val="100000"/>
              </a:lnSpc>
              <a:spcBef>
                <a:spcPts val="1500"/>
              </a:spcBef>
              <a:spcAft>
                <a:spcPts val="0"/>
              </a:spcAft>
              <a:buClr>
                <a:schemeClr val="dk1"/>
              </a:buClr>
              <a:buSzPts val="7300"/>
              <a:buChar char="–"/>
              <a:defRPr sz="7300"/>
            </a:lvl2pPr>
            <a:lvl3pPr indent="-635000" lvl="2" marL="1371600" algn="l">
              <a:lnSpc>
                <a:spcPct val="100000"/>
              </a:lnSpc>
              <a:spcBef>
                <a:spcPts val="1300"/>
              </a:spcBef>
              <a:spcAft>
                <a:spcPts val="0"/>
              </a:spcAft>
              <a:buClr>
                <a:schemeClr val="dk1"/>
              </a:buClr>
              <a:buSzPts val="6400"/>
              <a:buChar char="•"/>
              <a:defRPr sz="6400"/>
            </a:lvl3pPr>
            <a:lvl4pPr indent="-590550" lvl="3" marL="1828800" algn="l">
              <a:lnSpc>
                <a:spcPct val="100000"/>
              </a:lnSpc>
              <a:spcBef>
                <a:spcPts val="1100"/>
              </a:spcBef>
              <a:spcAft>
                <a:spcPts val="0"/>
              </a:spcAft>
              <a:buClr>
                <a:schemeClr val="dk1"/>
              </a:buClr>
              <a:buSzPts val="5700"/>
              <a:buChar char="–"/>
              <a:defRPr sz="5700"/>
            </a:lvl4pPr>
            <a:lvl5pPr indent="-590550" lvl="4" marL="2286000" algn="l">
              <a:lnSpc>
                <a:spcPct val="100000"/>
              </a:lnSpc>
              <a:spcBef>
                <a:spcPts val="1100"/>
              </a:spcBef>
              <a:spcAft>
                <a:spcPts val="0"/>
              </a:spcAft>
              <a:buClr>
                <a:schemeClr val="dk1"/>
              </a:buClr>
              <a:buSzPts val="5700"/>
              <a:buChar char="»"/>
              <a:defRPr sz="5700"/>
            </a:lvl5pPr>
            <a:lvl6pPr indent="-590550" lvl="5" marL="2743200" algn="l">
              <a:lnSpc>
                <a:spcPct val="100000"/>
              </a:lnSpc>
              <a:spcBef>
                <a:spcPts val="1100"/>
              </a:spcBef>
              <a:spcAft>
                <a:spcPts val="0"/>
              </a:spcAft>
              <a:buClr>
                <a:schemeClr val="dk1"/>
              </a:buClr>
              <a:buSzPts val="5700"/>
              <a:buChar char="•"/>
              <a:defRPr sz="5700"/>
            </a:lvl6pPr>
            <a:lvl7pPr indent="-590550" lvl="6" marL="3200400" algn="l">
              <a:lnSpc>
                <a:spcPct val="100000"/>
              </a:lnSpc>
              <a:spcBef>
                <a:spcPts val="1100"/>
              </a:spcBef>
              <a:spcAft>
                <a:spcPts val="0"/>
              </a:spcAft>
              <a:buClr>
                <a:schemeClr val="dk1"/>
              </a:buClr>
              <a:buSzPts val="5700"/>
              <a:buChar char="•"/>
              <a:defRPr sz="5700"/>
            </a:lvl7pPr>
            <a:lvl8pPr indent="-590550" lvl="7" marL="3657600" algn="l">
              <a:lnSpc>
                <a:spcPct val="100000"/>
              </a:lnSpc>
              <a:spcBef>
                <a:spcPts val="1100"/>
              </a:spcBef>
              <a:spcAft>
                <a:spcPts val="0"/>
              </a:spcAft>
              <a:buClr>
                <a:schemeClr val="dk1"/>
              </a:buClr>
              <a:buSzPts val="5700"/>
              <a:buChar char="•"/>
              <a:defRPr sz="5700"/>
            </a:lvl8pPr>
            <a:lvl9pPr indent="-590550" lvl="8" marL="4114800" algn="l">
              <a:lnSpc>
                <a:spcPct val="100000"/>
              </a:lnSpc>
              <a:spcBef>
                <a:spcPts val="1100"/>
              </a:spcBef>
              <a:spcAft>
                <a:spcPts val="0"/>
              </a:spcAft>
              <a:buClr>
                <a:schemeClr val="dk1"/>
              </a:buClr>
              <a:buSzPts val="5700"/>
              <a:buChar char="•"/>
              <a:defRPr sz="5700"/>
            </a:lvl9pPr>
          </a:lstStyle>
          <a:p/>
        </p:txBody>
      </p:sp>
      <p:sp>
        <p:nvSpPr>
          <p:cNvPr id="40" name="Google Shape;40;p6"/>
          <p:cNvSpPr txBox="1"/>
          <p:nvPr>
            <p:ph idx="3" type="body"/>
          </p:nvPr>
        </p:nvSpPr>
        <p:spPr>
          <a:xfrm>
            <a:off x="11612564" y="8187272"/>
            <a:ext cx="10104600" cy="3411600"/>
          </a:xfrm>
          <a:prstGeom prst="rect">
            <a:avLst/>
          </a:prstGeom>
          <a:noFill/>
          <a:ln>
            <a:noFill/>
          </a:ln>
        </p:spPr>
        <p:txBody>
          <a:bodyPr anchorCtr="0" anchor="b" bIns="164700" lIns="329425" spcFirstLastPara="1" rIns="329425" wrap="square" tIns="164700">
            <a:normAutofit/>
          </a:bodyPr>
          <a:lstStyle>
            <a:lvl1pPr indent="-228600" lvl="0" marL="457200" algn="l">
              <a:lnSpc>
                <a:spcPct val="100000"/>
              </a:lnSpc>
              <a:spcBef>
                <a:spcPts val="1700"/>
              </a:spcBef>
              <a:spcAft>
                <a:spcPts val="0"/>
              </a:spcAft>
              <a:buClr>
                <a:schemeClr val="dk1"/>
              </a:buClr>
              <a:buSzPts val="8600"/>
              <a:buNone/>
              <a:defRPr b="1" sz="8600"/>
            </a:lvl1pPr>
            <a:lvl2pPr indent="-228600" lvl="1" marL="914400" algn="l">
              <a:lnSpc>
                <a:spcPct val="100000"/>
              </a:lnSpc>
              <a:spcBef>
                <a:spcPts val="1500"/>
              </a:spcBef>
              <a:spcAft>
                <a:spcPts val="0"/>
              </a:spcAft>
              <a:buClr>
                <a:schemeClr val="dk1"/>
              </a:buClr>
              <a:buSzPts val="7300"/>
              <a:buNone/>
              <a:defRPr b="1" sz="7300"/>
            </a:lvl2pPr>
            <a:lvl3pPr indent="-228600" lvl="2" marL="1371600" algn="l">
              <a:lnSpc>
                <a:spcPct val="100000"/>
              </a:lnSpc>
              <a:spcBef>
                <a:spcPts val="1300"/>
              </a:spcBef>
              <a:spcAft>
                <a:spcPts val="0"/>
              </a:spcAft>
              <a:buClr>
                <a:schemeClr val="dk1"/>
              </a:buClr>
              <a:buSzPts val="6400"/>
              <a:buNone/>
              <a:defRPr b="1" sz="6400"/>
            </a:lvl3pPr>
            <a:lvl4pPr indent="-228600" lvl="3" marL="1828800" algn="l">
              <a:lnSpc>
                <a:spcPct val="100000"/>
              </a:lnSpc>
              <a:spcBef>
                <a:spcPts val="1100"/>
              </a:spcBef>
              <a:spcAft>
                <a:spcPts val="0"/>
              </a:spcAft>
              <a:buClr>
                <a:schemeClr val="dk1"/>
              </a:buClr>
              <a:buSzPts val="5700"/>
              <a:buNone/>
              <a:defRPr b="1" sz="5700"/>
            </a:lvl4pPr>
            <a:lvl5pPr indent="-228600" lvl="4" marL="2286000" algn="l">
              <a:lnSpc>
                <a:spcPct val="100000"/>
              </a:lnSpc>
              <a:spcBef>
                <a:spcPts val="1100"/>
              </a:spcBef>
              <a:spcAft>
                <a:spcPts val="0"/>
              </a:spcAft>
              <a:buClr>
                <a:schemeClr val="dk1"/>
              </a:buClr>
              <a:buSzPts val="5700"/>
              <a:buNone/>
              <a:defRPr b="1" sz="5700"/>
            </a:lvl5pPr>
            <a:lvl6pPr indent="-228600" lvl="5" marL="2743200" algn="l">
              <a:lnSpc>
                <a:spcPct val="100000"/>
              </a:lnSpc>
              <a:spcBef>
                <a:spcPts val="1100"/>
              </a:spcBef>
              <a:spcAft>
                <a:spcPts val="0"/>
              </a:spcAft>
              <a:buClr>
                <a:schemeClr val="dk1"/>
              </a:buClr>
              <a:buSzPts val="5700"/>
              <a:buNone/>
              <a:defRPr b="1" sz="5700"/>
            </a:lvl6pPr>
            <a:lvl7pPr indent="-228600" lvl="6" marL="3200400" algn="l">
              <a:lnSpc>
                <a:spcPct val="100000"/>
              </a:lnSpc>
              <a:spcBef>
                <a:spcPts val="1100"/>
              </a:spcBef>
              <a:spcAft>
                <a:spcPts val="0"/>
              </a:spcAft>
              <a:buClr>
                <a:schemeClr val="dk1"/>
              </a:buClr>
              <a:buSzPts val="5700"/>
              <a:buNone/>
              <a:defRPr b="1" sz="5700"/>
            </a:lvl7pPr>
            <a:lvl8pPr indent="-228600" lvl="7" marL="3657600" algn="l">
              <a:lnSpc>
                <a:spcPct val="100000"/>
              </a:lnSpc>
              <a:spcBef>
                <a:spcPts val="1100"/>
              </a:spcBef>
              <a:spcAft>
                <a:spcPts val="0"/>
              </a:spcAft>
              <a:buClr>
                <a:schemeClr val="dk1"/>
              </a:buClr>
              <a:buSzPts val="5700"/>
              <a:buNone/>
              <a:defRPr b="1" sz="5700"/>
            </a:lvl8pPr>
            <a:lvl9pPr indent="-228600" lvl="8" marL="4114800" algn="l">
              <a:lnSpc>
                <a:spcPct val="100000"/>
              </a:lnSpc>
              <a:spcBef>
                <a:spcPts val="1100"/>
              </a:spcBef>
              <a:spcAft>
                <a:spcPts val="0"/>
              </a:spcAft>
              <a:buClr>
                <a:schemeClr val="dk1"/>
              </a:buClr>
              <a:buSzPts val="5700"/>
              <a:buNone/>
              <a:defRPr b="1" sz="5700"/>
            </a:lvl9pPr>
          </a:lstStyle>
          <a:p/>
        </p:txBody>
      </p:sp>
      <p:sp>
        <p:nvSpPr>
          <p:cNvPr id="41" name="Google Shape;41;p6"/>
          <p:cNvSpPr txBox="1"/>
          <p:nvPr>
            <p:ph idx="4" type="body"/>
          </p:nvPr>
        </p:nvSpPr>
        <p:spPr>
          <a:xfrm>
            <a:off x="11612564" y="11599334"/>
            <a:ext cx="10104600" cy="21073200"/>
          </a:xfrm>
          <a:prstGeom prst="rect">
            <a:avLst/>
          </a:prstGeom>
          <a:noFill/>
          <a:ln>
            <a:noFill/>
          </a:ln>
        </p:spPr>
        <p:txBody>
          <a:bodyPr anchorCtr="0" anchor="t" bIns="164700" lIns="329425" spcFirstLastPara="1" rIns="329425" wrap="square" tIns="164700">
            <a:normAutofit/>
          </a:bodyPr>
          <a:lstStyle>
            <a:lvl1pPr indent="-774700" lvl="0" marL="457200" algn="l">
              <a:lnSpc>
                <a:spcPct val="100000"/>
              </a:lnSpc>
              <a:spcBef>
                <a:spcPts val="1700"/>
              </a:spcBef>
              <a:spcAft>
                <a:spcPts val="0"/>
              </a:spcAft>
              <a:buClr>
                <a:schemeClr val="dk1"/>
              </a:buClr>
              <a:buSzPts val="8600"/>
              <a:buChar char="•"/>
              <a:defRPr sz="8600"/>
            </a:lvl1pPr>
            <a:lvl2pPr indent="-692150" lvl="1" marL="914400" algn="l">
              <a:lnSpc>
                <a:spcPct val="100000"/>
              </a:lnSpc>
              <a:spcBef>
                <a:spcPts val="1500"/>
              </a:spcBef>
              <a:spcAft>
                <a:spcPts val="0"/>
              </a:spcAft>
              <a:buClr>
                <a:schemeClr val="dk1"/>
              </a:buClr>
              <a:buSzPts val="7300"/>
              <a:buChar char="–"/>
              <a:defRPr sz="7300"/>
            </a:lvl2pPr>
            <a:lvl3pPr indent="-635000" lvl="2" marL="1371600" algn="l">
              <a:lnSpc>
                <a:spcPct val="100000"/>
              </a:lnSpc>
              <a:spcBef>
                <a:spcPts val="1300"/>
              </a:spcBef>
              <a:spcAft>
                <a:spcPts val="0"/>
              </a:spcAft>
              <a:buClr>
                <a:schemeClr val="dk1"/>
              </a:buClr>
              <a:buSzPts val="6400"/>
              <a:buChar char="•"/>
              <a:defRPr sz="6400"/>
            </a:lvl3pPr>
            <a:lvl4pPr indent="-590550" lvl="3" marL="1828800" algn="l">
              <a:lnSpc>
                <a:spcPct val="100000"/>
              </a:lnSpc>
              <a:spcBef>
                <a:spcPts val="1100"/>
              </a:spcBef>
              <a:spcAft>
                <a:spcPts val="0"/>
              </a:spcAft>
              <a:buClr>
                <a:schemeClr val="dk1"/>
              </a:buClr>
              <a:buSzPts val="5700"/>
              <a:buChar char="–"/>
              <a:defRPr sz="5700"/>
            </a:lvl4pPr>
            <a:lvl5pPr indent="-590550" lvl="4" marL="2286000" algn="l">
              <a:lnSpc>
                <a:spcPct val="100000"/>
              </a:lnSpc>
              <a:spcBef>
                <a:spcPts val="1100"/>
              </a:spcBef>
              <a:spcAft>
                <a:spcPts val="0"/>
              </a:spcAft>
              <a:buClr>
                <a:schemeClr val="dk1"/>
              </a:buClr>
              <a:buSzPts val="5700"/>
              <a:buChar char="»"/>
              <a:defRPr sz="5700"/>
            </a:lvl5pPr>
            <a:lvl6pPr indent="-590550" lvl="5" marL="2743200" algn="l">
              <a:lnSpc>
                <a:spcPct val="100000"/>
              </a:lnSpc>
              <a:spcBef>
                <a:spcPts val="1100"/>
              </a:spcBef>
              <a:spcAft>
                <a:spcPts val="0"/>
              </a:spcAft>
              <a:buClr>
                <a:schemeClr val="dk1"/>
              </a:buClr>
              <a:buSzPts val="5700"/>
              <a:buChar char="•"/>
              <a:defRPr sz="5700"/>
            </a:lvl6pPr>
            <a:lvl7pPr indent="-590550" lvl="6" marL="3200400" algn="l">
              <a:lnSpc>
                <a:spcPct val="100000"/>
              </a:lnSpc>
              <a:spcBef>
                <a:spcPts val="1100"/>
              </a:spcBef>
              <a:spcAft>
                <a:spcPts val="0"/>
              </a:spcAft>
              <a:buClr>
                <a:schemeClr val="dk1"/>
              </a:buClr>
              <a:buSzPts val="5700"/>
              <a:buChar char="•"/>
              <a:defRPr sz="5700"/>
            </a:lvl7pPr>
            <a:lvl8pPr indent="-590550" lvl="7" marL="3657600" algn="l">
              <a:lnSpc>
                <a:spcPct val="100000"/>
              </a:lnSpc>
              <a:spcBef>
                <a:spcPts val="1100"/>
              </a:spcBef>
              <a:spcAft>
                <a:spcPts val="0"/>
              </a:spcAft>
              <a:buClr>
                <a:schemeClr val="dk1"/>
              </a:buClr>
              <a:buSzPts val="5700"/>
              <a:buChar char="•"/>
              <a:defRPr sz="5700"/>
            </a:lvl8pPr>
            <a:lvl9pPr indent="-590550" lvl="8" marL="4114800" algn="l">
              <a:lnSpc>
                <a:spcPct val="100000"/>
              </a:lnSpc>
              <a:spcBef>
                <a:spcPts val="1100"/>
              </a:spcBef>
              <a:spcAft>
                <a:spcPts val="0"/>
              </a:spcAft>
              <a:buClr>
                <a:schemeClr val="dk1"/>
              </a:buClr>
              <a:buSzPts val="5700"/>
              <a:buChar char="•"/>
              <a:defRPr sz="5700"/>
            </a:lvl9pPr>
          </a:lstStyle>
          <a:p/>
        </p:txBody>
      </p:sp>
      <p:sp>
        <p:nvSpPr>
          <p:cNvPr id="42" name="Google Shape;42;p6"/>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 name="Google Shape;44;p6"/>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algn="ctr">
              <a:lnSpc>
                <a:spcPct val="10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 name="Google Shape;47;p7"/>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7"/>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7"/>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8"/>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8"/>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143001" y="1456267"/>
            <a:ext cx="7520700" cy="6198000"/>
          </a:xfrm>
          <a:prstGeom prst="rect">
            <a:avLst/>
          </a:prstGeom>
          <a:noFill/>
          <a:ln>
            <a:noFill/>
          </a:ln>
        </p:spPr>
        <p:txBody>
          <a:bodyPr anchorCtr="0" anchor="b" bIns="164700" lIns="329425" spcFirstLastPara="1" rIns="329425" wrap="square" tIns="164700">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 name="Google Shape;56;p9"/>
          <p:cNvSpPr txBox="1"/>
          <p:nvPr>
            <p:ph idx="1" type="body"/>
          </p:nvPr>
        </p:nvSpPr>
        <p:spPr>
          <a:xfrm>
            <a:off x="8937625" y="1456270"/>
            <a:ext cx="12779400" cy="31216800"/>
          </a:xfrm>
          <a:prstGeom prst="rect">
            <a:avLst/>
          </a:prstGeom>
          <a:noFill/>
          <a:ln>
            <a:noFill/>
          </a:ln>
        </p:spPr>
        <p:txBody>
          <a:bodyPr anchorCtr="0" anchor="t" bIns="164700" lIns="329425" spcFirstLastPara="1" rIns="329425" wrap="square" tIns="164700">
            <a:normAutofit/>
          </a:bodyPr>
          <a:lstStyle>
            <a:lvl1pPr indent="-965200" lvl="0" marL="457200" algn="l">
              <a:lnSpc>
                <a:spcPct val="100000"/>
              </a:lnSpc>
              <a:spcBef>
                <a:spcPts val="2300"/>
              </a:spcBef>
              <a:spcAft>
                <a:spcPts val="0"/>
              </a:spcAft>
              <a:buClr>
                <a:schemeClr val="dk1"/>
              </a:buClr>
              <a:buSzPts val="11600"/>
              <a:buChar char="•"/>
              <a:defRPr sz="11600"/>
            </a:lvl1pPr>
            <a:lvl2pPr indent="-869950" lvl="1" marL="914400" algn="l">
              <a:lnSpc>
                <a:spcPct val="100000"/>
              </a:lnSpc>
              <a:spcBef>
                <a:spcPts val="2000"/>
              </a:spcBef>
              <a:spcAft>
                <a:spcPts val="0"/>
              </a:spcAft>
              <a:buClr>
                <a:schemeClr val="dk1"/>
              </a:buClr>
              <a:buSzPts val="10100"/>
              <a:buChar char="–"/>
              <a:defRPr sz="10100"/>
            </a:lvl2pPr>
            <a:lvl3pPr indent="-774700" lvl="2" marL="1371600" algn="l">
              <a:lnSpc>
                <a:spcPct val="100000"/>
              </a:lnSpc>
              <a:spcBef>
                <a:spcPts val="1700"/>
              </a:spcBef>
              <a:spcAft>
                <a:spcPts val="0"/>
              </a:spcAft>
              <a:buClr>
                <a:schemeClr val="dk1"/>
              </a:buClr>
              <a:buSzPts val="8600"/>
              <a:buChar char="•"/>
              <a:defRPr sz="8600"/>
            </a:lvl3pPr>
            <a:lvl4pPr indent="-692150" lvl="3" marL="1828800" algn="l">
              <a:lnSpc>
                <a:spcPct val="100000"/>
              </a:lnSpc>
              <a:spcBef>
                <a:spcPts val="1500"/>
              </a:spcBef>
              <a:spcAft>
                <a:spcPts val="0"/>
              </a:spcAft>
              <a:buClr>
                <a:schemeClr val="dk1"/>
              </a:buClr>
              <a:buSzPts val="7300"/>
              <a:buChar char="–"/>
              <a:defRPr sz="7300"/>
            </a:lvl4pPr>
            <a:lvl5pPr indent="-692150" lvl="4" marL="2286000" algn="l">
              <a:lnSpc>
                <a:spcPct val="100000"/>
              </a:lnSpc>
              <a:spcBef>
                <a:spcPts val="1500"/>
              </a:spcBef>
              <a:spcAft>
                <a:spcPts val="0"/>
              </a:spcAft>
              <a:buClr>
                <a:schemeClr val="dk1"/>
              </a:buClr>
              <a:buSzPts val="7300"/>
              <a:buChar char="»"/>
              <a:defRPr sz="7300"/>
            </a:lvl5pPr>
            <a:lvl6pPr indent="-692150" lvl="5" marL="2743200" algn="l">
              <a:lnSpc>
                <a:spcPct val="100000"/>
              </a:lnSpc>
              <a:spcBef>
                <a:spcPts val="1500"/>
              </a:spcBef>
              <a:spcAft>
                <a:spcPts val="0"/>
              </a:spcAft>
              <a:buClr>
                <a:schemeClr val="dk1"/>
              </a:buClr>
              <a:buSzPts val="7300"/>
              <a:buChar char="•"/>
              <a:defRPr sz="7300"/>
            </a:lvl6pPr>
            <a:lvl7pPr indent="-692150" lvl="6" marL="3200400" algn="l">
              <a:lnSpc>
                <a:spcPct val="100000"/>
              </a:lnSpc>
              <a:spcBef>
                <a:spcPts val="1500"/>
              </a:spcBef>
              <a:spcAft>
                <a:spcPts val="0"/>
              </a:spcAft>
              <a:buClr>
                <a:schemeClr val="dk1"/>
              </a:buClr>
              <a:buSzPts val="7300"/>
              <a:buChar char="•"/>
              <a:defRPr sz="7300"/>
            </a:lvl7pPr>
            <a:lvl8pPr indent="-692150" lvl="7" marL="3657600" algn="l">
              <a:lnSpc>
                <a:spcPct val="100000"/>
              </a:lnSpc>
              <a:spcBef>
                <a:spcPts val="1500"/>
              </a:spcBef>
              <a:spcAft>
                <a:spcPts val="0"/>
              </a:spcAft>
              <a:buClr>
                <a:schemeClr val="dk1"/>
              </a:buClr>
              <a:buSzPts val="7300"/>
              <a:buChar char="•"/>
              <a:defRPr sz="7300"/>
            </a:lvl8pPr>
            <a:lvl9pPr indent="-692150" lvl="8" marL="4114800" algn="l">
              <a:lnSpc>
                <a:spcPct val="100000"/>
              </a:lnSpc>
              <a:spcBef>
                <a:spcPts val="1500"/>
              </a:spcBef>
              <a:spcAft>
                <a:spcPts val="0"/>
              </a:spcAft>
              <a:buClr>
                <a:schemeClr val="dk1"/>
              </a:buClr>
              <a:buSzPts val="7300"/>
              <a:buChar char="•"/>
              <a:defRPr sz="7300"/>
            </a:lvl9pPr>
          </a:lstStyle>
          <a:p/>
        </p:txBody>
      </p:sp>
      <p:sp>
        <p:nvSpPr>
          <p:cNvPr id="57" name="Google Shape;57;p9"/>
          <p:cNvSpPr txBox="1"/>
          <p:nvPr>
            <p:ph idx="2" type="body"/>
          </p:nvPr>
        </p:nvSpPr>
        <p:spPr>
          <a:xfrm>
            <a:off x="1143001" y="7653870"/>
            <a:ext cx="7520700" cy="25018800"/>
          </a:xfrm>
          <a:prstGeom prst="rect">
            <a:avLst/>
          </a:prstGeom>
          <a:noFill/>
          <a:ln>
            <a:noFill/>
          </a:ln>
        </p:spPr>
        <p:txBody>
          <a:bodyPr anchorCtr="0" anchor="t" bIns="164700" lIns="329425" spcFirstLastPara="1" rIns="329425" wrap="square" tIns="164700">
            <a:normAutofit/>
          </a:bodyPr>
          <a:lstStyle>
            <a:lvl1pPr indent="-228600" lvl="0" marL="457200" algn="l">
              <a:lnSpc>
                <a:spcPct val="100000"/>
              </a:lnSpc>
              <a:spcBef>
                <a:spcPts val="1000"/>
              </a:spcBef>
              <a:spcAft>
                <a:spcPts val="0"/>
              </a:spcAft>
              <a:buClr>
                <a:schemeClr val="dk1"/>
              </a:buClr>
              <a:buSzPts val="5000"/>
              <a:buNone/>
              <a:defRPr sz="5000"/>
            </a:lvl1pPr>
            <a:lvl2pPr indent="-228600" lvl="1" marL="914400" algn="l">
              <a:lnSpc>
                <a:spcPct val="100000"/>
              </a:lnSpc>
              <a:spcBef>
                <a:spcPts val="900"/>
              </a:spcBef>
              <a:spcAft>
                <a:spcPts val="0"/>
              </a:spcAft>
              <a:buClr>
                <a:schemeClr val="dk1"/>
              </a:buClr>
              <a:buSzPts val="4300"/>
              <a:buNone/>
              <a:defRPr sz="4300"/>
            </a:lvl2pPr>
            <a:lvl3pPr indent="-228600" lvl="2" marL="1371600" algn="l">
              <a:lnSpc>
                <a:spcPct val="100000"/>
              </a:lnSpc>
              <a:spcBef>
                <a:spcPts val="700"/>
              </a:spcBef>
              <a:spcAft>
                <a:spcPts val="0"/>
              </a:spcAft>
              <a:buClr>
                <a:schemeClr val="dk1"/>
              </a:buClr>
              <a:buSzPts val="3600"/>
              <a:buNone/>
              <a:defRPr sz="3600"/>
            </a:lvl3pPr>
            <a:lvl4pPr indent="-228600" lvl="3" marL="1828800" algn="l">
              <a:lnSpc>
                <a:spcPct val="100000"/>
              </a:lnSpc>
              <a:spcBef>
                <a:spcPts val="700"/>
              </a:spcBef>
              <a:spcAft>
                <a:spcPts val="0"/>
              </a:spcAft>
              <a:buClr>
                <a:schemeClr val="dk1"/>
              </a:buClr>
              <a:buSzPts val="3300"/>
              <a:buNone/>
              <a:defRPr sz="3300"/>
            </a:lvl4pPr>
            <a:lvl5pPr indent="-228600" lvl="4" marL="2286000" algn="l">
              <a:lnSpc>
                <a:spcPct val="100000"/>
              </a:lnSpc>
              <a:spcBef>
                <a:spcPts val="700"/>
              </a:spcBef>
              <a:spcAft>
                <a:spcPts val="0"/>
              </a:spcAft>
              <a:buClr>
                <a:schemeClr val="dk1"/>
              </a:buClr>
              <a:buSzPts val="3300"/>
              <a:buNone/>
              <a:defRPr sz="3300"/>
            </a:lvl5pPr>
            <a:lvl6pPr indent="-228600" lvl="5" marL="2743200" algn="l">
              <a:lnSpc>
                <a:spcPct val="100000"/>
              </a:lnSpc>
              <a:spcBef>
                <a:spcPts val="700"/>
              </a:spcBef>
              <a:spcAft>
                <a:spcPts val="0"/>
              </a:spcAft>
              <a:buClr>
                <a:schemeClr val="dk1"/>
              </a:buClr>
              <a:buSzPts val="3300"/>
              <a:buNone/>
              <a:defRPr sz="3300"/>
            </a:lvl6pPr>
            <a:lvl7pPr indent="-228600" lvl="6" marL="3200400" algn="l">
              <a:lnSpc>
                <a:spcPct val="100000"/>
              </a:lnSpc>
              <a:spcBef>
                <a:spcPts val="700"/>
              </a:spcBef>
              <a:spcAft>
                <a:spcPts val="0"/>
              </a:spcAft>
              <a:buClr>
                <a:schemeClr val="dk1"/>
              </a:buClr>
              <a:buSzPts val="3300"/>
              <a:buNone/>
              <a:defRPr sz="3300"/>
            </a:lvl7pPr>
            <a:lvl8pPr indent="-228600" lvl="7" marL="3657600" algn="l">
              <a:lnSpc>
                <a:spcPct val="100000"/>
              </a:lnSpc>
              <a:spcBef>
                <a:spcPts val="700"/>
              </a:spcBef>
              <a:spcAft>
                <a:spcPts val="0"/>
              </a:spcAft>
              <a:buClr>
                <a:schemeClr val="dk1"/>
              </a:buClr>
              <a:buSzPts val="3300"/>
              <a:buNone/>
              <a:defRPr sz="3300"/>
            </a:lvl8pPr>
            <a:lvl9pPr indent="-228600" lvl="8" marL="4114800" algn="l">
              <a:lnSpc>
                <a:spcPct val="100000"/>
              </a:lnSpc>
              <a:spcBef>
                <a:spcPts val="700"/>
              </a:spcBef>
              <a:spcAft>
                <a:spcPts val="0"/>
              </a:spcAft>
              <a:buClr>
                <a:schemeClr val="dk1"/>
              </a:buClr>
              <a:buSzPts val="3300"/>
              <a:buNone/>
              <a:defRPr sz="3300"/>
            </a:lvl9pPr>
          </a:lstStyle>
          <a:p/>
        </p:txBody>
      </p:sp>
      <p:sp>
        <p:nvSpPr>
          <p:cNvPr id="58" name="Google Shape;58;p9"/>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9" name="Google Shape;59;p9"/>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9"/>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480720" y="25603200"/>
            <a:ext cx="13716000" cy="3022800"/>
          </a:xfrm>
          <a:prstGeom prst="rect">
            <a:avLst/>
          </a:prstGeom>
          <a:noFill/>
          <a:ln>
            <a:noFill/>
          </a:ln>
        </p:spPr>
        <p:txBody>
          <a:bodyPr anchorCtr="0" anchor="b" bIns="164700" lIns="329425" spcFirstLastPara="1" rIns="329425" wrap="square" tIns="164700">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3" name="Google Shape;63;p10"/>
          <p:cNvSpPr/>
          <p:nvPr>
            <p:ph idx="2" type="pic"/>
          </p:nvPr>
        </p:nvSpPr>
        <p:spPr>
          <a:xfrm>
            <a:off x="4480720" y="3268133"/>
            <a:ext cx="13716000" cy="21945600"/>
          </a:xfrm>
          <a:prstGeom prst="rect">
            <a:avLst/>
          </a:prstGeom>
          <a:noFill/>
          <a:ln>
            <a:noFill/>
          </a:ln>
        </p:spPr>
      </p:sp>
      <p:sp>
        <p:nvSpPr>
          <p:cNvPr id="64" name="Google Shape;64;p10"/>
          <p:cNvSpPr txBox="1"/>
          <p:nvPr>
            <p:ph idx="1" type="body"/>
          </p:nvPr>
        </p:nvSpPr>
        <p:spPr>
          <a:xfrm>
            <a:off x="4480720" y="28625802"/>
            <a:ext cx="13716000" cy="4292400"/>
          </a:xfrm>
          <a:prstGeom prst="rect">
            <a:avLst/>
          </a:prstGeom>
          <a:noFill/>
          <a:ln>
            <a:noFill/>
          </a:ln>
        </p:spPr>
        <p:txBody>
          <a:bodyPr anchorCtr="0" anchor="t" bIns="164700" lIns="329425" spcFirstLastPara="1" rIns="329425" wrap="square" tIns="164700">
            <a:normAutofit/>
          </a:bodyPr>
          <a:lstStyle>
            <a:lvl1pPr indent="-228600" lvl="0" marL="457200" algn="l">
              <a:lnSpc>
                <a:spcPct val="100000"/>
              </a:lnSpc>
              <a:spcBef>
                <a:spcPts val="1000"/>
              </a:spcBef>
              <a:spcAft>
                <a:spcPts val="0"/>
              </a:spcAft>
              <a:buClr>
                <a:schemeClr val="dk1"/>
              </a:buClr>
              <a:buSzPts val="5000"/>
              <a:buNone/>
              <a:defRPr sz="5000"/>
            </a:lvl1pPr>
            <a:lvl2pPr indent="-228600" lvl="1" marL="914400" algn="l">
              <a:lnSpc>
                <a:spcPct val="100000"/>
              </a:lnSpc>
              <a:spcBef>
                <a:spcPts val="900"/>
              </a:spcBef>
              <a:spcAft>
                <a:spcPts val="0"/>
              </a:spcAft>
              <a:buClr>
                <a:schemeClr val="dk1"/>
              </a:buClr>
              <a:buSzPts val="4300"/>
              <a:buNone/>
              <a:defRPr sz="4300"/>
            </a:lvl2pPr>
            <a:lvl3pPr indent="-228600" lvl="2" marL="1371600" algn="l">
              <a:lnSpc>
                <a:spcPct val="100000"/>
              </a:lnSpc>
              <a:spcBef>
                <a:spcPts val="700"/>
              </a:spcBef>
              <a:spcAft>
                <a:spcPts val="0"/>
              </a:spcAft>
              <a:buClr>
                <a:schemeClr val="dk1"/>
              </a:buClr>
              <a:buSzPts val="3600"/>
              <a:buNone/>
              <a:defRPr sz="3600"/>
            </a:lvl3pPr>
            <a:lvl4pPr indent="-228600" lvl="3" marL="1828800" algn="l">
              <a:lnSpc>
                <a:spcPct val="100000"/>
              </a:lnSpc>
              <a:spcBef>
                <a:spcPts val="700"/>
              </a:spcBef>
              <a:spcAft>
                <a:spcPts val="0"/>
              </a:spcAft>
              <a:buClr>
                <a:schemeClr val="dk1"/>
              </a:buClr>
              <a:buSzPts val="3300"/>
              <a:buNone/>
              <a:defRPr sz="3300"/>
            </a:lvl4pPr>
            <a:lvl5pPr indent="-228600" lvl="4" marL="2286000" algn="l">
              <a:lnSpc>
                <a:spcPct val="100000"/>
              </a:lnSpc>
              <a:spcBef>
                <a:spcPts val="700"/>
              </a:spcBef>
              <a:spcAft>
                <a:spcPts val="0"/>
              </a:spcAft>
              <a:buClr>
                <a:schemeClr val="dk1"/>
              </a:buClr>
              <a:buSzPts val="3300"/>
              <a:buNone/>
              <a:defRPr sz="3300"/>
            </a:lvl5pPr>
            <a:lvl6pPr indent="-228600" lvl="5" marL="2743200" algn="l">
              <a:lnSpc>
                <a:spcPct val="100000"/>
              </a:lnSpc>
              <a:spcBef>
                <a:spcPts val="700"/>
              </a:spcBef>
              <a:spcAft>
                <a:spcPts val="0"/>
              </a:spcAft>
              <a:buClr>
                <a:schemeClr val="dk1"/>
              </a:buClr>
              <a:buSzPts val="3300"/>
              <a:buNone/>
              <a:defRPr sz="3300"/>
            </a:lvl6pPr>
            <a:lvl7pPr indent="-228600" lvl="6" marL="3200400" algn="l">
              <a:lnSpc>
                <a:spcPct val="100000"/>
              </a:lnSpc>
              <a:spcBef>
                <a:spcPts val="700"/>
              </a:spcBef>
              <a:spcAft>
                <a:spcPts val="0"/>
              </a:spcAft>
              <a:buClr>
                <a:schemeClr val="dk1"/>
              </a:buClr>
              <a:buSzPts val="3300"/>
              <a:buNone/>
              <a:defRPr sz="3300"/>
            </a:lvl7pPr>
            <a:lvl8pPr indent="-228600" lvl="7" marL="3657600" algn="l">
              <a:lnSpc>
                <a:spcPct val="100000"/>
              </a:lnSpc>
              <a:spcBef>
                <a:spcPts val="700"/>
              </a:spcBef>
              <a:spcAft>
                <a:spcPts val="0"/>
              </a:spcAft>
              <a:buClr>
                <a:schemeClr val="dk1"/>
              </a:buClr>
              <a:buSzPts val="3300"/>
              <a:buNone/>
              <a:defRPr sz="3300"/>
            </a:lvl8pPr>
            <a:lvl9pPr indent="-228600" lvl="8" marL="4114800" algn="l">
              <a:lnSpc>
                <a:spcPct val="100000"/>
              </a:lnSpc>
              <a:spcBef>
                <a:spcPts val="700"/>
              </a:spcBef>
              <a:spcAft>
                <a:spcPts val="0"/>
              </a:spcAft>
              <a:buClr>
                <a:schemeClr val="dk1"/>
              </a:buClr>
              <a:buSzPts val="3300"/>
              <a:buNone/>
              <a:defRPr sz="3300"/>
            </a:lvl9pPr>
          </a:lstStyle>
          <a:p/>
        </p:txBody>
      </p:sp>
      <p:sp>
        <p:nvSpPr>
          <p:cNvPr id="65" name="Google Shape;65;p10"/>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6" name="Google Shape;66;p10"/>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0"/>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3000" y="1464736"/>
            <a:ext cx="20574000" cy="6096000"/>
          </a:xfrm>
          <a:prstGeom prst="rect">
            <a:avLst/>
          </a:prstGeom>
          <a:noFill/>
          <a:ln>
            <a:noFill/>
          </a:ln>
        </p:spPr>
        <p:txBody>
          <a:bodyPr anchorCtr="0" anchor="ctr" bIns="164700" lIns="329425" spcFirstLastPara="1" rIns="329425" wrap="square" tIns="164700">
            <a:normAutofit/>
          </a:bodyPr>
          <a:lstStyle>
            <a:lvl1pPr lvl="0" marR="0" rtl="0" algn="ctr">
              <a:lnSpc>
                <a:spcPct val="100000"/>
              </a:lnSpc>
              <a:spcBef>
                <a:spcPts val="0"/>
              </a:spcBef>
              <a:spcAft>
                <a:spcPts val="0"/>
              </a:spcAft>
              <a:buClr>
                <a:schemeClr val="dk1"/>
              </a:buClr>
              <a:buSzPts val="15900"/>
              <a:buFont typeface="Calibri"/>
              <a:buNone/>
              <a:defRPr b="0" i="0" sz="1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1143000" y="8534403"/>
            <a:ext cx="20574000" cy="24138000"/>
          </a:xfrm>
          <a:prstGeom prst="rect">
            <a:avLst/>
          </a:prstGeom>
          <a:noFill/>
          <a:ln>
            <a:noFill/>
          </a:ln>
        </p:spPr>
        <p:txBody>
          <a:bodyPr anchorCtr="0" anchor="t" bIns="164700" lIns="329425" spcFirstLastPara="1" rIns="329425" wrap="square" tIns="164700">
            <a:normAutofit/>
          </a:bodyPr>
          <a:lstStyle>
            <a:lvl1pPr indent="-965200" lvl="0" marL="457200" marR="0" rtl="0" algn="l">
              <a:lnSpc>
                <a:spcPct val="100000"/>
              </a:lnSpc>
              <a:spcBef>
                <a:spcPts val="23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1pPr>
            <a:lvl2pPr indent="-869950" lvl="1" marL="914400" marR="0" rtl="0" algn="l">
              <a:lnSpc>
                <a:spcPct val="100000"/>
              </a:lnSpc>
              <a:spcBef>
                <a:spcPts val="2000"/>
              </a:spcBef>
              <a:spcAft>
                <a:spcPts val="0"/>
              </a:spcAft>
              <a:buClr>
                <a:schemeClr val="dk1"/>
              </a:buClr>
              <a:buSzPts val="10100"/>
              <a:buFont typeface="Arial"/>
              <a:buChar char="–"/>
              <a:defRPr b="0" i="0" sz="10100" u="none" cap="none" strike="noStrike">
                <a:solidFill>
                  <a:schemeClr val="dk1"/>
                </a:solidFill>
                <a:latin typeface="Calibri"/>
                <a:ea typeface="Calibri"/>
                <a:cs typeface="Calibri"/>
                <a:sym typeface="Calibri"/>
              </a:defRPr>
            </a:lvl2pPr>
            <a:lvl3pPr indent="-774700" lvl="2" marL="1371600" marR="0" rtl="0" algn="l">
              <a:lnSpc>
                <a:spcPct val="100000"/>
              </a:lnSpc>
              <a:spcBef>
                <a:spcPts val="170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692150" lvl="3" marL="18288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4pPr>
            <a:lvl5pPr indent="-692150" lvl="4" marL="22860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5pPr>
            <a:lvl6pPr indent="-692150" lvl="5" marL="27432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6pPr>
            <a:lvl7pPr indent="-692150" lvl="6" marL="32004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7pPr>
            <a:lvl8pPr indent="-692150" lvl="7" marL="36576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8pPr>
            <a:lvl9pPr indent="-692150" lvl="8" marL="4114800" marR="0" rtl="0" algn="l">
              <a:lnSpc>
                <a:spcPct val="100000"/>
              </a:lnSpc>
              <a:spcBef>
                <a:spcPts val="150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143000" y="33900536"/>
            <a:ext cx="5334000" cy="1947600"/>
          </a:xfrm>
          <a:prstGeom prst="rect">
            <a:avLst/>
          </a:prstGeom>
          <a:noFill/>
          <a:ln>
            <a:noFill/>
          </a:ln>
        </p:spPr>
        <p:txBody>
          <a:bodyPr anchorCtr="0" anchor="ctr" bIns="164700" lIns="329425" spcFirstLastPara="1" rIns="329425" wrap="square" tIns="164700">
            <a:noAutofit/>
          </a:bodyPr>
          <a:lstStyle>
            <a:lvl1pPr lvl="0" marR="0" rtl="0" algn="l">
              <a:lnSpc>
                <a:spcPct val="100000"/>
              </a:lnSpc>
              <a:spcBef>
                <a:spcPts val="0"/>
              </a:spcBef>
              <a:spcAft>
                <a:spcPts val="0"/>
              </a:spcAft>
              <a:buClr>
                <a:srgbClr val="000000"/>
              </a:buClr>
              <a:buSzPts val="1500"/>
              <a:buFont typeface="Arial"/>
              <a:buNone/>
              <a:defRPr b="0" i="0" sz="43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7810500" y="33900536"/>
            <a:ext cx="7239000" cy="1947600"/>
          </a:xfrm>
          <a:prstGeom prst="rect">
            <a:avLst/>
          </a:prstGeom>
          <a:noFill/>
          <a:ln>
            <a:noFill/>
          </a:ln>
        </p:spPr>
        <p:txBody>
          <a:bodyPr anchorCtr="0" anchor="ctr" bIns="164700" lIns="329425" spcFirstLastPara="1" rIns="329425" wrap="square" tIns="164700">
            <a:noAutofit/>
          </a:bodyPr>
          <a:lstStyle>
            <a:lvl1pPr lvl="0" marR="0" rtl="0" algn="ctr">
              <a:lnSpc>
                <a:spcPct val="100000"/>
              </a:lnSpc>
              <a:spcBef>
                <a:spcPts val="0"/>
              </a:spcBef>
              <a:spcAft>
                <a:spcPts val="0"/>
              </a:spcAft>
              <a:buClr>
                <a:srgbClr val="000000"/>
              </a:buClr>
              <a:buSzPts val="1500"/>
              <a:buFont typeface="Arial"/>
              <a:buNone/>
              <a:defRPr b="0" i="0" sz="43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6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6383000" y="33900536"/>
            <a:ext cx="5334000" cy="1947600"/>
          </a:xfrm>
          <a:prstGeom prst="rect">
            <a:avLst/>
          </a:prstGeom>
          <a:noFill/>
          <a:ln>
            <a:noFill/>
          </a:ln>
        </p:spPr>
        <p:txBody>
          <a:bodyPr anchorCtr="0" anchor="ctr" bIns="164700" lIns="329425" spcFirstLastPara="1" rIns="329425" wrap="square" tIns="164700">
            <a:noAutofit/>
          </a:bodyPr>
          <a:lstStyle>
            <a:lvl1pPr indent="0" lvl="0"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300"/>
              <a:buFont typeface="Arial"/>
              <a:buNone/>
              <a:defRPr b="0" i="0" sz="4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3" Type="http://schemas.openxmlformats.org/officeDocument/2006/relationships/image" Target="../media/image11.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 Id="rId9" Type="http://schemas.openxmlformats.org/officeDocument/2006/relationships/image" Target="../media/image3.png"/><Relationship Id="rId15" Type="http://schemas.openxmlformats.org/officeDocument/2006/relationships/image" Target="../media/image7.png"/><Relationship Id="rId14" Type="http://schemas.openxmlformats.org/officeDocument/2006/relationships/image" Target="../media/image8.png"/><Relationship Id="rId17" Type="http://schemas.openxmlformats.org/officeDocument/2006/relationships/image" Target="../media/image12.png"/><Relationship Id="rId16"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6.png"/><Relationship Id="rId18" Type="http://schemas.openxmlformats.org/officeDocument/2006/relationships/image" Target="../media/image13.png"/><Relationship Id="rId7" Type="http://schemas.openxmlformats.org/officeDocument/2006/relationships/hyperlink" Target="https://en.wikipedia.org/wiki/Ichneumonidae" TargetMode="External"/><Relationship Id="rId8" Type="http://schemas.openxmlformats.org/officeDocument/2006/relationships/hyperlink" Target="https://en.wikipedia.org/wiki/Vespida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7F7"/>
        </a:solidFill>
      </p:bgPr>
    </p:bg>
    <p:spTree>
      <p:nvGrpSpPr>
        <p:cNvPr id="83" name="Shape 83"/>
        <p:cNvGrpSpPr/>
        <p:nvPr/>
      </p:nvGrpSpPr>
      <p:grpSpPr>
        <a:xfrm>
          <a:off x="0" y="0"/>
          <a:ext cx="0" cy="0"/>
          <a:chOff x="0" y="0"/>
          <a:chExt cx="0" cy="0"/>
        </a:xfrm>
      </p:grpSpPr>
      <p:grpSp>
        <p:nvGrpSpPr>
          <p:cNvPr id="84" name="Google Shape;84;p13"/>
          <p:cNvGrpSpPr/>
          <p:nvPr/>
        </p:nvGrpSpPr>
        <p:grpSpPr>
          <a:xfrm>
            <a:off x="0" y="85700"/>
            <a:ext cx="22860050" cy="4542000"/>
            <a:chOff x="0" y="238100"/>
            <a:chExt cx="22860050" cy="4542000"/>
          </a:xfrm>
        </p:grpSpPr>
        <p:sp>
          <p:nvSpPr>
            <p:cNvPr id="85" name="Google Shape;85;p13"/>
            <p:cNvSpPr txBox="1"/>
            <p:nvPr/>
          </p:nvSpPr>
          <p:spPr>
            <a:xfrm>
              <a:off x="50" y="238100"/>
              <a:ext cx="22860000" cy="2979600"/>
            </a:xfrm>
            <a:prstGeom prst="rect">
              <a:avLst/>
            </a:prstGeom>
            <a:noFill/>
            <a:ln>
              <a:noFill/>
            </a:ln>
          </p:spPr>
          <p:txBody>
            <a:bodyPr anchorCtr="0" anchor="b" bIns="37900" lIns="75850" spcFirstLastPara="1" rIns="75850" wrap="square" tIns="37900">
              <a:noAutofit/>
            </a:bodyPr>
            <a:lstStyle/>
            <a:p>
              <a:pPr indent="0" lvl="0" marL="0" marR="0" rtl="0" algn="ctr">
                <a:lnSpc>
                  <a:spcPct val="100000"/>
                </a:lnSpc>
                <a:spcBef>
                  <a:spcPts val="0"/>
                </a:spcBef>
                <a:spcAft>
                  <a:spcPts val="0"/>
                </a:spcAft>
                <a:buClr>
                  <a:srgbClr val="000000"/>
                </a:buClr>
                <a:buSzPts val="11600"/>
                <a:buFont typeface="Arial"/>
                <a:buNone/>
              </a:pPr>
              <a:r>
                <a:rPr lang="en-US" sz="6900">
                  <a:solidFill>
                    <a:schemeClr val="dk1"/>
                  </a:solidFill>
                  <a:latin typeface="Questrial"/>
                  <a:ea typeface="Questrial"/>
                  <a:cs typeface="Questrial"/>
                  <a:sym typeface="Questrial"/>
                </a:rPr>
                <a:t>Applying The C01 Gene Biomarker to Identify Biodiversity of Formicidae Samples in a Forest From Farmingdale State University </a:t>
              </a:r>
              <a:endParaRPr i="0" sz="6900" u="none" cap="none" strike="noStrike">
                <a:solidFill>
                  <a:srgbClr val="000000"/>
                </a:solidFill>
                <a:latin typeface="Questrial"/>
                <a:ea typeface="Questrial"/>
                <a:cs typeface="Questrial"/>
                <a:sym typeface="Questrial"/>
              </a:endParaRPr>
            </a:p>
          </p:txBody>
        </p:sp>
        <p:sp>
          <p:nvSpPr>
            <p:cNvPr id="86" name="Google Shape;86;p13"/>
            <p:cNvSpPr txBox="1"/>
            <p:nvPr/>
          </p:nvSpPr>
          <p:spPr>
            <a:xfrm>
              <a:off x="0" y="3079700"/>
              <a:ext cx="22860000" cy="1700400"/>
            </a:xfrm>
            <a:prstGeom prst="rect">
              <a:avLst/>
            </a:prstGeom>
            <a:noFill/>
            <a:ln>
              <a:noFill/>
            </a:ln>
          </p:spPr>
          <p:txBody>
            <a:bodyPr anchorCtr="0" anchor="ctr" bIns="37900" lIns="75850" spcFirstLastPara="1" rIns="75850" wrap="square" tIns="37900">
              <a:noAutofit/>
            </a:bodyPr>
            <a:lstStyle/>
            <a:p>
              <a:pPr indent="0" lvl="0" marL="0" marR="0" rtl="0" algn="ctr">
                <a:lnSpc>
                  <a:spcPct val="100000"/>
                </a:lnSpc>
                <a:spcBef>
                  <a:spcPts val="0"/>
                </a:spcBef>
                <a:spcAft>
                  <a:spcPts val="0"/>
                </a:spcAft>
                <a:buClr>
                  <a:srgbClr val="000000"/>
                </a:buClr>
                <a:buSzPts val="6400"/>
                <a:buFont typeface="Arial"/>
                <a:buNone/>
              </a:pPr>
              <a:r>
                <a:rPr lang="en-US" sz="5000">
                  <a:solidFill>
                    <a:schemeClr val="dk1"/>
                  </a:solidFill>
                  <a:latin typeface="Questrial"/>
                  <a:ea typeface="Questrial"/>
                  <a:cs typeface="Questrial"/>
                  <a:sym typeface="Questrial"/>
                </a:rPr>
                <a:t>Researchers: Karina Rios and Rylee Varian </a:t>
              </a:r>
              <a:endParaRPr sz="5000">
                <a:solidFill>
                  <a:schemeClr val="dk1"/>
                </a:solidFill>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6400"/>
                <a:buFont typeface="Arial"/>
                <a:buNone/>
              </a:pPr>
              <a:r>
                <a:rPr lang="en-US" sz="3900">
                  <a:solidFill>
                    <a:schemeClr val="dk1"/>
                  </a:solidFill>
                  <a:latin typeface="Questrial"/>
                  <a:ea typeface="Questrial"/>
                  <a:cs typeface="Questrial"/>
                  <a:sym typeface="Questrial"/>
                </a:rPr>
                <a:t>Mentors: Jefrey Petracca and Kristen Conklin </a:t>
              </a:r>
              <a:r>
                <a:rPr lang="en-US" sz="1300">
                  <a:latin typeface="Questrial"/>
                  <a:ea typeface="Questrial"/>
                  <a:cs typeface="Questrial"/>
                  <a:sym typeface="Questrial"/>
                </a:rPr>
                <a:t> </a:t>
              </a:r>
              <a:endParaRPr i="0" sz="1300" u="none" cap="none" strike="noStrike">
                <a:solidFill>
                  <a:srgbClr val="000000"/>
                </a:solidFill>
                <a:latin typeface="Questrial"/>
                <a:ea typeface="Questrial"/>
                <a:cs typeface="Questrial"/>
                <a:sym typeface="Questrial"/>
              </a:endParaRPr>
            </a:p>
          </p:txBody>
        </p:sp>
      </p:grpSp>
      <p:sp>
        <p:nvSpPr>
          <p:cNvPr id="87" name="Google Shape;87;p13"/>
          <p:cNvSpPr/>
          <p:nvPr/>
        </p:nvSpPr>
        <p:spPr>
          <a:xfrm>
            <a:off x="9434375" y="10644875"/>
            <a:ext cx="12867900" cy="699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5000">
                <a:solidFill>
                  <a:schemeClr val="lt1"/>
                </a:solidFill>
                <a:latin typeface="Questrial"/>
                <a:ea typeface="Questrial"/>
                <a:cs typeface="Questrial"/>
                <a:sym typeface="Questrial"/>
              </a:rPr>
              <a:t> </a:t>
            </a:r>
            <a:endParaRPr sz="5000">
              <a:solidFill>
                <a:schemeClr val="lt1"/>
              </a:solidFill>
              <a:latin typeface="Questrial"/>
              <a:ea typeface="Questrial"/>
              <a:cs typeface="Questrial"/>
              <a:sym typeface="Questrial"/>
            </a:endParaRPr>
          </a:p>
          <a:p>
            <a:pPr indent="0" lvl="0" marL="0" rtl="0" algn="ctr">
              <a:spcBef>
                <a:spcPts val="0"/>
              </a:spcBef>
              <a:spcAft>
                <a:spcPts val="0"/>
              </a:spcAft>
              <a:buNone/>
            </a:pPr>
            <a:r>
              <a:t/>
            </a:r>
            <a:endParaRPr sz="5000">
              <a:latin typeface="Questrial"/>
              <a:ea typeface="Questrial"/>
              <a:cs typeface="Questrial"/>
              <a:sym typeface="Questrial"/>
            </a:endParaRPr>
          </a:p>
        </p:txBody>
      </p:sp>
      <p:sp>
        <p:nvSpPr>
          <p:cNvPr id="88" name="Google Shape;88;p13"/>
          <p:cNvSpPr/>
          <p:nvPr/>
        </p:nvSpPr>
        <p:spPr>
          <a:xfrm>
            <a:off x="539738" y="19782763"/>
            <a:ext cx="8410500" cy="113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700">
                <a:latin typeface="Calibri"/>
                <a:ea typeface="Calibri"/>
                <a:cs typeface="Calibri"/>
                <a:sym typeface="Calibri"/>
              </a:rPr>
              <a:t>The CO1 gene can be used to effectively measure and compare ant biodiversity, revealing high species diversity in forest habitats.</a:t>
            </a:r>
            <a:endParaRPr sz="2700">
              <a:latin typeface="Calibri"/>
              <a:ea typeface="Calibri"/>
              <a:cs typeface="Calibri"/>
              <a:sym typeface="Calibri"/>
            </a:endParaRPr>
          </a:p>
        </p:txBody>
      </p:sp>
      <p:sp>
        <p:nvSpPr>
          <p:cNvPr id="89" name="Google Shape;89;p13"/>
          <p:cNvSpPr txBox="1"/>
          <p:nvPr/>
        </p:nvSpPr>
        <p:spPr>
          <a:xfrm>
            <a:off x="539750" y="5218850"/>
            <a:ext cx="8410500" cy="7740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688"/>
              <a:buNone/>
            </a:pPr>
            <a:r>
              <a:rPr lang="en-US" sz="2750">
                <a:solidFill>
                  <a:schemeClr val="dk1"/>
                </a:solidFill>
                <a:latin typeface="Calibri"/>
                <a:ea typeface="Calibri"/>
                <a:cs typeface="Calibri"/>
                <a:sym typeface="Calibri"/>
              </a:rPr>
              <a:t>Biodiversity is crucial for ecosystem stability and can be effectively documented </a:t>
            </a:r>
            <a:r>
              <a:rPr lang="en-US" sz="2750">
                <a:solidFill>
                  <a:schemeClr val="dk1"/>
                </a:solidFill>
                <a:latin typeface="Calibri"/>
                <a:ea typeface="Calibri"/>
                <a:cs typeface="Calibri"/>
                <a:sym typeface="Calibri"/>
              </a:rPr>
              <a:t> </a:t>
            </a:r>
            <a:r>
              <a:rPr lang="en-US" sz="2750">
                <a:solidFill>
                  <a:schemeClr val="dk1"/>
                </a:solidFill>
                <a:latin typeface="Calibri"/>
                <a:ea typeface="Calibri"/>
                <a:cs typeface="Calibri"/>
                <a:sym typeface="Calibri"/>
              </a:rPr>
              <a:t>using DNA barcoding. The purpose of this study is to investigate Formicidae biodiversity on</a:t>
            </a:r>
            <a:r>
              <a:rPr lang="en-US" sz="2750">
                <a:solidFill>
                  <a:schemeClr val="dk1"/>
                </a:solidFill>
                <a:latin typeface="Calibri"/>
                <a:ea typeface="Calibri"/>
                <a:cs typeface="Calibri"/>
                <a:sym typeface="Calibri"/>
              </a:rPr>
              <a:t> Long Island</a:t>
            </a:r>
            <a:r>
              <a:rPr lang="en-US" sz="2750">
                <a:solidFill>
                  <a:schemeClr val="dk1"/>
                </a:solidFill>
                <a:latin typeface="Calibri"/>
                <a:ea typeface="Calibri"/>
                <a:cs typeface="Calibri"/>
                <a:sym typeface="Calibri"/>
              </a:rPr>
              <a:t> by using DNA barcoding techniques.</a:t>
            </a:r>
            <a:r>
              <a:rPr lang="en-US" sz="2750">
                <a:solidFill>
                  <a:schemeClr val="dk1"/>
                </a:solidFill>
                <a:latin typeface="Calibri"/>
                <a:ea typeface="Calibri"/>
                <a:cs typeface="Calibri"/>
                <a:sym typeface="Calibri"/>
              </a:rPr>
              <a:t> This study seeks to determine whether the CO1 gene can be effectively utilized to measure and compare Formicidae biodiversity across various forest habitats. </a:t>
            </a:r>
            <a:r>
              <a:rPr lang="en-US" sz="2750">
                <a:solidFill>
                  <a:schemeClr val="dk1"/>
                </a:solidFill>
                <a:latin typeface="Calibri"/>
                <a:ea typeface="Calibri"/>
                <a:cs typeface="Calibri"/>
                <a:sym typeface="Calibri"/>
              </a:rPr>
              <a:t>To conduct this research, insect samples were photographed and documented after collection from a Malaise trap located in Farmingdale State University Teaching Gardens. DNA was then extracted from the samples using the Chelex protocol. The cytochrome oxidase I (CO1) gene was amplified through polymerase chain reaction (PCR). Confirmation of successful amplification was achieved through </a:t>
            </a:r>
            <a:r>
              <a:rPr lang="en-US" sz="2750">
                <a:solidFill>
                  <a:schemeClr val="dk1"/>
                </a:solidFill>
                <a:latin typeface="Calibri"/>
                <a:ea typeface="Calibri"/>
                <a:cs typeface="Calibri"/>
                <a:sym typeface="Calibri"/>
              </a:rPr>
              <a:t> </a:t>
            </a:r>
            <a:r>
              <a:rPr lang="en-US" sz="2750">
                <a:solidFill>
                  <a:schemeClr val="dk1"/>
                </a:solidFill>
                <a:latin typeface="Calibri"/>
                <a:ea typeface="Calibri"/>
                <a:cs typeface="Calibri"/>
                <a:sym typeface="Calibri"/>
              </a:rPr>
              <a:t>gel electrophoresis. The resulting sequences were then analyzed in DNA  Subway to identify and compare species. Following the use of DNA Subway. Additionally, the Simpson's Index was employed to quantify biodiversity, yielding a result of 0.99. This value suggests that the study site exhibited an exceptionally high level of biodiversity, as it approaches the maximum possible value of 1. A higher level of biodiversity suggests greater stability in the ecosystem. Future research could explore how soil in </a:t>
            </a:r>
            <a:r>
              <a:rPr lang="en-US" sz="2750">
                <a:solidFill>
                  <a:schemeClr val="dk1"/>
                </a:solidFill>
                <a:latin typeface="Calibri"/>
                <a:ea typeface="Calibri"/>
                <a:cs typeface="Calibri"/>
                <a:sym typeface="Calibri"/>
              </a:rPr>
              <a:t>different regions of Long Island can impact the biodiversity of </a:t>
            </a:r>
            <a:r>
              <a:rPr i="1" lang="en-US" sz="2750">
                <a:solidFill>
                  <a:schemeClr val="dk1"/>
                </a:solidFill>
                <a:latin typeface="Calibri"/>
                <a:ea typeface="Calibri"/>
                <a:cs typeface="Calibri"/>
                <a:sym typeface="Calibri"/>
              </a:rPr>
              <a:t>Formicidae</a:t>
            </a:r>
            <a:r>
              <a:rPr lang="en-US" sz="2750">
                <a:solidFill>
                  <a:schemeClr val="dk1"/>
                </a:solidFill>
                <a:latin typeface="Calibri"/>
                <a:ea typeface="Calibri"/>
                <a:cs typeface="Calibri"/>
                <a:sym typeface="Calibri"/>
              </a:rPr>
              <a:t> samples.</a:t>
            </a:r>
            <a:endParaRPr sz="2750">
              <a:solidFill>
                <a:schemeClr val="dk1"/>
              </a:solidFill>
              <a:latin typeface="Calibri"/>
              <a:ea typeface="Calibri"/>
              <a:cs typeface="Calibri"/>
              <a:sym typeface="Calibri"/>
            </a:endParaRPr>
          </a:p>
        </p:txBody>
      </p:sp>
      <p:sp>
        <p:nvSpPr>
          <p:cNvPr id="90" name="Google Shape;90;p13"/>
          <p:cNvSpPr txBox="1"/>
          <p:nvPr/>
        </p:nvSpPr>
        <p:spPr>
          <a:xfrm>
            <a:off x="539775" y="21606350"/>
            <a:ext cx="8410500" cy="149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600">
                <a:latin typeface="Calibri"/>
                <a:ea typeface="Calibri"/>
                <a:cs typeface="Calibri"/>
                <a:sym typeface="Calibri"/>
              </a:rPr>
              <a:t>Article #1: Using DNA Barcodes to Evaluate Ecosystem Health in the SWRCMS Reserve </a:t>
            </a:r>
            <a:endParaRPr i="1" sz="2600">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rPr i="1" lang="en-US" sz="1800">
                <a:latin typeface="Calibri"/>
                <a:ea typeface="Calibri"/>
                <a:cs typeface="Calibri"/>
                <a:sym typeface="Calibri"/>
              </a:rPr>
              <a:t>JEI. (2018). Using DNA Barcodes to Evaluate Ecosystem Health in the SWRCMS Reserve | Journal of Emerging Investigators. </a:t>
            </a:r>
            <a:r>
              <a:rPr i="1" lang="en-US" sz="1800">
                <a:latin typeface="Calibri"/>
                <a:ea typeface="Calibri"/>
                <a:cs typeface="Calibri"/>
                <a:sym typeface="Calibri"/>
              </a:rPr>
              <a:t>Emerging Investigators</a:t>
            </a:r>
            <a:r>
              <a:rPr i="1" lang="en-US" sz="1800">
                <a:latin typeface="Calibri"/>
                <a:ea typeface="Calibri"/>
                <a:cs typeface="Calibri"/>
                <a:sym typeface="Calibri"/>
              </a:rPr>
              <a:t>.org. </a:t>
            </a:r>
            <a:endParaRPr i="1"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US" sz="1800">
                <a:latin typeface="Calibri"/>
                <a:ea typeface="Calibri"/>
                <a:cs typeface="Calibri"/>
                <a:sym typeface="Calibri"/>
              </a:rPr>
              <a:t>https://emerginginvestigators.org/articles/17-005</a:t>
            </a:r>
            <a:endParaRPr sz="2700">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rPr lang="en-US" sz="2600">
                <a:latin typeface="Calibri"/>
                <a:ea typeface="Calibri"/>
                <a:cs typeface="Calibri"/>
                <a:sym typeface="Calibri"/>
              </a:rPr>
              <a:t>Goal: The goal of the article was to determine if the SWRCSMR (Southwestern Riverside County Multi-Species Reserve) is successfully protecting the species within by checking their genetic diversity. </a:t>
            </a:r>
            <a:endParaRPr sz="26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600">
                <a:latin typeface="Calibri"/>
                <a:ea typeface="Calibri"/>
                <a:cs typeface="Calibri"/>
                <a:sym typeface="Calibri"/>
              </a:rPr>
              <a:t>Findings: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The SWRCSMR midges likely came from other areas and settled recently, possibly due to human influence.</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Their DNA is less diverse and more unique, suggesting a newer population.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Insects at the college campus have more genetic variation, showing older more mixed origins, likely due to gene flow from nearby populations. </a:t>
            </a:r>
            <a:endParaRPr sz="2600">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rPr lang="en-US" sz="2600">
                <a:latin typeface="Calibri"/>
                <a:ea typeface="Calibri"/>
                <a:cs typeface="Calibri"/>
                <a:sym typeface="Calibri"/>
              </a:rPr>
              <a:t>Article #2: The marker choice: Unexpected resolving power of an unexplored CO1 region for layered DNA barcoding approaches</a:t>
            </a:r>
            <a:endParaRPr i="1" sz="2600">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rPr i="1" lang="en-US" sz="1800">
                <a:latin typeface="Calibri"/>
                <a:ea typeface="Calibri"/>
                <a:cs typeface="Calibri"/>
                <a:sym typeface="Calibri"/>
              </a:rPr>
              <a:t>Rach, J., Bergmann, T., Paknia, O., DeSalle, R., Schierwater, B., &amp; Hadrys, H. (2017). The marker choice: Unexpected resolving power of an unexplored CO1 region for layered DNA barcoding approaches. PLOS ONE, 12(4), e0174842. https://doi.org/10.1371/journal.pone.0174842</a:t>
            </a:r>
            <a:endParaRPr sz="2700">
              <a:latin typeface="Calibri"/>
              <a:ea typeface="Calibri"/>
              <a:cs typeface="Calibri"/>
              <a:sym typeface="Calibri"/>
            </a:endParaRPr>
          </a:p>
          <a:p>
            <a:pPr indent="0" lvl="0" marL="0" rtl="0" algn="l">
              <a:lnSpc>
                <a:spcPct val="100000"/>
              </a:lnSpc>
              <a:spcBef>
                <a:spcPts val="1000"/>
              </a:spcBef>
              <a:spcAft>
                <a:spcPts val="0"/>
              </a:spcAft>
              <a:buClr>
                <a:schemeClr val="dk1"/>
              </a:buClr>
              <a:buSzPts val="1100"/>
              <a:buFont typeface="Arial"/>
              <a:buNone/>
            </a:pPr>
            <a:r>
              <a:rPr lang="en-US" sz="2600">
                <a:latin typeface="Calibri"/>
                <a:ea typeface="Calibri"/>
                <a:cs typeface="Calibri"/>
                <a:sym typeface="Calibri"/>
              </a:rPr>
              <a:t>Goal: Test how well different DNA barcoding methods work for identifying species and understanding species groups, especially using a new CO1 region. </a:t>
            </a:r>
            <a:endParaRPr sz="26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600">
                <a:latin typeface="Calibri"/>
                <a:ea typeface="Calibri"/>
                <a:cs typeface="Calibri"/>
                <a:sym typeface="Calibri"/>
              </a:rPr>
              <a:t>Finding: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The “Folmer region” of the CO1 gene is the most effective DNA marker for identifying closely related species of dragonflies and damselflies. This region showed a high number of useful genetic differences, low error rates, and worked well in lab conditions.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Substitution saturation (when too many changes make comparisons less useful) was a concern in other regions, especially in deer evolutionary comparisons.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Using just one DNA marker can sometimes lead to false positives or missed identifications. </a:t>
            </a:r>
            <a:endParaRPr sz="2600">
              <a:latin typeface="Calibri"/>
              <a:ea typeface="Calibri"/>
              <a:cs typeface="Calibri"/>
              <a:sym typeface="Calibri"/>
            </a:endParaRPr>
          </a:p>
        </p:txBody>
      </p:sp>
      <p:sp>
        <p:nvSpPr>
          <p:cNvPr id="91" name="Google Shape;91;p13"/>
          <p:cNvSpPr txBox="1"/>
          <p:nvPr/>
        </p:nvSpPr>
        <p:spPr>
          <a:xfrm>
            <a:off x="9434375" y="29414200"/>
            <a:ext cx="12867900" cy="6000300"/>
          </a:xfrm>
          <a:prstGeom prst="rect">
            <a:avLst/>
          </a:prstGeom>
          <a:solidFill>
            <a:srgbClr val="FFFFFF"/>
          </a:solidFill>
          <a:ln>
            <a:noFill/>
          </a:ln>
        </p:spPr>
        <p:txBody>
          <a:bodyPr anchorCtr="0" anchor="t" bIns="91425" lIns="91425" spcFirstLastPara="1" rIns="91425" wrap="square" tIns="91425">
            <a:normAutofit lnSpcReduction="10000"/>
          </a:bodyPr>
          <a:lstStyle/>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100% of the samples were collected from forest habitats. </a:t>
            </a:r>
            <a:endParaRPr sz="3000">
              <a:latin typeface="Calibri"/>
              <a:ea typeface="Calibri"/>
              <a:cs typeface="Calibri"/>
              <a:sym typeface="Calibri"/>
            </a:endParaRPr>
          </a:p>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Simpson’s diversity index was calculated to determine 0.99 biodiversity. This indicates a high level of biodiversity in the area because 0.99 is close to 1.</a:t>
            </a:r>
            <a:endParaRPr sz="3000">
              <a:latin typeface="Calibri"/>
              <a:ea typeface="Calibri"/>
              <a:cs typeface="Calibri"/>
              <a:sym typeface="Calibri"/>
            </a:endParaRPr>
          </a:p>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The phylogenetic tree yields a score of 100 between </a:t>
            </a:r>
            <a:r>
              <a:rPr i="1" lang="en-US" sz="3000">
                <a:solidFill>
                  <a:schemeClr val="dk1"/>
                </a:solidFill>
                <a:latin typeface="Calibri"/>
                <a:ea typeface="Calibri"/>
                <a:cs typeface="Calibri"/>
                <a:sym typeface="Calibri"/>
              </a:rPr>
              <a:t>Camponotus americanus</a:t>
            </a:r>
            <a:r>
              <a:rPr lang="en-US" sz="3000">
                <a:solidFill>
                  <a:schemeClr val="dk1"/>
                </a:solidFill>
                <a:latin typeface="Calibri"/>
                <a:ea typeface="Calibri"/>
                <a:cs typeface="Calibri"/>
                <a:sym typeface="Calibri"/>
              </a:rPr>
              <a:t> and </a:t>
            </a:r>
            <a:r>
              <a:rPr i="1" lang="en-US" sz="3000">
                <a:solidFill>
                  <a:schemeClr val="dk1"/>
                </a:solidFill>
                <a:latin typeface="Calibri"/>
                <a:ea typeface="Calibri"/>
                <a:cs typeface="Calibri"/>
                <a:sym typeface="Calibri"/>
              </a:rPr>
              <a:t>Camponotus</a:t>
            </a:r>
            <a:r>
              <a:rPr lang="en-US" sz="3000">
                <a:solidFill>
                  <a:schemeClr val="dk1"/>
                </a:solidFill>
                <a:latin typeface="Calibri"/>
                <a:ea typeface="Calibri"/>
                <a:cs typeface="Calibri"/>
                <a:sym typeface="Calibri"/>
              </a:rPr>
              <a:t> </a:t>
            </a:r>
            <a:r>
              <a:rPr i="1" lang="en-US" sz="3000">
                <a:solidFill>
                  <a:schemeClr val="dk1"/>
                </a:solidFill>
                <a:latin typeface="Calibri"/>
                <a:ea typeface="Calibri"/>
                <a:cs typeface="Calibri"/>
                <a:sym typeface="Calibri"/>
              </a:rPr>
              <a:t>castaneus </a:t>
            </a:r>
            <a:r>
              <a:rPr lang="en-US" sz="3000">
                <a:solidFill>
                  <a:schemeClr val="dk1"/>
                </a:solidFill>
                <a:latin typeface="Calibri"/>
                <a:ea typeface="Calibri"/>
                <a:cs typeface="Calibri"/>
                <a:sym typeface="Calibri"/>
              </a:rPr>
              <a:t>indicating</a:t>
            </a:r>
            <a:r>
              <a:rPr lang="en-US" sz="3000">
                <a:latin typeface="Calibri"/>
                <a:ea typeface="Calibri"/>
                <a:cs typeface="Calibri"/>
                <a:sym typeface="Calibri"/>
              </a:rPr>
              <a:t> common ancestry as shown in Figure 2.</a:t>
            </a:r>
            <a:endParaRPr sz="3000">
              <a:latin typeface="Calibri"/>
              <a:ea typeface="Calibri"/>
              <a:cs typeface="Calibri"/>
              <a:sym typeface="Calibri"/>
            </a:endParaRPr>
          </a:p>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Samples DCH-024, DCH-025, DCH-028, DCH-030, DCH-032, and DCH-034  were unable to be identified through the BOLD or BLAST system and therefore have been determined as novel.</a:t>
            </a:r>
            <a:endParaRPr sz="3000">
              <a:latin typeface="Calibri"/>
              <a:ea typeface="Calibri"/>
              <a:cs typeface="Calibri"/>
              <a:sym typeface="Calibri"/>
            </a:endParaRPr>
          </a:p>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According to the MUSCLE, species </a:t>
            </a:r>
            <a:r>
              <a:rPr i="1" lang="en-US" sz="3000">
                <a:latin typeface="Calibri"/>
                <a:ea typeface="Calibri"/>
                <a:cs typeface="Calibri"/>
                <a:sym typeface="Calibri"/>
              </a:rPr>
              <a:t>americanus</a:t>
            </a:r>
            <a:r>
              <a:rPr lang="en-US" sz="3000">
                <a:latin typeface="Calibri"/>
                <a:ea typeface="Calibri"/>
                <a:cs typeface="Calibri"/>
                <a:sym typeface="Calibri"/>
              </a:rPr>
              <a:t> and </a:t>
            </a:r>
            <a:r>
              <a:rPr i="1" lang="en-US" sz="3000">
                <a:latin typeface="Calibri"/>
                <a:ea typeface="Calibri"/>
                <a:cs typeface="Calibri"/>
                <a:sym typeface="Calibri"/>
              </a:rPr>
              <a:t>castaneus</a:t>
            </a:r>
            <a:r>
              <a:rPr lang="en-US" sz="3000">
                <a:latin typeface="Calibri"/>
                <a:ea typeface="Calibri"/>
                <a:cs typeface="Calibri"/>
                <a:sym typeface="Calibri"/>
              </a:rPr>
              <a:t> </a:t>
            </a:r>
            <a:r>
              <a:rPr lang="en-US" sz="3000">
                <a:latin typeface="Calibri"/>
                <a:ea typeface="Calibri"/>
                <a:cs typeface="Calibri"/>
                <a:sym typeface="Calibri"/>
              </a:rPr>
              <a:t>are most likely related genetically. </a:t>
            </a:r>
            <a:endParaRPr sz="3000">
              <a:latin typeface="Calibri"/>
              <a:ea typeface="Calibri"/>
              <a:cs typeface="Calibri"/>
              <a:sym typeface="Calibri"/>
            </a:endParaRPr>
          </a:p>
          <a:p>
            <a:pPr indent="-419100" lvl="0" marL="457200" rtl="0" algn="l">
              <a:lnSpc>
                <a:spcPct val="115000"/>
              </a:lnSpc>
              <a:spcBef>
                <a:spcPts val="0"/>
              </a:spcBef>
              <a:spcAft>
                <a:spcPts val="0"/>
              </a:spcAft>
              <a:buSzPts val="3000"/>
              <a:buFont typeface="Calibri"/>
              <a:buChar char="●"/>
            </a:pPr>
            <a:r>
              <a:rPr lang="en-US" sz="3000">
                <a:latin typeface="Calibri"/>
                <a:ea typeface="Calibri"/>
                <a:cs typeface="Calibri"/>
                <a:sym typeface="Calibri"/>
              </a:rPr>
              <a:t>The largest percentage of </a:t>
            </a:r>
            <a:r>
              <a:rPr i="1" lang="en-US" sz="3000">
                <a:solidFill>
                  <a:schemeClr val="dk1"/>
                </a:solidFill>
                <a:latin typeface="Calibri"/>
                <a:ea typeface="Calibri"/>
                <a:cs typeface="Calibri"/>
                <a:sym typeface="Calibri"/>
              </a:rPr>
              <a:t>castaneus</a:t>
            </a:r>
            <a:r>
              <a:rPr lang="en-US" sz="3000">
                <a:latin typeface="Calibri"/>
                <a:ea typeface="Calibri"/>
                <a:cs typeface="Calibri"/>
                <a:sym typeface="Calibri"/>
              </a:rPr>
              <a:t> were from the genus </a:t>
            </a:r>
            <a:r>
              <a:rPr i="1" lang="en-US" sz="3000">
                <a:solidFill>
                  <a:schemeClr val="dk1"/>
                </a:solidFill>
                <a:latin typeface="Calibri"/>
                <a:ea typeface="Calibri"/>
                <a:cs typeface="Calibri"/>
                <a:sym typeface="Calibri"/>
              </a:rPr>
              <a:t>Camponotus</a:t>
            </a:r>
            <a:r>
              <a:rPr lang="en-US" sz="3000">
                <a:latin typeface="Calibri"/>
                <a:ea typeface="Calibri"/>
                <a:cs typeface="Calibri"/>
                <a:sym typeface="Calibri"/>
              </a:rPr>
              <a:t> and represented 28.6% of the samples.</a:t>
            </a:r>
            <a:endParaRPr sz="3000">
              <a:latin typeface="Calibri"/>
              <a:ea typeface="Calibri"/>
              <a:cs typeface="Calibri"/>
              <a:sym typeface="Calibri"/>
            </a:endParaRPr>
          </a:p>
        </p:txBody>
      </p:sp>
      <p:sp>
        <p:nvSpPr>
          <p:cNvPr id="92" name="Google Shape;92;p13"/>
          <p:cNvSpPr txBox="1"/>
          <p:nvPr/>
        </p:nvSpPr>
        <p:spPr>
          <a:xfrm>
            <a:off x="539700" y="17946764"/>
            <a:ext cx="8410500" cy="1137300"/>
          </a:xfrm>
          <a:prstGeom prst="rect">
            <a:avLst/>
          </a:prstGeom>
          <a:solidFill>
            <a:srgbClr val="FFFFFF"/>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US" sz="2700">
                <a:solidFill>
                  <a:schemeClr val="dk1"/>
                </a:solidFill>
                <a:latin typeface="Calibri"/>
                <a:ea typeface="Calibri"/>
                <a:cs typeface="Calibri"/>
                <a:sym typeface="Calibri"/>
              </a:rPr>
              <a:t>Can the CO1 gene be used to measure and compare </a:t>
            </a:r>
            <a:r>
              <a:rPr i="1" lang="en-US" sz="2700">
                <a:solidFill>
                  <a:schemeClr val="dk1"/>
                </a:solidFill>
                <a:latin typeface="Calibri"/>
                <a:ea typeface="Calibri"/>
                <a:cs typeface="Calibri"/>
                <a:sym typeface="Calibri"/>
              </a:rPr>
              <a:t>formicidae </a:t>
            </a:r>
            <a:r>
              <a:rPr lang="en-US" sz="2700">
                <a:solidFill>
                  <a:schemeClr val="dk1"/>
                </a:solidFill>
                <a:latin typeface="Calibri"/>
                <a:ea typeface="Calibri"/>
                <a:cs typeface="Calibri"/>
                <a:sym typeface="Calibri"/>
              </a:rPr>
              <a:t> biodiversity in forest habitats?</a:t>
            </a:r>
            <a:endParaRPr sz="2700">
              <a:solidFill>
                <a:schemeClr val="dk1"/>
              </a:solidFill>
              <a:latin typeface="Calibri"/>
              <a:ea typeface="Calibri"/>
              <a:cs typeface="Calibri"/>
              <a:sym typeface="Calibri"/>
            </a:endParaRPr>
          </a:p>
        </p:txBody>
      </p:sp>
      <p:sp>
        <p:nvSpPr>
          <p:cNvPr id="93" name="Google Shape;93;p13"/>
          <p:cNvSpPr/>
          <p:nvPr/>
        </p:nvSpPr>
        <p:spPr>
          <a:xfrm>
            <a:off x="539725" y="20920106"/>
            <a:ext cx="8410500" cy="6948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Key References</a:t>
            </a:r>
            <a:endParaRPr sz="5000">
              <a:solidFill>
                <a:schemeClr val="lt1"/>
              </a:solidFill>
              <a:latin typeface="Questrial"/>
              <a:ea typeface="Questrial"/>
              <a:cs typeface="Questrial"/>
              <a:sym typeface="Questrial"/>
            </a:endParaRPr>
          </a:p>
        </p:txBody>
      </p:sp>
      <p:sp>
        <p:nvSpPr>
          <p:cNvPr id="94" name="Google Shape;94;p13"/>
          <p:cNvSpPr/>
          <p:nvPr/>
        </p:nvSpPr>
        <p:spPr>
          <a:xfrm>
            <a:off x="539738" y="4520153"/>
            <a:ext cx="84105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Abstract</a:t>
            </a:r>
            <a:endParaRPr sz="5000">
              <a:solidFill>
                <a:schemeClr val="lt1"/>
              </a:solidFill>
              <a:latin typeface="Questrial"/>
              <a:ea typeface="Questrial"/>
              <a:cs typeface="Questrial"/>
              <a:sym typeface="Questrial"/>
            </a:endParaRPr>
          </a:p>
        </p:txBody>
      </p:sp>
      <p:sp>
        <p:nvSpPr>
          <p:cNvPr id="95" name="Google Shape;95;p13"/>
          <p:cNvSpPr/>
          <p:nvPr/>
        </p:nvSpPr>
        <p:spPr>
          <a:xfrm>
            <a:off x="9434375" y="9946164"/>
            <a:ext cx="128679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Data Collection</a:t>
            </a:r>
            <a:endParaRPr sz="5000">
              <a:solidFill>
                <a:schemeClr val="lt1"/>
              </a:solidFill>
              <a:latin typeface="Questrial"/>
              <a:ea typeface="Questrial"/>
              <a:cs typeface="Questrial"/>
              <a:sym typeface="Questrial"/>
            </a:endParaRPr>
          </a:p>
        </p:txBody>
      </p:sp>
      <p:sp>
        <p:nvSpPr>
          <p:cNvPr id="96" name="Google Shape;96;p13"/>
          <p:cNvSpPr/>
          <p:nvPr/>
        </p:nvSpPr>
        <p:spPr>
          <a:xfrm>
            <a:off x="9434363" y="17639686"/>
            <a:ext cx="128679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Results </a:t>
            </a:r>
            <a:endParaRPr sz="5000">
              <a:solidFill>
                <a:schemeClr val="lt1"/>
              </a:solidFill>
              <a:latin typeface="Questrial"/>
              <a:ea typeface="Questrial"/>
              <a:cs typeface="Questrial"/>
              <a:sym typeface="Questrial"/>
            </a:endParaRPr>
          </a:p>
        </p:txBody>
      </p:sp>
      <p:sp>
        <p:nvSpPr>
          <p:cNvPr id="97" name="Google Shape;97;p13"/>
          <p:cNvSpPr/>
          <p:nvPr/>
        </p:nvSpPr>
        <p:spPr>
          <a:xfrm>
            <a:off x="9434363" y="28719388"/>
            <a:ext cx="12867900" cy="6948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Discussion </a:t>
            </a:r>
            <a:endParaRPr sz="5000">
              <a:solidFill>
                <a:schemeClr val="lt1"/>
              </a:solidFill>
              <a:latin typeface="Questrial"/>
              <a:ea typeface="Questrial"/>
              <a:cs typeface="Questrial"/>
              <a:sym typeface="Questrial"/>
            </a:endParaRPr>
          </a:p>
        </p:txBody>
      </p:sp>
      <p:grpSp>
        <p:nvGrpSpPr>
          <p:cNvPr id="98" name="Google Shape;98;p13"/>
          <p:cNvGrpSpPr/>
          <p:nvPr/>
        </p:nvGrpSpPr>
        <p:grpSpPr>
          <a:xfrm>
            <a:off x="15445009" y="35747788"/>
            <a:ext cx="6857258" cy="807250"/>
            <a:chOff x="13750663" y="34240549"/>
            <a:chExt cx="8390136" cy="1136652"/>
          </a:xfrm>
        </p:grpSpPr>
        <p:grpSp>
          <p:nvGrpSpPr>
            <p:cNvPr id="99" name="Google Shape;99;p13"/>
            <p:cNvGrpSpPr/>
            <p:nvPr/>
          </p:nvGrpSpPr>
          <p:grpSpPr>
            <a:xfrm>
              <a:off x="13750663" y="34240560"/>
              <a:ext cx="2435320" cy="1136642"/>
              <a:chOff x="14642486" y="35361725"/>
              <a:chExt cx="2181014" cy="939451"/>
            </a:xfrm>
          </p:grpSpPr>
          <p:sp>
            <p:nvSpPr>
              <p:cNvPr id="100" name="Google Shape;100;p13"/>
              <p:cNvSpPr/>
              <p:nvPr/>
            </p:nvSpPr>
            <p:spPr>
              <a:xfrm>
                <a:off x="14768800" y="35361725"/>
                <a:ext cx="2054700" cy="9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1" name="Google Shape;101;p13"/>
              <p:cNvPicPr preferRelativeResize="0"/>
              <p:nvPr/>
            </p:nvPicPr>
            <p:blipFill rotWithShape="1">
              <a:blip r:embed="rId3">
                <a:alphaModFix/>
              </a:blip>
              <a:srcRect b="0" l="0" r="0" t="0"/>
              <a:stretch/>
            </p:blipFill>
            <p:spPr>
              <a:xfrm>
                <a:off x="14642486" y="35361782"/>
                <a:ext cx="2180950" cy="939394"/>
              </a:xfrm>
              <a:prstGeom prst="rect">
                <a:avLst/>
              </a:prstGeom>
              <a:noFill/>
              <a:ln>
                <a:noFill/>
              </a:ln>
            </p:spPr>
          </p:pic>
        </p:grpSp>
        <p:pic>
          <p:nvPicPr>
            <p:cNvPr id="102" name="Google Shape;102;p13"/>
            <p:cNvPicPr preferRelativeResize="0"/>
            <p:nvPr/>
          </p:nvPicPr>
          <p:blipFill rotWithShape="1">
            <a:blip r:embed="rId4">
              <a:alphaModFix/>
            </a:blip>
            <a:srcRect b="0" l="0" r="0" t="0"/>
            <a:stretch/>
          </p:blipFill>
          <p:spPr>
            <a:xfrm>
              <a:off x="16185984" y="34240549"/>
              <a:ext cx="5954815" cy="1136552"/>
            </a:xfrm>
            <a:prstGeom prst="rect">
              <a:avLst/>
            </a:prstGeom>
            <a:noFill/>
            <a:ln>
              <a:noFill/>
            </a:ln>
          </p:spPr>
        </p:pic>
      </p:grpSp>
      <p:cxnSp>
        <p:nvCxnSpPr>
          <p:cNvPr id="103" name="Google Shape;103;p13"/>
          <p:cNvCxnSpPr/>
          <p:nvPr/>
        </p:nvCxnSpPr>
        <p:spPr>
          <a:xfrm>
            <a:off x="2541085" y="14544328"/>
            <a:ext cx="0" cy="242400"/>
          </a:xfrm>
          <a:prstGeom prst="straightConnector1">
            <a:avLst/>
          </a:prstGeom>
          <a:noFill/>
          <a:ln cap="flat" cmpd="sng" w="9525">
            <a:solidFill>
              <a:schemeClr val="dk2"/>
            </a:solidFill>
            <a:prstDash val="solid"/>
            <a:round/>
            <a:headEnd len="med" w="med" type="none"/>
            <a:tailEnd len="med" w="med" type="none"/>
          </a:ln>
        </p:spPr>
      </p:cxnSp>
      <p:sp>
        <p:nvSpPr>
          <p:cNvPr id="104" name="Google Shape;104;p13"/>
          <p:cNvSpPr/>
          <p:nvPr/>
        </p:nvSpPr>
        <p:spPr>
          <a:xfrm>
            <a:off x="539688" y="12959740"/>
            <a:ext cx="84105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Introduction</a:t>
            </a:r>
            <a:endParaRPr sz="5000">
              <a:solidFill>
                <a:schemeClr val="lt1"/>
              </a:solidFill>
              <a:latin typeface="Questrial"/>
              <a:ea typeface="Questrial"/>
              <a:cs typeface="Questrial"/>
              <a:sym typeface="Questrial"/>
            </a:endParaRPr>
          </a:p>
        </p:txBody>
      </p:sp>
      <p:sp>
        <p:nvSpPr>
          <p:cNvPr id="105" name="Google Shape;105;p13"/>
          <p:cNvSpPr/>
          <p:nvPr/>
        </p:nvSpPr>
        <p:spPr>
          <a:xfrm>
            <a:off x="539662" y="19084052"/>
            <a:ext cx="84105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Hypothesis </a:t>
            </a:r>
            <a:endParaRPr sz="5000">
              <a:solidFill>
                <a:schemeClr val="lt1"/>
              </a:solidFill>
              <a:latin typeface="Questrial"/>
              <a:ea typeface="Questrial"/>
              <a:cs typeface="Questrial"/>
              <a:sym typeface="Questrial"/>
            </a:endParaRPr>
          </a:p>
        </p:txBody>
      </p:sp>
      <p:sp>
        <p:nvSpPr>
          <p:cNvPr id="106" name="Google Shape;106;p13"/>
          <p:cNvSpPr/>
          <p:nvPr/>
        </p:nvSpPr>
        <p:spPr>
          <a:xfrm>
            <a:off x="9434375" y="4520150"/>
            <a:ext cx="128679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Methodology</a:t>
            </a:r>
            <a:endParaRPr sz="5000">
              <a:solidFill>
                <a:schemeClr val="lt1"/>
              </a:solidFill>
              <a:latin typeface="Questrial"/>
              <a:ea typeface="Questrial"/>
              <a:cs typeface="Questrial"/>
              <a:sym typeface="Questrial"/>
            </a:endParaRPr>
          </a:p>
        </p:txBody>
      </p:sp>
      <p:pic>
        <p:nvPicPr>
          <p:cNvPr id="107" name="Google Shape;107;p13" title="BLI Introduction (2).png"/>
          <p:cNvPicPr preferRelativeResize="0"/>
          <p:nvPr/>
        </p:nvPicPr>
        <p:blipFill rotWithShape="1">
          <a:blip r:embed="rId5">
            <a:alphaModFix/>
          </a:blip>
          <a:srcRect b="0" l="328" r="0" t="0"/>
          <a:stretch/>
        </p:blipFill>
        <p:spPr>
          <a:xfrm>
            <a:off x="539763" y="13658438"/>
            <a:ext cx="8403598" cy="3627600"/>
          </a:xfrm>
          <a:prstGeom prst="rect">
            <a:avLst/>
          </a:prstGeom>
          <a:noFill/>
          <a:ln>
            <a:noFill/>
          </a:ln>
        </p:spPr>
      </p:pic>
      <p:pic>
        <p:nvPicPr>
          <p:cNvPr id="108" name="Google Shape;108;p13" title="CSH - Methodology.png"/>
          <p:cNvPicPr preferRelativeResize="0"/>
          <p:nvPr/>
        </p:nvPicPr>
        <p:blipFill rotWithShape="1">
          <a:blip r:embed="rId6">
            <a:alphaModFix/>
          </a:blip>
          <a:srcRect b="1132" l="978" r="1164" t="4465"/>
          <a:stretch/>
        </p:blipFill>
        <p:spPr>
          <a:xfrm>
            <a:off x="9434375" y="5218850"/>
            <a:ext cx="12867901" cy="4727326"/>
          </a:xfrm>
          <a:prstGeom prst="rect">
            <a:avLst/>
          </a:prstGeom>
          <a:noFill/>
          <a:ln>
            <a:noFill/>
          </a:ln>
        </p:spPr>
      </p:pic>
      <p:sp>
        <p:nvSpPr>
          <p:cNvPr id="109" name="Google Shape;109;p13"/>
          <p:cNvSpPr/>
          <p:nvPr/>
        </p:nvSpPr>
        <p:spPr>
          <a:xfrm>
            <a:off x="539713" y="17248063"/>
            <a:ext cx="8410500" cy="698700"/>
          </a:xfrm>
          <a:prstGeom prst="rect">
            <a:avLst/>
          </a:prstGeom>
          <a:solidFill>
            <a:srgbClr val="9984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0">
                <a:solidFill>
                  <a:schemeClr val="lt1"/>
                </a:solidFill>
                <a:latin typeface="Questrial"/>
                <a:ea typeface="Questrial"/>
                <a:cs typeface="Questrial"/>
                <a:sym typeface="Questrial"/>
              </a:rPr>
              <a:t>Research Question</a:t>
            </a:r>
            <a:endParaRPr sz="5000">
              <a:solidFill>
                <a:schemeClr val="lt1"/>
              </a:solidFill>
              <a:latin typeface="Questrial"/>
              <a:ea typeface="Questrial"/>
              <a:cs typeface="Questrial"/>
              <a:sym typeface="Questrial"/>
            </a:endParaRPr>
          </a:p>
        </p:txBody>
      </p:sp>
      <p:cxnSp>
        <p:nvCxnSpPr>
          <p:cNvPr id="110" name="Google Shape;110;p13"/>
          <p:cNvCxnSpPr>
            <a:stCxn id="96" idx="3"/>
            <a:endCxn id="96" idx="3"/>
          </p:cNvCxnSpPr>
          <p:nvPr/>
        </p:nvCxnSpPr>
        <p:spPr>
          <a:xfrm>
            <a:off x="22302263" y="17989036"/>
            <a:ext cx="0" cy="0"/>
          </a:xfrm>
          <a:prstGeom prst="straightConnector1">
            <a:avLst/>
          </a:prstGeom>
          <a:noFill/>
          <a:ln cap="flat" cmpd="sng" w="9525">
            <a:solidFill>
              <a:schemeClr val="dk2"/>
            </a:solidFill>
            <a:prstDash val="solid"/>
            <a:round/>
            <a:headEnd len="med" w="med" type="none"/>
            <a:tailEnd len="med" w="med" type="none"/>
          </a:ln>
        </p:spPr>
      </p:cxnSp>
      <p:graphicFrame>
        <p:nvGraphicFramePr>
          <p:cNvPr id="111" name="Google Shape;111;p13"/>
          <p:cNvGraphicFramePr/>
          <p:nvPr/>
        </p:nvGraphicFramePr>
        <p:xfrm>
          <a:off x="9488375" y="10792300"/>
          <a:ext cx="3000000" cy="3000000"/>
        </p:xfrm>
        <a:graphic>
          <a:graphicData uri="http://schemas.openxmlformats.org/drawingml/2006/table">
            <a:tbl>
              <a:tblPr>
                <a:noFill/>
                <a:tableStyleId>{4CC7F692-50A4-40D5-B33E-FE1CF3BCF960}</a:tableStyleId>
              </a:tblPr>
              <a:tblGrid>
                <a:gridCol w="1260825"/>
                <a:gridCol w="1091625"/>
                <a:gridCol w="1348200"/>
                <a:gridCol w="835100"/>
                <a:gridCol w="1336350"/>
              </a:tblGrid>
              <a:tr h="419450">
                <a:tc>
                  <a:txBody>
                    <a:bodyPr/>
                    <a:lstStyle/>
                    <a:p>
                      <a:pPr indent="0" lvl="0" marL="0" rtl="0" algn="ctr">
                        <a:lnSpc>
                          <a:spcPct val="115000"/>
                        </a:lnSpc>
                        <a:spcBef>
                          <a:spcPts val="0"/>
                        </a:spcBef>
                        <a:spcAft>
                          <a:spcPts val="0"/>
                        </a:spcAft>
                        <a:buNone/>
                      </a:pPr>
                      <a:r>
                        <a:rPr lang="en-US" sz="1050">
                          <a:solidFill>
                            <a:srgbClr val="FFFFFF"/>
                          </a:solidFill>
                          <a:latin typeface="Calibri"/>
                          <a:ea typeface="Calibri"/>
                          <a:cs typeface="Calibri"/>
                          <a:sym typeface="Calibri"/>
                        </a:rPr>
                        <a:t>Sample ID</a:t>
                      </a:r>
                      <a:endParaRPr sz="1050">
                        <a:solidFill>
                          <a:srgbClr val="FFFFFF"/>
                        </a:solidFill>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592E83"/>
                    </a:solidFill>
                  </a:tcPr>
                </a:tc>
                <a:tc>
                  <a:txBody>
                    <a:bodyPr/>
                    <a:lstStyle/>
                    <a:p>
                      <a:pPr indent="0" lvl="0" marL="0" rtl="0" algn="ctr">
                        <a:lnSpc>
                          <a:spcPct val="115000"/>
                        </a:lnSpc>
                        <a:spcBef>
                          <a:spcPts val="0"/>
                        </a:spcBef>
                        <a:spcAft>
                          <a:spcPts val="0"/>
                        </a:spcAft>
                        <a:buNone/>
                      </a:pPr>
                      <a:r>
                        <a:rPr lang="en-US" sz="1050">
                          <a:solidFill>
                            <a:srgbClr val="FFFFFF"/>
                          </a:solidFill>
                          <a:latin typeface="Calibri"/>
                          <a:ea typeface="Calibri"/>
                          <a:cs typeface="Calibri"/>
                          <a:sym typeface="Calibri"/>
                        </a:rPr>
                        <a:t>Genus</a:t>
                      </a:r>
                      <a:endParaRPr sz="1050">
                        <a:solidFill>
                          <a:srgbClr val="FFFFFF"/>
                        </a:solidFill>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592E83"/>
                    </a:solidFill>
                  </a:tcPr>
                </a:tc>
                <a:tc>
                  <a:txBody>
                    <a:bodyPr/>
                    <a:lstStyle/>
                    <a:p>
                      <a:pPr indent="0" lvl="0" marL="0" rtl="0" algn="ctr">
                        <a:lnSpc>
                          <a:spcPct val="115000"/>
                        </a:lnSpc>
                        <a:spcBef>
                          <a:spcPts val="0"/>
                        </a:spcBef>
                        <a:spcAft>
                          <a:spcPts val="0"/>
                        </a:spcAft>
                        <a:buNone/>
                      </a:pPr>
                      <a:r>
                        <a:rPr lang="en-US" sz="1050">
                          <a:solidFill>
                            <a:srgbClr val="FFFFFF"/>
                          </a:solidFill>
                          <a:latin typeface="Calibri"/>
                          <a:ea typeface="Calibri"/>
                          <a:cs typeface="Calibri"/>
                          <a:sym typeface="Calibri"/>
                        </a:rPr>
                        <a:t>Species</a:t>
                      </a:r>
                      <a:endParaRPr sz="1050">
                        <a:solidFill>
                          <a:srgbClr val="FFFFFF"/>
                        </a:solidFill>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592E83"/>
                    </a:solidFill>
                  </a:tcPr>
                </a:tc>
                <a:tc>
                  <a:txBody>
                    <a:bodyPr/>
                    <a:lstStyle/>
                    <a:p>
                      <a:pPr indent="0" lvl="0" marL="0" rtl="0" algn="ctr">
                        <a:lnSpc>
                          <a:spcPct val="115000"/>
                        </a:lnSpc>
                        <a:spcBef>
                          <a:spcPts val="0"/>
                        </a:spcBef>
                        <a:spcAft>
                          <a:spcPts val="0"/>
                        </a:spcAft>
                        <a:buNone/>
                      </a:pPr>
                      <a:r>
                        <a:rPr lang="en-US" sz="1050">
                          <a:solidFill>
                            <a:srgbClr val="FFFFFF"/>
                          </a:solidFill>
                          <a:latin typeface="Calibri"/>
                          <a:ea typeface="Calibri"/>
                          <a:cs typeface="Calibri"/>
                          <a:sym typeface="Calibri"/>
                        </a:rPr>
                        <a:t>Family</a:t>
                      </a:r>
                      <a:endParaRPr sz="1050">
                        <a:solidFill>
                          <a:srgbClr val="FFFFFF"/>
                        </a:solidFill>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592E83"/>
                    </a:solidFill>
                  </a:tcPr>
                </a:tc>
                <a:tc>
                  <a:txBody>
                    <a:bodyPr/>
                    <a:lstStyle/>
                    <a:p>
                      <a:pPr indent="0" lvl="0" marL="0" rtl="0" algn="ctr">
                        <a:lnSpc>
                          <a:spcPct val="115000"/>
                        </a:lnSpc>
                        <a:spcBef>
                          <a:spcPts val="0"/>
                        </a:spcBef>
                        <a:spcAft>
                          <a:spcPts val="0"/>
                        </a:spcAft>
                        <a:buNone/>
                      </a:pPr>
                      <a:r>
                        <a:rPr lang="en-US" sz="1050">
                          <a:solidFill>
                            <a:srgbClr val="FFFFFF"/>
                          </a:solidFill>
                          <a:latin typeface="Calibri"/>
                          <a:ea typeface="Calibri"/>
                          <a:cs typeface="Calibri"/>
                          <a:sym typeface="Calibri"/>
                        </a:rPr>
                        <a:t>Forest, Field, or Ecotone</a:t>
                      </a:r>
                      <a:endParaRPr sz="1050">
                        <a:solidFill>
                          <a:srgbClr val="FFFFFF"/>
                        </a:solidFill>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592E83"/>
                    </a:solidFill>
                  </a:tcPr>
                </a:tc>
              </a:tr>
              <a:tr h="39995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DCH-011</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Camponotus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pennsylvanicus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DCH-012</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Formica</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pallidefulva</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DCH-014</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Camponotus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americanus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DCH-015</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Camponotus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castaneus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DCH-021</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Camponotus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castaneus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DCH-022</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Tapinoma</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sessile</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DCH-024</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Atanycolus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DCH-025</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Cynipidae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DCH-026</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Trypoxylon</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frigidum</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Crabronidae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39105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DCH-027</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Pimpla</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aequalis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uFill>
                            <a:noFill/>
                          </a:uFill>
                          <a:latin typeface="Calibri"/>
                          <a:ea typeface="Calibri"/>
                          <a:cs typeface="Calibri"/>
                          <a:sym typeface="Calibri"/>
                          <a:hlinkClick r:id="rId7"/>
                        </a:rPr>
                        <a:t>Ichneumonidae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DCH-028</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Janus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237675">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DCH-030</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Aliolus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DCH-032</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Trigonalidae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333025">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DCH-033</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Temnothorax</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curvispinosus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Formicidae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r h="27580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DCH-034</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Austrozele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solidFill>
                      <a:srgbClr val="CAA8F5"/>
                    </a:solidFill>
                  </a:tcPr>
                </a:tc>
              </a:tr>
              <a:tr h="312150">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DCH-035</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Parancistrocerus</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US" sz="1050">
                          <a:latin typeface="Calibri"/>
                          <a:ea typeface="Calibri"/>
                          <a:cs typeface="Calibri"/>
                          <a:sym typeface="Calibri"/>
                        </a:rPr>
                        <a:t>perennis</a:t>
                      </a:r>
                      <a:endParaRPr i="1"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uFill>
                            <a:noFill/>
                          </a:uFill>
                          <a:latin typeface="Calibri"/>
                          <a:ea typeface="Calibri"/>
                          <a:cs typeface="Calibri"/>
                          <a:sym typeface="Calibri"/>
                          <a:hlinkClick r:id="rId8"/>
                        </a:rPr>
                        <a:t>Vespidae</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50">
                          <a:latin typeface="Calibri"/>
                          <a:ea typeface="Calibri"/>
                          <a:cs typeface="Calibri"/>
                          <a:sym typeface="Calibri"/>
                        </a:rPr>
                        <a:t>Forest</a:t>
                      </a:r>
                      <a:endParaRPr sz="1050">
                        <a:latin typeface="Calibri"/>
                        <a:ea typeface="Calibri"/>
                        <a:cs typeface="Calibri"/>
                        <a:sym typeface="Calibri"/>
                      </a:endParaRPr>
                    </a:p>
                  </a:txBody>
                  <a:tcPr marT="19050" marB="19050" marR="28575" marL="28575" anchor="ctr">
                    <a:lnL cap="flat" cmpd="sng" w="9525">
                      <a:solidFill>
                        <a:srgbClr val="240E34"/>
                      </a:solidFill>
                      <a:prstDash val="solid"/>
                      <a:round/>
                      <a:headEnd len="sm" w="sm" type="none"/>
                      <a:tailEnd len="sm" w="sm" type="none"/>
                    </a:lnL>
                    <a:lnR cap="flat" cmpd="sng" w="9525">
                      <a:solidFill>
                        <a:srgbClr val="240E34"/>
                      </a:solidFill>
                      <a:prstDash val="solid"/>
                      <a:round/>
                      <a:headEnd len="sm" w="sm" type="none"/>
                      <a:tailEnd len="sm" w="sm" type="none"/>
                    </a:lnR>
                    <a:lnT cap="flat" cmpd="sng" w="9525">
                      <a:solidFill>
                        <a:srgbClr val="240E34"/>
                      </a:solidFill>
                      <a:prstDash val="solid"/>
                      <a:round/>
                      <a:headEnd len="sm" w="sm" type="none"/>
                      <a:tailEnd len="sm" w="sm" type="none"/>
                    </a:lnT>
                    <a:lnB cap="flat" cmpd="sng" w="9525">
                      <a:solidFill>
                        <a:srgbClr val="240E34"/>
                      </a:solidFill>
                      <a:prstDash val="solid"/>
                      <a:round/>
                      <a:headEnd len="sm" w="sm" type="none"/>
                      <a:tailEnd len="sm" w="sm" type="none"/>
                    </a:lnB>
                  </a:tcPr>
                </a:tc>
              </a:tr>
            </a:tbl>
          </a:graphicData>
        </a:graphic>
      </p:graphicFrame>
      <p:sp>
        <p:nvSpPr>
          <p:cNvPr id="112" name="Google Shape;112;p13"/>
          <p:cNvSpPr txBox="1"/>
          <p:nvPr/>
        </p:nvSpPr>
        <p:spPr>
          <a:xfrm>
            <a:off x="9488400" y="15919500"/>
            <a:ext cx="5872200" cy="402300"/>
          </a:xfrm>
          <a:prstGeom prst="rect">
            <a:avLst/>
          </a:prstGeom>
          <a:solidFill>
            <a:srgbClr val="592E83"/>
          </a:solidFill>
          <a:ln cap="flat" cmpd="sng" w="9525">
            <a:solidFill>
              <a:srgbClr val="592E8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800">
                <a:solidFill>
                  <a:srgbClr val="FFFFFF"/>
                </a:solidFill>
                <a:latin typeface="Calibri"/>
                <a:ea typeface="Calibri"/>
                <a:cs typeface="Calibri"/>
                <a:sym typeface="Calibri"/>
              </a:rPr>
              <a:t>Figure 1: A data table for the identification of each species.</a:t>
            </a:r>
            <a:endParaRPr sz="1800">
              <a:solidFill>
                <a:srgbClr val="FFFFFF"/>
              </a:solidFill>
              <a:latin typeface="Calibri"/>
              <a:ea typeface="Calibri"/>
              <a:cs typeface="Calibri"/>
              <a:sym typeface="Calibri"/>
            </a:endParaRPr>
          </a:p>
        </p:txBody>
      </p:sp>
      <p:pic>
        <p:nvPicPr>
          <p:cNvPr id="113" name="Google Shape;113;p13"/>
          <p:cNvPicPr preferRelativeResize="0"/>
          <p:nvPr/>
        </p:nvPicPr>
        <p:blipFill>
          <a:blip r:embed="rId9">
            <a:alphaModFix/>
          </a:blip>
          <a:stretch>
            <a:fillRect/>
          </a:stretch>
        </p:blipFill>
        <p:spPr>
          <a:xfrm>
            <a:off x="15891776" y="10792276"/>
            <a:ext cx="2708230" cy="2006075"/>
          </a:xfrm>
          <a:prstGeom prst="rect">
            <a:avLst/>
          </a:prstGeom>
          <a:noFill/>
          <a:ln>
            <a:noFill/>
          </a:ln>
        </p:spPr>
      </p:pic>
      <p:pic>
        <p:nvPicPr>
          <p:cNvPr id="114" name="Google Shape;114;p13"/>
          <p:cNvPicPr preferRelativeResize="0"/>
          <p:nvPr/>
        </p:nvPicPr>
        <p:blipFill>
          <a:blip r:embed="rId10">
            <a:alphaModFix/>
          </a:blip>
          <a:stretch>
            <a:fillRect/>
          </a:stretch>
        </p:blipFill>
        <p:spPr>
          <a:xfrm>
            <a:off x="19062825" y="10797275"/>
            <a:ext cx="2708225" cy="2006075"/>
          </a:xfrm>
          <a:prstGeom prst="rect">
            <a:avLst/>
          </a:prstGeom>
          <a:noFill/>
          <a:ln>
            <a:noFill/>
          </a:ln>
        </p:spPr>
      </p:pic>
      <p:pic>
        <p:nvPicPr>
          <p:cNvPr id="115" name="Google Shape;115;p13"/>
          <p:cNvPicPr preferRelativeResize="0"/>
          <p:nvPr/>
        </p:nvPicPr>
        <p:blipFill>
          <a:blip r:embed="rId11">
            <a:alphaModFix/>
          </a:blip>
          <a:stretch>
            <a:fillRect/>
          </a:stretch>
        </p:blipFill>
        <p:spPr>
          <a:xfrm>
            <a:off x="15891788" y="13040752"/>
            <a:ext cx="2708225" cy="2031183"/>
          </a:xfrm>
          <a:prstGeom prst="rect">
            <a:avLst/>
          </a:prstGeom>
          <a:noFill/>
          <a:ln>
            <a:noFill/>
          </a:ln>
        </p:spPr>
      </p:pic>
      <p:pic>
        <p:nvPicPr>
          <p:cNvPr id="116" name="Google Shape;116;p13"/>
          <p:cNvPicPr preferRelativeResize="0"/>
          <p:nvPr/>
        </p:nvPicPr>
        <p:blipFill>
          <a:blip r:embed="rId12">
            <a:alphaModFix/>
          </a:blip>
          <a:stretch>
            <a:fillRect/>
          </a:stretch>
        </p:blipFill>
        <p:spPr>
          <a:xfrm>
            <a:off x="19062875" y="13040750"/>
            <a:ext cx="2708225" cy="2031150"/>
          </a:xfrm>
          <a:prstGeom prst="rect">
            <a:avLst/>
          </a:prstGeom>
          <a:noFill/>
          <a:ln>
            <a:noFill/>
          </a:ln>
        </p:spPr>
      </p:pic>
      <p:pic>
        <p:nvPicPr>
          <p:cNvPr id="117" name="Google Shape;117;p13"/>
          <p:cNvPicPr preferRelativeResize="0"/>
          <p:nvPr/>
        </p:nvPicPr>
        <p:blipFill>
          <a:blip r:embed="rId13">
            <a:alphaModFix/>
          </a:blip>
          <a:stretch>
            <a:fillRect/>
          </a:stretch>
        </p:blipFill>
        <p:spPr>
          <a:xfrm>
            <a:off x="15891927" y="15314327"/>
            <a:ext cx="2708100" cy="2031061"/>
          </a:xfrm>
          <a:prstGeom prst="rect">
            <a:avLst/>
          </a:prstGeom>
          <a:noFill/>
          <a:ln>
            <a:noFill/>
          </a:ln>
        </p:spPr>
      </p:pic>
      <p:pic>
        <p:nvPicPr>
          <p:cNvPr id="118" name="Google Shape;118;p13"/>
          <p:cNvPicPr preferRelativeResize="0"/>
          <p:nvPr/>
        </p:nvPicPr>
        <p:blipFill>
          <a:blip r:embed="rId14">
            <a:alphaModFix/>
          </a:blip>
          <a:stretch>
            <a:fillRect/>
          </a:stretch>
        </p:blipFill>
        <p:spPr>
          <a:xfrm>
            <a:off x="19062975" y="15309300"/>
            <a:ext cx="2708225" cy="2031183"/>
          </a:xfrm>
          <a:prstGeom prst="rect">
            <a:avLst/>
          </a:prstGeom>
          <a:noFill/>
          <a:ln>
            <a:noFill/>
          </a:ln>
        </p:spPr>
      </p:pic>
      <p:sp>
        <p:nvSpPr>
          <p:cNvPr id="119" name="Google Shape;119;p13"/>
          <p:cNvSpPr txBox="1"/>
          <p:nvPr/>
        </p:nvSpPr>
        <p:spPr>
          <a:xfrm>
            <a:off x="15891850" y="12798350"/>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DCH - 024 : Atanycolus</a:t>
            </a:r>
            <a:endParaRPr b="1" sz="1800">
              <a:solidFill>
                <a:srgbClr val="FFFFFF"/>
              </a:solidFill>
              <a:latin typeface="Calibri"/>
              <a:ea typeface="Calibri"/>
              <a:cs typeface="Calibri"/>
              <a:sym typeface="Calibri"/>
            </a:endParaRPr>
          </a:p>
        </p:txBody>
      </p:sp>
      <p:sp>
        <p:nvSpPr>
          <p:cNvPr id="120" name="Google Shape;120;p13"/>
          <p:cNvSpPr txBox="1"/>
          <p:nvPr/>
        </p:nvSpPr>
        <p:spPr>
          <a:xfrm>
            <a:off x="19062875" y="12798350"/>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DCH - 025 : Cynipidae</a:t>
            </a:r>
            <a:endParaRPr sz="1800">
              <a:solidFill>
                <a:srgbClr val="FFFFFF"/>
              </a:solidFill>
              <a:latin typeface="Calibri"/>
              <a:ea typeface="Calibri"/>
              <a:cs typeface="Calibri"/>
              <a:sym typeface="Calibri"/>
            </a:endParaRPr>
          </a:p>
        </p:txBody>
      </p:sp>
      <p:sp>
        <p:nvSpPr>
          <p:cNvPr id="121" name="Google Shape;121;p13"/>
          <p:cNvSpPr txBox="1"/>
          <p:nvPr/>
        </p:nvSpPr>
        <p:spPr>
          <a:xfrm>
            <a:off x="15891925" y="15071925"/>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DCH - 028 : </a:t>
            </a:r>
            <a:r>
              <a:rPr lang="en-US" sz="1800">
                <a:solidFill>
                  <a:srgbClr val="FFFFFF"/>
                </a:solidFill>
                <a:latin typeface="Calibri"/>
                <a:ea typeface="Calibri"/>
                <a:cs typeface="Calibri"/>
                <a:sym typeface="Calibri"/>
              </a:rPr>
              <a:t>Janus</a:t>
            </a:r>
            <a:endParaRPr b="1" sz="1800">
              <a:solidFill>
                <a:srgbClr val="FFFFFF"/>
              </a:solidFill>
              <a:latin typeface="Calibri"/>
              <a:ea typeface="Calibri"/>
              <a:cs typeface="Calibri"/>
              <a:sym typeface="Calibri"/>
            </a:endParaRPr>
          </a:p>
        </p:txBody>
      </p:sp>
      <p:sp>
        <p:nvSpPr>
          <p:cNvPr id="122" name="Google Shape;122;p13"/>
          <p:cNvSpPr txBox="1"/>
          <p:nvPr/>
        </p:nvSpPr>
        <p:spPr>
          <a:xfrm>
            <a:off x="19062875" y="15071925"/>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Questrial"/>
                <a:ea typeface="Questrial"/>
                <a:cs typeface="Questrial"/>
                <a:sym typeface="Questrial"/>
              </a:rPr>
              <a:t>DCH - 030 : </a:t>
            </a:r>
            <a:r>
              <a:rPr lang="en-US" sz="1800">
                <a:solidFill>
                  <a:srgbClr val="FFFFFF"/>
                </a:solidFill>
                <a:latin typeface="Questrial"/>
                <a:ea typeface="Questrial"/>
                <a:cs typeface="Questrial"/>
                <a:sym typeface="Questrial"/>
              </a:rPr>
              <a:t>Aliolus</a:t>
            </a:r>
            <a:endParaRPr b="1" sz="1800">
              <a:solidFill>
                <a:srgbClr val="FFFFFF"/>
              </a:solidFill>
              <a:latin typeface="Questrial"/>
              <a:ea typeface="Questrial"/>
              <a:cs typeface="Questrial"/>
              <a:sym typeface="Questrial"/>
            </a:endParaRPr>
          </a:p>
        </p:txBody>
      </p:sp>
      <p:sp>
        <p:nvSpPr>
          <p:cNvPr id="123" name="Google Shape;123;p13"/>
          <p:cNvSpPr txBox="1"/>
          <p:nvPr/>
        </p:nvSpPr>
        <p:spPr>
          <a:xfrm>
            <a:off x="15891838" y="17345500"/>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DCH - 032 : </a:t>
            </a:r>
            <a:r>
              <a:rPr lang="en-US" sz="1800">
                <a:solidFill>
                  <a:srgbClr val="FFFFFF"/>
                </a:solidFill>
                <a:latin typeface="Calibri"/>
                <a:ea typeface="Calibri"/>
                <a:cs typeface="Calibri"/>
                <a:sym typeface="Calibri"/>
              </a:rPr>
              <a:t>Trigonalidae</a:t>
            </a:r>
            <a:endParaRPr b="1" sz="1800">
              <a:solidFill>
                <a:srgbClr val="FFFFFF"/>
              </a:solidFill>
              <a:latin typeface="Calibri"/>
              <a:ea typeface="Calibri"/>
              <a:cs typeface="Calibri"/>
              <a:sym typeface="Calibri"/>
            </a:endParaRPr>
          </a:p>
        </p:txBody>
      </p:sp>
      <p:sp>
        <p:nvSpPr>
          <p:cNvPr id="124" name="Google Shape;124;p13"/>
          <p:cNvSpPr txBox="1"/>
          <p:nvPr/>
        </p:nvSpPr>
        <p:spPr>
          <a:xfrm>
            <a:off x="19063038" y="17340475"/>
            <a:ext cx="2708100" cy="242400"/>
          </a:xfrm>
          <a:prstGeom prst="rect">
            <a:avLst/>
          </a:prstGeom>
          <a:solidFill>
            <a:srgbClr val="592E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DCH - 034 : </a:t>
            </a:r>
            <a:r>
              <a:rPr lang="en-US" sz="1800">
                <a:solidFill>
                  <a:srgbClr val="FFFFFF"/>
                </a:solidFill>
                <a:latin typeface="Calibri"/>
                <a:ea typeface="Calibri"/>
                <a:cs typeface="Calibri"/>
                <a:sym typeface="Calibri"/>
              </a:rPr>
              <a:t>Austrozele</a:t>
            </a:r>
            <a:endParaRPr b="1" sz="1800">
              <a:solidFill>
                <a:srgbClr val="FFFFFF"/>
              </a:solidFill>
              <a:latin typeface="Calibri"/>
              <a:ea typeface="Calibri"/>
              <a:cs typeface="Calibri"/>
              <a:sym typeface="Calibri"/>
            </a:endParaRPr>
          </a:p>
        </p:txBody>
      </p:sp>
      <p:sp>
        <p:nvSpPr>
          <p:cNvPr id="125" name="Google Shape;125;p13"/>
          <p:cNvSpPr/>
          <p:nvPr/>
        </p:nvSpPr>
        <p:spPr>
          <a:xfrm>
            <a:off x="9488400" y="16445700"/>
            <a:ext cx="5872200" cy="1070100"/>
          </a:xfrm>
          <a:prstGeom prst="rect">
            <a:avLst/>
          </a:prstGeom>
          <a:solidFill>
            <a:srgbClr val="59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900">
                <a:solidFill>
                  <a:srgbClr val="FFFFFF"/>
                </a:solidFill>
                <a:latin typeface="Calibri"/>
                <a:ea typeface="Calibri"/>
                <a:cs typeface="Calibri"/>
                <a:sym typeface="Calibri"/>
              </a:rPr>
              <a:t>SDI = 0.99</a:t>
            </a:r>
            <a:endParaRPr b="1" sz="6900">
              <a:solidFill>
                <a:srgbClr val="FFFFFF"/>
              </a:solidFill>
              <a:latin typeface="Calibri"/>
              <a:ea typeface="Calibri"/>
              <a:cs typeface="Calibri"/>
              <a:sym typeface="Calibri"/>
            </a:endParaRPr>
          </a:p>
        </p:txBody>
      </p:sp>
      <p:sp>
        <p:nvSpPr>
          <p:cNvPr id="126" name="Google Shape;126;p13"/>
          <p:cNvSpPr/>
          <p:nvPr/>
        </p:nvSpPr>
        <p:spPr>
          <a:xfrm>
            <a:off x="9434375" y="18338375"/>
            <a:ext cx="12867900" cy="10381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5000">
                <a:solidFill>
                  <a:schemeClr val="lt1"/>
                </a:solidFill>
                <a:latin typeface="Questrial"/>
                <a:ea typeface="Questrial"/>
                <a:cs typeface="Questrial"/>
                <a:sym typeface="Questrial"/>
              </a:rPr>
              <a:t> </a:t>
            </a:r>
            <a:endParaRPr sz="5000">
              <a:solidFill>
                <a:schemeClr val="lt1"/>
              </a:solidFill>
              <a:latin typeface="Questrial"/>
              <a:ea typeface="Questrial"/>
              <a:cs typeface="Questrial"/>
              <a:sym typeface="Questrial"/>
            </a:endParaRPr>
          </a:p>
          <a:p>
            <a:pPr indent="0" lvl="0" marL="0" rtl="0" algn="ctr">
              <a:spcBef>
                <a:spcPts val="0"/>
              </a:spcBef>
              <a:spcAft>
                <a:spcPts val="0"/>
              </a:spcAft>
              <a:buNone/>
            </a:pPr>
            <a:r>
              <a:t/>
            </a:r>
            <a:endParaRPr sz="5000">
              <a:latin typeface="Questrial"/>
              <a:ea typeface="Questrial"/>
              <a:cs typeface="Questrial"/>
              <a:sym typeface="Questrial"/>
            </a:endParaRPr>
          </a:p>
        </p:txBody>
      </p:sp>
      <p:pic>
        <p:nvPicPr>
          <p:cNvPr id="127" name="Google Shape;127;p13"/>
          <p:cNvPicPr preferRelativeResize="0"/>
          <p:nvPr/>
        </p:nvPicPr>
        <p:blipFill rotWithShape="1">
          <a:blip r:embed="rId15">
            <a:alphaModFix/>
          </a:blip>
          <a:srcRect b="30097" l="0" r="0" t="6082"/>
          <a:stretch/>
        </p:blipFill>
        <p:spPr>
          <a:xfrm>
            <a:off x="16085425" y="18338375"/>
            <a:ext cx="6230400" cy="4805700"/>
          </a:xfrm>
          <a:prstGeom prst="rect">
            <a:avLst/>
          </a:prstGeom>
          <a:noFill/>
          <a:ln>
            <a:noFill/>
          </a:ln>
        </p:spPr>
      </p:pic>
      <p:pic>
        <p:nvPicPr>
          <p:cNvPr id="128" name="Google Shape;128;p13" title="Chart"/>
          <p:cNvPicPr preferRelativeResize="0"/>
          <p:nvPr/>
        </p:nvPicPr>
        <p:blipFill>
          <a:blip r:embed="rId16">
            <a:alphaModFix/>
          </a:blip>
          <a:stretch>
            <a:fillRect/>
          </a:stretch>
        </p:blipFill>
        <p:spPr>
          <a:xfrm>
            <a:off x="15856825" y="24524125"/>
            <a:ext cx="6230400" cy="3720125"/>
          </a:xfrm>
          <a:prstGeom prst="rect">
            <a:avLst/>
          </a:prstGeom>
          <a:noFill/>
          <a:ln>
            <a:noFill/>
          </a:ln>
        </p:spPr>
      </p:pic>
      <p:pic>
        <p:nvPicPr>
          <p:cNvPr id="129" name="Google Shape;129;p13"/>
          <p:cNvPicPr preferRelativeResize="0"/>
          <p:nvPr/>
        </p:nvPicPr>
        <p:blipFill rotWithShape="1">
          <a:blip r:embed="rId17">
            <a:alphaModFix/>
          </a:blip>
          <a:srcRect b="0" l="0" r="4843" t="0"/>
          <a:stretch/>
        </p:blipFill>
        <p:spPr>
          <a:xfrm>
            <a:off x="9616825" y="23460963"/>
            <a:ext cx="6230400" cy="3945650"/>
          </a:xfrm>
          <a:prstGeom prst="rect">
            <a:avLst/>
          </a:prstGeom>
          <a:noFill/>
          <a:ln>
            <a:noFill/>
          </a:ln>
        </p:spPr>
      </p:pic>
      <p:pic>
        <p:nvPicPr>
          <p:cNvPr id="130" name="Google Shape;130;p13"/>
          <p:cNvPicPr preferRelativeResize="0"/>
          <p:nvPr/>
        </p:nvPicPr>
        <p:blipFill rotWithShape="1">
          <a:blip r:embed="rId18">
            <a:alphaModFix/>
          </a:blip>
          <a:srcRect b="4008" l="0" r="0" t="1891"/>
          <a:stretch/>
        </p:blipFill>
        <p:spPr>
          <a:xfrm>
            <a:off x="9616825" y="18338425"/>
            <a:ext cx="6230399" cy="3720125"/>
          </a:xfrm>
          <a:prstGeom prst="rect">
            <a:avLst/>
          </a:prstGeom>
          <a:solidFill>
            <a:srgbClr val="FFFFFF"/>
          </a:solidFill>
          <a:ln>
            <a:noFill/>
          </a:ln>
        </p:spPr>
      </p:pic>
      <p:sp>
        <p:nvSpPr>
          <p:cNvPr id="131" name="Google Shape;131;p13"/>
          <p:cNvSpPr txBox="1"/>
          <p:nvPr/>
        </p:nvSpPr>
        <p:spPr>
          <a:xfrm>
            <a:off x="15856825" y="23144125"/>
            <a:ext cx="6445500" cy="1505100"/>
          </a:xfrm>
          <a:prstGeom prst="rect">
            <a:avLst/>
          </a:prstGeom>
          <a:solidFill>
            <a:srgbClr val="592E8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50">
                <a:solidFill>
                  <a:srgbClr val="FFFFFF"/>
                </a:solidFill>
                <a:latin typeface="Calibri"/>
                <a:ea typeface="Calibri"/>
                <a:cs typeface="Calibri"/>
                <a:sym typeface="Calibri"/>
              </a:rPr>
              <a:t>Figure 4: A gel electrophoresis sample of specimens. Gel electrophoresis is a laboratory technique used to separate DNA, RNA, or proteins based on their size and charge.</a:t>
            </a:r>
            <a:endParaRPr sz="2150">
              <a:solidFill>
                <a:srgbClr val="FFFFFF"/>
              </a:solidFill>
              <a:latin typeface="Calibri"/>
              <a:ea typeface="Calibri"/>
              <a:cs typeface="Calibri"/>
              <a:sym typeface="Calibri"/>
            </a:endParaRPr>
          </a:p>
        </p:txBody>
      </p:sp>
      <p:sp>
        <p:nvSpPr>
          <p:cNvPr id="132" name="Google Shape;132;p13"/>
          <p:cNvSpPr txBox="1"/>
          <p:nvPr/>
        </p:nvSpPr>
        <p:spPr>
          <a:xfrm>
            <a:off x="9616825" y="27406602"/>
            <a:ext cx="6230400" cy="1312800"/>
          </a:xfrm>
          <a:prstGeom prst="rect">
            <a:avLst/>
          </a:prstGeom>
          <a:solidFill>
            <a:srgbClr val="592E83"/>
          </a:solidFill>
          <a:ln>
            <a:noFill/>
          </a:ln>
        </p:spPr>
        <p:txBody>
          <a:bodyPr anchorCtr="0" anchor="t" bIns="91425" lIns="91425" spcFirstLastPara="1" rIns="91425" wrap="square" tIns="91425">
            <a:normAutofit fontScale="85000" lnSpcReduction="20000"/>
          </a:bodyPr>
          <a:lstStyle/>
          <a:p>
            <a:pPr indent="0" lvl="0" marL="0" rtl="0" algn="l">
              <a:spcBef>
                <a:spcPts val="0"/>
              </a:spcBef>
              <a:spcAft>
                <a:spcPts val="0"/>
              </a:spcAft>
              <a:buSzPct val="36666"/>
              <a:buNone/>
            </a:pPr>
            <a:r>
              <a:rPr lang="en-US" sz="2550">
                <a:solidFill>
                  <a:srgbClr val="FFFFFF"/>
                </a:solidFill>
                <a:latin typeface="Calibri"/>
                <a:ea typeface="Calibri"/>
                <a:cs typeface="Calibri"/>
                <a:sym typeface="Calibri"/>
              </a:rPr>
              <a:t>Figure 3: MUSCLE was used to align DNA or protein sequences from different species. MUSCLE stands for Multiple Uniform Sequence Conservation Logic Engine</a:t>
            </a:r>
            <a:endParaRPr sz="2550">
              <a:solidFill>
                <a:srgbClr val="FFFFFF"/>
              </a:solidFill>
              <a:latin typeface="Calibri"/>
              <a:ea typeface="Calibri"/>
              <a:cs typeface="Calibri"/>
              <a:sym typeface="Calibri"/>
            </a:endParaRPr>
          </a:p>
        </p:txBody>
      </p:sp>
      <p:sp>
        <p:nvSpPr>
          <p:cNvPr id="133" name="Google Shape;133;p13"/>
          <p:cNvSpPr txBox="1"/>
          <p:nvPr/>
        </p:nvSpPr>
        <p:spPr>
          <a:xfrm>
            <a:off x="9616825" y="22058550"/>
            <a:ext cx="6230400" cy="1304700"/>
          </a:xfrm>
          <a:prstGeom prst="rect">
            <a:avLst/>
          </a:prstGeom>
          <a:solidFill>
            <a:srgbClr val="592E83"/>
          </a:solidFill>
          <a:ln>
            <a:noFill/>
          </a:ln>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US" sz="2550">
                <a:solidFill>
                  <a:srgbClr val="FFFFFF"/>
                </a:solidFill>
                <a:latin typeface="Calibri"/>
                <a:ea typeface="Calibri"/>
                <a:cs typeface="Calibri"/>
                <a:sym typeface="Calibri"/>
              </a:rPr>
              <a:t>Figure 2: Phylogenetic tree composed of all sample specimen. Branches connect species with similar genetic makeup identifying closely related species</a:t>
            </a:r>
            <a:endParaRPr sz="2550">
              <a:solidFill>
                <a:srgbClr val="FFFFFF"/>
              </a:solidFill>
              <a:latin typeface="Calibri"/>
              <a:ea typeface="Calibri"/>
              <a:cs typeface="Calibri"/>
              <a:sym typeface="Calibri"/>
            </a:endParaRPr>
          </a:p>
        </p:txBody>
      </p:sp>
      <p:cxnSp>
        <p:nvCxnSpPr>
          <p:cNvPr id="134" name="Google Shape;134;p13"/>
          <p:cNvCxnSpPr>
            <a:stCxn id="132" idx="2"/>
            <a:endCxn id="132" idx="2"/>
          </p:cNvCxnSpPr>
          <p:nvPr/>
        </p:nvCxnSpPr>
        <p:spPr>
          <a:xfrm>
            <a:off x="12732025" y="28719402"/>
            <a:ext cx="0" cy="0"/>
          </a:xfrm>
          <a:prstGeom prst="straightConnector1">
            <a:avLst/>
          </a:prstGeom>
          <a:noFill/>
          <a:ln cap="flat" cmpd="sng" w="9525">
            <a:solidFill>
              <a:schemeClr val="dk2"/>
            </a:solidFill>
            <a:prstDash val="solid"/>
            <a:round/>
            <a:headEnd len="med" w="med" type="none"/>
            <a:tailEnd len="med" w="med" type="none"/>
          </a:ln>
        </p:spPr>
      </p:cxnSp>
      <p:sp>
        <p:nvSpPr>
          <p:cNvPr id="135" name="Google Shape;135;p13"/>
          <p:cNvSpPr txBox="1"/>
          <p:nvPr/>
        </p:nvSpPr>
        <p:spPr>
          <a:xfrm>
            <a:off x="15856825" y="27912175"/>
            <a:ext cx="6445500" cy="807300"/>
          </a:xfrm>
          <a:prstGeom prst="rect">
            <a:avLst/>
          </a:prstGeom>
          <a:solidFill>
            <a:srgbClr val="592E8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50">
                <a:solidFill>
                  <a:srgbClr val="FFFFFF"/>
                </a:solidFill>
                <a:latin typeface="Calibri"/>
                <a:ea typeface="Calibri"/>
                <a:cs typeface="Calibri"/>
                <a:sym typeface="Calibri"/>
              </a:rPr>
              <a:t>Figure 5: A pie chart showing the biodiversity of the species by the family </a:t>
            </a:r>
            <a:endParaRPr sz="215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