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32918400" cy="21945600"/>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8144">
          <p15:clr>
            <a:srgbClr val="A4A3A4"/>
          </p15:clr>
        </p15:guide>
        <p15:guide id="2" orient="horz" pos="288">
          <p15:clr>
            <a:srgbClr val="A4A3A4"/>
          </p15:clr>
        </p15:guide>
        <p15:guide id="3" pos="287">
          <p15:clr>
            <a:srgbClr val="A4A3A4"/>
          </p15:clr>
        </p15:guide>
        <p15:guide id="4" pos="25055">
          <p15:clr>
            <a:srgbClr val="A4A3A4"/>
          </p15:clr>
        </p15:guide>
        <p15:guide id="5" orient="horz" pos="13608">
          <p15:clr>
            <a:srgbClr val="A4A3A4"/>
          </p15:clr>
        </p15:guide>
        <p15:guide id="6" orient="horz" pos="216">
          <p15:clr>
            <a:srgbClr val="A4A3A4"/>
          </p15:clr>
        </p15:guide>
        <p15:guide id="7" pos="235">
          <p15:clr>
            <a:srgbClr val="A4A3A4"/>
          </p15:clr>
        </p15:guide>
        <p15:guide id="8" pos="205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34"/>
    <p:restoredTop sz="94674"/>
  </p:normalViewPr>
  <p:slideViewPr>
    <p:cSldViewPr snapToGrid="0">
      <p:cViewPr>
        <p:scale>
          <a:sx n="51" d="100"/>
          <a:sy n="51" d="100"/>
        </p:scale>
        <p:origin x="144" y="144"/>
      </p:cViewPr>
      <p:guideLst>
        <p:guide orient="horz" pos="18144"/>
        <p:guide orient="horz" pos="288"/>
        <p:guide pos="287"/>
        <p:guide pos="25055"/>
        <p:guide orient="horz" pos="13608"/>
        <p:guide orient="horz" pos="216"/>
        <p:guide pos="235"/>
        <p:guide pos="205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524300" y="514350"/>
            <a:ext cx="6096300" cy="25717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14400" y="3257550"/>
            <a:ext cx="7315200" cy="30861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914400" y="3257550"/>
            <a:ext cx="7315200" cy="3086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643188" y="514350"/>
            <a:ext cx="3857625" cy="25717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2468880" y="6817362"/>
            <a:ext cx="27980640" cy="470408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4937760" y="12435840"/>
            <a:ext cx="23042880" cy="5608320"/>
          </a:xfrm>
          <a:prstGeom prst="rect">
            <a:avLst/>
          </a:prstGeom>
          <a:noFill/>
          <a:ln>
            <a:noFill/>
          </a:ln>
        </p:spPr>
        <p:txBody>
          <a:bodyPr spcFirstLastPara="1" wrap="square" lIns="313450" tIns="156725" rIns="313450" bIns="156725" anchor="t" anchorCtr="0">
            <a:normAutofit/>
          </a:bodyPr>
          <a:lstStyle>
            <a:lvl1pPr lvl="0" algn="ctr">
              <a:spcBef>
                <a:spcPts val="2200"/>
              </a:spcBef>
              <a:spcAft>
                <a:spcPts val="0"/>
              </a:spcAft>
              <a:buClr>
                <a:srgbClr val="888888"/>
              </a:buClr>
              <a:buSzPts val="11000"/>
              <a:buNone/>
              <a:defRPr>
                <a:solidFill>
                  <a:srgbClr val="888888"/>
                </a:solidFill>
              </a:defRPr>
            </a:lvl1pPr>
            <a:lvl2pPr lvl="1" algn="ctr">
              <a:spcBef>
                <a:spcPts val="1920"/>
              </a:spcBef>
              <a:spcAft>
                <a:spcPts val="0"/>
              </a:spcAft>
              <a:buClr>
                <a:srgbClr val="888888"/>
              </a:buClr>
              <a:buSzPts val="9600"/>
              <a:buNone/>
              <a:defRPr>
                <a:solidFill>
                  <a:srgbClr val="888888"/>
                </a:solidFill>
              </a:defRPr>
            </a:lvl2pPr>
            <a:lvl3pPr lvl="2" algn="ctr">
              <a:spcBef>
                <a:spcPts val="1640"/>
              </a:spcBef>
              <a:spcAft>
                <a:spcPts val="0"/>
              </a:spcAft>
              <a:buClr>
                <a:srgbClr val="888888"/>
              </a:buClr>
              <a:buSzPts val="8200"/>
              <a:buNone/>
              <a:defRPr>
                <a:solidFill>
                  <a:srgbClr val="888888"/>
                </a:solidFill>
              </a:defRPr>
            </a:lvl3pPr>
            <a:lvl4pPr lvl="3" algn="ctr">
              <a:spcBef>
                <a:spcPts val="1380"/>
              </a:spcBef>
              <a:spcAft>
                <a:spcPts val="0"/>
              </a:spcAft>
              <a:buClr>
                <a:srgbClr val="888888"/>
              </a:buClr>
              <a:buSzPts val="6900"/>
              <a:buNone/>
              <a:defRPr>
                <a:solidFill>
                  <a:srgbClr val="888888"/>
                </a:solidFill>
              </a:defRPr>
            </a:lvl4pPr>
            <a:lvl5pPr lvl="4" algn="ctr">
              <a:spcBef>
                <a:spcPts val="1380"/>
              </a:spcBef>
              <a:spcAft>
                <a:spcPts val="0"/>
              </a:spcAft>
              <a:buClr>
                <a:srgbClr val="888888"/>
              </a:buClr>
              <a:buSzPts val="6900"/>
              <a:buNone/>
              <a:defRPr>
                <a:solidFill>
                  <a:srgbClr val="888888"/>
                </a:solidFill>
              </a:defRPr>
            </a:lvl5pPr>
            <a:lvl6pPr lvl="5" algn="ctr">
              <a:spcBef>
                <a:spcPts val="1380"/>
              </a:spcBef>
              <a:spcAft>
                <a:spcPts val="0"/>
              </a:spcAft>
              <a:buClr>
                <a:srgbClr val="888888"/>
              </a:buClr>
              <a:buSzPts val="6900"/>
              <a:buNone/>
              <a:defRPr>
                <a:solidFill>
                  <a:srgbClr val="888888"/>
                </a:solidFill>
              </a:defRPr>
            </a:lvl6pPr>
            <a:lvl7pPr lvl="6" algn="ctr">
              <a:spcBef>
                <a:spcPts val="1380"/>
              </a:spcBef>
              <a:spcAft>
                <a:spcPts val="0"/>
              </a:spcAft>
              <a:buClr>
                <a:srgbClr val="888888"/>
              </a:buClr>
              <a:buSzPts val="6900"/>
              <a:buNone/>
              <a:defRPr>
                <a:solidFill>
                  <a:srgbClr val="888888"/>
                </a:solidFill>
              </a:defRPr>
            </a:lvl7pPr>
            <a:lvl8pPr lvl="7" algn="ctr">
              <a:spcBef>
                <a:spcPts val="1380"/>
              </a:spcBef>
              <a:spcAft>
                <a:spcPts val="0"/>
              </a:spcAft>
              <a:buClr>
                <a:srgbClr val="888888"/>
              </a:buClr>
              <a:buSzPts val="6900"/>
              <a:buNone/>
              <a:defRPr>
                <a:solidFill>
                  <a:srgbClr val="888888"/>
                </a:solidFill>
              </a:defRPr>
            </a:lvl8pPr>
            <a:lvl9pPr lvl="8" algn="ctr">
              <a:spcBef>
                <a:spcPts val="1380"/>
              </a:spcBef>
              <a:spcAft>
                <a:spcPts val="0"/>
              </a:spcAft>
              <a:buClr>
                <a:srgbClr val="888888"/>
              </a:buClr>
              <a:buSzPts val="6900"/>
              <a:buNone/>
              <a:defRPr>
                <a:solidFill>
                  <a:srgbClr val="888888"/>
                </a:solidFill>
              </a:defRPr>
            </a:lvl9pPr>
          </a:lstStyle>
          <a:p>
            <a:endParaRPr/>
          </a:p>
        </p:txBody>
      </p:sp>
      <p:sp>
        <p:nvSpPr>
          <p:cNvPr id="14" name="Google Shape;14;p2"/>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9217660" y="-2451097"/>
            <a:ext cx="14483081" cy="29626560"/>
          </a:xfrm>
          <a:prstGeom prst="rect">
            <a:avLst/>
          </a:prstGeom>
          <a:noFill/>
          <a:ln>
            <a:noFill/>
          </a:ln>
        </p:spPr>
        <p:txBody>
          <a:bodyPr spcFirstLastPara="1" wrap="square" lIns="313450" tIns="156725" rIns="313450" bIns="156725"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8206720" y="6537964"/>
            <a:ext cx="18724880" cy="740664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3119120" y="-594356"/>
            <a:ext cx="18724880" cy="21671280"/>
          </a:xfrm>
          <a:prstGeom prst="rect">
            <a:avLst/>
          </a:prstGeom>
          <a:noFill/>
          <a:ln>
            <a:noFill/>
          </a:ln>
        </p:spPr>
        <p:txBody>
          <a:bodyPr spcFirstLastPara="1" wrap="square" lIns="313450" tIns="156725" rIns="313450" bIns="156725"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1645920" y="5120642"/>
            <a:ext cx="29626560" cy="14483081"/>
          </a:xfrm>
          <a:prstGeom prst="rect">
            <a:avLst/>
          </a:prstGeom>
          <a:noFill/>
          <a:ln>
            <a:noFill/>
          </a:ln>
        </p:spPr>
        <p:txBody>
          <a:bodyPr spcFirstLastPara="1" wrap="square" lIns="313450" tIns="156725" rIns="313450" bIns="156725"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2600326" y="14102081"/>
            <a:ext cx="27980640" cy="4358640"/>
          </a:xfrm>
          <a:prstGeom prst="rect">
            <a:avLst/>
          </a:prstGeom>
          <a:noFill/>
          <a:ln>
            <a:noFill/>
          </a:ln>
        </p:spPr>
        <p:txBody>
          <a:bodyPr spcFirstLastPara="1" wrap="square" lIns="313450" tIns="156725" rIns="313450" bIns="156725" anchor="t" anchorCtr="0">
            <a:normAutofit/>
          </a:bodyPr>
          <a:lstStyle>
            <a:lvl1pPr lvl="0" algn="l">
              <a:spcBef>
                <a:spcPts val="0"/>
              </a:spcBef>
              <a:spcAft>
                <a:spcPts val="0"/>
              </a:spcAft>
              <a:buClr>
                <a:schemeClr val="dk1"/>
              </a:buClr>
              <a:buSzPts val="13700"/>
              <a:buFont typeface="Calibri"/>
              <a:buNone/>
              <a:defRPr sz="137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2600326" y="9301483"/>
            <a:ext cx="27980640" cy="4800599"/>
          </a:xfrm>
          <a:prstGeom prst="rect">
            <a:avLst/>
          </a:prstGeom>
          <a:noFill/>
          <a:ln>
            <a:noFill/>
          </a:ln>
        </p:spPr>
        <p:txBody>
          <a:bodyPr spcFirstLastPara="1" wrap="square" lIns="313450" tIns="156725" rIns="313450" bIns="156725" anchor="b" anchorCtr="0">
            <a:normAutofit/>
          </a:bodyPr>
          <a:lstStyle>
            <a:lvl1pPr marL="457200" lvl="0" indent="-228600" algn="l">
              <a:spcBef>
                <a:spcPts val="1380"/>
              </a:spcBef>
              <a:spcAft>
                <a:spcPts val="0"/>
              </a:spcAft>
              <a:buClr>
                <a:srgbClr val="888888"/>
              </a:buClr>
              <a:buSzPts val="6900"/>
              <a:buNone/>
              <a:defRPr sz="6900">
                <a:solidFill>
                  <a:srgbClr val="888888"/>
                </a:solidFill>
              </a:defRPr>
            </a:lvl1pPr>
            <a:lvl2pPr marL="914400" lvl="1" indent="-228600" algn="l">
              <a:spcBef>
                <a:spcPts val="1220"/>
              </a:spcBef>
              <a:spcAft>
                <a:spcPts val="0"/>
              </a:spcAft>
              <a:buClr>
                <a:srgbClr val="888888"/>
              </a:buClr>
              <a:buSzPts val="6100"/>
              <a:buNone/>
              <a:defRPr sz="6100">
                <a:solidFill>
                  <a:srgbClr val="888888"/>
                </a:solidFill>
              </a:defRPr>
            </a:lvl2pPr>
            <a:lvl3pPr marL="1371600" lvl="2" indent="-228600" algn="l">
              <a:spcBef>
                <a:spcPts val="1080"/>
              </a:spcBef>
              <a:spcAft>
                <a:spcPts val="0"/>
              </a:spcAft>
              <a:buClr>
                <a:srgbClr val="888888"/>
              </a:buClr>
              <a:buSzPts val="5400"/>
              <a:buNone/>
              <a:defRPr sz="5400">
                <a:solidFill>
                  <a:srgbClr val="888888"/>
                </a:solidFill>
              </a:defRPr>
            </a:lvl3pPr>
            <a:lvl4pPr marL="1828800" lvl="3" indent="-228600" algn="l">
              <a:spcBef>
                <a:spcPts val="960"/>
              </a:spcBef>
              <a:spcAft>
                <a:spcPts val="0"/>
              </a:spcAft>
              <a:buClr>
                <a:srgbClr val="888888"/>
              </a:buClr>
              <a:buSzPts val="4800"/>
              <a:buNone/>
              <a:defRPr sz="4800">
                <a:solidFill>
                  <a:srgbClr val="888888"/>
                </a:solidFill>
              </a:defRPr>
            </a:lvl4pPr>
            <a:lvl5pPr marL="2286000" lvl="4" indent="-228600" algn="l">
              <a:spcBef>
                <a:spcPts val="960"/>
              </a:spcBef>
              <a:spcAft>
                <a:spcPts val="0"/>
              </a:spcAft>
              <a:buClr>
                <a:srgbClr val="888888"/>
              </a:buClr>
              <a:buSzPts val="4800"/>
              <a:buNone/>
              <a:defRPr sz="4800">
                <a:solidFill>
                  <a:srgbClr val="888888"/>
                </a:solidFill>
              </a:defRPr>
            </a:lvl5pPr>
            <a:lvl6pPr marL="2743200" lvl="5" indent="-228600" algn="l">
              <a:spcBef>
                <a:spcPts val="960"/>
              </a:spcBef>
              <a:spcAft>
                <a:spcPts val="0"/>
              </a:spcAft>
              <a:buClr>
                <a:srgbClr val="888888"/>
              </a:buClr>
              <a:buSzPts val="4800"/>
              <a:buNone/>
              <a:defRPr sz="4800">
                <a:solidFill>
                  <a:srgbClr val="888888"/>
                </a:solidFill>
              </a:defRPr>
            </a:lvl6pPr>
            <a:lvl7pPr marL="3200400" lvl="6" indent="-228600" algn="l">
              <a:spcBef>
                <a:spcPts val="960"/>
              </a:spcBef>
              <a:spcAft>
                <a:spcPts val="0"/>
              </a:spcAft>
              <a:buClr>
                <a:srgbClr val="888888"/>
              </a:buClr>
              <a:buSzPts val="4800"/>
              <a:buNone/>
              <a:defRPr sz="4800">
                <a:solidFill>
                  <a:srgbClr val="888888"/>
                </a:solidFill>
              </a:defRPr>
            </a:lvl7pPr>
            <a:lvl8pPr marL="3657600" lvl="7" indent="-228600" algn="l">
              <a:spcBef>
                <a:spcPts val="960"/>
              </a:spcBef>
              <a:spcAft>
                <a:spcPts val="0"/>
              </a:spcAft>
              <a:buClr>
                <a:srgbClr val="888888"/>
              </a:buClr>
              <a:buSzPts val="4800"/>
              <a:buNone/>
              <a:defRPr sz="4800">
                <a:solidFill>
                  <a:srgbClr val="888888"/>
                </a:solidFill>
              </a:defRPr>
            </a:lvl8pPr>
            <a:lvl9pPr marL="4114800" lvl="8" indent="-228600" algn="l">
              <a:spcBef>
                <a:spcPts val="960"/>
              </a:spcBef>
              <a:spcAft>
                <a:spcPts val="0"/>
              </a:spcAft>
              <a:buClr>
                <a:srgbClr val="888888"/>
              </a:buClr>
              <a:buSzPts val="4800"/>
              <a:buNone/>
              <a:defRPr sz="4800">
                <a:solidFill>
                  <a:srgbClr val="888888"/>
                </a:solidFill>
              </a:defRPr>
            </a:lvl9pPr>
          </a:lstStyle>
          <a:p>
            <a:endParaRPr/>
          </a:p>
        </p:txBody>
      </p:sp>
      <p:sp>
        <p:nvSpPr>
          <p:cNvPr id="26" name="Google Shape;26;p4"/>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1645920" y="5120642"/>
            <a:ext cx="14538960" cy="14483081"/>
          </a:xfrm>
          <a:prstGeom prst="rect">
            <a:avLst/>
          </a:prstGeom>
          <a:noFill/>
          <a:ln>
            <a:noFill/>
          </a:ln>
        </p:spPr>
        <p:txBody>
          <a:bodyPr spcFirstLastPara="1" wrap="square" lIns="313450" tIns="156725" rIns="313450" bIns="156725" anchor="t" anchorCtr="0">
            <a:normAutofit/>
          </a:bodyPr>
          <a:lstStyle>
            <a:lvl1pPr marL="457200" lvl="0" indent="-838200" algn="l">
              <a:spcBef>
                <a:spcPts val="1920"/>
              </a:spcBef>
              <a:spcAft>
                <a:spcPts val="0"/>
              </a:spcAft>
              <a:buClr>
                <a:schemeClr val="dk1"/>
              </a:buClr>
              <a:buSzPts val="9600"/>
              <a:buChar char="•"/>
              <a:defRPr sz="9600"/>
            </a:lvl1pPr>
            <a:lvl2pPr marL="914400" lvl="1" indent="-749300" algn="l">
              <a:spcBef>
                <a:spcPts val="1640"/>
              </a:spcBef>
              <a:spcAft>
                <a:spcPts val="0"/>
              </a:spcAft>
              <a:buClr>
                <a:schemeClr val="dk1"/>
              </a:buClr>
              <a:buSzPts val="8200"/>
              <a:buChar char="–"/>
              <a:defRPr sz="8200"/>
            </a:lvl2pPr>
            <a:lvl3pPr marL="1371600" lvl="2" indent="-666750" algn="l">
              <a:spcBef>
                <a:spcPts val="1380"/>
              </a:spcBef>
              <a:spcAft>
                <a:spcPts val="0"/>
              </a:spcAft>
              <a:buClr>
                <a:schemeClr val="dk1"/>
              </a:buClr>
              <a:buSzPts val="6900"/>
              <a:buChar char="•"/>
              <a:defRPr sz="6900"/>
            </a:lvl3pPr>
            <a:lvl4pPr marL="1828800" lvl="3" indent="-615950" algn="l">
              <a:spcBef>
                <a:spcPts val="1220"/>
              </a:spcBef>
              <a:spcAft>
                <a:spcPts val="0"/>
              </a:spcAft>
              <a:buClr>
                <a:schemeClr val="dk1"/>
              </a:buClr>
              <a:buSzPts val="6100"/>
              <a:buChar char="–"/>
              <a:defRPr sz="6100"/>
            </a:lvl4pPr>
            <a:lvl5pPr marL="2286000" lvl="4" indent="-615950" algn="l">
              <a:spcBef>
                <a:spcPts val="1220"/>
              </a:spcBef>
              <a:spcAft>
                <a:spcPts val="0"/>
              </a:spcAft>
              <a:buClr>
                <a:schemeClr val="dk1"/>
              </a:buClr>
              <a:buSzPts val="6100"/>
              <a:buChar char="»"/>
              <a:defRPr sz="6100"/>
            </a:lvl5pPr>
            <a:lvl6pPr marL="2743200" lvl="5" indent="-615950" algn="l">
              <a:spcBef>
                <a:spcPts val="1220"/>
              </a:spcBef>
              <a:spcAft>
                <a:spcPts val="0"/>
              </a:spcAft>
              <a:buClr>
                <a:schemeClr val="dk1"/>
              </a:buClr>
              <a:buSzPts val="6100"/>
              <a:buChar char="•"/>
              <a:defRPr sz="6100"/>
            </a:lvl6pPr>
            <a:lvl7pPr marL="3200400" lvl="6" indent="-615950" algn="l">
              <a:spcBef>
                <a:spcPts val="1220"/>
              </a:spcBef>
              <a:spcAft>
                <a:spcPts val="0"/>
              </a:spcAft>
              <a:buClr>
                <a:schemeClr val="dk1"/>
              </a:buClr>
              <a:buSzPts val="6100"/>
              <a:buChar char="•"/>
              <a:defRPr sz="6100"/>
            </a:lvl7pPr>
            <a:lvl8pPr marL="3657600" lvl="7" indent="-615950" algn="l">
              <a:spcBef>
                <a:spcPts val="1220"/>
              </a:spcBef>
              <a:spcAft>
                <a:spcPts val="0"/>
              </a:spcAft>
              <a:buClr>
                <a:schemeClr val="dk1"/>
              </a:buClr>
              <a:buSzPts val="6100"/>
              <a:buChar char="•"/>
              <a:defRPr sz="6100"/>
            </a:lvl8pPr>
            <a:lvl9pPr marL="4114800" lvl="8" indent="-615950" algn="l">
              <a:spcBef>
                <a:spcPts val="1220"/>
              </a:spcBef>
              <a:spcAft>
                <a:spcPts val="0"/>
              </a:spcAft>
              <a:buClr>
                <a:schemeClr val="dk1"/>
              </a:buClr>
              <a:buSzPts val="6100"/>
              <a:buChar char="•"/>
              <a:defRPr sz="6100"/>
            </a:lvl9pPr>
          </a:lstStyle>
          <a:p>
            <a:endParaRPr/>
          </a:p>
        </p:txBody>
      </p:sp>
      <p:sp>
        <p:nvSpPr>
          <p:cNvPr id="32" name="Google Shape;32;p5"/>
          <p:cNvSpPr txBox="1">
            <a:spLocks noGrp="1"/>
          </p:cNvSpPr>
          <p:nvPr>
            <p:ph type="body" idx="2"/>
          </p:nvPr>
        </p:nvSpPr>
        <p:spPr>
          <a:xfrm>
            <a:off x="16733520" y="5120642"/>
            <a:ext cx="14538960" cy="14483081"/>
          </a:xfrm>
          <a:prstGeom prst="rect">
            <a:avLst/>
          </a:prstGeom>
          <a:noFill/>
          <a:ln>
            <a:noFill/>
          </a:ln>
        </p:spPr>
        <p:txBody>
          <a:bodyPr spcFirstLastPara="1" wrap="square" lIns="313450" tIns="156725" rIns="313450" bIns="156725" anchor="t" anchorCtr="0">
            <a:normAutofit/>
          </a:bodyPr>
          <a:lstStyle>
            <a:lvl1pPr marL="457200" lvl="0" indent="-838200" algn="l">
              <a:spcBef>
                <a:spcPts val="1920"/>
              </a:spcBef>
              <a:spcAft>
                <a:spcPts val="0"/>
              </a:spcAft>
              <a:buClr>
                <a:schemeClr val="dk1"/>
              </a:buClr>
              <a:buSzPts val="9600"/>
              <a:buChar char="•"/>
              <a:defRPr sz="9600"/>
            </a:lvl1pPr>
            <a:lvl2pPr marL="914400" lvl="1" indent="-749300" algn="l">
              <a:spcBef>
                <a:spcPts val="1640"/>
              </a:spcBef>
              <a:spcAft>
                <a:spcPts val="0"/>
              </a:spcAft>
              <a:buClr>
                <a:schemeClr val="dk1"/>
              </a:buClr>
              <a:buSzPts val="8200"/>
              <a:buChar char="–"/>
              <a:defRPr sz="8200"/>
            </a:lvl2pPr>
            <a:lvl3pPr marL="1371600" lvl="2" indent="-666750" algn="l">
              <a:spcBef>
                <a:spcPts val="1380"/>
              </a:spcBef>
              <a:spcAft>
                <a:spcPts val="0"/>
              </a:spcAft>
              <a:buClr>
                <a:schemeClr val="dk1"/>
              </a:buClr>
              <a:buSzPts val="6900"/>
              <a:buChar char="•"/>
              <a:defRPr sz="6900"/>
            </a:lvl3pPr>
            <a:lvl4pPr marL="1828800" lvl="3" indent="-615950" algn="l">
              <a:spcBef>
                <a:spcPts val="1220"/>
              </a:spcBef>
              <a:spcAft>
                <a:spcPts val="0"/>
              </a:spcAft>
              <a:buClr>
                <a:schemeClr val="dk1"/>
              </a:buClr>
              <a:buSzPts val="6100"/>
              <a:buChar char="–"/>
              <a:defRPr sz="6100"/>
            </a:lvl4pPr>
            <a:lvl5pPr marL="2286000" lvl="4" indent="-615950" algn="l">
              <a:spcBef>
                <a:spcPts val="1220"/>
              </a:spcBef>
              <a:spcAft>
                <a:spcPts val="0"/>
              </a:spcAft>
              <a:buClr>
                <a:schemeClr val="dk1"/>
              </a:buClr>
              <a:buSzPts val="6100"/>
              <a:buChar char="»"/>
              <a:defRPr sz="6100"/>
            </a:lvl5pPr>
            <a:lvl6pPr marL="2743200" lvl="5" indent="-615950" algn="l">
              <a:spcBef>
                <a:spcPts val="1220"/>
              </a:spcBef>
              <a:spcAft>
                <a:spcPts val="0"/>
              </a:spcAft>
              <a:buClr>
                <a:schemeClr val="dk1"/>
              </a:buClr>
              <a:buSzPts val="6100"/>
              <a:buChar char="•"/>
              <a:defRPr sz="6100"/>
            </a:lvl6pPr>
            <a:lvl7pPr marL="3200400" lvl="6" indent="-615950" algn="l">
              <a:spcBef>
                <a:spcPts val="1220"/>
              </a:spcBef>
              <a:spcAft>
                <a:spcPts val="0"/>
              </a:spcAft>
              <a:buClr>
                <a:schemeClr val="dk1"/>
              </a:buClr>
              <a:buSzPts val="6100"/>
              <a:buChar char="•"/>
              <a:defRPr sz="6100"/>
            </a:lvl7pPr>
            <a:lvl8pPr marL="3657600" lvl="7" indent="-615950" algn="l">
              <a:spcBef>
                <a:spcPts val="1220"/>
              </a:spcBef>
              <a:spcAft>
                <a:spcPts val="0"/>
              </a:spcAft>
              <a:buClr>
                <a:schemeClr val="dk1"/>
              </a:buClr>
              <a:buSzPts val="6100"/>
              <a:buChar char="•"/>
              <a:defRPr sz="6100"/>
            </a:lvl8pPr>
            <a:lvl9pPr marL="4114800" lvl="8" indent="-615950" algn="l">
              <a:spcBef>
                <a:spcPts val="1220"/>
              </a:spcBef>
              <a:spcAft>
                <a:spcPts val="0"/>
              </a:spcAft>
              <a:buClr>
                <a:schemeClr val="dk1"/>
              </a:buClr>
              <a:buSzPts val="6100"/>
              <a:buChar char="•"/>
              <a:defRPr sz="6100"/>
            </a:lvl9pPr>
          </a:lstStyle>
          <a:p>
            <a:endParaRPr/>
          </a:p>
        </p:txBody>
      </p:sp>
      <p:sp>
        <p:nvSpPr>
          <p:cNvPr id="33" name="Google Shape;33;p5"/>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51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1645921" y="4912363"/>
            <a:ext cx="14544677" cy="2047238"/>
          </a:xfrm>
          <a:prstGeom prst="rect">
            <a:avLst/>
          </a:prstGeom>
          <a:noFill/>
          <a:ln>
            <a:noFill/>
          </a:ln>
        </p:spPr>
        <p:txBody>
          <a:bodyPr spcFirstLastPara="1" wrap="square" lIns="313450" tIns="156725" rIns="313450" bIns="156725" anchor="b" anchorCtr="0">
            <a:normAutofit/>
          </a:bodyPr>
          <a:lstStyle>
            <a:lvl1pPr marL="457200" lvl="0" indent="-228600" algn="l">
              <a:spcBef>
                <a:spcPts val="1640"/>
              </a:spcBef>
              <a:spcAft>
                <a:spcPts val="0"/>
              </a:spcAft>
              <a:buClr>
                <a:schemeClr val="dk1"/>
              </a:buClr>
              <a:buSzPts val="8200"/>
              <a:buNone/>
              <a:defRPr sz="8200" b="1"/>
            </a:lvl1pPr>
            <a:lvl2pPr marL="914400" lvl="1" indent="-228600" algn="l">
              <a:spcBef>
                <a:spcPts val="1380"/>
              </a:spcBef>
              <a:spcAft>
                <a:spcPts val="0"/>
              </a:spcAft>
              <a:buClr>
                <a:schemeClr val="dk1"/>
              </a:buClr>
              <a:buSzPts val="6900"/>
              <a:buNone/>
              <a:defRPr sz="6900" b="1"/>
            </a:lvl2pPr>
            <a:lvl3pPr marL="1371600" lvl="2" indent="-228600" algn="l">
              <a:spcBef>
                <a:spcPts val="1220"/>
              </a:spcBef>
              <a:spcAft>
                <a:spcPts val="0"/>
              </a:spcAft>
              <a:buClr>
                <a:schemeClr val="dk1"/>
              </a:buClr>
              <a:buSzPts val="6100"/>
              <a:buNone/>
              <a:defRPr sz="6100" b="1"/>
            </a:lvl3pPr>
            <a:lvl4pPr marL="1828800" lvl="3" indent="-228600" algn="l">
              <a:spcBef>
                <a:spcPts val="1080"/>
              </a:spcBef>
              <a:spcAft>
                <a:spcPts val="0"/>
              </a:spcAft>
              <a:buClr>
                <a:schemeClr val="dk1"/>
              </a:buClr>
              <a:buSzPts val="5400"/>
              <a:buNone/>
              <a:defRPr sz="5400" b="1"/>
            </a:lvl4pPr>
            <a:lvl5pPr marL="2286000" lvl="4" indent="-228600" algn="l">
              <a:spcBef>
                <a:spcPts val="1080"/>
              </a:spcBef>
              <a:spcAft>
                <a:spcPts val="0"/>
              </a:spcAft>
              <a:buClr>
                <a:schemeClr val="dk1"/>
              </a:buClr>
              <a:buSzPts val="5400"/>
              <a:buNone/>
              <a:defRPr sz="5400" b="1"/>
            </a:lvl5pPr>
            <a:lvl6pPr marL="2743200" lvl="5" indent="-228600" algn="l">
              <a:spcBef>
                <a:spcPts val="1080"/>
              </a:spcBef>
              <a:spcAft>
                <a:spcPts val="0"/>
              </a:spcAft>
              <a:buClr>
                <a:schemeClr val="dk1"/>
              </a:buClr>
              <a:buSzPts val="5400"/>
              <a:buNone/>
              <a:defRPr sz="5400" b="1"/>
            </a:lvl6pPr>
            <a:lvl7pPr marL="3200400" lvl="6" indent="-228600" algn="l">
              <a:spcBef>
                <a:spcPts val="1080"/>
              </a:spcBef>
              <a:spcAft>
                <a:spcPts val="0"/>
              </a:spcAft>
              <a:buClr>
                <a:schemeClr val="dk1"/>
              </a:buClr>
              <a:buSzPts val="5400"/>
              <a:buNone/>
              <a:defRPr sz="5400" b="1"/>
            </a:lvl7pPr>
            <a:lvl8pPr marL="3657600" lvl="7" indent="-228600" algn="l">
              <a:spcBef>
                <a:spcPts val="1080"/>
              </a:spcBef>
              <a:spcAft>
                <a:spcPts val="0"/>
              </a:spcAft>
              <a:buClr>
                <a:schemeClr val="dk1"/>
              </a:buClr>
              <a:buSzPts val="5400"/>
              <a:buNone/>
              <a:defRPr sz="5400" b="1"/>
            </a:lvl8pPr>
            <a:lvl9pPr marL="4114800" lvl="8" indent="-228600" algn="l">
              <a:spcBef>
                <a:spcPts val="1080"/>
              </a:spcBef>
              <a:spcAft>
                <a:spcPts val="0"/>
              </a:spcAft>
              <a:buClr>
                <a:schemeClr val="dk1"/>
              </a:buClr>
              <a:buSzPts val="5400"/>
              <a:buNone/>
              <a:defRPr sz="5400" b="1"/>
            </a:lvl9pPr>
          </a:lstStyle>
          <a:p>
            <a:endParaRPr/>
          </a:p>
        </p:txBody>
      </p:sp>
      <p:sp>
        <p:nvSpPr>
          <p:cNvPr id="39" name="Google Shape;39;p6"/>
          <p:cNvSpPr txBox="1">
            <a:spLocks noGrp="1"/>
          </p:cNvSpPr>
          <p:nvPr>
            <p:ph type="body" idx="2"/>
          </p:nvPr>
        </p:nvSpPr>
        <p:spPr>
          <a:xfrm>
            <a:off x="1645921" y="6959601"/>
            <a:ext cx="14544677" cy="12644122"/>
          </a:xfrm>
          <a:prstGeom prst="rect">
            <a:avLst/>
          </a:prstGeom>
          <a:noFill/>
          <a:ln>
            <a:noFill/>
          </a:ln>
        </p:spPr>
        <p:txBody>
          <a:bodyPr spcFirstLastPara="1" wrap="square" lIns="313450" tIns="156725" rIns="313450" bIns="156725" anchor="t" anchorCtr="0">
            <a:normAutofit/>
          </a:bodyPr>
          <a:lstStyle>
            <a:lvl1pPr marL="457200" lvl="0" indent="-749300" algn="l">
              <a:spcBef>
                <a:spcPts val="1640"/>
              </a:spcBef>
              <a:spcAft>
                <a:spcPts val="0"/>
              </a:spcAft>
              <a:buClr>
                <a:schemeClr val="dk1"/>
              </a:buClr>
              <a:buSzPts val="8200"/>
              <a:buChar char="•"/>
              <a:defRPr sz="8200"/>
            </a:lvl1pPr>
            <a:lvl2pPr marL="914400" lvl="1" indent="-666750" algn="l">
              <a:spcBef>
                <a:spcPts val="1380"/>
              </a:spcBef>
              <a:spcAft>
                <a:spcPts val="0"/>
              </a:spcAft>
              <a:buClr>
                <a:schemeClr val="dk1"/>
              </a:buClr>
              <a:buSzPts val="6900"/>
              <a:buChar char="–"/>
              <a:defRPr sz="6900"/>
            </a:lvl2pPr>
            <a:lvl3pPr marL="1371600" lvl="2" indent="-615950" algn="l">
              <a:spcBef>
                <a:spcPts val="1220"/>
              </a:spcBef>
              <a:spcAft>
                <a:spcPts val="0"/>
              </a:spcAft>
              <a:buClr>
                <a:schemeClr val="dk1"/>
              </a:buClr>
              <a:buSzPts val="6100"/>
              <a:buChar char="•"/>
              <a:defRPr sz="6100"/>
            </a:lvl3pPr>
            <a:lvl4pPr marL="1828800" lvl="3" indent="-571500" algn="l">
              <a:spcBef>
                <a:spcPts val="1080"/>
              </a:spcBef>
              <a:spcAft>
                <a:spcPts val="0"/>
              </a:spcAft>
              <a:buClr>
                <a:schemeClr val="dk1"/>
              </a:buClr>
              <a:buSzPts val="5400"/>
              <a:buChar char="–"/>
              <a:defRPr sz="5400"/>
            </a:lvl4pPr>
            <a:lvl5pPr marL="2286000" lvl="4" indent="-571500" algn="l">
              <a:spcBef>
                <a:spcPts val="1080"/>
              </a:spcBef>
              <a:spcAft>
                <a:spcPts val="0"/>
              </a:spcAft>
              <a:buClr>
                <a:schemeClr val="dk1"/>
              </a:buClr>
              <a:buSzPts val="5400"/>
              <a:buChar char="»"/>
              <a:defRPr sz="5400"/>
            </a:lvl5pPr>
            <a:lvl6pPr marL="2743200" lvl="5" indent="-571500" algn="l">
              <a:spcBef>
                <a:spcPts val="1080"/>
              </a:spcBef>
              <a:spcAft>
                <a:spcPts val="0"/>
              </a:spcAft>
              <a:buClr>
                <a:schemeClr val="dk1"/>
              </a:buClr>
              <a:buSzPts val="5400"/>
              <a:buChar char="•"/>
              <a:defRPr sz="5400"/>
            </a:lvl6pPr>
            <a:lvl7pPr marL="3200400" lvl="6" indent="-571500" algn="l">
              <a:spcBef>
                <a:spcPts val="1080"/>
              </a:spcBef>
              <a:spcAft>
                <a:spcPts val="0"/>
              </a:spcAft>
              <a:buClr>
                <a:schemeClr val="dk1"/>
              </a:buClr>
              <a:buSzPts val="5400"/>
              <a:buChar char="•"/>
              <a:defRPr sz="5400"/>
            </a:lvl7pPr>
            <a:lvl8pPr marL="3657600" lvl="7" indent="-571500" algn="l">
              <a:spcBef>
                <a:spcPts val="1080"/>
              </a:spcBef>
              <a:spcAft>
                <a:spcPts val="0"/>
              </a:spcAft>
              <a:buClr>
                <a:schemeClr val="dk1"/>
              </a:buClr>
              <a:buSzPts val="5400"/>
              <a:buChar char="•"/>
              <a:defRPr sz="5400"/>
            </a:lvl8pPr>
            <a:lvl9pPr marL="4114800" lvl="8" indent="-571500" algn="l">
              <a:spcBef>
                <a:spcPts val="1080"/>
              </a:spcBef>
              <a:spcAft>
                <a:spcPts val="0"/>
              </a:spcAft>
              <a:buClr>
                <a:schemeClr val="dk1"/>
              </a:buClr>
              <a:buSzPts val="5400"/>
              <a:buChar char="•"/>
              <a:defRPr sz="5400"/>
            </a:lvl9pPr>
          </a:lstStyle>
          <a:p>
            <a:endParaRPr/>
          </a:p>
        </p:txBody>
      </p:sp>
      <p:sp>
        <p:nvSpPr>
          <p:cNvPr id="40" name="Google Shape;40;p6"/>
          <p:cNvSpPr txBox="1">
            <a:spLocks noGrp="1"/>
          </p:cNvSpPr>
          <p:nvPr>
            <p:ph type="body" idx="3"/>
          </p:nvPr>
        </p:nvSpPr>
        <p:spPr>
          <a:xfrm>
            <a:off x="16722092" y="4912363"/>
            <a:ext cx="14550390" cy="2047238"/>
          </a:xfrm>
          <a:prstGeom prst="rect">
            <a:avLst/>
          </a:prstGeom>
          <a:noFill/>
          <a:ln>
            <a:noFill/>
          </a:ln>
        </p:spPr>
        <p:txBody>
          <a:bodyPr spcFirstLastPara="1" wrap="square" lIns="313450" tIns="156725" rIns="313450" bIns="156725" anchor="b" anchorCtr="0">
            <a:normAutofit/>
          </a:bodyPr>
          <a:lstStyle>
            <a:lvl1pPr marL="457200" lvl="0" indent="-228600" algn="l">
              <a:spcBef>
                <a:spcPts val="1640"/>
              </a:spcBef>
              <a:spcAft>
                <a:spcPts val="0"/>
              </a:spcAft>
              <a:buClr>
                <a:schemeClr val="dk1"/>
              </a:buClr>
              <a:buSzPts val="8200"/>
              <a:buNone/>
              <a:defRPr sz="8200" b="1"/>
            </a:lvl1pPr>
            <a:lvl2pPr marL="914400" lvl="1" indent="-228600" algn="l">
              <a:spcBef>
                <a:spcPts val="1380"/>
              </a:spcBef>
              <a:spcAft>
                <a:spcPts val="0"/>
              </a:spcAft>
              <a:buClr>
                <a:schemeClr val="dk1"/>
              </a:buClr>
              <a:buSzPts val="6900"/>
              <a:buNone/>
              <a:defRPr sz="6900" b="1"/>
            </a:lvl2pPr>
            <a:lvl3pPr marL="1371600" lvl="2" indent="-228600" algn="l">
              <a:spcBef>
                <a:spcPts val="1220"/>
              </a:spcBef>
              <a:spcAft>
                <a:spcPts val="0"/>
              </a:spcAft>
              <a:buClr>
                <a:schemeClr val="dk1"/>
              </a:buClr>
              <a:buSzPts val="6100"/>
              <a:buNone/>
              <a:defRPr sz="6100" b="1"/>
            </a:lvl3pPr>
            <a:lvl4pPr marL="1828800" lvl="3" indent="-228600" algn="l">
              <a:spcBef>
                <a:spcPts val="1080"/>
              </a:spcBef>
              <a:spcAft>
                <a:spcPts val="0"/>
              </a:spcAft>
              <a:buClr>
                <a:schemeClr val="dk1"/>
              </a:buClr>
              <a:buSzPts val="5400"/>
              <a:buNone/>
              <a:defRPr sz="5400" b="1"/>
            </a:lvl4pPr>
            <a:lvl5pPr marL="2286000" lvl="4" indent="-228600" algn="l">
              <a:spcBef>
                <a:spcPts val="1080"/>
              </a:spcBef>
              <a:spcAft>
                <a:spcPts val="0"/>
              </a:spcAft>
              <a:buClr>
                <a:schemeClr val="dk1"/>
              </a:buClr>
              <a:buSzPts val="5400"/>
              <a:buNone/>
              <a:defRPr sz="5400" b="1"/>
            </a:lvl5pPr>
            <a:lvl6pPr marL="2743200" lvl="5" indent="-228600" algn="l">
              <a:spcBef>
                <a:spcPts val="1080"/>
              </a:spcBef>
              <a:spcAft>
                <a:spcPts val="0"/>
              </a:spcAft>
              <a:buClr>
                <a:schemeClr val="dk1"/>
              </a:buClr>
              <a:buSzPts val="5400"/>
              <a:buNone/>
              <a:defRPr sz="5400" b="1"/>
            </a:lvl6pPr>
            <a:lvl7pPr marL="3200400" lvl="6" indent="-228600" algn="l">
              <a:spcBef>
                <a:spcPts val="1080"/>
              </a:spcBef>
              <a:spcAft>
                <a:spcPts val="0"/>
              </a:spcAft>
              <a:buClr>
                <a:schemeClr val="dk1"/>
              </a:buClr>
              <a:buSzPts val="5400"/>
              <a:buNone/>
              <a:defRPr sz="5400" b="1"/>
            </a:lvl7pPr>
            <a:lvl8pPr marL="3657600" lvl="7" indent="-228600" algn="l">
              <a:spcBef>
                <a:spcPts val="1080"/>
              </a:spcBef>
              <a:spcAft>
                <a:spcPts val="0"/>
              </a:spcAft>
              <a:buClr>
                <a:schemeClr val="dk1"/>
              </a:buClr>
              <a:buSzPts val="5400"/>
              <a:buNone/>
              <a:defRPr sz="5400" b="1"/>
            </a:lvl8pPr>
            <a:lvl9pPr marL="4114800" lvl="8" indent="-228600" algn="l">
              <a:spcBef>
                <a:spcPts val="1080"/>
              </a:spcBef>
              <a:spcAft>
                <a:spcPts val="0"/>
              </a:spcAft>
              <a:buClr>
                <a:schemeClr val="dk1"/>
              </a:buClr>
              <a:buSzPts val="5400"/>
              <a:buNone/>
              <a:defRPr sz="5400" b="1"/>
            </a:lvl9pPr>
          </a:lstStyle>
          <a:p>
            <a:endParaRPr/>
          </a:p>
        </p:txBody>
      </p:sp>
      <p:sp>
        <p:nvSpPr>
          <p:cNvPr id="41" name="Google Shape;41;p6"/>
          <p:cNvSpPr txBox="1">
            <a:spLocks noGrp="1"/>
          </p:cNvSpPr>
          <p:nvPr>
            <p:ph type="body" idx="4"/>
          </p:nvPr>
        </p:nvSpPr>
        <p:spPr>
          <a:xfrm>
            <a:off x="16722092" y="6959601"/>
            <a:ext cx="14550390" cy="12644122"/>
          </a:xfrm>
          <a:prstGeom prst="rect">
            <a:avLst/>
          </a:prstGeom>
          <a:noFill/>
          <a:ln>
            <a:noFill/>
          </a:ln>
        </p:spPr>
        <p:txBody>
          <a:bodyPr spcFirstLastPara="1" wrap="square" lIns="313450" tIns="156725" rIns="313450" bIns="156725" anchor="t" anchorCtr="0">
            <a:normAutofit/>
          </a:bodyPr>
          <a:lstStyle>
            <a:lvl1pPr marL="457200" lvl="0" indent="-749300" algn="l">
              <a:spcBef>
                <a:spcPts val="1640"/>
              </a:spcBef>
              <a:spcAft>
                <a:spcPts val="0"/>
              </a:spcAft>
              <a:buClr>
                <a:schemeClr val="dk1"/>
              </a:buClr>
              <a:buSzPts val="8200"/>
              <a:buChar char="•"/>
              <a:defRPr sz="8200"/>
            </a:lvl1pPr>
            <a:lvl2pPr marL="914400" lvl="1" indent="-666750" algn="l">
              <a:spcBef>
                <a:spcPts val="1380"/>
              </a:spcBef>
              <a:spcAft>
                <a:spcPts val="0"/>
              </a:spcAft>
              <a:buClr>
                <a:schemeClr val="dk1"/>
              </a:buClr>
              <a:buSzPts val="6900"/>
              <a:buChar char="–"/>
              <a:defRPr sz="6900"/>
            </a:lvl2pPr>
            <a:lvl3pPr marL="1371600" lvl="2" indent="-615950" algn="l">
              <a:spcBef>
                <a:spcPts val="1220"/>
              </a:spcBef>
              <a:spcAft>
                <a:spcPts val="0"/>
              </a:spcAft>
              <a:buClr>
                <a:schemeClr val="dk1"/>
              </a:buClr>
              <a:buSzPts val="6100"/>
              <a:buChar char="•"/>
              <a:defRPr sz="6100"/>
            </a:lvl3pPr>
            <a:lvl4pPr marL="1828800" lvl="3" indent="-571500" algn="l">
              <a:spcBef>
                <a:spcPts val="1080"/>
              </a:spcBef>
              <a:spcAft>
                <a:spcPts val="0"/>
              </a:spcAft>
              <a:buClr>
                <a:schemeClr val="dk1"/>
              </a:buClr>
              <a:buSzPts val="5400"/>
              <a:buChar char="–"/>
              <a:defRPr sz="5400"/>
            </a:lvl4pPr>
            <a:lvl5pPr marL="2286000" lvl="4" indent="-571500" algn="l">
              <a:spcBef>
                <a:spcPts val="1080"/>
              </a:spcBef>
              <a:spcAft>
                <a:spcPts val="0"/>
              </a:spcAft>
              <a:buClr>
                <a:schemeClr val="dk1"/>
              </a:buClr>
              <a:buSzPts val="5400"/>
              <a:buChar char="»"/>
              <a:defRPr sz="5400"/>
            </a:lvl5pPr>
            <a:lvl6pPr marL="2743200" lvl="5" indent="-571500" algn="l">
              <a:spcBef>
                <a:spcPts val="1080"/>
              </a:spcBef>
              <a:spcAft>
                <a:spcPts val="0"/>
              </a:spcAft>
              <a:buClr>
                <a:schemeClr val="dk1"/>
              </a:buClr>
              <a:buSzPts val="5400"/>
              <a:buChar char="•"/>
              <a:defRPr sz="5400"/>
            </a:lvl6pPr>
            <a:lvl7pPr marL="3200400" lvl="6" indent="-571500" algn="l">
              <a:spcBef>
                <a:spcPts val="1080"/>
              </a:spcBef>
              <a:spcAft>
                <a:spcPts val="0"/>
              </a:spcAft>
              <a:buClr>
                <a:schemeClr val="dk1"/>
              </a:buClr>
              <a:buSzPts val="5400"/>
              <a:buChar char="•"/>
              <a:defRPr sz="5400"/>
            </a:lvl7pPr>
            <a:lvl8pPr marL="3657600" lvl="7" indent="-571500" algn="l">
              <a:spcBef>
                <a:spcPts val="1080"/>
              </a:spcBef>
              <a:spcAft>
                <a:spcPts val="0"/>
              </a:spcAft>
              <a:buClr>
                <a:schemeClr val="dk1"/>
              </a:buClr>
              <a:buSzPts val="5400"/>
              <a:buChar char="•"/>
              <a:defRPr sz="5400"/>
            </a:lvl8pPr>
            <a:lvl9pPr marL="4114800" lvl="8" indent="-571500" algn="l">
              <a:spcBef>
                <a:spcPts val="1080"/>
              </a:spcBef>
              <a:spcAft>
                <a:spcPts val="0"/>
              </a:spcAft>
              <a:buClr>
                <a:schemeClr val="dk1"/>
              </a:buClr>
              <a:buSzPts val="5400"/>
              <a:buChar char="•"/>
              <a:defRPr sz="5400"/>
            </a:lvl9pPr>
          </a:lstStyle>
          <a:p>
            <a:endParaRPr/>
          </a:p>
        </p:txBody>
      </p:sp>
      <p:sp>
        <p:nvSpPr>
          <p:cNvPr id="42" name="Google Shape;42;p6"/>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1645922" y="873760"/>
            <a:ext cx="10829927" cy="3718560"/>
          </a:xfrm>
          <a:prstGeom prst="rect">
            <a:avLst/>
          </a:prstGeom>
          <a:noFill/>
          <a:ln>
            <a:noFill/>
          </a:ln>
        </p:spPr>
        <p:txBody>
          <a:bodyPr spcFirstLastPara="1" wrap="square" lIns="313450" tIns="156725" rIns="313450" bIns="156725" anchor="b" anchorCtr="0">
            <a:normAutofit/>
          </a:bodyPr>
          <a:lstStyle>
            <a:lvl1pPr lvl="0" algn="l">
              <a:spcBef>
                <a:spcPts val="0"/>
              </a:spcBef>
              <a:spcAft>
                <a:spcPts val="0"/>
              </a:spcAft>
              <a:buClr>
                <a:schemeClr val="dk1"/>
              </a:buClr>
              <a:buSzPts val="6900"/>
              <a:buFont typeface="Calibri"/>
              <a:buNone/>
              <a:defRPr sz="69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12870180" y="873762"/>
            <a:ext cx="18402300" cy="18729961"/>
          </a:xfrm>
          <a:prstGeom prst="rect">
            <a:avLst/>
          </a:prstGeom>
          <a:noFill/>
          <a:ln>
            <a:noFill/>
          </a:ln>
        </p:spPr>
        <p:txBody>
          <a:bodyPr spcFirstLastPara="1" wrap="square" lIns="313450" tIns="156725" rIns="313450" bIns="156725" anchor="t" anchorCtr="0">
            <a:normAutofit/>
          </a:bodyPr>
          <a:lstStyle>
            <a:lvl1pPr marL="457200" lvl="0" indent="-927100" algn="l">
              <a:spcBef>
                <a:spcPts val="2200"/>
              </a:spcBef>
              <a:spcAft>
                <a:spcPts val="0"/>
              </a:spcAft>
              <a:buClr>
                <a:schemeClr val="dk1"/>
              </a:buClr>
              <a:buSzPts val="11000"/>
              <a:buChar char="•"/>
              <a:defRPr sz="11000"/>
            </a:lvl1pPr>
            <a:lvl2pPr marL="914400" lvl="1" indent="-838200" algn="l">
              <a:spcBef>
                <a:spcPts val="1920"/>
              </a:spcBef>
              <a:spcAft>
                <a:spcPts val="0"/>
              </a:spcAft>
              <a:buClr>
                <a:schemeClr val="dk1"/>
              </a:buClr>
              <a:buSzPts val="9600"/>
              <a:buChar char="–"/>
              <a:defRPr sz="9600"/>
            </a:lvl2pPr>
            <a:lvl3pPr marL="1371600" lvl="2" indent="-749300" algn="l">
              <a:spcBef>
                <a:spcPts val="1640"/>
              </a:spcBef>
              <a:spcAft>
                <a:spcPts val="0"/>
              </a:spcAft>
              <a:buClr>
                <a:schemeClr val="dk1"/>
              </a:buClr>
              <a:buSzPts val="8200"/>
              <a:buChar char="•"/>
              <a:defRPr sz="8200"/>
            </a:lvl3pPr>
            <a:lvl4pPr marL="1828800" lvl="3" indent="-666750" algn="l">
              <a:spcBef>
                <a:spcPts val="1380"/>
              </a:spcBef>
              <a:spcAft>
                <a:spcPts val="0"/>
              </a:spcAft>
              <a:buClr>
                <a:schemeClr val="dk1"/>
              </a:buClr>
              <a:buSzPts val="6900"/>
              <a:buChar char="–"/>
              <a:defRPr sz="6900"/>
            </a:lvl4pPr>
            <a:lvl5pPr marL="2286000" lvl="4" indent="-666750" algn="l">
              <a:spcBef>
                <a:spcPts val="1380"/>
              </a:spcBef>
              <a:spcAft>
                <a:spcPts val="0"/>
              </a:spcAft>
              <a:buClr>
                <a:schemeClr val="dk1"/>
              </a:buClr>
              <a:buSzPts val="6900"/>
              <a:buChar char="»"/>
              <a:defRPr sz="6900"/>
            </a:lvl5pPr>
            <a:lvl6pPr marL="2743200" lvl="5" indent="-666750" algn="l">
              <a:spcBef>
                <a:spcPts val="1380"/>
              </a:spcBef>
              <a:spcAft>
                <a:spcPts val="0"/>
              </a:spcAft>
              <a:buClr>
                <a:schemeClr val="dk1"/>
              </a:buClr>
              <a:buSzPts val="6900"/>
              <a:buChar char="•"/>
              <a:defRPr sz="6900"/>
            </a:lvl6pPr>
            <a:lvl7pPr marL="3200400" lvl="6" indent="-666750" algn="l">
              <a:spcBef>
                <a:spcPts val="1380"/>
              </a:spcBef>
              <a:spcAft>
                <a:spcPts val="0"/>
              </a:spcAft>
              <a:buClr>
                <a:schemeClr val="dk1"/>
              </a:buClr>
              <a:buSzPts val="6900"/>
              <a:buChar char="•"/>
              <a:defRPr sz="6900"/>
            </a:lvl7pPr>
            <a:lvl8pPr marL="3657600" lvl="7" indent="-666750" algn="l">
              <a:spcBef>
                <a:spcPts val="1380"/>
              </a:spcBef>
              <a:spcAft>
                <a:spcPts val="0"/>
              </a:spcAft>
              <a:buClr>
                <a:schemeClr val="dk1"/>
              </a:buClr>
              <a:buSzPts val="6900"/>
              <a:buChar char="•"/>
              <a:defRPr sz="6900"/>
            </a:lvl8pPr>
            <a:lvl9pPr marL="4114800" lvl="8" indent="-666750" algn="l">
              <a:spcBef>
                <a:spcPts val="1380"/>
              </a:spcBef>
              <a:spcAft>
                <a:spcPts val="0"/>
              </a:spcAft>
              <a:buClr>
                <a:schemeClr val="dk1"/>
              </a:buClr>
              <a:buSzPts val="6900"/>
              <a:buChar char="•"/>
              <a:defRPr sz="6900"/>
            </a:lvl9pPr>
          </a:lstStyle>
          <a:p>
            <a:endParaRPr/>
          </a:p>
        </p:txBody>
      </p:sp>
      <p:sp>
        <p:nvSpPr>
          <p:cNvPr id="57" name="Google Shape;57;p9"/>
          <p:cNvSpPr txBox="1">
            <a:spLocks noGrp="1"/>
          </p:cNvSpPr>
          <p:nvPr>
            <p:ph type="body" idx="2"/>
          </p:nvPr>
        </p:nvSpPr>
        <p:spPr>
          <a:xfrm>
            <a:off x="1645922" y="4592322"/>
            <a:ext cx="10829927" cy="15011401"/>
          </a:xfrm>
          <a:prstGeom prst="rect">
            <a:avLst/>
          </a:prstGeom>
          <a:noFill/>
          <a:ln>
            <a:noFill/>
          </a:ln>
        </p:spPr>
        <p:txBody>
          <a:bodyPr spcFirstLastPara="1" wrap="square" lIns="313450" tIns="156725" rIns="313450" bIns="156725" anchor="t" anchorCtr="0">
            <a:normAutofit/>
          </a:bodyPr>
          <a:lstStyle>
            <a:lvl1pPr marL="457200" lvl="0" indent="-228600" algn="l">
              <a:spcBef>
                <a:spcPts val="960"/>
              </a:spcBef>
              <a:spcAft>
                <a:spcPts val="0"/>
              </a:spcAft>
              <a:buClr>
                <a:schemeClr val="dk1"/>
              </a:buClr>
              <a:buSzPts val="4800"/>
              <a:buNone/>
              <a:defRPr sz="4800"/>
            </a:lvl1pPr>
            <a:lvl2pPr marL="914400" lvl="1" indent="-228600" algn="l">
              <a:spcBef>
                <a:spcPts val="820"/>
              </a:spcBef>
              <a:spcAft>
                <a:spcPts val="0"/>
              </a:spcAft>
              <a:buClr>
                <a:schemeClr val="dk1"/>
              </a:buClr>
              <a:buSzPts val="4100"/>
              <a:buNone/>
              <a:defRPr sz="4100"/>
            </a:lvl2pPr>
            <a:lvl3pPr marL="1371600" lvl="2" indent="-228600" algn="l">
              <a:spcBef>
                <a:spcPts val="680"/>
              </a:spcBef>
              <a:spcAft>
                <a:spcPts val="0"/>
              </a:spcAft>
              <a:buClr>
                <a:schemeClr val="dk1"/>
              </a:buClr>
              <a:buSzPts val="3400"/>
              <a:buNone/>
              <a:defRPr sz="3400"/>
            </a:lvl3pPr>
            <a:lvl4pPr marL="1828800" lvl="3" indent="-228600" algn="l">
              <a:spcBef>
                <a:spcPts val="620"/>
              </a:spcBef>
              <a:spcAft>
                <a:spcPts val="0"/>
              </a:spcAft>
              <a:buClr>
                <a:schemeClr val="dk1"/>
              </a:buClr>
              <a:buSzPts val="3100"/>
              <a:buNone/>
              <a:defRPr sz="3100"/>
            </a:lvl4pPr>
            <a:lvl5pPr marL="2286000" lvl="4" indent="-228600" algn="l">
              <a:spcBef>
                <a:spcPts val="620"/>
              </a:spcBef>
              <a:spcAft>
                <a:spcPts val="0"/>
              </a:spcAft>
              <a:buClr>
                <a:schemeClr val="dk1"/>
              </a:buClr>
              <a:buSzPts val="3100"/>
              <a:buNone/>
              <a:defRPr sz="3100"/>
            </a:lvl5pPr>
            <a:lvl6pPr marL="2743200" lvl="5" indent="-228600" algn="l">
              <a:spcBef>
                <a:spcPts val="620"/>
              </a:spcBef>
              <a:spcAft>
                <a:spcPts val="0"/>
              </a:spcAft>
              <a:buClr>
                <a:schemeClr val="dk1"/>
              </a:buClr>
              <a:buSzPts val="3100"/>
              <a:buNone/>
              <a:defRPr sz="3100"/>
            </a:lvl6pPr>
            <a:lvl7pPr marL="3200400" lvl="6" indent="-228600" algn="l">
              <a:spcBef>
                <a:spcPts val="620"/>
              </a:spcBef>
              <a:spcAft>
                <a:spcPts val="0"/>
              </a:spcAft>
              <a:buClr>
                <a:schemeClr val="dk1"/>
              </a:buClr>
              <a:buSzPts val="3100"/>
              <a:buNone/>
              <a:defRPr sz="3100"/>
            </a:lvl7pPr>
            <a:lvl8pPr marL="3657600" lvl="7" indent="-228600" algn="l">
              <a:spcBef>
                <a:spcPts val="620"/>
              </a:spcBef>
              <a:spcAft>
                <a:spcPts val="0"/>
              </a:spcAft>
              <a:buClr>
                <a:schemeClr val="dk1"/>
              </a:buClr>
              <a:buSzPts val="3100"/>
              <a:buNone/>
              <a:defRPr sz="3100"/>
            </a:lvl8pPr>
            <a:lvl9pPr marL="4114800" lvl="8" indent="-228600" algn="l">
              <a:spcBef>
                <a:spcPts val="620"/>
              </a:spcBef>
              <a:spcAft>
                <a:spcPts val="0"/>
              </a:spcAft>
              <a:buClr>
                <a:schemeClr val="dk1"/>
              </a:buClr>
              <a:buSzPts val="3100"/>
              <a:buNone/>
              <a:defRPr sz="3100"/>
            </a:lvl9pPr>
          </a:lstStyle>
          <a:p>
            <a:endParaRPr/>
          </a:p>
        </p:txBody>
      </p:sp>
      <p:sp>
        <p:nvSpPr>
          <p:cNvPr id="58" name="Google Shape;58;p9"/>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6452237" y="15361920"/>
            <a:ext cx="19751040" cy="1813561"/>
          </a:xfrm>
          <a:prstGeom prst="rect">
            <a:avLst/>
          </a:prstGeom>
          <a:noFill/>
          <a:ln>
            <a:noFill/>
          </a:ln>
        </p:spPr>
        <p:txBody>
          <a:bodyPr spcFirstLastPara="1" wrap="square" lIns="313450" tIns="156725" rIns="313450" bIns="156725" anchor="b" anchorCtr="0">
            <a:normAutofit/>
          </a:bodyPr>
          <a:lstStyle>
            <a:lvl1pPr lvl="0" algn="l">
              <a:spcBef>
                <a:spcPts val="0"/>
              </a:spcBef>
              <a:spcAft>
                <a:spcPts val="0"/>
              </a:spcAft>
              <a:buClr>
                <a:schemeClr val="dk1"/>
              </a:buClr>
              <a:buSzPts val="6900"/>
              <a:buFont typeface="Calibri"/>
              <a:buNone/>
              <a:defRPr sz="69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6452237" y="1960880"/>
            <a:ext cx="19751040" cy="13167360"/>
          </a:xfrm>
          <a:prstGeom prst="rect">
            <a:avLst/>
          </a:prstGeom>
          <a:noFill/>
          <a:ln>
            <a:noFill/>
          </a:ln>
        </p:spPr>
      </p:sp>
      <p:sp>
        <p:nvSpPr>
          <p:cNvPr id="64" name="Google Shape;64;p10"/>
          <p:cNvSpPr txBox="1">
            <a:spLocks noGrp="1"/>
          </p:cNvSpPr>
          <p:nvPr>
            <p:ph type="body" idx="1"/>
          </p:nvPr>
        </p:nvSpPr>
        <p:spPr>
          <a:xfrm>
            <a:off x="6452237" y="17175481"/>
            <a:ext cx="19751040" cy="2575559"/>
          </a:xfrm>
          <a:prstGeom prst="rect">
            <a:avLst/>
          </a:prstGeom>
          <a:noFill/>
          <a:ln>
            <a:noFill/>
          </a:ln>
        </p:spPr>
        <p:txBody>
          <a:bodyPr spcFirstLastPara="1" wrap="square" lIns="313450" tIns="156725" rIns="313450" bIns="156725" anchor="t" anchorCtr="0">
            <a:normAutofit/>
          </a:bodyPr>
          <a:lstStyle>
            <a:lvl1pPr marL="457200" lvl="0" indent="-228600" algn="l">
              <a:spcBef>
                <a:spcPts val="960"/>
              </a:spcBef>
              <a:spcAft>
                <a:spcPts val="0"/>
              </a:spcAft>
              <a:buClr>
                <a:schemeClr val="dk1"/>
              </a:buClr>
              <a:buSzPts val="4800"/>
              <a:buNone/>
              <a:defRPr sz="4800"/>
            </a:lvl1pPr>
            <a:lvl2pPr marL="914400" lvl="1" indent="-228600" algn="l">
              <a:spcBef>
                <a:spcPts val="820"/>
              </a:spcBef>
              <a:spcAft>
                <a:spcPts val="0"/>
              </a:spcAft>
              <a:buClr>
                <a:schemeClr val="dk1"/>
              </a:buClr>
              <a:buSzPts val="4100"/>
              <a:buNone/>
              <a:defRPr sz="4100"/>
            </a:lvl2pPr>
            <a:lvl3pPr marL="1371600" lvl="2" indent="-228600" algn="l">
              <a:spcBef>
                <a:spcPts val="680"/>
              </a:spcBef>
              <a:spcAft>
                <a:spcPts val="0"/>
              </a:spcAft>
              <a:buClr>
                <a:schemeClr val="dk1"/>
              </a:buClr>
              <a:buSzPts val="3400"/>
              <a:buNone/>
              <a:defRPr sz="3400"/>
            </a:lvl3pPr>
            <a:lvl4pPr marL="1828800" lvl="3" indent="-228600" algn="l">
              <a:spcBef>
                <a:spcPts val="620"/>
              </a:spcBef>
              <a:spcAft>
                <a:spcPts val="0"/>
              </a:spcAft>
              <a:buClr>
                <a:schemeClr val="dk1"/>
              </a:buClr>
              <a:buSzPts val="3100"/>
              <a:buNone/>
              <a:defRPr sz="3100"/>
            </a:lvl4pPr>
            <a:lvl5pPr marL="2286000" lvl="4" indent="-228600" algn="l">
              <a:spcBef>
                <a:spcPts val="620"/>
              </a:spcBef>
              <a:spcAft>
                <a:spcPts val="0"/>
              </a:spcAft>
              <a:buClr>
                <a:schemeClr val="dk1"/>
              </a:buClr>
              <a:buSzPts val="3100"/>
              <a:buNone/>
              <a:defRPr sz="3100"/>
            </a:lvl5pPr>
            <a:lvl6pPr marL="2743200" lvl="5" indent="-228600" algn="l">
              <a:spcBef>
                <a:spcPts val="620"/>
              </a:spcBef>
              <a:spcAft>
                <a:spcPts val="0"/>
              </a:spcAft>
              <a:buClr>
                <a:schemeClr val="dk1"/>
              </a:buClr>
              <a:buSzPts val="3100"/>
              <a:buNone/>
              <a:defRPr sz="3100"/>
            </a:lvl6pPr>
            <a:lvl7pPr marL="3200400" lvl="6" indent="-228600" algn="l">
              <a:spcBef>
                <a:spcPts val="620"/>
              </a:spcBef>
              <a:spcAft>
                <a:spcPts val="0"/>
              </a:spcAft>
              <a:buClr>
                <a:schemeClr val="dk1"/>
              </a:buClr>
              <a:buSzPts val="3100"/>
              <a:buNone/>
              <a:defRPr sz="3100"/>
            </a:lvl7pPr>
            <a:lvl8pPr marL="3657600" lvl="7" indent="-228600" algn="l">
              <a:spcBef>
                <a:spcPts val="620"/>
              </a:spcBef>
              <a:spcAft>
                <a:spcPts val="0"/>
              </a:spcAft>
              <a:buClr>
                <a:schemeClr val="dk1"/>
              </a:buClr>
              <a:buSzPts val="3100"/>
              <a:buNone/>
              <a:defRPr sz="3100"/>
            </a:lvl8pPr>
            <a:lvl9pPr marL="4114800" lvl="8" indent="-228600" algn="l">
              <a:spcBef>
                <a:spcPts val="620"/>
              </a:spcBef>
              <a:spcAft>
                <a:spcPts val="0"/>
              </a:spcAft>
              <a:buClr>
                <a:schemeClr val="dk1"/>
              </a:buClr>
              <a:buSzPts val="3100"/>
              <a:buNone/>
              <a:defRPr sz="3100"/>
            </a:lvl9pPr>
          </a:lstStyle>
          <a:p>
            <a:endParaRPr/>
          </a:p>
        </p:txBody>
      </p:sp>
      <p:sp>
        <p:nvSpPr>
          <p:cNvPr id="65" name="Google Shape;65;p10"/>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645920" y="878842"/>
            <a:ext cx="29626560" cy="3657600"/>
          </a:xfrm>
          <a:prstGeom prst="rect">
            <a:avLst/>
          </a:prstGeom>
          <a:noFill/>
          <a:ln>
            <a:noFill/>
          </a:ln>
        </p:spPr>
        <p:txBody>
          <a:bodyPr spcFirstLastPara="1" wrap="square" lIns="313450" tIns="156725" rIns="313450" bIns="156725" anchor="ctr" anchorCtr="0">
            <a:normAutofit/>
          </a:bodyPr>
          <a:lstStyle>
            <a:lvl1pPr marR="0" lvl="0" algn="ctr" rtl="0">
              <a:spcBef>
                <a:spcPts val="0"/>
              </a:spcBef>
              <a:spcAft>
                <a:spcPts val="0"/>
              </a:spcAft>
              <a:buClr>
                <a:schemeClr val="dk1"/>
              </a:buClr>
              <a:buSzPts val="15100"/>
              <a:buFont typeface="Calibri"/>
              <a:buNone/>
              <a:defRPr sz="151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1645920" y="5120642"/>
            <a:ext cx="29626560" cy="14483081"/>
          </a:xfrm>
          <a:prstGeom prst="rect">
            <a:avLst/>
          </a:prstGeom>
          <a:noFill/>
          <a:ln>
            <a:noFill/>
          </a:ln>
        </p:spPr>
        <p:txBody>
          <a:bodyPr spcFirstLastPara="1" wrap="square" lIns="313450" tIns="156725" rIns="313450" bIns="156725" anchor="t" anchorCtr="0">
            <a:normAutofit/>
          </a:bodyPr>
          <a:lstStyle>
            <a:lvl1pPr marL="457200" marR="0" lvl="0" indent="-927100" algn="l" rtl="0">
              <a:spcBef>
                <a:spcPts val="2200"/>
              </a:spcBef>
              <a:spcAft>
                <a:spcPts val="0"/>
              </a:spcAft>
              <a:buClr>
                <a:schemeClr val="dk1"/>
              </a:buClr>
              <a:buSzPts val="11000"/>
              <a:buFont typeface="Arial"/>
              <a:buChar char="•"/>
              <a:defRPr sz="11000" b="0" i="0" u="none" strike="noStrike" cap="none">
                <a:solidFill>
                  <a:schemeClr val="dk1"/>
                </a:solidFill>
                <a:latin typeface="Calibri"/>
                <a:ea typeface="Calibri"/>
                <a:cs typeface="Calibri"/>
                <a:sym typeface="Calibri"/>
              </a:defRPr>
            </a:lvl1pPr>
            <a:lvl2pPr marL="914400" marR="0" lvl="1" indent="-838200" algn="l" rtl="0">
              <a:spcBef>
                <a:spcPts val="1920"/>
              </a:spcBef>
              <a:spcAft>
                <a:spcPts val="0"/>
              </a:spcAft>
              <a:buClr>
                <a:schemeClr val="dk1"/>
              </a:buClr>
              <a:buSzPts val="9600"/>
              <a:buFont typeface="Arial"/>
              <a:buChar char="–"/>
              <a:defRPr sz="9600" b="0" i="0" u="none" strike="noStrike" cap="none">
                <a:solidFill>
                  <a:schemeClr val="dk1"/>
                </a:solidFill>
                <a:latin typeface="Calibri"/>
                <a:ea typeface="Calibri"/>
                <a:cs typeface="Calibri"/>
                <a:sym typeface="Calibri"/>
              </a:defRPr>
            </a:lvl2pPr>
            <a:lvl3pPr marL="1371600" marR="0" lvl="2" indent="-749300" algn="l" rtl="0">
              <a:spcBef>
                <a:spcPts val="1640"/>
              </a:spcBef>
              <a:spcAft>
                <a:spcPts val="0"/>
              </a:spcAft>
              <a:buClr>
                <a:schemeClr val="dk1"/>
              </a:buClr>
              <a:buSzPts val="8200"/>
              <a:buFont typeface="Arial"/>
              <a:buChar char="•"/>
              <a:defRPr sz="8200" b="0" i="0" u="none" strike="noStrike" cap="none">
                <a:solidFill>
                  <a:schemeClr val="dk1"/>
                </a:solidFill>
                <a:latin typeface="Calibri"/>
                <a:ea typeface="Calibri"/>
                <a:cs typeface="Calibri"/>
                <a:sym typeface="Calibri"/>
              </a:defRPr>
            </a:lvl3pPr>
            <a:lvl4pPr marL="1828800" marR="0" lvl="3"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4pPr>
            <a:lvl5pPr marL="2286000" marR="0" lvl="4"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5pPr>
            <a:lvl6pPr marL="2743200" marR="0" lvl="5"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6pPr>
            <a:lvl7pPr marL="3200400" marR="0" lvl="6"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7pPr>
            <a:lvl8pPr marL="3657600" marR="0" lvl="7"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8pPr>
            <a:lvl9pPr marL="4114800" marR="0" lvl="8" indent="-666750" algn="l" rtl="0">
              <a:spcBef>
                <a:spcPts val="1380"/>
              </a:spcBef>
              <a:spcAft>
                <a:spcPts val="0"/>
              </a:spcAft>
              <a:buClr>
                <a:schemeClr val="dk1"/>
              </a:buClr>
              <a:buSzPts val="6900"/>
              <a:buFont typeface="Arial"/>
              <a:buChar char="•"/>
              <a:defRPr sz="69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1645920" y="20340322"/>
            <a:ext cx="7680960" cy="1168400"/>
          </a:xfrm>
          <a:prstGeom prst="rect">
            <a:avLst/>
          </a:prstGeom>
          <a:noFill/>
          <a:ln>
            <a:noFill/>
          </a:ln>
        </p:spPr>
        <p:txBody>
          <a:bodyPr spcFirstLastPara="1" wrap="square" lIns="313450" tIns="156725" rIns="313450" bIns="156725" anchor="ctr" anchorCtr="0">
            <a:noAutofit/>
          </a:bodyPr>
          <a:lstStyle>
            <a:lvl1pPr marR="0" lvl="0" algn="l" rtl="0">
              <a:spcBef>
                <a:spcPts val="0"/>
              </a:spcBef>
              <a:spcAft>
                <a:spcPts val="0"/>
              </a:spcAft>
              <a:buSzPts val="1400"/>
              <a:buNone/>
              <a:defRPr sz="41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11247120" y="20340322"/>
            <a:ext cx="10424160" cy="1168400"/>
          </a:xfrm>
          <a:prstGeom prst="rect">
            <a:avLst/>
          </a:prstGeom>
          <a:noFill/>
          <a:ln>
            <a:noFill/>
          </a:ln>
        </p:spPr>
        <p:txBody>
          <a:bodyPr spcFirstLastPara="1" wrap="square" lIns="313450" tIns="156725" rIns="313450" bIns="156725" anchor="ctr" anchorCtr="0">
            <a:noAutofit/>
          </a:bodyPr>
          <a:lstStyle>
            <a:lvl1pPr marR="0" lvl="0" algn="ctr" rtl="0">
              <a:spcBef>
                <a:spcPts val="0"/>
              </a:spcBef>
              <a:spcAft>
                <a:spcPts val="0"/>
              </a:spcAft>
              <a:buSzPts val="1400"/>
              <a:buNone/>
              <a:defRPr sz="41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61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23591520" y="20340322"/>
            <a:ext cx="7680960" cy="1168400"/>
          </a:xfrm>
          <a:prstGeom prst="rect">
            <a:avLst/>
          </a:prstGeom>
          <a:noFill/>
          <a:ln>
            <a:noFill/>
          </a:ln>
        </p:spPr>
        <p:txBody>
          <a:bodyPr spcFirstLastPara="1" wrap="square" lIns="313450" tIns="156725" rIns="313450" bIns="156725" anchor="ctr" anchorCtr="0">
            <a:noAutofit/>
          </a:bodyPr>
          <a:lstStyle>
            <a:lvl1pPr marL="0" marR="0" lvl="0" indent="0" algn="r" rtl="0">
              <a:spcBef>
                <a:spcPts val="0"/>
              </a:spcBef>
              <a:buNone/>
              <a:defRPr sz="4100" b="0" i="0" u="none" strike="noStrike" cap="none">
                <a:solidFill>
                  <a:srgbClr val="888888"/>
                </a:solidFill>
                <a:latin typeface="Calibri"/>
                <a:ea typeface="Calibri"/>
                <a:cs typeface="Calibri"/>
                <a:sym typeface="Calibri"/>
              </a:defRPr>
            </a:lvl1pPr>
            <a:lvl2pPr marL="0" marR="0" lvl="1" indent="0" algn="r" rtl="0">
              <a:spcBef>
                <a:spcPts val="0"/>
              </a:spcBef>
              <a:buNone/>
              <a:defRPr sz="4100" b="0" i="0" u="none" strike="noStrike" cap="none">
                <a:solidFill>
                  <a:srgbClr val="888888"/>
                </a:solidFill>
                <a:latin typeface="Calibri"/>
                <a:ea typeface="Calibri"/>
                <a:cs typeface="Calibri"/>
                <a:sym typeface="Calibri"/>
              </a:defRPr>
            </a:lvl2pPr>
            <a:lvl3pPr marL="0" marR="0" lvl="2" indent="0" algn="r" rtl="0">
              <a:spcBef>
                <a:spcPts val="0"/>
              </a:spcBef>
              <a:buNone/>
              <a:defRPr sz="4100" b="0" i="0" u="none" strike="noStrike" cap="none">
                <a:solidFill>
                  <a:srgbClr val="888888"/>
                </a:solidFill>
                <a:latin typeface="Calibri"/>
                <a:ea typeface="Calibri"/>
                <a:cs typeface="Calibri"/>
                <a:sym typeface="Calibri"/>
              </a:defRPr>
            </a:lvl3pPr>
            <a:lvl4pPr marL="0" marR="0" lvl="3" indent="0" algn="r" rtl="0">
              <a:spcBef>
                <a:spcPts val="0"/>
              </a:spcBef>
              <a:buNone/>
              <a:defRPr sz="4100" b="0" i="0" u="none" strike="noStrike" cap="none">
                <a:solidFill>
                  <a:srgbClr val="888888"/>
                </a:solidFill>
                <a:latin typeface="Calibri"/>
                <a:ea typeface="Calibri"/>
                <a:cs typeface="Calibri"/>
                <a:sym typeface="Calibri"/>
              </a:defRPr>
            </a:lvl4pPr>
            <a:lvl5pPr marL="0" marR="0" lvl="4" indent="0" algn="r" rtl="0">
              <a:spcBef>
                <a:spcPts val="0"/>
              </a:spcBef>
              <a:buNone/>
              <a:defRPr sz="4100" b="0" i="0" u="none" strike="noStrike" cap="none">
                <a:solidFill>
                  <a:srgbClr val="888888"/>
                </a:solidFill>
                <a:latin typeface="Calibri"/>
                <a:ea typeface="Calibri"/>
                <a:cs typeface="Calibri"/>
                <a:sym typeface="Calibri"/>
              </a:defRPr>
            </a:lvl5pPr>
            <a:lvl6pPr marL="0" marR="0" lvl="5" indent="0" algn="r" rtl="0">
              <a:spcBef>
                <a:spcPts val="0"/>
              </a:spcBef>
              <a:buNone/>
              <a:defRPr sz="4100" b="0" i="0" u="none" strike="noStrike" cap="none">
                <a:solidFill>
                  <a:srgbClr val="888888"/>
                </a:solidFill>
                <a:latin typeface="Calibri"/>
                <a:ea typeface="Calibri"/>
                <a:cs typeface="Calibri"/>
                <a:sym typeface="Calibri"/>
              </a:defRPr>
            </a:lvl6pPr>
            <a:lvl7pPr marL="0" marR="0" lvl="6" indent="0" algn="r" rtl="0">
              <a:spcBef>
                <a:spcPts val="0"/>
              </a:spcBef>
              <a:buNone/>
              <a:defRPr sz="4100" b="0" i="0" u="none" strike="noStrike" cap="none">
                <a:solidFill>
                  <a:srgbClr val="888888"/>
                </a:solidFill>
                <a:latin typeface="Calibri"/>
                <a:ea typeface="Calibri"/>
                <a:cs typeface="Calibri"/>
                <a:sym typeface="Calibri"/>
              </a:defRPr>
            </a:lvl7pPr>
            <a:lvl8pPr marL="0" marR="0" lvl="7" indent="0" algn="r" rtl="0">
              <a:spcBef>
                <a:spcPts val="0"/>
              </a:spcBef>
              <a:buNone/>
              <a:defRPr sz="4100" b="0" i="0" u="none" strike="noStrike" cap="none">
                <a:solidFill>
                  <a:srgbClr val="888888"/>
                </a:solidFill>
                <a:latin typeface="Calibri"/>
                <a:ea typeface="Calibri"/>
                <a:cs typeface="Calibri"/>
                <a:sym typeface="Calibri"/>
              </a:defRPr>
            </a:lvl8pPr>
            <a:lvl9pPr marL="0" marR="0" lvl="8" indent="0" algn="r" rtl="0">
              <a:spcBef>
                <a:spcPts val="0"/>
              </a:spcBef>
              <a:buNone/>
              <a:defRPr sz="41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3F2"/>
        </a:solidFill>
        <a:effectLst/>
      </p:bgPr>
    </p:bg>
    <p:spTree>
      <p:nvGrpSpPr>
        <p:cNvPr id="1" name="Shape 83"/>
        <p:cNvGrpSpPr/>
        <p:nvPr/>
      </p:nvGrpSpPr>
      <p:grpSpPr>
        <a:xfrm>
          <a:off x="0" y="0"/>
          <a:ext cx="0" cy="0"/>
          <a:chOff x="0" y="0"/>
          <a:chExt cx="0" cy="0"/>
        </a:xfrm>
      </p:grpSpPr>
      <p:sp>
        <p:nvSpPr>
          <p:cNvPr id="84" name="Google Shape;84;p13"/>
          <p:cNvSpPr txBox="1"/>
          <p:nvPr/>
        </p:nvSpPr>
        <p:spPr>
          <a:xfrm>
            <a:off x="5393464" y="314746"/>
            <a:ext cx="21067200" cy="1919514"/>
          </a:xfrm>
          <a:prstGeom prst="rect">
            <a:avLst/>
          </a:prstGeom>
          <a:noFill/>
          <a:ln>
            <a:noFill/>
          </a:ln>
        </p:spPr>
        <p:txBody>
          <a:bodyPr spcFirstLastPara="1" wrap="square" lIns="72175" tIns="36075" rIns="72175" bIns="36075" anchor="t" anchorCtr="0">
            <a:spAutoFit/>
          </a:bodyPr>
          <a:lstStyle/>
          <a:p>
            <a:pPr marL="0" marR="0" lvl="0" indent="0" algn="ctr" rtl="0">
              <a:spcBef>
                <a:spcPts val="0"/>
              </a:spcBef>
              <a:spcAft>
                <a:spcPts val="0"/>
              </a:spcAft>
              <a:buNone/>
            </a:pPr>
            <a:r>
              <a:rPr lang="en-US" sz="6000" b="1" i="0" u="none" strike="noStrike" dirty="0">
                <a:solidFill>
                  <a:srgbClr val="000000"/>
                </a:solidFill>
                <a:effectLst/>
                <a:latin typeface="Calibri" panose="020F0502020204030204" pitchFamily="34" charset="0"/>
                <a:cs typeface="Calibri" panose="020F0502020204030204" pitchFamily="34" charset="0"/>
              </a:rPr>
              <a:t>Discovery and Validation of local species of ants collected in West Babylon Senior High School through the use of DNA Barcoding</a:t>
            </a:r>
            <a:endParaRPr lang="en-US" sz="6000" dirty="0">
              <a:latin typeface="Calibri" panose="020F0502020204030204" pitchFamily="34" charset="0"/>
              <a:cs typeface="Calibri" panose="020F0502020204030204" pitchFamily="34" charset="0"/>
            </a:endParaRPr>
          </a:p>
        </p:txBody>
      </p:sp>
      <p:sp>
        <p:nvSpPr>
          <p:cNvPr id="85" name="Google Shape;85;p13"/>
          <p:cNvSpPr txBox="1"/>
          <p:nvPr/>
        </p:nvSpPr>
        <p:spPr>
          <a:xfrm>
            <a:off x="6326400" y="2346880"/>
            <a:ext cx="20265600" cy="1288572"/>
          </a:xfrm>
          <a:prstGeom prst="rect">
            <a:avLst/>
          </a:prstGeom>
          <a:noFill/>
          <a:ln>
            <a:noFill/>
          </a:ln>
        </p:spPr>
        <p:txBody>
          <a:bodyPr spcFirstLastPara="1" wrap="square" lIns="72175" tIns="36075" rIns="72175" bIns="36075" anchor="t" anchorCtr="0">
            <a:spAutoFit/>
          </a:bodyPr>
          <a:lstStyle/>
          <a:p>
            <a:pPr marL="0" marR="0" lvl="0" indent="0" algn="ctr" rtl="0">
              <a:spcBef>
                <a:spcPts val="0"/>
              </a:spcBef>
              <a:spcAft>
                <a:spcPts val="0"/>
              </a:spcAft>
              <a:buNone/>
            </a:pPr>
            <a:r>
              <a:rPr lang="en-US" sz="4000" dirty="0">
                <a:solidFill>
                  <a:schemeClr val="dk1"/>
                </a:solidFill>
                <a:latin typeface="Calibri" panose="020F0502020204030204" pitchFamily="34" charset="0"/>
                <a:ea typeface="Calibri"/>
                <a:cs typeface="Calibri" panose="020F0502020204030204" pitchFamily="34" charset="0"/>
                <a:sym typeface="Calibri"/>
              </a:rPr>
              <a:t>Jayden Cicero, Simon </a:t>
            </a:r>
            <a:r>
              <a:rPr lang="en-US" sz="4000" dirty="0" err="1">
                <a:solidFill>
                  <a:schemeClr val="dk1"/>
                </a:solidFill>
                <a:latin typeface="Calibri" panose="020F0502020204030204" pitchFamily="34" charset="0"/>
                <a:ea typeface="Calibri"/>
                <a:cs typeface="Calibri" panose="020F0502020204030204" pitchFamily="34" charset="0"/>
                <a:sym typeface="Calibri"/>
              </a:rPr>
              <a:t>Inkpen</a:t>
            </a:r>
            <a:r>
              <a:rPr lang="en-US" sz="4000" dirty="0">
                <a:solidFill>
                  <a:schemeClr val="dk1"/>
                </a:solidFill>
                <a:latin typeface="Calibri" panose="020F0502020204030204" pitchFamily="34" charset="0"/>
                <a:ea typeface="Calibri"/>
                <a:cs typeface="Calibri" panose="020F0502020204030204" pitchFamily="34" charset="0"/>
                <a:sym typeface="Calibri"/>
              </a:rPr>
              <a:t>, Kayla Joseph, Jack </a:t>
            </a:r>
            <a:r>
              <a:rPr lang="en-US" sz="4000" dirty="0" err="1">
                <a:solidFill>
                  <a:schemeClr val="dk1"/>
                </a:solidFill>
                <a:latin typeface="Calibri" panose="020F0502020204030204" pitchFamily="34" charset="0"/>
                <a:ea typeface="Calibri"/>
                <a:cs typeface="Calibri" panose="020F0502020204030204" pitchFamily="34" charset="0"/>
                <a:sym typeface="Calibri"/>
              </a:rPr>
              <a:t>O’Dougherty</a:t>
            </a:r>
            <a:r>
              <a:rPr lang="en-US" sz="4000" b="0" i="0" u="none" strike="noStrike" cap="none" dirty="0">
                <a:solidFill>
                  <a:schemeClr val="dk1"/>
                </a:solidFill>
                <a:latin typeface="Calibri" panose="020F0502020204030204" pitchFamily="34" charset="0"/>
                <a:ea typeface="Calibri"/>
                <a:cs typeface="Calibri" panose="020F0502020204030204" pitchFamily="34" charset="0"/>
                <a:sym typeface="Calibri"/>
              </a:rPr>
              <a:t> Mentor: Mrs. </a:t>
            </a:r>
            <a:r>
              <a:rPr lang="en-US" sz="4000" dirty="0">
                <a:solidFill>
                  <a:schemeClr val="dk1"/>
                </a:solidFill>
                <a:latin typeface="Calibri" panose="020F0502020204030204" pitchFamily="34" charset="0"/>
                <a:ea typeface="Calibri"/>
                <a:cs typeface="Calibri" panose="020F0502020204030204" pitchFamily="34" charset="0"/>
                <a:sym typeface="Calibri"/>
              </a:rPr>
              <a:t>Andrea Durbin</a:t>
            </a:r>
            <a:endParaRPr sz="4000" dirty="0">
              <a:latin typeface="Calibri" panose="020F0502020204030204" pitchFamily="34" charset="0"/>
              <a:cs typeface="Calibri" panose="020F0502020204030204" pitchFamily="34" charset="0"/>
            </a:endParaRPr>
          </a:p>
          <a:p>
            <a:pPr marL="0" marR="0" lvl="0" indent="0" algn="ctr" rtl="0">
              <a:spcBef>
                <a:spcPts val="0"/>
              </a:spcBef>
              <a:spcAft>
                <a:spcPts val="0"/>
              </a:spcAft>
              <a:buNone/>
            </a:pPr>
            <a:r>
              <a:rPr lang="en-US" sz="3900" i="1" dirty="0">
                <a:latin typeface="Calibri"/>
                <a:ea typeface="Calibri"/>
                <a:cs typeface="Calibri"/>
                <a:sym typeface="Calibri"/>
              </a:rPr>
              <a:t>West Babylon Senior High School</a:t>
            </a:r>
            <a:endParaRPr sz="1000" dirty="0"/>
          </a:p>
        </p:txBody>
      </p:sp>
      <p:pic>
        <p:nvPicPr>
          <p:cNvPr id="86" name="Google Shape;86;p13"/>
          <p:cNvPicPr preferRelativeResize="0"/>
          <p:nvPr/>
        </p:nvPicPr>
        <p:blipFill rotWithShape="1">
          <a:blip r:embed="rId3">
            <a:alphaModFix/>
          </a:blip>
          <a:srcRect/>
          <a:stretch/>
        </p:blipFill>
        <p:spPr>
          <a:xfrm>
            <a:off x="27524937" y="642125"/>
            <a:ext cx="4672790" cy="869021"/>
          </a:xfrm>
          <a:prstGeom prst="rect">
            <a:avLst/>
          </a:prstGeom>
          <a:noFill/>
          <a:ln>
            <a:noFill/>
          </a:ln>
        </p:spPr>
      </p:pic>
      <p:sp>
        <p:nvSpPr>
          <p:cNvPr id="87" name="Google Shape;87;p13"/>
          <p:cNvSpPr txBox="1"/>
          <p:nvPr/>
        </p:nvSpPr>
        <p:spPr>
          <a:xfrm>
            <a:off x="356125" y="4367130"/>
            <a:ext cx="11362500" cy="4299000"/>
          </a:xfrm>
          <a:prstGeom prst="rect">
            <a:avLst/>
          </a:prstGeom>
          <a:noFill/>
          <a:ln>
            <a:noFill/>
          </a:ln>
        </p:spPr>
        <p:txBody>
          <a:bodyPr spcFirstLastPara="1" wrap="square" lIns="65300" tIns="32650" rIns="65300" bIns="32650" anchor="t" anchorCtr="0">
            <a:spAutoFit/>
          </a:bodyPr>
          <a:lstStyle/>
          <a:p>
            <a:pPr marL="0" lvl="0" indent="457200" algn="l" rtl="0">
              <a:spcBef>
                <a:spcPts val="0"/>
              </a:spcBef>
              <a:spcAft>
                <a:spcPts val="0"/>
              </a:spcAft>
              <a:buClr>
                <a:schemeClr val="dk1"/>
              </a:buClr>
              <a:buSzPts val="1100"/>
              <a:buFont typeface="Arial"/>
              <a:buNone/>
            </a:pPr>
            <a:r>
              <a:rPr lang="en-US" sz="2500" dirty="0">
                <a:solidFill>
                  <a:schemeClr val="dk1"/>
                </a:solidFill>
                <a:latin typeface="Calibri"/>
                <a:ea typeface="Calibri"/>
                <a:cs typeface="Calibri"/>
                <a:sym typeface="Calibri"/>
              </a:rPr>
              <a:t>The main objective was to discover what species of ants reside in our courtyard through physical inspection and DNA extraction to determine whether our original ant identification was correct. It's important to look at the DNA of the ants rather than just looking at them because most appear similar. Long Island species include Carpenter ants, Little black ants, Field ants, and Pavement ants. Scientists estimate 20,000 ant species might be undiscovered. The </a:t>
            </a:r>
            <a:r>
              <a:rPr lang="en-US" sz="2500" dirty="0" err="1">
                <a:solidFill>
                  <a:schemeClr val="dk1"/>
                </a:solidFill>
                <a:latin typeface="Calibri"/>
                <a:ea typeface="Calibri"/>
                <a:cs typeface="Calibri"/>
                <a:sym typeface="Calibri"/>
              </a:rPr>
              <a:t>Chelex</a:t>
            </a:r>
            <a:r>
              <a:rPr lang="en-US" sz="2500" dirty="0">
                <a:solidFill>
                  <a:schemeClr val="dk1"/>
                </a:solidFill>
                <a:latin typeface="Calibri"/>
                <a:ea typeface="Calibri"/>
                <a:cs typeface="Calibri"/>
                <a:sym typeface="Calibri"/>
              </a:rPr>
              <a:t>, PCR, Gel Electrophoresis, BLAST, and DNA Subway methods were used for this experiment. We expected to find a few different species of ants, not many, as the WB courtyard is small and enclosed. Only one specimen had a complete DNA sequence. Four failed gel electrophoresis, and two didn’t have a complete DNA sequence. The one ant was identified as a Winter Ant. The ant identified wasn’t new, but common. </a:t>
            </a:r>
            <a:endParaRPr sz="2500" dirty="0">
              <a:solidFill>
                <a:schemeClr val="dk1"/>
              </a:solidFill>
              <a:latin typeface="Calibri"/>
              <a:ea typeface="Calibri"/>
              <a:cs typeface="Calibri"/>
              <a:sym typeface="Calibri"/>
            </a:endParaRPr>
          </a:p>
        </p:txBody>
      </p:sp>
      <p:sp>
        <p:nvSpPr>
          <p:cNvPr id="88" name="Google Shape;88;p13"/>
          <p:cNvSpPr txBox="1"/>
          <p:nvPr/>
        </p:nvSpPr>
        <p:spPr>
          <a:xfrm>
            <a:off x="12143310" y="19942469"/>
            <a:ext cx="16819500" cy="917453"/>
          </a:xfrm>
          <a:prstGeom prst="rect">
            <a:avLst/>
          </a:prstGeom>
          <a:noFill/>
          <a:ln>
            <a:noFill/>
          </a:ln>
        </p:spPr>
        <p:txBody>
          <a:bodyPr spcFirstLastPara="1" wrap="square" lIns="65300" tIns="32650" rIns="65300" bIns="32650" anchor="t" anchorCtr="0">
            <a:spAutoFit/>
          </a:bodyPr>
          <a:lstStyle/>
          <a:p>
            <a:pPr marL="0" marR="0" lvl="0" indent="0" algn="l" rtl="0">
              <a:spcBef>
                <a:spcPts val="429"/>
              </a:spcBef>
              <a:spcAft>
                <a:spcPts val="0"/>
              </a:spcAft>
              <a:buNone/>
            </a:pPr>
            <a:r>
              <a:rPr lang="en-US" sz="2600" i="1" dirty="0">
                <a:solidFill>
                  <a:schemeClr val="dk1"/>
                </a:solidFill>
                <a:latin typeface="Calibri"/>
                <a:ea typeface="Calibri"/>
                <a:cs typeface="Calibri"/>
                <a:sym typeface="Calibri"/>
              </a:rPr>
              <a:t>We would like to thank our mentor, Mrs. Durbin, for helping us throughout this research project. Thank you to the DNALC for lending us the equipment.</a:t>
            </a:r>
            <a:endParaRPr sz="2600" i="1" dirty="0"/>
          </a:p>
        </p:txBody>
      </p:sp>
      <p:pic>
        <p:nvPicPr>
          <p:cNvPr id="89" name="Google Shape;89;p13" descr="http://www.seplessons.org/files/SEPA_Signage.jpg"/>
          <p:cNvPicPr preferRelativeResize="0"/>
          <p:nvPr/>
        </p:nvPicPr>
        <p:blipFill rotWithShape="1">
          <a:blip r:embed="rId4">
            <a:alphaModFix/>
          </a:blip>
          <a:srcRect/>
          <a:stretch/>
        </p:blipFill>
        <p:spPr>
          <a:xfrm>
            <a:off x="28668402" y="1743562"/>
            <a:ext cx="3428767" cy="798571"/>
          </a:xfrm>
          <a:prstGeom prst="rect">
            <a:avLst/>
          </a:prstGeom>
          <a:noFill/>
          <a:ln>
            <a:noFill/>
          </a:ln>
        </p:spPr>
      </p:pic>
      <p:pic>
        <p:nvPicPr>
          <p:cNvPr id="90" name="Google Shape;90;p13"/>
          <p:cNvPicPr preferRelativeResize="0"/>
          <p:nvPr/>
        </p:nvPicPr>
        <p:blipFill rotWithShape="1">
          <a:blip r:embed="rId5">
            <a:alphaModFix/>
          </a:blip>
          <a:srcRect/>
          <a:stretch/>
        </p:blipFill>
        <p:spPr>
          <a:xfrm>
            <a:off x="942598" y="937142"/>
            <a:ext cx="4041791" cy="1632777"/>
          </a:xfrm>
          <a:prstGeom prst="rect">
            <a:avLst/>
          </a:prstGeom>
          <a:noFill/>
          <a:ln>
            <a:noFill/>
          </a:ln>
        </p:spPr>
      </p:pic>
      <p:pic>
        <p:nvPicPr>
          <p:cNvPr id="91" name="Google Shape;91;p13" descr="nih-logo.gif"/>
          <p:cNvPicPr preferRelativeResize="0"/>
          <p:nvPr/>
        </p:nvPicPr>
        <p:blipFill rotWithShape="1">
          <a:blip r:embed="rId6">
            <a:alphaModFix/>
          </a:blip>
          <a:srcRect/>
          <a:stretch/>
        </p:blipFill>
        <p:spPr>
          <a:xfrm>
            <a:off x="27615701" y="1661303"/>
            <a:ext cx="936781" cy="936781"/>
          </a:xfrm>
          <a:prstGeom prst="rect">
            <a:avLst/>
          </a:prstGeom>
          <a:noFill/>
          <a:ln>
            <a:noFill/>
          </a:ln>
        </p:spPr>
      </p:pic>
      <p:sp>
        <p:nvSpPr>
          <p:cNvPr id="92" name="Google Shape;92;p13"/>
          <p:cNvSpPr txBox="1"/>
          <p:nvPr/>
        </p:nvSpPr>
        <p:spPr>
          <a:xfrm>
            <a:off x="285575" y="17892691"/>
            <a:ext cx="11433000" cy="3724066"/>
          </a:xfrm>
          <a:prstGeom prst="rect">
            <a:avLst/>
          </a:prstGeom>
          <a:noFill/>
          <a:ln>
            <a:noFill/>
          </a:ln>
        </p:spPr>
        <p:txBody>
          <a:bodyPr spcFirstLastPara="1" wrap="square" lIns="91425" tIns="91425" rIns="91425" bIns="91425" anchor="t" anchorCtr="0">
            <a:spAutoFit/>
          </a:bodyPr>
          <a:lstStyle/>
          <a:p>
            <a:pPr marL="0" lvl="0" indent="457200" algn="l" rtl="0">
              <a:lnSpc>
                <a:spcPct val="115000"/>
              </a:lnSpc>
              <a:spcBef>
                <a:spcPts val="0"/>
              </a:spcBef>
              <a:spcAft>
                <a:spcPts val="0"/>
              </a:spcAft>
              <a:buClr>
                <a:schemeClr val="dk1"/>
              </a:buClr>
              <a:buSzPts val="1100"/>
              <a:buFont typeface="Arial"/>
              <a:buNone/>
            </a:pPr>
            <a:r>
              <a:rPr lang="en-US" sz="2500" dirty="0">
                <a:solidFill>
                  <a:schemeClr val="dk1"/>
                </a:solidFill>
                <a:latin typeface="Calibri" panose="020F0502020204030204" pitchFamily="34" charset="0"/>
                <a:ea typeface="Times New Roman"/>
                <a:cs typeface="Calibri" panose="020F0502020204030204" pitchFamily="34" charset="0"/>
                <a:sym typeface="Times New Roman"/>
              </a:rPr>
              <a:t>The objective was to obtain ants and to extract their DNA. The ants were obtained on October 15, 2025 from a small, enclosed courtyard. Seven samples were both obtained by tubes placed in the ground and handpicked. To find the DNA of these ants, the </a:t>
            </a:r>
            <a:r>
              <a:rPr lang="en-US" sz="2500" dirty="0" err="1">
                <a:solidFill>
                  <a:schemeClr val="dk1"/>
                </a:solidFill>
                <a:latin typeface="Calibri" panose="020F0502020204030204" pitchFamily="34" charset="0"/>
                <a:ea typeface="Times New Roman"/>
                <a:cs typeface="Calibri" panose="020F0502020204030204" pitchFamily="34" charset="0"/>
                <a:sym typeface="Times New Roman"/>
              </a:rPr>
              <a:t>Chelex</a:t>
            </a:r>
            <a:r>
              <a:rPr lang="en-US" sz="2500" dirty="0">
                <a:solidFill>
                  <a:schemeClr val="dk1"/>
                </a:solidFill>
                <a:latin typeface="Calibri" panose="020F0502020204030204" pitchFamily="34" charset="0"/>
                <a:ea typeface="Times New Roman"/>
                <a:cs typeface="Calibri" panose="020F0502020204030204" pitchFamily="34" charset="0"/>
                <a:sym typeface="Times New Roman"/>
              </a:rPr>
              <a:t> method will be used to extract the DNA, this also purifies it so further methods work better. The PCR method will be used to amplify the DNA, then we will use gel electrophoresis to validate that DNA was extracted from the ants and that enough was amplified to be sequenced. Using the sequenced DNA, it was compared to other DNA found in the BLAST database. DNA Subway was used to finalize the results.</a:t>
            </a:r>
            <a:endParaRPr sz="2500" dirty="0">
              <a:solidFill>
                <a:schemeClr val="dk1"/>
              </a:solidFill>
              <a:latin typeface="Calibri" panose="020F0502020204030204" pitchFamily="34" charset="0"/>
              <a:ea typeface="Times New Roman"/>
              <a:cs typeface="Calibri" panose="020F0502020204030204" pitchFamily="34" charset="0"/>
              <a:sym typeface="Times New Roman"/>
            </a:endParaRPr>
          </a:p>
        </p:txBody>
      </p:sp>
      <p:sp>
        <p:nvSpPr>
          <p:cNvPr id="93" name="Google Shape;93;p13"/>
          <p:cNvSpPr txBox="1"/>
          <p:nvPr/>
        </p:nvSpPr>
        <p:spPr>
          <a:xfrm>
            <a:off x="285575" y="9250377"/>
            <a:ext cx="11433000" cy="7865400"/>
          </a:xfrm>
          <a:prstGeom prst="rect">
            <a:avLst/>
          </a:prstGeom>
          <a:noFill/>
          <a:ln>
            <a:noFill/>
          </a:ln>
        </p:spPr>
        <p:txBody>
          <a:bodyPr spcFirstLastPara="1" wrap="square" lIns="91425" tIns="91425" rIns="91425" bIns="91425" anchor="t" anchorCtr="0">
            <a:spAutoFit/>
          </a:bodyPr>
          <a:lstStyle/>
          <a:p>
            <a:pPr marL="0" lvl="0" indent="0" algn="l" rtl="0">
              <a:spcBef>
                <a:spcPts val="429"/>
              </a:spcBef>
              <a:spcAft>
                <a:spcPts val="0"/>
              </a:spcAft>
              <a:buNone/>
            </a:pPr>
            <a:endParaRPr dirty="0">
              <a:solidFill>
                <a:schemeClr val="dk1"/>
              </a:solidFill>
            </a:endParaRPr>
          </a:p>
          <a:p>
            <a:pPr marL="0" lvl="0" indent="457200" algn="l" rtl="0">
              <a:lnSpc>
                <a:spcPct val="115000"/>
              </a:lnSpc>
              <a:spcBef>
                <a:spcPts val="0"/>
              </a:spcBef>
              <a:spcAft>
                <a:spcPts val="0"/>
              </a:spcAft>
              <a:buNone/>
            </a:pPr>
            <a:r>
              <a:rPr lang="en-US" sz="2500" dirty="0">
                <a:solidFill>
                  <a:schemeClr val="dk1"/>
                </a:solidFill>
                <a:latin typeface="Calibri"/>
                <a:ea typeface="Calibri"/>
                <a:cs typeface="Calibri"/>
                <a:sym typeface="Calibri"/>
              </a:rPr>
              <a:t>	The goal of the experiment was to identify the species of ants based on their DNA. To do this, we collected ants from our school’s courtyard. Our group went into the West Babylon Senior High School's courtyard, putting seven ants into a container. Then, the ants were refrigerated, and frozen, killing them. The reason we collected these ants for DNA extracting, is to figure out what kinds of ants live in our school’s courtyard, such as Carpenter ants, Acrobat ants, Argentine ants, Citronella ants, Little black ants, Pharaoh ants, Thief ants, Field ants, Pavement ants, and Odorous ants (Common Ants on Long Island and How to Prevent Them, n.d.). To find their species, we will be putting the ants into special containers with a substance called </a:t>
            </a:r>
            <a:r>
              <a:rPr lang="en-US" sz="2500" dirty="0" err="1">
                <a:solidFill>
                  <a:schemeClr val="dk1"/>
                </a:solidFill>
                <a:latin typeface="Calibri"/>
                <a:ea typeface="Calibri"/>
                <a:cs typeface="Calibri"/>
                <a:sym typeface="Calibri"/>
              </a:rPr>
              <a:t>Chelex</a:t>
            </a:r>
            <a:r>
              <a:rPr lang="en-US" sz="2500" dirty="0">
                <a:solidFill>
                  <a:schemeClr val="dk1"/>
                </a:solidFill>
                <a:latin typeface="Calibri"/>
                <a:ea typeface="Calibri"/>
                <a:cs typeface="Calibri"/>
                <a:sym typeface="Calibri"/>
              </a:rPr>
              <a:t> in them. We will then grind it up, and submerge the container in boiling water for ten minutes. After that, we will put it in a centrifuge for thirty seconds. Next, a process called PCR will be done to produce millions of copies of the COI gene for further examination and comparison (PCR, 2025). Then using gel electrophoresis, we will ensure that DNA has been extracted and that enough copies were made to be sequenced. (Gel electrophoresis, 2016). Then, the DNA will be sent to a lab in Cold Spring Harbor Laboratory to be sequenced. Finally, using a database such as BLAST and DNA Subway, we will determine if the DNA matches any known ant species.</a:t>
            </a:r>
            <a:endParaRPr sz="1300" dirty="0">
              <a:solidFill>
                <a:schemeClr val="dk1"/>
              </a:solidFill>
            </a:endParaRPr>
          </a:p>
        </p:txBody>
      </p:sp>
      <p:sp>
        <p:nvSpPr>
          <p:cNvPr id="94" name="Google Shape;94;p13"/>
          <p:cNvSpPr/>
          <p:nvPr/>
        </p:nvSpPr>
        <p:spPr>
          <a:xfrm>
            <a:off x="356125" y="3545284"/>
            <a:ext cx="8376000" cy="695700"/>
          </a:xfrm>
          <a:prstGeom prst="rect">
            <a:avLst/>
          </a:prstGeom>
          <a:solidFill>
            <a:srgbClr val="CC4125"/>
          </a:solidFill>
          <a:ln w="56575" cap="flat" cmpd="sng">
            <a:solidFill>
              <a:srgbClr val="85200C"/>
            </a:solidFill>
            <a:prstDash val="solid"/>
            <a:round/>
            <a:headEnd type="none" w="sm" len="sm"/>
            <a:tailEnd type="none" w="sm" len="sm"/>
          </a:ln>
        </p:spPr>
        <p:txBody>
          <a:bodyPr spcFirstLastPara="1" wrap="square" lIns="67875" tIns="67875" rIns="67875" bIns="67875" anchor="ctr" anchorCtr="0">
            <a:noAutofit/>
          </a:bodyPr>
          <a:lstStyle/>
          <a:p>
            <a:pPr marL="0" lvl="0" indent="0" algn="ctr" rtl="0">
              <a:spcBef>
                <a:spcPts val="0"/>
              </a:spcBef>
              <a:spcAft>
                <a:spcPts val="0"/>
              </a:spcAft>
              <a:buNone/>
            </a:pPr>
            <a:endParaRPr sz="1040">
              <a:latin typeface="Calibri"/>
              <a:ea typeface="Calibri"/>
              <a:cs typeface="Calibri"/>
              <a:sym typeface="Calibri"/>
            </a:endParaRPr>
          </a:p>
        </p:txBody>
      </p:sp>
      <p:sp>
        <p:nvSpPr>
          <p:cNvPr id="95" name="Google Shape;95;p13"/>
          <p:cNvSpPr/>
          <p:nvPr/>
        </p:nvSpPr>
        <p:spPr>
          <a:xfrm>
            <a:off x="660120" y="3653735"/>
            <a:ext cx="2450056" cy="421272"/>
          </a:xfrm>
          <a:prstGeom prst="rect">
            <a:avLst/>
          </a:prstGeom>
        </p:spPr>
        <p:txBody>
          <a:bodyPr>
            <a:prstTxWarp prst="textPlain">
              <a:avLst/>
            </a:prstTxWarp>
          </a:bodyPr>
          <a:lstStyle/>
          <a:p>
            <a:pPr lvl="0" algn="ctr"/>
            <a:r>
              <a:rPr b="1" i="0" dirty="0">
                <a:ln w="6100" cap="flat" cmpd="sng">
                  <a:solidFill>
                    <a:schemeClr val="dk1"/>
                  </a:solidFill>
                  <a:prstDash val="solid"/>
                  <a:round/>
                  <a:headEnd type="none" w="sm" len="sm"/>
                  <a:tailEnd type="none" w="sm" len="sm"/>
                </a:ln>
                <a:solidFill>
                  <a:schemeClr val="bg1"/>
                </a:solidFill>
                <a:latin typeface="Calibri"/>
              </a:rPr>
              <a:t>Abstract</a:t>
            </a:r>
          </a:p>
        </p:txBody>
      </p:sp>
      <p:pic>
        <p:nvPicPr>
          <p:cNvPr id="96" name="Google Shape;96;p13" title="images (1).jpeg"/>
          <p:cNvPicPr preferRelativeResize="0"/>
          <p:nvPr/>
        </p:nvPicPr>
        <p:blipFill>
          <a:blip r:embed="rId7">
            <a:alphaModFix/>
          </a:blip>
          <a:stretch>
            <a:fillRect/>
          </a:stretch>
        </p:blipFill>
        <p:spPr>
          <a:xfrm>
            <a:off x="12177060" y="4543252"/>
            <a:ext cx="5120862" cy="3407673"/>
          </a:xfrm>
          <a:prstGeom prst="rect">
            <a:avLst/>
          </a:prstGeom>
          <a:noFill/>
          <a:ln>
            <a:noFill/>
          </a:ln>
        </p:spPr>
      </p:pic>
      <p:sp>
        <p:nvSpPr>
          <p:cNvPr id="97" name="Google Shape;97;p13"/>
          <p:cNvSpPr txBox="1"/>
          <p:nvPr/>
        </p:nvSpPr>
        <p:spPr>
          <a:xfrm>
            <a:off x="11807016" y="10309539"/>
            <a:ext cx="20505900" cy="936900"/>
          </a:xfrm>
          <a:prstGeom prst="rect">
            <a:avLst/>
          </a:prstGeom>
          <a:noFill/>
          <a:ln>
            <a:noFill/>
          </a:ln>
        </p:spPr>
        <p:txBody>
          <a:bodyPr spcFirstLastPara="1" wrap="square" lIns="91425" tIns="91425" rIns="91425" bIns="91425" anchor="t" anchorCtr="0">
            <a:noAutofit/>
          </a:bodyPr>
          <a:lstStyle/>
          <a:p>
            <a:pPr marL="0" lvl="0" indent="0" algn="l" rtl="0">
              <a:spcBef>
                <a:spcPts val="429"/>
              </a:spcBef>
              <a:spcAft>
                <a:spcPts val="0"/>
              </a:spcAft>
              <a:buClr>
                <a:schemeClr val="dk1"/>
              </a:buClr>
              <a:buSzPts val="1100"/>
              <a:buFont typeface="Arial"/>
              <a:buNone/>
            </a:pPr>
            <a:r>
              <a:rPr lang="en-US" sz="2600" dirty="0">
                <a:solidFill>
                  <a:schemeClr val="dk1"/>
                </a:solidFill>
                <a:latin typeface="Calibri"/>
                <a:ea typeface="Calibri"/>
                <a:cs typeface="Calibri"/>
                <a:sym typeface="Calibri"/>
              </a:rPr>
              <a:t>	Out of the seven ants used in the experiment, all of them successfully went through PCR and purification, but only three samples had visible banding in gel electrophoresis (see figure 1).  The other four specimens failed gel electrophoresis, with their DNA being lost in the process. After being sent to Cold Spring Harbor Laboratory, only one specimen had a full sequence. The one ant is most likely the </a:t>
            </a:r>
            <a:r>
              <a:rPr lang="en-US" sz="2600" i="1" dirty="0" err="1">
                <a:solidFill>
                  <a:schemeClr val="dk1"/>
                </a:solidFill>
                <a:latin typeface="Calibri"/>
                <a:ea typeface="Calibri"/>
                <a:cs typeface="Calibri"/>
                <a:sym typeface="Calibri"/>
              </a:rPr>
              <a:t>Prenolepis</a:t>
            </a:r>
            <a:r>
              <a:rPr lang="en-US" sz="2600" i="1" dirty="0">
                <a:solidFill>
                  <a:schemeClr val="dk1"/>
                </a:solidFill>
                <a:latin typeface="Calibri"/>
                <a:ea typeface="Calibri"/>
                <a:cs typeface="Calibri"/>
                <a:sym typeface="Calibri"/>
              </a:rPr>
              <a:t> </a:t>
            </a:r>
            <a:r>
              <a:rPr lang="en-US" sz="2600" i="1" dirty="0" err="1">
                <a:solidFill>
                  <a:schemeClr val="dk1"/>
                </a:solidFill>
                <a:latin typeface="Calibri"/>
                <a:ea typeface="Calibri"/>
                <a:cs typeface="Calibri"/>
                <a:sym typeface="Calibri"/>
              </a:rPr>
              <a:t>imparis</a:t>
            </a:r>
            <a:r>
              <a:rPr lang="en-US" sz="2600" i="1" dirty="0">
                <a:solidFill>
                  <a:schemeClr val="dk1"/>
                </a:solidFill>
                <a:latin typeface="Calibri"/>
                <a:ea typeface="Calibri"/>
                <a:cs typeface="Calibri"/>
                <a:sym typeface="Calibri"/>
              </a:rPr>
              <a:t> </a:t>
            </a:r>
            <a:r>
              <a:rPr lang="en-US" sz="2600" dirty="0">
                <a:solidFill>
                  <a:schemeClr val="dk1"/>
                </a:solidFill>
                <a:latin typeface="Calibri"/>
                <a:ea typeface="Calibri"/>
                <a:cs typeface="Calibri"/>
                <a:sym typeface="Calibri"/>
              </a:rPr>
              <a:t>(Winter Ant), as there is a 1224 bit score. </a:t>
            </a:r>
            <a:endParaRPr sz="11000" dirty="0">
              <a:solidFill>
                <a:schemeClr val="dk1"/>
              </a:solidFill>
              <a:latin typeface="Calibri"/>
              <a:ea typeface="Calibri"/>
              <a:cs typeface="Calibri"/>
              <a:sym typeface="Calibri"/>
            </a:endParaRPr>
          </a:p>
        </p:txBody>
      </p:sp>
      <p:sp>
        <p:nvSpPr>
          <p:cNvPr id="98" name="Google Shape;98;p13"/>
          <p:cNvSpPr/>
          <p:nvPr/>
        </p:nvSpPr>
        <p:spPr>
          <a:xfrm>
            <a:off x="356125" y="8748323"/>
            <a:ext cx="8376300" cy="695700"/>
          </a:xfrm>
          <a:prstGeom prst="rect">
            <a:avLst/>
          </a:prstGeom>
          <a:solidFill>
            <a:srgbClr val="CC4125"/>
          </a:solidFill>
          <a:ln w="56575" cap="flat" cmpd="sng">
            <a:solidFill>
              <a:srgbClr val="85200C"/>
            </a:solidFill>
            <a:prstDash val="solid"/>
            <a:round/>
            <a:headEnd type="none" w="sm" len="sm"/>
            <a:tailEnd type="none" w="sm" len="sm"/>
          </a:ln>
        </p:spPr>
        <p:txBody>
          <a:bodyPr spcFirstLastPara="1" wrap="square" lIns="67875" tIns="67875" rIns="67875" bIns="67875" anchor="ctr" anchorCtr="0">
            <a:noAutofit/>
          </a:bodyPr>
          <a:lstStyle/>
          <a:p>
            <a:pPr marL="0" lvl="0" indent="0" algn="ctr" rtl="0">
              <a:spcBef>
                <a:spcPts val="0"/>
              </a:spcBef>
              <a:spcAft>
                <a:spcPts val="0"/>
              </a:spcAft>
              <a:buNone/>
            </a:pPr>
            <a:endParaRPr sz="2228">
              <a:latin typeface="Calibri"/>
              <a:ea typeface="Calibri"/>
              <a:cs typeface="Calibri"/>
              <a:sym typeface="Calibri"/>
            </a:endParaRPr>
          </a:p>
        </p:txBody>
      </p:sp>
      <p:sp>
        <p:nvSpPr>
          <p:cNvPr id="99" name="Google Shape;99;p13"/>
          <p:cNvSpPr/>
          <p:nvPr/>
        </p:nvSpPr>
        <p:spPr>
          <a:xfrm>
            <a:off x="660120" y="8885834"/>
            <a:ext cx="3603102" cy="420674"/>
          </a:xfrm>
          <a:prstGeom prst="rect">
            <a:avLst/>
          </a:prstGeom>
        </p:spPr>
        <p:txBody>
          <a:bodyPr>
            <a:prstTxWarp prst="textPlain">
              <a:avLst/>
            </a:prstTxWarp>
          </a:bodyPr>
          <a:lstStyle/>
          <a:p>
            <a:pPr lvl="0" algn="ctr"/>
            <a:r>
              <a:rPr b="1" i="0" dirty="0">
                <a:ln w="6100" cap="flat" cmpd="sng">
                  <a:solidFill>
                    <a:schemeClr val="dk1"/>
                  </a:solidFill>
                  <a:prstDash val="solid"/>
                  <a:round/>
                  <a:headEnd type="none" w="sm" len="sm"/>
                  <a:tailEnd type="none" w="sm" len="sm"/>
                </a:ln>
                <a:solidFill>
                  <a:schemeClr val="bg1"/>
                </a:solidFill>
                <a:latin typeface="Calibri"/>
              </a:rPr>
              <a:t>Introduction</a:t>
            </a:r>
          </a:p>
        </p:txBody>
      </p:sp>
      <p:sp>
        <p:nvSpPr>
          <p:cNvPr id="100" name="Google Shape;100;p13"/>
          <p:cNvSpPr txBox="1"/>
          <p:nvPr/>
        </p:nvSpPr>
        <p:spPr>
          <a:xfrm>
            <a:off x="2071925" y="17892700"/>
            <a:ext cx="9966000" cy="400200"/>
          </a:xfrm>
          <a:prstGeom prst="rect">
            <a:avLst/>
          </a:prstGeom>
          <a:noFill/>
          <a:ln>
            <a:noFill/>
          </a:ln>
        </p:spPr>
        <p:txBody>
          <a:bodyPr spcFirstLastPara="1" wrap="square" lIns="91425" tIns="91425" rIns="91425" bIns="91425" anchor="t" anchorCtr="0">
            <a:spAutoFit/>
          </a:bodyPr>
          <a:lstStyle/>
          <a:p>
            <a:pPr marL="0" lvl="0" indent="0" algn="l" rtl="0">
              <a:spcBef>
                <a:spcPts val="429"/>
              </a:spcBef>
              <a:spcAft>
                <a:spcPts val="0"/>
              </a:spcAft>
              <a:buNone/>
            </a:pPr>
            <a:endParaRPr/>
          </a:p>
        </p:txBody>
      </p:sp>
      <p:sp>
        <p:nvSpPr>
          <p:cNvPr id="101" name="Google Shape;101;p13"/>
          <p:cNvSpPr/>
          <p:nvPr/>
        </p:nvSpPr>
        <p:spPr>
          <a:xfrm>
            <a:off x="356125" y="17102813"/>
            <a:ext cx="8376000" cy="695700"/>
          </a:xfrm>
          <a:prstGeom prst="rect">
            <a:avLst/>
          </a:prstGeom>
          <a:solidFill>
            <a:srgbClr val="CC4125"/>
          </a:solidFill>
          <a:ln w="56575" cap="flat" cmpd="sng">
            <a:solidFill>
              <a:srgbClr val="85200C"/>
            </a:solidFill>
            <a:prstDash val="solid"/>
            <a:round/>
            <a:headEnd type="none" w="sm" len="sm"/>
            <a:tailEnd type="none" w="sm" len="sm"/>
          </a:ln>
        </p:spPr>
        <p:txBody>
          <a:bodyPr spcFirstLastPara="1" wrap="square" lIns="67875" tIns="67875" rIns="67875" bIns="67875" anchor="ctr" anchorCtr="0">
            <a:noAutofit/>
          </a:bodyPr>
          <a:lstStyle/>
          <a:p>
            <a:pPr marL="0" lvl="0" indent="0" algn="ctr" rtl="0">
              <a:spcBef>
                <a:spcPts val="0"/>
              </a:spcBef>
              <a:spcAft>
                <a:spcPts val="0"/>
              </a:spcAft>
              <a:buNone/>
            </a:pPr>
            <a:endParaRPr sz="1040">
              <a:latin typeface="Calibri"/>
              <a:ea typeface="Calibri"/>
              <a:cs typeface="Calibri"/>
              <a:sym typeface="Calibri"/>
            </a:endParaRPr>
          </a:p>
        </p:txBody>
      </p:sp>
      <p:sp>
        <p:nvSpPr>
          <p:cNvPr id="102" name="Google Shape;102;p13"/>
          <p:cNvSpPr/>
          <p:nvPr/>
        </p:nvSpPr>
        <p:spPr>
          <a:xfrm>
            <a:off x="660120" y="17240037"/>
            <a:ext cx="5931102" cy="421286"/>
          </a:xfrm>
          <a:prstGeom prst="rect">
            <a:avLst/>
          </a:prstGeom>
        </p:spPr>
        <p:txBody>
          <a:bodyPr>
            <a:prstTxWarp prst="textPlain">
              <a:avLst/>
            </a:prstTxWarp>
          </a:bodyPr>
          <a:lstStyle/>
          <a:p>
            <a:pPr lvl="0" algn="ctr"/>
            <a:r>
              <a:rPr b="1" i="0" dirty="0">
                <a:ln w="6100" cap="flat" cmpd="sng">
                  <a:solidFill>
                    <a:schemeClr val="dk1"/>
                  </a:solidFill>
                  <a:prstDash val="solid"/>
                  <a:round/>
                  <a:headEnd type="none" w="sm" len="sm"/>
                  <a:tailEnd type="none" w="sm" len="sm"/>
                </a:ln>
                <a:solidFill>
                  <a:schemeClr val="bg1"/>
                </a:solidFill>
                <a:latin typeface="Calibri"/>
              </a:rPr>
              <a:t>Materials &amp; Method</a:t>
            </a:r>
            <a:r>
              <a:rPr lang="en-US" b="1" i="0" dirty="0">
                <a:ln w="6100" cap="flat" cmpd="sng">
                  <a:solidFill>
                    <a:schemeClr val="dk1"/>
                  </a:solidFill>
                  <a:prstDash val="solid"/>
                  <a:round/>
                  <a:headEnd type="none" w="sm" len="sm"/>
                  <a:tailEnd type="none" w="sm" len="sm"/>
                </a:ln>
                <a:solidFill>
                  <a:schemeClr val="bg1"/>
                </a:solidFill>
                <a:latin typeface="Calibri"/>
              </a:rPr>
              <a:t>s</a:t>
            </a:r>
            <a:endParaRPr b="1" i="0" dirty="0">
              <a:ln w="6100" cap="flat" cmpd="sng">
                <a:solidFill>
                  <a:schemeClr val="dk1"/>
                </a:solidFill>
                <a:prstDash val="solid"/>
                <a:round/>
                <a:headEnd type="none" w="sm" len="sm"/>
                <a:tailEnd type="none" w="sm" len="sm"/>
              </a:ln>
              <a:solidFill>
                <a:schemeClr val="bg1"/>
              </a:solidFill>
              <a:latin typeface="Calibri"/>
            </a:endParaRPr>
          </a:p>
        </p:txBody>
      </p:sp>
      <p:pic>
        <p:nvPicPr>
          <p:cNvPr id="103" name="Google Shape;103;p13" title="Screenshot 2026-05-15 082908.png"/>
          <p:cNvPicPr preferRelativeResize="0"/>
          <p:nvPr/>
        </p:nvPicPr>
        <p:blipFill>
          <a:blip r:embed="rId8">
            <a:alphaModFix/>
          </a:blip>
          <a:stretch>
            <a:fillRect/>
          </a:stretch>
        </p:blipFill>
        <p:spPr>
          <a:xfrm>
            <a:off x="22859676" y="3699627"/>
            <a:ext cx="9843621" cy="5094925"/>
          </a:xfrm>
          <a:prstGeom prst="rect">
            <a:avLst/>
          </a:prstGeom>
          <a:noFill/>
          <a:ln>
            <a:noFill/>
          </a:ln>
        </p:spPr>
      </p:pic>
      <p:sp>
        <p:nvSpPr>
          <p:cNvPr id="104" name="Google Shape;104;p13"/>
          <p:cNvSpPr/>
          <p:nvPr/>
        </p:nvSpPr>
        <p:spPr>
          <a:xfrm>
            <a:off x="13503661" y="9687030"/>
            <a:ext cx="8376300" cy="695700"/>
          </a:xfrm>
          <a:prstGeom prst="rect">
            <a:avLst/>
          </a:prstGeom>
          <a:solidFill>
            <a:srgbClr val="CC4125"/>
          </a:solidFill>
          <a:ln w="56575" cap="flat" cmpd="sng">
            <a:solidFill>
              <a:srgbClr val="85200C"/>
            </a:solidFill>
            <a:prstDash val="solid"/>
            <a:round/>
            <a:headEnd type="none" w="sm" len="sm"/>
            <a:tailEnd type="none" w="sm" len="sm"/>
          </a:ln>
        </p:spPr>
        <p:txBody>
          <a:bodyPr spcFirstLastPara="1" wrap="square" lIns="67875" tIns="67875" rIns="67875" bIns="67875" anchor="ctr" anchorCtr="0">
            <a:noAutofit/>
          </a:bodyPr>
          <a:lstStyle/>
          <a:p>
            <a:pPr marL="0" lvl="0" indent="0" algn="ctr" rtl="0">
              <a:spcBef>
                <a:spcPts val="0"/>
              </a:spcBef>
              <a:spcAft>
                <a:spcPts val="0"/>
              </a:spcAft>
              <a:buNone/>
            </a:pPr>
            <a:endParaRPr sz="2228">
              <a:latin typeface="Calibri"/>
              <a:ea typeface="Calibri"/>
              <a:cs typeface="Calibri"/>
              <a:sym typeface="Calibri"/>
            </a:endParaRPr>
          </a:p>
        </p:txBody>
      </p:sp>
      <p:sp>
        <p:nvSpPr>
          <p:cNvPr id="105" name="Google Shape;105;p13"/>
          <p:cNvSpPr/>
          <p:nvPr/>
        </p:nvSpPr>
        <p:spPr>
          <a:xfrm>
            <a:off x="13718067" y="9799650"/>
            <a:ext cx="2038839" cy="421286"/>
          </a:xfrm>
          <a:prstGeom prst="rect">
            <a:avLst/>
          </a:prstGeom>
        </p:spPr>
        <p:txBody>
          <a:bodyPr>
            <a:prstTxWarp prst="textPlain">
              <a:avLst/>
            </a:prstTxWarp>
          </a:bodyPr>
          <a:lstStyle/>
          <a:p>
            <a:pPr lvl="0" algn="ctr"/>
            <a:r>
              <a:rPr b="1" i="0" dirty="0">
                <a:ln w="6100" cap="flat" cmpd="sng">
                  <a:solidFill>
                    <a:schemeClr val="dk1"/>
                  </a:solidFill>
                  <a:prstDash val="solid"/>
                  <a:round/>
                  <a:headEnd type="none" w="sm" len="sm"/>
                  <a:tailEnd type="none" w="sm" len="sm"/>
                </a:ln>
                <a:solidFill>
                  <a:schemeClr val="bg1"/>
                </a:solidFill>
                <a:latin typeface="Calibri"/>
              </a:rPr>
              <a:t>Results</a:t>
            </a:r>
          </a:p>
        </p:txBody>
      </p:sp>
      <p:sp>
        <p:nvSpPr>
          <p:cNvPr id="106" name="Google Shape;106;p13"/>
          <p:cNvSpPr/>
          <p:nvPr/>
        </p:nvSpPr>
        <p:spPr>
          <a:xfrm>
            <a:off x="13503661" y="12219997"/>
            <a:ext cx="8376000" cy="695700"/>
          </a:xfrm>
          <a:prstGeom prst="rect">
            <a:avLst/>
          </a:prstGeom>
          <a:solidFill>
            <a:srgbClr val="CC4125"/>
          </a:solidFill>
          <a:ln w="56575" cap="flat" cmpd="sng">
            <a:solidFill>
              <a:srgbClr val="85200C"/>
            </a:solidFill>
            <a:prstDash val="solid"/>
            <a:round/>
            <a:headEnd type="none" w="sm" len="sm"/>
            <a:tailEnd type="none" w="sm" len="sm"/>
          </a:ln>
        </p:spPr>
        <p:txBody>
          <a:bodyPr spcFirstLastPara="1" wrap="square" lIns="67875" tIns="67875" rIns="67875" bIns="67875" anchor="ctr" anchorCtr="0">
            <a:noAutofit/>
          </a:bodyPr>
          <a:lstStyle/>
          <a:p>
            <a:pPr marL="0" lvl="0" indent="0" algn="ctr" rtl="0">
              <a:spcBef>
                <a:spcPts val="0"/>
              </a:spcBef>
              <a:spcAft>
                <a:spcPts val="0"/>
              </a:spcAft>
              <a:buNone/>
            </a:pPr>
            <a:endParaRPr sz="1040">
              <a:latin typeface="Calibri"/>
              <a:ea typeface="Calibri"/>
              <a:cs typeface="Calibri"/>
              <a:sym typeface="Calibri"/>
            </a:endParaRPr>
          </a:p>
        </p:txBody>
      </p:sp>
      <p:sp>
        <p:nvSpPr>
          <p:cNvPr id="107" name="Google Shape;107;p13"/>
          <p:cNvSpPr/>
          <p:nvPr/>
        </p:nvSpPr>
        <p:spPr>
          <a:xfrm>
            <a:off x="13718067" y="12357201"/>
            <a:ext cx="3010699" cy="401706"/>
          </a:xfrm>
          <a:prstGeom prst="rect">
            <a:avLst/>
          </a:prstGeom>
        </p:spPr>
        <p:txBody>
          <a:bodyPr>
            <a:prstTxWarp prst="textPlain">
              <a:avLst/>
            </a:prstTxWarp>
          </a:bodyPr>
          <a:lstStyle/>
          <a:p>
            <a:pPr lvl="0" algn="ctr"/>
            <a:r>
              <a:rPr b="1" i="0" dirty="0">
                <a:ln w="6100" cap="flat" cmpd="sng">
                  <a:solidFill>
                    <a:schemeClr val="dk1"/>
                  </a:solidFill>
                  <a:prstDash val="solid"/>
                  <a:round/>
                  <a:headEnd type="none" w="sm" len="sm"/>
                  <a:tailEnd type="none" w="sm" len="sm"/>
                </a:ln>
                <a:solidFill>
                  <a:schemeClr val="bg1"/>
                </a:solidFill>
                <a:latin typeface="Calibri"/>
              </a:rPr>
              <a:t>Discussion</a:t>
            </a:r>
          </a:p>
        </p:txBody>
      </p:sp>
      <p:sp>
        <p:nvSpPr>
          <p:cNvPr id="108" name="Google Shape;108;p13"/>
          <p:cNvSpPr txBox="1"/>
          <p:nvPr/>
        </p:nvSpPr>
        <p:spPr>
          <a:xfrm>
            <a:off x="11835730" y="12915711"/>
            <a:ext cx="20505900" cy="2636589"/>
          </a:xfrm>
          <a:prstGeom prst="rect">
            <a:avLst/>
          </a:prstGeom>
          <a:noFill/>
          <a:ln>
            <a:noFill/>
          </a:ln>
        </p:spPr>
        <p:txBody>
          <a:bodyPr spcFirstLastPara="1" wrap="square" lIns="91425" tIns="91425" rIns="91425" bIns="91425" anchor="t" anchorCtr="0">
            <a:spAutoFit/>
          </a:bodyPr>
          <a:lstStyle/>
          <a:p>
            <a:pPr marL="0" lvl="0" indent="0" algn="l" rtl="0">
              <a:spcBef>
                <a:spcPts val="429"/>
              </a:spcBef>
              <a:spcAft>
                <a:spcPts val="0"/>
              </a:spcAft>
              <a:buNone/>
            </a:pPr>
            <a:r>
              <a:rPr lang="en-US" sz="2600" dirty="0">
                <a:solidFill>
                  <a:schemeClr val="dk1"/>
                </a:solidFill>
                <a:latin typeface="Calibri"/>
                <a:ea typeface="Calibri"/>
                <a:cs typeface="Calibri"/>
                <a:sym typeface="Calibri"/>
              </a:rPr>
              <a:t>	Out of the seven specimens, only one had a proper DNA sequence and was able to go through BLAST. During gel electrophoresis, while injecting the DNA, four failed to get into the wells. Only one specimen had enough DNA for sequencing. The results of BLAST indicate that the ant species identified is the Winter Ant (</a:t>
            </a:r>
            <a:r>
              <a:rPr lang="en-US" sz="2600" i="1" dirty="0" err="1">
                <a:solidFill>
                  <a:schemeClr val="dk1"/>
                </a:solidFill>
                <a:latin typeface="Calibri"/>
                <a:ea typeface="Calibri"/>
                <a:cs typeface="Calibri"/>
                <a:sym typeface="Calibri"/>
              </a:rPr>
              <a:t>Prenolepis</a:t>
            </a:r>
            <a:r>
              <a:rPr lang="en-US" sz="2600" i="1" dirty="0">
                <a:solidFill>
                  <a:schemeClr val="dk1"/>
                </a:solidFill>
                <a:latin typeface="Calibri"/>
                <a:ea typeface="Calibri"/>
                <a:cs typeface="Calibri"/>
                <a:sym typeface="Calibri"/>
              </a:rPr>
              <a:t> </a:t>
            </a:r>
            <a:r>
              <a:rPr lang="en-US" sz="2600" i="1" dirty="0" err="1">
                <a:solidFill>
                  <a:schemeClr val="dk1"/>
                </a:solidFill>
                <a:latin typeface="Calibri"/>
                <a:ea typeface="Calibri"/>
                <a:cs typeface="Calibri"/>
                <a:sym typeface="Calibri"/>
              </a:rPr>
              <a:t>imparis</a:t>
            </a:r>
            <a:r>
              <a:rPr lang="en-US" sz="2600" dirty="0">
                <a:solidFill>
                  <a:schemeClr val="dk1"/>
                </a:solidFill>
                <a:latin typeface="Calibri"/>
                <a:ea typeface="Calibri"/>
                <a:cs typeface="Calibri"/>
                <a:sym typeface="Calibri"/>
              </a:rPr>
              <a:t>). The Winter Ant is common to Long Island and New York, and is not invasive. It contributes to the ecosystem, spreads seeds, and decomposes nutrients (Winter Ant, False Honey Ant, 2017). If this research were to be repeated, extra care should be used while pipetting the DNA into the wells during electrophoresis, as this is where it's believed the biggest mistake of the experiment was made. The original hypothesis, that the ant species was the Common Odorous Ant (</a:t>
            </a:r>
            <a:r>
              <a:rPr lang="en-US" sz="2600" i="1" dirty="0">
                <a:solidFill>
                  <a:schemeClr val="dk1"/>
                </a:solidFill>
                <a:latin typeface="Calibri"/>
                <a:ea typeface="Calibri"/>
                <a:cs typeface="Calibri"/>
                <a:sym typeface="Calibri"/>
              </a:rPr>
              <a:t>Tapinoma sessile</a:t>
            </a:r>
            <a:r>
              <a:rPr lang="en-US" sz="2600" dirty="0">
                <a:solidFill>
                  <a:schemeClr val="dk1"/>
                </a:solidFill>
                <a:latin typeface="Calibri"/>
                <a:ea typeface="Calibri"/>
                <a:cs typeface="Calibri"/>
                <a:sym typeface="Calibri"/>
              </a:rPr>
              <a:t>), was rejected.  </a:t>
            </a:r>
            <a:endParaRPr sz="2600" dirty="0">
              <a:solidFill>
                <a:schemeClr val="dk1"/>
              </a:solidFill>
              <a:latin typeface="Calibri"/>
              <a:ea typeface="Calibri"/>
              <a:cs typeface="Calibri"/>
              <a:sym typeface="Calibri"/>
            </a:endParaRPr>
          </a:p>
        </p:txBody>
      </p:sp>
      <p:sp>
        <p:nvSpPr>
          <p:cNvPr id="109" name="Google Shape;109;p13"/>
          <p:cNvSpPr/>
          <p:nvPr/>
        </p:nvSpPr>
        <p:spPr>
          <a:xfrm>
            <a:off x="13503661" y="16057545"/>
            <a:ext cx="8376000" cy="695700"/>
          </a:xfrm>
          <a:prstGeom prst="rect">
            <a:avLst/>
          </a:prstGeom>
          <a:solidFill>
            <a:srgbClr val="CC4125"/>
          </a:solidFill>
          <a:ln w="56575" cap="flat" cmpd="sng">
            <a:solidFill>
              <a:srgbClr val="85200C"/>
            </a:solidFill>
            <a:prstDash val="solid"/>
            <a:round/>
            <a:headEnd type="none" w="sm" len="sm"/>
            <a:tailEnd type="none" w="sm" len="sm"/>
          </a:ln>
        </p:spPr>
        <p:txBody>
          <a:bodyPr spcFirstLastPara="1" wrap="square" lIns="67875" tIns="67875" rIns="67875" bIns="67875" anchor="ctr" anchorCtr="0">
            <a:noAutofit/>
          </a:bodyPr>
          <a:lstStyle/>
          <a:p>
            <a:pPr marL="0" lvl="0" indent="0" algn="ctr" rtl="0">
              <a:spcBef>
                <a:spcPts val="0"/>
              </a:spcBef>
              <a:spcAft>
                <a:spcPts val="0"/>
              </a:spcAft>
              <a:buNone/>
            </a:pPr>
            <a:endParaRPr sz="1040">
              <a:latin typeface="Calibri"/>
              <a:ea typeface="Calibri"/>
              <a:cs typeface="Calibri"/>
              <a:sym typeface="Calibri"/>
            </a:endParaRPr>
          </a:p>
        </p:txBody>
      </p:sp>
      <p:sp>
        <p:nvSpPr>
          <p:cNvPr id="110" name="Google Shape;110;p13"/>
          <p:cNvSpPr/>
          <p:nvPr/>
        </p:nvSpPr>
        <p:spPr>
          <a:xfrm>
            <a:off x="13718067" y="16194748"/>
            <a:ext cx="3190959" cy="423718"/>
          </a:xfrm>
          <a:prstGeom prst="rect">
            <a:avLst/>
          </a:prstGeom>
        </p:spPr>
        <p:txBody>
          <a:bodyPr>
            <a:prstTxWarp prst="textPlain">
              <a:avLst/>
            </a:prstTxWarp>
          </a:bodyPr>
          <a:lstStyle/>
          <a:p>
            <a:pPr lvl="0" algn="ctr"/>
            <a:r>
              <a:rPr b="1" i="0" dirty="0">
                <a:ln w="6100" cap="flat" cmpd="sng">
                  <a:solidFill>
                    <a:schemeClr val="dk1"/>
                  </a:solidFill>
                  <a:prstDash val="solid"/>
                  <a:round/>
                  <a:headEnd type="none" w="sm" len="sm"/>
                  <a:tailEnd type="none" w="sm" len="sm"/>
                </a:ln>
                <a:solidFill>
                  <a:schemeClr val="bg1"/>
                </a:solidFill>
                <a:latin typeface="Calibri"/>
              </a:rPr>
              <a:t>References</a:t>
            </a:r>
          </a:p>
        </p:txBody>
      </p:sp>
      <p:sp>
        <p:nvSpPr>
          <p:cNvPr id="111" name="Google Shape;111;p13"/>
          <p:cNvSpPr txBox="1"/>
          <p:nvPr/>
        </p:nvSpPr>
        <p:spPr>
          <a:xfrm>
            <a:off x="11969517" y="16769265"/>
            <a:ext cx="20505900" cy="936900"/>
          </a:xfrm>
          <a:prstGeom prst="rect">
            <a:avLst/>
          </a:prstGeom>
          <a:noFill/>
          <a:ln>
            <a:noFill/>
          </a:ln>
        </p:spPr>
        <p:txBody>
          <a:bodyPr spcFirstLastPara="1" wrap="square" lIns="91425" tIns="91425" rIns="91425" bIns="91425" anchor="t" anchorCtr="0">
            <a:noAutofit/>
          </a:bodyPr>
          <a:lstStyle/>
          <a:p>
            <a:pPr marL="0" lvl="0" indent="0" algn="l" rtl="0">
              <a:spcBef>
                <a:spcPts val="429"/>
              </a:spcBef>
              <a:spcAft>
                <a:spcPts val="0"/>
              </a:spcAft>
              <a:buClr>
                <a:schemeClr val="dk1"/>
              </a:buClr>
              <a:buSzPts val="1100"/>
              <a:buFont typeface="Arial"/>
              <a:buNone/>
            </a:pPr>
            <a:r>
              <a:rPr lang="en-US" sz="2600" i="1" dirty="0" err="1">
                <a:solidFill>
                  <a:schemeClr val="dk1"/>
                </a:solidFill>
                <a:latin typeface="Calibri"/>
                <a:ea typeface="Calibri"/>
                <a:cs typeface="Calibri"/>
                <a:sym typeface="Calibri"/>
              </a:rPr>
              <a:t>Stroik</a:t>
            </a:r>
            <a:r>
              <a:rPr lang="en-US" sz="2600" i="1" dirty="0">
                <a:solidFill>
                  <a:schemeClr val="dk1"/>
                </a:solidFill>
                <a:latin typeface="Calibri"/>
                <a:ea typeface="Calibri"/>
                <a:cs typeface="Calibri"/>
                <a:sym typeface="Calibri"/>
              </a:rPr>
              <a:t>, Susanna. “Plasmids 101: Choosing an Antibiotic Resistance Gene.” </a:t>
            </a:r>
            <a:r>
              <a:rPr lang="en-US" sz="2600" i="1" dirty="0" err="1">
                <a:solidFill>
                  <a:schemeClr val="dk1"/>
                </a:solidFill>
                <a:latin typeface="Calibri"/>
                <a:ea typeface="Calibri"/>
                <a:cs typeface="Calibri"/>
                <a:sym typeface="Calibri"/>
              </a:rPr>
              <a:t>Blog.addgene.org</a:t>
            </a:r>
            <a:r>
              <a:rPr lang="en-US" sz="2600" i="1" dirty="0">
                <a:solidFill>
                  <a:schemeClr val="dk1"/>
                </a:solidFill>
                <a:latin typeface="Calibri"/>
                <a:ea typeface="Calibri"/>
                <a:cs typeface="Calibri"/>
                <a:sym typeface="Calibri"/>
              </a:rPr>
              <a:t>, 10 Oct. 2023, </a:t>
            </a:r>
            <a:r>
              <a:rPr lang="en-US" sz="2600" i="1" dirty="0" err="1">
                <a:solidFill>
                  <a:schemeClr val="dk1"/>
                </a:solidFill>
                <a:latin typeface="Calibri"/>
                <a:ea typeface="Calibri"/>
                <a:cs typeface="Calibri"/>
                <a:sym typeface="Calibri"/>
              </a:rPr>
              <a:t>blog.addgene.org</a:t>
            </a:r>
            <a:r>
              <a:rPr lang="en-US" sz="2600" i="1" dirty="0">
                <a:solidFill>
                  <a:schemeClr val="dk1"/>
                </a:solidFill>
                <a:latin typeface="Calibri"/>
                <a:ea typeface="Calibri"/>
                <a:cs typeface="Calibri"/>
                <a:sym typeface="Calibri"/>
              </a:rPr>
              <a:t>/plasmids-101-choosing-an-antibiotic-resistance-gene.</a:t>
            </a:r>
          </a:p>
          <a:p>
            <a:pPr marL="0" lvl="0" indent="0" algn="l" rtl="0">
              <a:spcBef>
                <a:spcPts val="429"/>
              </a:spcBef>
              <a:spcAft>
                <a:spcPts val="0"/>
              </a:spcAft>
              <a:buClr>
                <a:schemeClr val="dk1"/>
              </a:buClr>
              <a:buSzPts val="1100"/>
              <a:buFont typeface="Arial"/>
              <a:buNone/>
            </a:pPr>
            <a:endParaRPr sz="1000" i="1" dirty="0">
              <a:solidFill>
                <a:schemeClr val="dk1"/>
              </a:solidFill>
              <a:latin typeface="Calibri"/>
              <a:ea typeface="Calibri"/>
              <a:cs typeface="Calibri"/>
              <a:sym typeface="Calibri"/>
            </a:endParaRPr>
          </a:p>
          <a:p>
            <a:pPr marL="0" lvl="0" indent="0" algn="l" rtl="0">
              <a:spcBef>
                <a:spcPts val="429"/>
              </a:spcBef>
              <a:spcAft>
                <a:spcPts val="0"/>
              </a:spcAft>
              <a:buClr>
                <a:schemeClr val="dk1"/>
              </a:buClr>
              <a:buSzPts val="1100"/>
              <a:buFont typeface="Arial"/>
              <a:buNone/>
            </a:pPr>
            <a:r>
              <a:rPr lang="en-US" sz="2600" i="1" dirty="0">
                <a:solidFill>
                  <a:schemeClr val="dk1"/>
                </a:solidFill>
                <a:latin typeface="Calibri"/>
                <a:ea typeface="Calibri"/>
                <a:cs typeface="Calibri"/>
                <a:sym typeface="Calibri"/>
              </a:rPr>
              <a:t>Williams, Jason L., and Andrea Lucky. “Winter Ant, False Honey Ant </a:t>
            </a:r>
            <a:r>
              <a:rPr lang="en-US" sz="2600" i="1" dirty="0" err="1">
                <a:solidFill>
                  <a:schemeClr val="dk1"/>
                </a:solidFill>
                <a:latin typeface="Calibri"/>
                <a:ea typeface="Calibri"/>
                <a:cs typeface="Calibri"/>
                <a:sym typeface="Calibri"/>
              </a:rPr>
              <a:t>Prenolepis</a:t>
            </a:r>
            <a:r>
              <a:rPr lang="en-US" sz="2600" i="1" dirty="0">
                <a:solidFill>
                  <a:schemeClr val="dk1"/>
                </a:solidFill>
                <a:latin typeface="Calibri"/>
                <a:ea typeface="Calibri"/>
                <a:cs typeface="Calibri"/>
                <a:sym typeface="Calibri"/>
              </a:rPr>
              <a:t> </a:t>
            </a:r>
            <a:r>
              <a:rPr lang="en-US" sz="2600" i="1" dirty="0" err="1">
                <a:solidFill>
                  <a:schemeClr val="dk1"/>
                </a:solidFill>
                <a:latin typeface="Calibri"/>
                <a:ea typeface="Calibri"/>
                <a:cs typeface="Calibri"/>
                <a:sym typeface="Calibri"/>
              </a:rPr>
              <a:t>Imparis</a:t>
            </a:r>
            <a:r>
              <a:rPr lang="en-US" sz="2600" i="1" dirty="0">
                <a:solidFill>
                  <a:schemeClr val="dk1"/>
                </a:solidFill>
                <a:latin typeface="Calibri"/>
                <a:ea typeface="Calibri"/>
                <a:cs typeface="Calibri"/>
                <a:sym typeface="Calibri"/>
              </a:rPr>
              <a:t> (Say) (</a:t>
            </a:r>
            <a:r>
              <a:rPr lang="en-US" sz="2600" i="1" dirty="0" err="1">
                <a:solidFill>
                  <a:schemeClr val="dk1"/>
                </a:solidFill>
                <a:latin typeface="Calibri"/>
                <a:ea typeface="Calibri"/>
                <a:cs typeface="Calibri"/>
                <a:sym typeface="Calibri"/>
              </a:rPr>
              <a:t>Insecta</a:t>
            </a:r>
            <a:r>
              <a:rPr lang="en-US" sz="2600" i="1" dirty="0">
                <a:solidFill>
                  <a:schemeClr val="dk1"/>
                </a:solidFill>
                <a:latin typeface="Calibri"/>
                <a:ea typeface="Calibri"/>
                <a:cs typeface="Calibri"/>
                <a:sym typeface="Calibri"/>
              </a:rPr>
              <a:t>: Hymenoptera: Formicidae: </a:t>
            </a:r>
            <a:r>
              <a:rPr lang="en-US" sz="2600" i="1" dirty="0" err="1">
                <a:solidFill>
                  <a:schemeClr val="dk1"/>
                </a:solidFill>
                <a:latin typeface="Calibri"/>
                <a:ea typeface="Calibri"/>
                <a:cs typeface="Calibri"/>
                <a:sym typeface="Calibri"/>
              </a:rPr>
              <a:t>Formicinae</a:t>
            </a:r>
            <a:r>
              <a:rPr lang="en-US" sz="2600" i="1" dirty="0">
                <a:solidFill>
                  <a:schemeClr val="dk1"/>
                </a:solidFill>
                <a:latin typeface="Calibri"/>
                <a:ea typeface="Calibri"/>
                <a:cs typeface="Calibri"/>
                <a:sym typeface="Calibri"/>
              </a:rPr>
              <a:t>).” EDIS, vol. 2017, no. 2, 9 May 2017, p. 5, </a:t>
            </a:r>
            <a:r>
              <a:rPr lang="en-US" sz="2600" i="1" dirty="0" err="1">
                <a:solidFill>
                  <a:schemeClr val="dk1"/>
                </a:solidFill>
                <a:latin typeface="Calibri"/>
                <a:ea typeface="Calibri"/>
                <a:cs typeface="Calibri"/>
                <a:sym typeface="Calibri"/>
              </a:rPr>
              <a:t>edis.ifas.ufl.edu</a:t>
            </a:r>
            <a:r>
              <a:rPr lang="en-US" sz="2600" i="1" dirty="0">
                <a:solidFill>
                  <a:schemeClr val="dk1"/>
                </a:solidFill>
                <a:latin typeface="Calibri"/>
                <a:ea typeface="Calibri"/>
                <a:cs typeface="Calibri"/>
                <a:sym typeface="Calibri"/>
              </a:rPr>
              <a:t>/publication/IN1168, https://</a:t>
            </a:r>
            <a:r>
              <a:rPr lang="en-US" sz="2600" i="1" dirty="0" err="1">
                <a:solidFill>
                  <a:schemeClr val="dk1"/>
                </a:solidFill>
                <a:latin typeface="Calibri"/>
                <a:ea typeface="Calibri"/>
                <a:cs typeface="Calibri"/>
                <a:sym typeface="Calibri"/>
              </a:rPr>
              <a:t>doi.org</a:t>
            </a:r>
            <a:r>
              <a:rPr lang="en-US" sz="2600" i="1" dirty="0">
                <a:solidFill>
                  <a:schemeClr val="dk1"/>
                </a:solidFill>
                <a:latin typeface="Calibri"/>
                <a:ea typeface="Calibri"/>
                <a:cs typeface="Calibri"/>
                <a:sym typeface="Calibri"/>
              </a:rPr>
              <a:t>/10.32473/edis-in1168-2017.</a:t>
            </a:r>
            <a:endParaRPr sz="11000" dirty="0">
              <a:solidFill>
                <a:schemeClr val="dk1"/>
              </a:solidFill>
              <a:latin typeface="Calibri"/>
              <a:ea typeface="Calibri"/>
              <a:cs typeface="Calibri"/>
              <a:sym typeface="Calibri"/>
            </a:endParaRPr>
          </a:p>
        </p:txBody>
      </p:sp>
      <p:pic>
        <p:nvPicPr>
          <p:cNvPr id="112" name="Google Shape;112;p13"/>
          <p:cNvPicPr preferRelativeResize="0"/>
          <p:nvPr/>
        </p:nvPicPr>
        <p:blipFill>
          <a:blip r:embed="rId9">
            <a:alphaModFix/>
          </a:blip>
          <a:stretch>
            <a:fillRect/>
          </a:stretch>
        </p:blipFill>
        <p:spPr>
          <a:xfrm>
            <a:off x="17523802" y="4121952"/>
            <a:ext cx="5120875" cy="4489726"/>
          </a:xfrm>
          <a:prstGeom prst="rect">
            <a:avLst/>
          </a:prstGeom>
          <a:noFill/>
          <a:ln>
            <a:noFill/>
          </a:ln>
        </p:spPr>
      </p:pic>
      <p:sp>
        <p:nvSpPr>
          <p:cNvPr id="2" name="Google Shape;109;p13">
            <a:extLst>
              <a:ext uri="{FF2B5EF4-FFF2-40B4-BE49-F238E27FC236}">
                <a16:creationId xmlns:a16="http://schemas.microsoft.com/office/drawing/2014/main" id="{1D4A68D5-E6A8-9AFE-6711-4F85D0249928}"/>
              </a:ext>
            </a:extLst>
          </p:cNvPr>
          <p:cNvSpPr/>
          <p:nvPr/>
        </p:nvSpPr>
        <p:spPr>
          <a:xfrm>
            <a:off x="13503661" y="19009796"/>
            <a:ext cx="8376000" cy="695700"/>
          </a:xfrm>
          <a:prstGeom prst="rect">
            <a:avLst/>
          </a:prstGeom>
          <a:solidFill>
            <a:srgbClr val="CC4125"/>
          </a:solidFill>
          <a:ln w="56575" cap="flat" cmpd="sng">
            <a:solidFill>
              <a:srgbClr val="85200C"/>
            </a:solidFill>
            <a:prstDash val="solid"/>
            <a:round/>
            <a:headEnd type="none" w="sm" len="sm"/>
            <a:tailEnd type="none" w="sm" len="sm"/>
          </a:ln>
        </p:spPr>
        <p:txBody>
          <a:bodyPr spcFirstLastPara="1" wrap="square" lIns="67875" tIns="67875" rIns="67875" bIns="67875" anchor="ctr" anchorCtr="0">
            <a:noAutofit/>
          </a:bodyPr>
          <a:lstStyle/>
          <a:p>
            <a:pPr marL="0" lvl="0" indent="0" algn="ctr" rtl="0">
              <a:spcBef>
                <a:spcPts val="0"/>
              </a:spcBef>
              <a:spcAft>
                <a:spcPts val="0"/>
              </a:spcAft>
              <a:buNone/>
            </a:pPr>
            <a:endParaRPr sz="1040">
              <a:latin typeface="Calibri"/>
              <a:ea typeface="Calibri"/>
              <a:cs typeface="Calibri"/>
              <a:sym typeface="Calibri"/>
            </a:endParaRPr>
          </a:p>
        </p:txBody>
      </p:sp>
      <p:sp>
        <p:nvSpPr>
          <p:cNvPr id="3" name="Google Shape;110;p13">
            <a:extLst>
              <a:ext uri="{FF2B5EF4-FFF2-40B4-BE49-F238E27FC236}">
                <a16:creationId xmlns:a16="http://schemas.microsoft.com/office/drawing/2014/main" id="{55293F0E-F2E2-DE34-A87E-2342E1FD8D5D}"/>
              </a:ext>
            </a:extLst>
          </p:cNvPr>
          <p:cNvSpPr/>
          <p:nvPr/>
        </p:nvSpPr>
        <p:spPr>
          <a:xfrm>
            <a:off x="13718066" y="19146998"/>
            <a:ext cx="5585933" cy="526461"/>
          </a:xfrm>
          <a:prstGeom prst="rect">
            <a:avLst/>
          </a:prstGeom>
        </p:spPr>
        <p:txBody>
          <a:bodyPr>
            <a:prstTxWarp prst="textPlain">
              <a:avLst/>
            </a:prstTxWarp>
          </a:bodyPr>
          <a:lstStyle/>
          <a:p>
            <a:pPr lvl="0" algn="ctr"/>
            <a:r>
              <a:rPr lang="en-US" b="1" i="0" dirty="0">
                <a:ln w="6100" cap="flat" cmpd="sng">
                  <a:solidFill>
                    <a:schemeClr val="dk1"/>
                  </a:solidFill>
                  <a:prstDash val="solid"/>
                  <a:round/>
                  <a:headEnd type="none" w="sm" len="sm"/>
                  <a:tailEnd type="none" w="sm" len="sm"/>
                </a:ln>
                <a:solidFill>
                  <a:schemeClr val="bg1"/>
                </a:solidFill>
                <a:latin typeface="Calibri"/>
              </a:rPr>
              <a:t>Acknowledgements</a:t>
            </a:r>
            <a:endParaRPr b="1" i="0" dirty="0">
              <a:ln w="6100" cap="flat" cmpd="sng">
                <a:solidFill>
                  <a:schemeClr val="dk1"/>
                </a:solidFill>
                <a:prstDash val="solid"/>
                <a:round/>
                <a:headEnd type="none" w="sm" len="sm"/>
                <a:tailEnd type="none" w="sm" len="sm"/>
              </a:ln>
              <a:solidFill>
                <a:schemeClr val="bg1"/>
              </a:solidFill>
              <a:latin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1025</Words>
  <Application>Microsoft Macintosh PowerPoint</Application>
  <PresentationFormat>Custom</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Andrea Durbin</cp:lastModifiedBy>
  <cp:revision>1</cp:revision>
  <dcterms:modified xsi:type="dcterms:W3CDTF">2026-05-28T14:36:53Z</dcterms:modified>
</cp:coreProperties>
</file>