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
  </p:notesMasterIdLst>
  <p:sldIdLst>
    <p:sldId id="257" r:id="rId2"/>
  </p:sldIdLst>
  <p:sldSz cx="32918400" cy="21945600"/>
  <p:notesSz cx="9144000" cy="6858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8144">
          <p15:clr>
            <a:srgbClr val="A4A3A4"/>
          </p15:clr>
        </p15:guide>
        <p15:guide id="2" orient="horz" pos="288">
          <p15:clr>
            <a:srgbClr val="A4A3A4"/>
          </p15:clr>
        </p15:guide>
        <p15:guide id="3" pos="287">
          <p15:clr>
            <a:srgbClr val="A4A3A4"/>
          </p15:clr>
        </p15:guide>
        <p15:guide id="4" pos="25055">
          <p15:clr>
            <a:srgbClr val="A4A3A4"/>
          </p15:clr>
        </p15:guide>
        <p15:guide id="5" orient="horz" pos="13608">
          <p15:clr>
            <a:srgbClr val="A4A3A4"/>
          </p15:clr>
        </p15:guide>
        <p15:guide id="6" orient="horz" pos="216">
          <p15:clr>
            <a:srgbClr val="A4A3A4"/>
          </p15:clr>
        </p15:guide>
        <p15:guide id="7" pos="235">
          <p15:clr>
            <a:srgbClr val="A4A3A4"/>
          </p15:clr>
        </p15:guide>
        <p15:guide id="8" pos="2050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p:restoredTop sz="94674"/>
  </p:normalViewPr>
  <p:slideViewPr>
    <p:cSldViewPr snapToGrid="0">
      <p:cViewPr varScale="1">
        <p:scale>
          <a:sx n="37" d="100"/>
          <a:sy n="37" d="100"/>
        </p:scale>
        <p:origin x="1240" y="248"/>
      </p:cViewPr>
      <p:guideLst>
        <p:guide orient="horz" pos="18144"/>
        <p:guide orient="horz" pos="288"/>
        <p:guide pos="287"/>
        <p:guide pos="25055"/>
        <p:guide orient="horz" pos="13608"/>
        <p:guide orient="horz" pos="216"/>
        <p:guide pos="235"/>
        <p:guide pos="2050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e17ff3bf9e_0_0: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7" name="Google Shape;97;g3e17ff3bf9e_0_0:notes"/>
          <p:cNvSpPr>
            <a:spLocks noGrp="1" noRot="1" noChangeAspect="1"/>
          </p:cNvSpPr>
          <p:nvPr>
            <p:ph type="sldImg" idx="2"/>
          </p:nvPr>
        </p:nvSpPr>
        <p:spPr>
          <a:xfrm>
            <a:off x="1524300" y="514350"/>
            <a:ext cx="6096300" cy="25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2468880" y="6817362"/>
            <a:ext cx="27980640" cy="4704080"/>
          </a:xfrm>
          <a:prstGeom prst="rect">
            <a:avLst/>
          </a:prstGeom>
          <a:noFill/>
          <a:ln>
            <a:noFill/>
          </a:ln>
        </p:spPr>
        <p:txBody>
          <a:bodyPr spcFirstLastPara="1" wrap="square" lIns="313450" tIns="156725" rIns="313450" bIns="156725"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4937760" y="12435840"/>
            <a:ext cx="23042880" cy="5608320"/>
          </a:xfrm>
          <a:prstGeom prst="rect">
            <a:avLst/>
          </a:prstGeom>
          <a:noFill/>
          <a:ln>
            <a:noFill/>
          </a:ln>
        </p:spPr>
        <p:txBody>
          <a:bodyPr spcFirstLastPara="1" wrap="square" lIns="313450" tIns="156725" rIns="313450" bIns="156725" anchor="t" anchorCtr="0">
            <a:normAutofit/>
          </a:bodyPr>
          <a:lstStyle>
            <a:lvl1pPr lvl="0" algn="ctr">
              <a:spcBef>
                <a:spcPts val="2200"/>
              </a:spcBef>
              <a:spcAft>
                <a:spcPts val="0"/>
              </a:spcAft>
              <a:buClr>
                <a:srgbClr val="888888"/>
              </a:buClr>
              <a:buSzPts val="11000"/>
              <a:buNone/>
              <a:defRPr>
                <a:solidFill>
                  <a:srgbClr val="888888"/>
                </a:solidFill>
              </a:defRPr>
            </a:lvl1pPr>
            <a:lvl2pPr lvl="1" algn="ctr">
              <a:spcBef>
                <a:spcPts val="1920"/>
              </a:spcBef>
              <a:spcAft>
                <a:spcPts val="0"/>
              </a:spcAft>
              <a:buClr>
                <a:srgbClr val="888888"/>
              </a:buClr>
              <a:buSzPts val="9600"/>
              <a:buNone/>
              <a:defRPr>
                <a:solidFill>
                  <a:srgbClr val="888888"/>
                </a:solidFill>
              </a:defRPr>
            </a:lvl2pPr>
            <a:lvl3pPr lvl="2" algn="ctr">
              <a:spcBef>
                <a:spcPts val="1640"/>
              </a:spcBef>
              <a:spcAft>
                <a:spcPts val="0"/>
              </a:spcAft>
              <a:buClr>
                <a:srgbClr val="888888"/>
              </a:buClr>
              <a:buSzPts val="8200"/>
              <a:buNone/>
              <a:defRPr>
                <a:solidFill>
                  <a:srgbClr val="888888"/>
                </a:solidFill>
              </a:defRPr>
            </a:lvl3pPr>
            <a:lvl4pPr lvl="3" algn="ctr">
              <a:spcBef>
                <a:spcPts val="1380"/>
              </a:spcBef>
              <a:spcAft>
                <a:spcPts val="0"/>
              </a:spcAft>
              <a:buClr>
                <a:srgbClr val="888888"/>
              </a:buClr>
              <a:buSzPts val="6900"/>
              <a:buNone/>
              <a:defRPr>
                <a:solidFill>
                  <a:srgbClr val="888888"/>
                </a:solidFill>
              </a:defRPr>
            </a:lvl4pPr>
            <a:lvl5pPr lvl="4" algn="ctr">
              <a:spcBef>
                <a:spcPts val="1380"/>
              </a:spcBef>
              <a:spcAft>
                <a:spcPts val="0"/>
              </a:spcAft>
              <a:buClr>
                <a:srgbClr val="888888"/>
              </a:buClr>
              <a:buSzPts val="6900"/>
              <a:buNone/>
              <a:defRPr>
                <a:solidFill>
                  <a:srgbClr val="888888"/>
                </a:solidFill>
              </a:defRPr>
            </a:lvl5pPr>
            <a:lvl6pPr lvl="5" algn="ctr">
              <a:spcBef>
                <a:spcPts val="1380"/>
              </a:spcBef>
              <a:spcAft>
                <a:spcPts val="0"/>
              </a:spcAft>
              <a:buClr>
                <a:srgbClr val="888888"/>
              </a:buClr>
              <a:buSzPts val="6900"/>
              <a:buNone/>
              <a:defRPr>
                <a:solidFill>
                  <a:srgbClr val="888888"/>
                </a:solidFill>
              </a:defRPr>
            </a:lvl6pPr>
            <a:lvl7pPr lvl="6" algn="ctr">
              <a:spcBef>
                <a:spcPts val="1380"/>
              </a:spcBef>
              <a:spcAft>
                <a:spcPts val="0"/>
              </a:spcAft>
              <a:buClr>
                <a:srgbClr val="888888"/>
              </a:buClr>
              <a:buSzPts val="6900"/>
              <a:buNone/>
              <a:defRPr>
                <a:solidFill>
                  <a:srgbClr val="888888"/>
                </a:solidFill>
              </a:defRPr>
            </a:lvl7pPr>
            <a:lvl8pPr lvl="7" algn="ctr">
              <a:spcBef>
                <a:spcPts val="1380"/>
              </a:spcBef>
              <a:spcAft>
                <a:spcPts val="0"/>
              </a:spcAft>
              <a:buClr>
                <a:srgbClr val="888888"/>
              </a:buClr>
              <a:buSzPts val="6900"/>
              <a:buNone/>
              <a:defRPr>
                <a:solidFill>
                  <a:srgbClr val="888888"/>
                </a:solidFill>
              </a:defRPr>
            </a:lvl8pPr>
            <a:lvl9pPr lvl="8" algn="ctr">
              <a:spcBef>
                <a:spcPts val="1380"/>
              </a:spcBef>
              <a:spcAft>
                <a:spcPts val="0"/>
              </a:spcAft>
              <a:buClr>
                <a:srgbClr val="888888"/>
              </a:buClr>
              <a:buSzPts val="6900"/>
              <a:buNone/>
              <a:defRPr>
                <a:solidFill>
                  <a:srgbClr val="888888"/>
                </a:solidFill>
              </a:defRPr>
            </a:lvl9pPr>
          </a:lstStyle>
          <a:p>
            <a:endParaRPr/>
          </a:p>
        </p:txBody>
      </p:sp>
      <p:sp>
        <p:nvSpPr>
          <p:cNvPr id="14" name="Google Shape;14;p2"/>
          <p:cNvSpPr txBox="1">
            <a:spLocks noGrp="1"/>
          </p:cNvSpPr>
          <p:nvPr>
            <p:ph type="dt" idx="10"/>
          </p:nvPr>
        </p:nvSpPr>
        <p:spPr>
          <a:xfrm>
            <a:off x="1645920" y="20340322"/>
            <a:ext cx="7680960" cy="1168400"/>
          </a:xfrm>
          <a:prstGeom prst="rect">
            <a:avLst/>
          </a:prstGeom>
          <a:noFill/>
          <a:ln>
            <a:noFill/>
          </a:ln>
        </p:spPr>
        <p:txBody>
          <a:bodyPr spcFirstLastPara="1" wrap="square" lIns="313450" tIns="156725" rIns="313450" bIns="1567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11247120" y="20340322"/>
            <a:ext cx="10424160" cy="1168400"/>
          </a:xfrm>
          <a:prstGeom prst="rect">
            <a:avLst/>
          </a:prstGeom>
          <a:noFill/>
          <a:ln>
            <a:noFill/>
          </a:ln>
        </p:spPr>
        <p:txBody>
          <a:bodyPr spcFirstLastPara="1" wrap="square" lIns="313450" tIns="156725" rIns="313450" bIns="1567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23591520" y="20340322"/>
            <a:ext cx="7680960" cy="1168400"/>
          </a:xfrm>
          <a:prstGeom prst="rect">
            <a:avLst/>
          </a:prstGeom>
          <a:noFill/>
          <a:ln>
            <a:noFill/>
          </a:ln>
        </p:spPr>
        <p:txBody>
          <a:bodyPr spcFirstLastPara="1" wrap="square" lIns="313450" tIns="156725" rIns="313450" bIns="1567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1645920" y="878842"/>
            <a:ext cx="29626560" cy="3657600"/>
          </a:xfrm>
          <a:prstGeom prst="rect">
            <a:avLst/>
          </a:prstGeom>
          <a:noFill/>
          <a:ln>
            <a:noFill/>
          </a:ln>
        </p:spPr>
        <p:txBody>
          <a:bodyPr spcFirstLastPara="1" wrap="square" lIns="313450" tIns="156725" rIns="313450" bIns="156725"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9217660" y="-2451097"/>
            <a:ext cx="14483081" cy="29626560"/>
          </a:xfrm>
          <a:prstGeom prst="rect">
            <a:avLst/>
          </a:prstGeom>
          <a:noFill/>
          <a:ln>
            <a:noFill/>
          </a:ln>
        </p:spPr>
        <p:txBody>
          <a:bodyPr spcFirstLastPara="1" wrap="square" lIns="313450" tIns="156725" rIns="313450" bIns="156725"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1645920" y="20340322"/>
            <a:ext cx="7680960" cy="1168400"/>
          </a:xfrm>
          <a:prstGeom prst="rect">
            <a:avLst/>
          </a:prstGeom>
          <a:noFill/>
          <a:ln>
            <a:noFill/>
          </a:ln>
        </p:spPr>
        <p:txBody>
          <a:bodyPr spcFirstLastPara="1" wrap="square" lIns="313450" tIns="156725" rIns="313450" bIns="1567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11247120" y="20340322"/>
            <a:ext cx="10424160" cy="1168400"/>
          </a:xfrm>
          <a:prstGeom prst="rect">
            <a:avLst/>
          </a:prstGeom>
          <a:noFill/>
          <a:ln>
            <a:noFill/>
          </a:ln>
        </p:spPr>
        <p:txBody>
          <a:bodyPr spcFirstLastPara="1" wrap="square" lIns="313450" tIns="156725" rIns="313450" bIns="1567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23591520" y="20340322"/>
            <a:ext cx="7680960" cy="1168400"/>
          </a:xfrm>
          <a:prstGeom prst="rect">
            <a:avLst/>
          </a:prstGeom>
          <a:noFill/>
          <a:ln>
            <a:noFill/>
          </a:ln>
        </p:spPr>
        <p:txBody>
          <a:bodyPr spcFirstLastPara="1" wrap="square" lIns="313450" tIns="156725" rIns="313450" bIns="1567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18206720" y="6537964"/>
            <a:ext cx="18724880" cy="7406640"/>
          </a:xfrm>
          <a:prstGeom prst="rect">
            <a:avLst/>
          </a:prstGeom>
          <a:noFill/>
          <a:ln>
            <a:noFill/>
          </a:ln>
        </p:spPr>
        <p:txBody>
          <a:bodyPr spcFirstLastPara="1" wrap="square" lIns="313450" tIns="156725" rIns="313450" bIns="156725"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3119120" y="-594356"/>
            <a:ext cx="18724880" cy="21671280"/>
          </a:xfrm>
          <a:prstGeom prst="rect">
            <a:avLst/>
          </a:prstGeom>
          <a:noFill/>
          <a:ln>
            <a:noFill/>
          </a:ln>
        </p:spPr>
        <p:txBody>
          <a:bodyPr spcFirstLastPara="1" wrap="square" lIns="313450" tIns="156725" rIns="313450" bIns="156725"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1645920" y="20340322"/>
            <a:ext cx="7680960" cy="1168400"/>
          </a:xfrm>
          <a:prstGeom prst="rect">
            <a:avLst/>
          </a:prstGeom>
          <a:noFill/>
          <a:ln>
            <a:noFill/>
          </a:ln>
        </p:spPr>
        <p:txBody>
          <a:bodyPr spcFirstLastPara="1" wrap="square" lIns="313450" tIns="156725" rIns="313450" bIns="1567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11247120" y="20340322"/>
            <a:ext cx="10424160" cy="1168400"/>
          </a:xfrm>
          <a:prstGeom prst="rect">
            <a:avLst/>
          </a:prstGeom>
          <a:noFill/>
          <a:ln>
            <a:noFill/>
          </a:ln>
        </p:spPr>
        <p:txBody>
          <a:bodyPr spcFirstLastPara="1" wrap="square" lIns="313450" tIns="156725" rIns="313450" bIns="1567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23591520" y="20340322"/>
            <a:ext cx="7680960" cy="1168400"/>
          </a:xfrm>
          <a:prstGeom prst="rect">
            <a:avLst/>
          </a:prstGeom>
          <a:noFill/>
          <a:ln>
            <a:noFill/>
          </a:ln>
        </p:spPr>
        <p:txBody>
          <a:bodyPr spcFirstLastPara="1" wrap="square" lIns="313450" tIns="156725" rIns="313450" bIns="1567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1645920" y="878842"/>
            <a:ext cx="29626560" cy="3657600"/>
          </a:xfrm>
          <a:prstGeom prst="rect">
            <a:avLst/>
          </a:prstGeom>
          <a:noFill/>
          <a:ln>
            <a:noFill/>
          </a:ln>
        </p:spPr>
        <p:txBody>
          <a:bodyPr spcFirstLastPara="1" wrap="square" lIns="313450" tIns="156725" rIns="313450" bIns="156725"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1645920" y="5120642"/>
            <a:ext cx="29626560" cy="14483081"/>
          </a:xfrm>
          <a:prstGeom prst="rect">
            <a:avLst/>
          </a:prstGeom>
          <a:noFill/>
          <a:ln>
            <a:noFill/>
          </a:ln>
        </p:spPr>
        <p:txBody>
          <a:bodyPr spcFirstLastPara="1" wrap="square" lIns="313450" tIns="156725" rIns="313450" bIns="156725"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 name="Google Shape;20;p3"/>
          <p:cNvSpPr txBox="1">
            <a:spLocks noGrp="1"/>
          </p:cNvSpPr>
          <p:nvPr>
            <p:ph type="dt" idx="10"/>
          </p:nvPr>
        </p:nvSpPr>
        <p:spPr>
          <a:xfrm>
            <a:off x="1645920" y="20340322"/>
            <a:ext cx="7680960" cy="1168400"/>
          </a:xfrm>
          <a:prstGeom prst="rect">
            <a:avLst/>
          </a:prstGeom>
          <a:noFill/>
          <a:ln>
            <a:noFill/>
          </a:ln>
        </p:spPr>
        <p:txBody>
          <a:bodyPr spcFirstLastPara="1" wrap="square" lIns="313450" tIns="156725" rIns="313450" bIns="1567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11247120" y="20340322"/>
            <a:ext cx="10424160" cy="1168400"/>
          </a:xfrm>
          <a:prstGeom prst="rect">
            <a:avLst/>
          </a:prstGeom>
          <a:noFill/>
          <a:ln>
            <a:noFill/>
          </a:ln>
        </p:spPr>
        <p:txBody>
          <a:bodyPr spcFirstLastPara="1" wrap="square" lIns="313450" tIns="156725" rIns="313450" bIns="1567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23591520" y="20340322"/>
            <a:ext cx="7680960" cy="1168400"/>
          </a:xfrm>
          <a:prstGeom prst="rect">
            <a:avLst/>
          </a:prstGeom>
          <a:noFill/>
          <a:ln>
            <a:noFill/>
          </a:ln>
        </p:spPr>
        <p:txBody>
          <a:bodyPr spcFirstLastPara="1" wrap="square" lIns="313450" tIns="156725" rIns="313450" bIns="1567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2600326" y="14102081"/>
            <a:ext cx="27980640" cy="4358640"/>
          </a:xfrm>
          <a:prstGeom prst="rect">
            <a:avLst/>
          </a:prstGeom>
          <a:noFill/>
          <a:ln>
            <a:noFill/>
          </a:ln>
        </p:spPr>
        <p:txBody>
          <a:bodyPr spcFirstLastPara="1" wrap="square" lIns="313450" tIns="156725" rIns="313450" bIns="156725" anchor="t" anchorCtr="0">
            <a:normAutofit/>
          </a:bodyPr>
          <a:lstStyle>
            <a:lvl1pPr lvl="0" algn="l">
              <a:spcBef>
                <a:spcPts val="0"/>
              </a:spcBef>
              <a:spcAft>
                <a:spcPts val="0"/>
              </a:spcAft>
              <a:buClr>
                <a:schemeClr val="dk1"/>
              </a:buClr>
              <a:buSzPts val="13700"/>
              <a:buFont typeface="Calibri"/>
              <a:buNone/>
              <a:defRPr sz="137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2600326" y="9301483"/>
            <a:ext cx="27980640" cy="4800599"/>
          </a:xfrm>
          <a:prstGeom prst="rect">
            <a:avLst/>
          </a:prstGeom>
          <a:noFill/>
          <a:ln>
            <a:noFill/>
          </a:ln>
        </p:spPr>
        <p:txBody>
          <a:bodyPr spcFirstLastPara="1" wrap="square" lIns="313450" tIns="156725" rIns="313450" bIns="156725" anchor="b" anchorCtr="0">
            <a:normAutofit/>
          </a:bodyPr>
          <a:lstStyle>
            <a:lvl1pPr marL="457200" lvl="0" indent="-228600" algn="l">
              <a:spcBef>
                <a:spcPts val="1380"/>
              </a:spcBef>
              <a:spcAft>
                <a:spcPts val="0"/>
              </a:spcAft>
              <a:buClr>
                <a:srgbClr val="888888"/>
              </a:buClr>
              <a:buSzPts val="6900"/>
              <a:buNone/>
              <a:defRPr sz="6900">
                <a:solidFill>
                  <a:srgbClr val="888888"/>
                </a:solidFill>
              </a:defRPr>
            </a:lvl1pPr>
            <a:lvl2pPr marL="914400" lvl="1" indent="-228600" algn="l">
              <a:spcBef>
                <a:spcPts val="1220"/>
              </a:spcBef>
              <a:spcAft>
                <a:spcPts val="0"/>
              </a:spcAft>
              <a:buClr>
                <a:srgbClr val="888888"/>
              </a:buClr>
              <a:buSzPts val="6100"/>
              <a:buNone/>
              <a:defRPr sz="6100">
                <a:solidFill>
                  <a:srgbClr val="888888"/>
                </a:solidFill>
              </a:defRPr>
            </a:lvl2pPr>
            <a:lvl3pPr marL="1371600" lvl="2" indent="-228600" algn="l">
              <a:spcBef>
                <a:spcPts val="1080"/>
              </a:spcBef>
              <a:spcAft>
                <a:spcPts val="0"/>
              </a:spcAft>
              <a:buClr>
                <a:srgbClr val="888888"/>
              </a:buClr>
              <a:buSzPts val="5400"/>
              <a:buNone/>
              <a:defRPr sz="5400">
                <a:solidFill>
                  <a:srgbClr val="888888"/>
                </a:solidFill>
              </a:defRPr>
            </a:lvl3pPr>
            <a:lvl4pPr marL="1828800" lvl="3" indent="-228600" algn="l">
              <a:spcBef>
                <a:spcPts val="960"/>
              </a:spcBef>
              <a:spcAft>
                <a:spcPts val="0"/>
              </a:spcAft>
              <a:buClr>
                <a:srgbClr val="888888"/>
              </a:buClr>
              <a:buSzPts val="4800"/>
              <a:buNone/>
              <a:defRPr sz="4800">
                <a:solidFill>
                  <a:srgbClr val="888888"/>
                </a:solidFill>
              </a:defRPr>
            </a:lvl4pPr>
            <a:lvl5pPr marL="2286000" lvl="4" indent="-228600" algn="l">
              <a:spcBef>
                <a:spcPts val="960"/>
              </a:spcBef>
              <a:spcAft>
                <a:spcPts val="0"/>
              </a:spcAft>
              <a:buClr>
                <a:srgbClr val="888888"/>
              </a:buClr>
              <a:buSzPts val="4800"/>
              <a:buNone/>
              <a:defRPr sz="4800">
                <a:solidFill>
                  <a:srgbClr val="888888"/>
                </a:solidFill>
              </a:defRPr>
            </a:lvl5pPr>
            <a:lvl6pPr marL="2743200" lvl="5" indent="-228600" algn="l">
              <a:spcBef>
                <a:spcPts val="960"/>
              </a:spcBef>
              <a:spcAft>
                <a:spcPts val="0"/>
              </a:spcAft>
              <a:buClr>
                <a:srgbClr val="888888"/>
              </a:buClr>
              <a:buSzPts val="4800"/>
              <a:buNone/>
              <a:defRPr sz="4800">
                <a:solidFill>
                  <a:srgbClr val="888888"/>
                </a:solidFill>
              </a:defRPr>
            </a:lvl6pPr>
            <a:lvl7pPr marL="3200400" lvl="6" indent="-228600" algn="l">
              <a:spcBef>
                <a:spcPts val="960"/>
              </a:spcBef>
              <a:spcAft>
                <a:spcPts val="0"/>
              </a:spcAft>
              <a:buClr>
                <a:srgbClr val="888888"/>
              </a:buClr>
              <a:buSzPts val="4800"/>
              <a:buNone/>
              <a:defRPr sz="4800">
                <a:solidFill>
                  <a:srgbClr val="888888"/>
                </a:solidFill>
              </a:defRPr>
            </a:lvl7pPr>
            <a:lvl8pPr marL="3657600" lvl="7" indent="-228600" algn="l">
              <a:spcBef>
                <a:spcPts val="960"/>
              </a:spcBef>
              <a:spcAft>
                <a:spcPts val="0"/>
              </a:spcAft>
              <a:buClr>
                <a:srgbClr val="888888"/>
              </a:buClr>
              <a:buSzPts val="4800"/>
              <a:buNone/>
              <a:defRPr sz="4800">
                <a:solidFill>
                  <a:srgbClr val="888888"/>
                </a:solidFill>
              </a:defRPr>
            </a:lvl8pPr>
            <a:lvl9pPr marL="4114800" lvl="8" indent="-228600" algn="l">
              <a:spcBef>
                <a:spcPts val="960"/>
              </a:spcBef>
              <a:spcAft>
                <a:spcPts val="0"/>
              </a:spcAft>
              <a:buClr>
                <a:srgbClr val="888888"/>
              </a:buClr>
              <a:buSzPts val="4800"/>
              <a:buNone/>
              <a:defRPr sz="4800">
                <a:solidFill>
                  <a:srgbClr val="888888"/>
                </a:solidFill>
              </a:defRPr>
            </a:lvl9pPr>
          </a:lstStyle>
          <a:p>
            <a:endParaRPr/>
          </a:p>
        </p:txBody>
      </p:sp>
      <p:sp>
        <p:nvSpPr>
          <p:cNvPr id="26" name="Google Shape;26;p4"/>
          <p:cNvSpPr txBox="1">
            <a:spLocks noGrp="1"/>
          </p:cNvSpPr>
          <p:nvPr>
            <p:ph type="dt" idx="10"/>
          </p:nvPr>
        </p:nvSpPr>
        <p:spPr>
          <a:xfrm>
            <a:off x="1645920" y="20340322"/>
            <a:ext cx="7680960" cy="1168400"/>
          </a:xfrm>
          <a:prstGeom prst="rect">
            <a:avLst/>
          </a:prstGeom>
          <a:noFill/>
          <a:ln>
            <a:noFill/>
          </a:ln>
        </p:spPr>
        <p:txBody>
          <a:bodyPr spcFirstLastPara="1" wrap="square" lIns="313450" tIns="156725" rIns="313450" bIns="1567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11247120" y="20340322"/>
            <a:ext cx="10424160" cy="1168400"/>
          </a:xfrm>
          <a:prstGeom prst="rect">
            <a:avLst/>
          </a:prstGeom>
          <a:noFill/>
          <a:ln>
            <a:noFill/>
          </a:ln>
        </p:spPr>
        <p:txBody>
          <a:bodyPr spcFirstLastPara="1" wrap="square" lIns="313450" tIns="156725" rIns="313450" bIns="1567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23591520" y="20340322"/>
            <a:ext cx="7680960" cy="1168400"/>
          </a:xfrm>
          <a:prstGeom prst="rect">
            <a:avLst/>
          </a:prstGeom>
          <a:noFill/>
          <a:ln>
            <a:noFill/>
          </a:ln>
        </p:spPr>
        <p:txBody>
          <a:bodyPr spcFirstLastPara="1" wrap="square" lIns="313450" tIns="156725" rIns="313450" bIns="1567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1645920" y="878842"/>
            <a:ext cx="29626560" cy="3657600"/>
          </a:xfrm>
          <a:prstGeom prst="rect">
            <a:avLst/>
          </a:prstGeom>
          <a:noFill/>
          <a:ln>
            <a:noFill/>
          </a:ln>
        </p:spPr>
        <p:txBody>
          <a:bodyPr spcFirstLastPara="1" wrap="square" lIns="313450" tIns="156725" rIns="313450" bIns="156725"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1645920" y="5120642"/>
            <a:ext cx="14538960" cy="14483081"/>
          </a:xfrm>
          <a:prstGeom prst="rect">
            <a:avLst/>
          </a:prstGeom>
          <a:noFill/>
          <a:ln>
            <a:noFill/>
          </a:ln>
        </p:spPr>
        <p:txBody>
          <a:bodyPr spcFirstLastPara="1" wrap="square" lIns="313450" tIns="156725" rIns="313450" bIns="156725" anchor="t" anchorCtr="0">
            <a:normAutofit/>
          </a:bodyPr>
          <a:lstStyle>
            <a:lvl1pPr marL="457200" lvl="0" indent="-838200" algn="l">
              <a:spcBef>
                <a:spcPts val="1920"/>
              </a:spcBef>
              <a:spcAft>
                <a:spcPts val="0"/>
              </a:spcAft>
              <a:buClr>
                <a:schemeClr val="dk1"/>
              </a:buClr>
              <a:buSzPts val="9600"/>
              <a:buChar char="•"/>
              <a:defRPr sz="9600"/>
            </a:lvl1pPr>
            <a:lvl2pPr marL="914400" lvl="1" indent="-749300" algn="l">
              <a:spcBef>
                <a:spcPts val="1640"/>
              </a:spcBef>
              <a:spcAft>
                <a:spcPts val="0"/>
              </a:spcAft>
              <a:buClr>
                <a:schemeClr val="dk1"/>
              </a:buClr>
              <a:buSzPts val="8200"/>
              <a:buChar char="–"/>
              <a:defRPr sz="8200"/>
            </a:lvl2pPr>
            <a:lvl3pPr marL="1371600" lvl="2" indent="-666750" algn="l">
              <a:spcBef>
                <a:spcPts val="1380"/>
              </a:spcBef>
              <a:spcAft>
                <a:spcPts val="0"/>
              </a:spcAft>
              <a:buClr>
                <a:schemeClr val="dk1"/>
              </a:buClr>
              <a:buSzPts val="6900"/>
              <a:buChar char="•"/>
              <a:defRPr sz="6900"/>
            </a:lvl3pPr>
            <a:lvl4pPr marL="1828800" lvl="3" indent="-615950" algn="l">
              <a:spcBef>
                <a:spcPts val="1220"/>
              </a:spcBef>
              <a:spcAft>
                <a:spcPts val="0"/>
              </a:spcAft>
              <a:buClr>
                <a:schemeClr val="dk1"/>
              </a:buClr>
              <a:buSzPts val="6100"/>
              <a:buChar char="–"/>
              <a:defRPr sz="6100"/>
            </a:lvl4pPr>
            <a:lvl5pPr marL="2286000" lvl="4" indent="-615950" algn="l">
              <a:spcBef>
                <a:spcPts val="1220"/>
              </a:spcBef>
              <a:spcAft>
                <a:spcPts val="0"/>
              </a:spcAft>
              <a:buClr>
                <a:schemeClr val="dk1"/>
              </a:buClr>
              <a:buSzPts val="6100"/>
              <a:buChar char="»"/>
              <a:defRPr sz="6100"/>
            </a:lvl5pPr>
            <a:lvl6pPr marL="2743200" lvl="5" indent="-615950" algn="l">
              <a:spcBef>
                <a:spcPts val="1220"/>
              </a:spcBef>
              <a:spcAft>
                <a:spcPts val="0"/>
              </a:spcAft>
              <a:buClr>
                <a:schemeClr val="dk1"/>
              </a:buClr>
              <a:buSzPts val="6100"/>
              <a:buChar char="•"/>
              <a:defRPr sz="6100"/>
            </a:lvl6pPr>
            <a:lvl7pPr marL="3200400" lvl="6" indent="-615950" algn="l">
              <a:spcBef>
                <a:spcPts val="1220"/>
              </a:spcBef>
              <a:spcAft>
                <a:spcPts val="0"/>
              </a:spcAft>
              <a:buClr>
                <a:schemeClr val="dk1"/>
              </a:buClr>
              <a:buSzPts val="6100"/>
              <a:buChar char="•"/>
              <a:defRPr sz="6100"/>
            </a:lvl7pPr>
            <a:lvl8pPr marL="3657600" lvl="7" indent="-615950" algn="l">
              <a:spcBef>
                <a:spcPts val="1220"/>
              </a:spcBef>
              <a:spcAft>
                <a:spcPts val="0"/>
              </a:spcAft>
              <a:buClr>
                <a:schemeClr val="dk1"/>
              </a:buClr>
              <a:buSzPts val="6100"/>
              <a:buChar char="•"/>
              <a:defRPr sz="6100"/>
            </a:lvl8pPr>
            <a:lvl9pPr marL="4114800" lvl="8" indent="-615950" algn="l">
              <a:spcBef>
                <a:spcPts val="1220"/>
              </a:spcBef>
              <a:spcAft>
                <a:spcPts val="0"/>
              </a:spcAft>
              <a:buClr>
                <a:schemeClr val="dk1"/>
              </a:buClr>
              <a:buSzPts val="6100"/>
              <a:buChar char="•"/>
              <a:defRPr sz="6100"/>
            </a:lvl9pPr>
          </a:lstStyle>
          <a:p>
            <a:endParaRPr/>
          </a:p>
        </p:txBody>
      </p:sp>
      <p:sp>
        <p:nvSpPr>
          <p:cNvPr id="32" name="Google Shape;32;p5"/>
          <p:cNvSpPr txBox="1">
            <a:spLocks noGrp="1"/>
          </p:cNvSpPr>
          <p:nvPr>
            <p:ph type="body" idx="2"/>
          </p:nvPr>
        </p:nvSpPr>
        <p:spPr>
          <a:xfrm>
            <a:off x="16733520" y="5120642"/>
            <a:ext cx="14538960" cy="14483081"/>
          </a:xfrm>
          <a:prstGeom prst="rect">
            <a:avLst/>
          </a:prstGeom>
          <a:noFill/>
          <a:ln>
            <a:noFill/>
          </a:ln>
        </p:spPr>
        <p:txBody>
          <a:bodyPr spcFirstLastPara="1" wrap="square" lIns="313450" tIns="156725" rIns="313450" bIns="156725" anchor="t" anchorCtr="0">
            <a:normAutofit/>
          </a:bodyPr>
          <a:lstStyle>
            <a:lvl1pPr marL="457200" lvl="0" indent="-838200" algn="l">
              <a:spcBef>
                <a:spcPts val="1920"/>
              </a:spcBef>
              <a:spcAft>
                <a:spcPts val="0"/>
              </a:spcAft>
              <a:buClr>
                <a:schemeClr val="dk1"/>
              </a:buClr>
              <a:buSzPts val="9600"/>
              <a:buChar char="•"/>
              <a:defRPr sz="9600"/>
            </a:lvl1pPr>
            <a:lvl2pPr marL="914400" lvl="1" indent="-749300" algn="l">
              <a:spcBef>
                <a:spcPts val="1640"/>
              </a:spcBef>
              <a:spcAft>
                <a:spcPts val="0"/>
              </a:spcAft>
              <a:buClr>
                <a:schemeClr val="dk1"/>
              </a:buClr>
              <a:buSzPts val="8200"/>
              <a:buChar char="–"/>
              <a:defRPr sz="8200"/>
            </a:lvl2pPr>
            <a:lvl3pPr marL="1371600" lvl="2" indent="-666750" algn="l">
              <a:spcBef>
                <a:spcPts val="1380"/>
              </a:spcBef>
              <a:spcAft>
                <a:spcPts val="0"/>
              </a:spcAft>
              <a:buClr>
                <a:schemeClr val="dk1"/>
              </a:buClr>
              <a:buSzPts val="6900"/>
              <a:buChar char="•"/>
              <a:defRPr sz="6900"/>
            </a:lvl3pPr>
            <a:lvl4pPr marL="1828800" lvl="3" indent="-615950" algn="l">
              <a:spcBef>
                <a:spcPts val="1220"/>
              </a:spcBef>
              <a:spcAft>
                <a:spcPts val="0"/>
              </a:spcAft>
              <a:buClr>
                <a:schemeClr val="dk1"/>
              </a:buClr>
              <a:buSzPts val="6100"/>
              <a:buChar char="–"/>
              <a:defRPr sz="6100"/>
            </a:lvl4pPr>
            <a:lvl5pPr marL="2286000" lvl="4" indent="-615950" algn="l">
              <a:spcBef>
                <a:spcPts val="1220"/>
              </a:spcBef>
              <a:spcAft>
                <a:spcPts val="0"/>
              </a:spcAft>
              <a:buClr>
                <a:schemeClr val="dk1"/>
              </a:buClr>
              <a:buSzPts val="6100"/>
              <a:buChar char="»"/>
              <a:defRPr sz="6100"/>
            </a:lvl5pPr>
            <a:lvl6pPr marL="2743200" lvl="5" indent="-615950" algn="l">
              <a:spcBef>
                <a:spcPts val="1220"/>
              </a:spcBef>
              <a:spcAft>
                <a:spcPts val="0"/>
              </a:spcAft>
              <a:buClr>
                <a:schemeClr val="dk1"/>
              </a:buClr>
              <a:buSzPts val="6100"/>
              <a:buChar char="•"/>
              <a:defRPr sz="6100"/>
            </a:lvl6pPr>
            <a:lvl7pPr marL="3200400" lvl="6" indent="-615950" algn="l">
              <a:spcBef>
                <a:spcPts val="1220"/>
              </a:spcBef>
              <a:spcAft>
                <a:spcPts val="0"/>
              </a:spcAft>
              <a:buClr>
                <a:schemeClr val="dk1"/>
              </a:buClr>
              <a:buSzPts val="6100"/>
              <a:buChar char="•"/>
              <a:defRPr sz="6100"/>
            </a:lvl7pPr>
            <a:lvl8pPr marL="3657600" lvl="7" indent="-615950" algn="l">
              <a:spcBef>
                <a:spcPts val="1220"/>
              </a:spcBef>
              <a:spcAft>
                <a:spcPts val="0"/>
              </a:spcAft>
              <a:buClr>
                <a:schemeClr val="dk1"/>
              </a:buClr>
              <a:buSzPts val="6100"/>
              <a:buChar char="•"/>
              <a:defRPr sz="6100"/>
            </a:lvl8pPr>
            <a:lvl9pPr marL="4114800" lvl="8" indent="-615950" algn="l">
              <a:spcBef>
                <a:spcPts val="1220"/>
              </a:spcBef>
              <a:spcAft>
                <a:spcPts val="0"/>
              </a:spcAft>
              <a:buClr>
                <a:schemeClr val="dk1"/>
              </a:buClr>
              <a:buSzPts val="6100"/>
              <a:buChar char="•"/>
              <a:defRPr sz="6100"/>
            </a:lvl9pPr>
          </a:lstStyle>
          <a:p>
            <a:endParaRPr/>
          </a:p>
        </p:txBody>
      </p:sp>
      <p:sp>
        <p:nvSpPr>
          <p:cNvPr id="33" name="Google Shape;33;p5"/>
          <p:cNvSpPr txBox="1">
            <a:spLocks noGrp="1"/>
          </p:cNvSpPr>
          <p:nvPr>
            <p:ph type="dt" idx="10"/>
          </p:nvPr>
        </p:nvSpPr>
        <p:spPr>
          <a:xfrm>
            <a:off x="1645920" y="20340322"/>
            <a:ext cx="7680960" cy="1168400"/>
          </a:xfrm>
          <a:prstGeom prst="rect">
            <a:avLst/>
          </a:prstGeom>
          <a:noFill/>
          <a:ln>
            <a:noFill/>
          </a:ln>
        </p:spPr>
        <p:txBody>
          <a:bodyPr spcFirstLastPara="1" wrap="square" lIns="313450" tIns="156725" rIns="313450" bIns="1567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11247120" y="20340322"/>
            <a:ext cx="10424160" cy="1168400"/>
          </a:xfrm>
          <a:prstGeom prst="rect">
            <a:avLst/>
          </a:prstGeom>
          <a:noFill/>
          <a:ln>
            <a:noFill/>
          </a:ln>
        </p:spPr>
        <p:txBody>
          <a:bodyPr spcFirstLastPara="1" wrap="square" lIns="313450" tIns="156725" rIns="313450" bIns="1567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23591520" y="20340322"/>
            <a:ext cx="7680960" cy="1168400"/>
          </a:xfrm>
          <a:prstGeom prst="rect">
            <a:avLst/>
          </a:prstGeom>
          <a:noFill/>
          <a:ln>
            <a:noFill/>
          </a:ln>
        </p:spPr>
        <p:txBody>
          <a:bodyPr spcFirstLastPara="1" wrap="square" lIns="313450" tIns="156725" rIns="313450" bIns="1567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1645920" y="878842"/>
            <a:ext cx="29626560" cy="3657600"/>
          </a:xfrm>
          <a:prstGeom prst="rect">
            <a:avLst/>
          </a:prstGeom>
          <a:noFill/>
          <a:ln>
            <a:noFill/>
          </a:ln>
        </p:spPr>
        <p:txBody>
          <a:bodyPr spcFirstLastPara="1" wrap="square" lIns="313450" tIns="156725" rIns="313450" bIns="156725" anchor="ctr" anchorCtr="0">
            <a:normAutofit/>
          </a:bodyPr>
          <a:lstStyle>
            <a:lvl1pPr lvl="0" algn="ctr">
              <a:spcBef>
                <a:spcPts val="0"/>
              </a:spcBef>
              <a:spcAft>
                <a:spcPts val="0"/>
              </a:spcAft>
              <a:buClr>
                <a:schemeClr val="dk1"/>
              </a:buClr>
              <a:buSzPts val="151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1645921" y="4912363"/>
            <a:ext cx="14544677" cy="2047238"/>
          </a:xfrm>
          <a:prstGeom prst="rect">
            <a:avLst/>
          </a:prstGeom>
          <a:noFill/>
          <a:ln>
            <a:noFill/>
          </a:ln>
        </p:spPr>
        <p:txBody>
          <a:bodyPr spcFirstLastPara="1" wrap="square" lIns="313450" tIns="156725" rIns="313450" bIns="156725" anchor="b" anchorCtr="0">
            <a:normAutofit/>
          </a:bodyPr>
          <a:lstStyle>
            <a:lvl1pPr marL="457200" lvl="0" indent="-228600" algn="l">
              <a:spcBef>
                <a:spcPts val="1640"/>
              </a:spcBef>
              <a:spcAft>
                <a:spcPts val="0"/>
              </a:spcAft>
              <a:buClr>
                <a:schemeClr val="dk1"/>
              </a:buClr>
              <a:buSzPts val="8200"/>
              <a:buNone/>
              <a:defRPr sz="8200" b="1"/>
            </a:lvl1pPr>
            <a:lvl2pPr marL="914400" lvl="1" indent="-228600" algn="l">
              <a:spcBef>
                <a:spcPts val="1380"/>
              </a:spcBef>
              <a:spcAft>
                <a:spcPts val="0"/>
              </a:spcAft>
              <a:buClr>
                <a:schemeClr val="dk1"/>
              </a:buClr>
              <a:buSzPts val="6900"/>
              <a:buNone/>
              <a:defRPr sz="6900" b="1"/>
            </a:lvl2pPr>
            <a:lvl3pPr marL="1371600" lvl="2" indent="-228600" algn="l">
              <a:spcBef>
                <a:spcPts val="1220"/>
              </a:spcBef>
              <a:spcAft>
                <a:spcPts val="0"/>
              </a:spcAft>
              <a:buClr>
                <a:schemeClr val="dk1"/>
              </a:buClr>
              <a:buSzPts val="6100"/>
              <a:buNone/>
              <a:defRPr sz="6100" b="1"/>
            </a:lvl3pPr>
            <a:lvl4pPr marL="1828800" lvl="3" indent="-228600" algn="l">
              <a:spcBef>
                <a:spcPts val="1080"/>
              </a:spcBef>
              <a:spcAft>
                <a:spcPts val="0"/>
              </a:spcAft>
              <a:buClr>
                <a:schemeClr val="dk1"/>
              </a:buClr>
              <a:buSzPts val="5400"/>
              <a:buNone/>
              <a:defRPr sz="5400" b="1"/>
            </a:lvl4pPr>
            <a:lvl5pPr marL="2286000" lvl="4" indent="-228600" algn="l">
              <a:spcBef>
                <a:spcPts val="1080"/>
              </a:spcBef>
              <a:spcAft>
                <a:spcPts val="0"/>
              </a:spcAft>
              <a:buClr>
                <a:schemeClr val="dk1"/>
              </a:buClr>
              <a:buSzPts val="5400"/>
              <a:buNone/>
              <a:defRPr sz="5400" b="1"/>
            </a:lvl5pPr>
            <a:lvl6pPr marL="2743200" lvl="5" indent="-228600" algn="l">
              <a:spcBef>
                <a:spcPts val="1080"/>
              </a:spcBef>
              <a:spcAft>
                <a:spcPts val="0"/>
              </a:spcAft>
              <a:buClr>
                <a:schemeClr val="dk1"/>
              </a:buClr>
              <a:buSzPts val="5400"/>
              <a:buNone/>
              <a:defRPr sz="5400" b="1"/>
            </a:lvl6pPr>
            <a:lvl7pPr marL="3200400" lvl="6" indent="-228600" algn="l">
              <a:spcBef>
                <a:spcPts val="1080"/>
              </a:spcBef>
              <a:spcAft>
                <a:spcPts val="0"/>
              </a:spcAft>
              <a:buClr>
                <a:schemeClr val="dk1"/>
              </a:buClr>
              <a:buSzPts val="5400"/>
              <a:buNone/>
              <a:defRPr sz="5400" b="1"/>
            </a:lvl7pPr>
            <a:lvl8pPr marL="3657600" lvl="7" indent="-228600" algn="l">
              <a:spcBef>
                <a:spcPts val="1080"/>
              </a:spcBef>
              <a:spcAft>
                <a:spcPts val="0"/>
              </a:spcAft>
              <a:buClr>
                <a:schemeClr val="dk1"/>
              </a:buClr>
              <a:buSzPts val="5400"/>
              <a:buNone/>
              <a:defRPr sz="5400" b="1"/>
            </a:lvl8pPr>
            <a:lvl9pPr marL="4114800" lvl="8" indent="-228600" algn="l">
              <a:spcBef>
                <a:spcPts val="1080"/>
              </a:spcBef>
              <a:spcAft>
                <a:spcPts val="0"/>
              </a:spcAft>
              <a:buClr>
                <a:schemeClr val="dk1"/>
              </a:buClr>
              <a:buSzPts val="5400"/>
              <a:buNone/>
              <a:defRPr sz="5400" b="1"/>
            </a:lvl9pPr>
          </a:lstStyle>
          <a:p>
            <a:endParaRPr/>
          </a:p>
        </p:txBody>
      </p:sp>
      <p:sp>
        <p:nvSpPr>
          <p:cNvPr id="39" name="Google Shape;39;p6"/>
          <p:cNvSpPr txBox="1">
            <a:spLocks noGrp="1"/>
          </p:cNvSpPr>
          <p:nvPr>
            <p:ph type="body" idx="2"/>
          </p:nvPr>
        </p:nvSpPr>
        <p:spPr>
          <a:xfrm>
            <a:off x="1645921" y="6959601"/>
            <a:ext cx="14544677" cy="12644122"/>
          </a:xfrm>
          <a:prstGeom prst="rect">
            <a:avLst/>
          </a:prstGeom>
          <a:noFill/>
          <a:ln>
            <a:noFill/>
          </a:ln>
        </p:spPr>
        <p:txBody>
          <a:bodyPr spcFirstLastPara="1" wrap="square" lIns="313450" tIns="156725" rIns="313450" bIns="156725" anchor="t" anchorCtr="0">
            <a:normAutofit/>
          </a:bodyPr>
          <a:lstStyle>
            <a:lvl1pPr marL="457200" lvl="0" indent="-749300" algn="l">
              <a:spcBef>
                <a:spcPts val="1640"/>
              </a:spcBef>
              <a:spcAft>
                <a:spcPts val="0"/>
              </a:spcAft>
              <a:buClr>
                <a:schemeClr val="dk1"/>
              </a:buClr>
              <a:buSzPts val="8200"/>
              <a:buChar char="•"/>
              <a:defRPr sz="8200"/>
            </a:lvl1pPr>
            <a:lvl2pPr marL="914400" lvl="1" indent="-666750" algn="l">
              <a:spcBef>
                <a:spcPts val="1380"/>
              </a:spcBef>
              <a:spcAft>
                <a:spcPts val="0"/>
              </a:spcAft>
              <a:buClr>
                <a:schemeClr val="dk1"/>
              </a:buClr>
              <a:buSzPts val="6900"/>
              <a:buChar char="–"/>
              <a:defRPr sz="6900"/>
            </a:lvl2pPr>
            <a:lvl3pPr marL="1371600" lvl="2" indent="-615950" algn="l">
              <a:spcBef>
                <a:spcPts val="1220"/>
              </a:spcBef>
              <a:spcAft>
                <a:spcPts val="0"/>
              </a:spcAft>
              <a:buClr>
                <a:schemeClr val="dk1"/>
              </a:buClr>
              <a:buSzPts val="6100"/>
              <a:buChar char="•"/>
              <a:defRPr sz="6100"/>
            </a:lvl3pPr>
            <a:lvl4pPr marL="1828800" lvl="3" indent="-571500" algn="l">
              <a:spcBef>
                <a:spcPts val="1080"/>
              </a:spcBef>
              <a:spcAft>
                <a:spcPts val="0"/>
              </a:spcAft>
              <a:buClr>
                <a:schemeClr val="dk1"/>
              </a:buClr>
              <a:buSzPts val="5400"/>
              <a:buChar char="–"/>
              <a:defRPr sz="5400"/>
            </a:lvl4pPr>
            <a:lvl5pPr marL="2286000" lvl="4" indent="-571500" algn="l">
              <a:spcBef>
                <a:spcPts val="1080"/>
              </a:spcBef>
              <a:spcAft>
                <a:spcPts val="0"/>
              </a:spcAft>
              <a:buClr>
                <a:schemeClr val="dk1"/>
              </a:buClr>
              <a:buSzPts val="5400"/>
              <a:buChar char="»"/>
              <a:defRPr sz="5400"/>
            </a:lvl5pPr>
            <a:lvl6pPr marL="2743200" lvl="5" indent="-571500" algn="l">
              <a:spcBef>
                <a:spcPts val="1080"/>
              </a:spcBef>
              <a:spcAft>
                <a:spcPts val="0"/>
              </a:spcAft>
              <a:buClr>
                <a:schemeClr val="dk1"/>
              </a:buClr>
              <a:buSzPts val="5400"/>
              <a:buChar char="•"/>
              <a:defRPr sz="5400"/>
            </a:lvl6pPr>
            <a:lvl7pPr marL="3200400" lvl="6" indent="-571500" algn="l">
              <a:spcBef>
                <a:spcPts val="1080"/>
              </a:spcBef>
              <a:spcAft>
                <a:spcPts val="0"/>
              </a:spcAft>
              <a:buClr>
                <a:schemeClr val="dk1"/>
              </a:buClr>
              <a:buSzPts val="5400"/>
              <a:buChar char="•"/>
              <a:defRPr sz="5400"/>
            </a:lvl7pPr>
            <a:lvl8pPr marL="3657600" lvl="7" indent="-571500" algn="l">
              <a:spcBef>
                <a:spcPts val="1080"/>
              </a:spcBef>
              <a:spcAft>
                <a:spcPts val="0"/>
              </a:spcAft>
              <a:buClr>
                <a:schemeClr val="dk1"/>
              </a:buClr>
              <a:buSzPts val="5400"/>
              <a:buChar char="•"/>
              <a:defRPr sz="5400"/>
            </a:lvl8pPr>
            <a:lvl9pPr marL="4114800" lvl="8" indent="-571500" algn="l">
              <a:spcBef>
                <a:spcPts val="1080"/>
              </a:spcBef>
              <a:spcAft>
                <a:spcPts val="0"/>
              </a:spcAft>
              <a:buClr>
                <a:schemeClr val="dk1"/>
              </a:buClr>
              <a:buSzPts val="5400"/>
              <a:buChar char="•"/>
              <a:defRPr sz="5400"/>
            </a:lvl9pPr>
          </a:lstStyle>
          <a:p>
            <a:endParaRPr/>
          </a:p>
        </p:txBody>
      </p:sp>
      <p:sp>
        <p:nvSpPr>
          <p:cNvPr id="40" name="Google Shape;40;p6"/>
          <p:cNvSpPr txBox="1">
            <a:spLocks noGrp="1"/>
          </p:cNvSpPr>
          <p:nvPr>
            <p:ph type="body" idx="3"/>
          </p:nvPr>
        </p:nvSpPr>
        <p:spPr>
          <a:xfrm>
            <a:off x="16722092" y="4912363"/>
            <a:ext cx="14550390" cy="2047238"/>
          </a:xfrm>
          <a:prstGeom prst="rect">
            <a:avLst/>
          </a:prstGeom>
          <a:noFill/>
          <a:ln>
            <a:noFill/>
          </a:ln>
        </p:spPr>
        <p:txBody>
          <a:bodyPr spcFirstLastPara="1" wrap="square" lIns="313450" tIns="156725" rIns="313450" bIns="156725" anchor="b" anchorCtr="0">
            <a:normAutofit/>
          </a:bodyPr>
          <a:lstStyle>
            <a:lvl1pPr marL="457200" lvl="0" indent="-228600" algn="l">
              <a:spcBef>
                <a:spcPts val="1640"/>
              </a:spcBef>
              <a:spcAft>
                <a:spcPts val="0"/>
              </a:spcAft>
              <a:buClr>
                <a:schemeClr val="dk1"/>
              </a:buClr>
              <a:buSzPts val="8200"/>
              <a:buNone/>
              <a:defRPr sz="8200" b="1"/>
            </a:lvl1pPr>
            <a:lvl2pPr marL="914400" lvl="1" indent="-228600" algn="l">
              <a:spcBef>
                <a:spcPts val="1380"/>
              </a:spcBef>
              <a:spcAft>
                <a:spcPts val="0"/>
              </a:spcAft>
              <a:buClr>
                <a:schemeClr val="dk1"/>
              </a:buClr>
              <a:buSzPts val="6900"/>
              <a:buNone/>
              <a:defRPr sz="6900" b="1"/>
            </a:lvl2pPr>
            <a:lvl3pPr marL="1371600" lvl="2" indent="-228600" algn="l">
              <a:spcBef>
                <a:spcPts val="1220"/>
              </a:spcBef>
              <a:spcAft>
                <a:spcPts val="0"/>
              </a:spcAft>
              <a:buClr>
                <a:schemeClr val="dk1"/>
              </a:buClr>
              <a:buSzPts val="6100"/>
              <a:buNone/>
              <a:defRPr sz="6100" b="1"/>
            </a:lvl3pPr>
            <a:lvl4pPr marL="1828800" lvl="3" indent="-228600" algn="l">
              <a:spcBef>
                <a:spcPts val="1080"/>
              </a:spcBef>
              <a:spcAft>
                <a:spcPts val="0"/>
              </a:spcAft>
              <a:buClr>
                <a:schemeClr val="dk1"/>
              </a:buClr>
              <a:buSzPts val="5400"/>
              <a:buNone/>
              <a:defRPr sz="5400" b="1"/>
            </a:lvl4pPr>
            <a:lvl5pPr marL="2286000" lvl="4" indent="-228600" algn="l">
              <a:spcBef>
                <a:spcPts val="1080"/>
              </a:spcBef>
              <a:spcAft>
                <a:spcPts val="0"/>
              </a:spcAft>
              <a:buClr>
                <a:schemeClr val="dk1"/>
              </a:buClr>
              <a:buSzPts val="5400"/>
              <a:buNone/>
              <a:defRPr sz="5400" b="1"/>
            </a:lvl5pPr>
            <a:lvl6pPr marL="2743200" lvl="5" indent="-228600" algn="l">
              <a:spcBef>
                <a:spcPts val="1080"/>
              </a:spcBef>
              <a:spcAft>
                <a:spcPts val="0"/>
              </a:spcAft>
              <a:buClr>
                <a:schemeClr val="dk1"/>
              </a:buClr>
              <a:buSzPts val="5400"/>
              <a:buNone/>
              <a:defRPr sz="5400" b="1"/>
            </a:lvl6pPr>
            <a:lvl7pPr marL="3200400" lvl="6" indent="-228600" algn="l">
              <a:spcBef>
                <a:spcPts val="1080"/>
              </a:spcBef>
              <a:spcAft>
                <a:spcPts val="0"/>
              </a:spcAft>
              <a:buClr>
                <a:schemeClr val="dk1"/>
              </a:buClr>
              <a:buSzPts val="5400"/>
              <a:buNone/>
              <a:defRPr sz="5400" b="1"/>
            </a:lvl7pPr>
            <a:lvl8pPr marL="3657600" lvl="7" indent="-228600" algn="l">
              <a:spcBef>
                <a:spcPts val="1080"/>
              </a:spcBef>
              <a:spcAft>
                <a:spcPts val="0"/>
              </a:spcAft>
              <a:buClr>
                <a:schemeClr val="dk1"/>
              </a:buClr>
              <a:buSzPts val="5400"/>
              <a:buNone/>
              <a:defRPr sz="5400" b="1"/>
            </a:lvl8pPr>
            <a:lvl9pPr marL="4114800" lvl="8" indent="-228600" algn="l">
              <a:spcBef>
                <a:spcPts val="1080"/>
              </a:spcBef>
              <a:spcAft>
                <a:spcPts val="0"/>
              </a:spcAft>
              <a:buClr>
                <a:schemeClr val="dk1"/>
              </a:buClr>
              <a:buSzPts val="5400"/>
              <a:buNone/>
              <a:defRPr sz="5400" b="1"/>
            </a:lvl9pPr>
          </a:lstStyle>
          <a:p>
            <a:endParaRPr/>
          </a:p>
        </p:txBody>
      </p:sp>
      <p:sp>
        <p:nvSpPr>
          <p:cNvPr id="41" name="Google Shape;41;p6"/>
          <p:cNvSpPr txBox="1">
            <a:spLocks noGrp="1"/>
          </p:cNvSpPr>
          <p:nvPr>
            <p:ph type="body" idx="4"/>
          </p:nvPr>
        </p:nvSpPr>
        <p:spPr>
          <a:xfrm>
            <a:off x="16722092" y="6959601"/>
            <a:ext cx="14550390" cy="12644122"/>
          </a:xfrm>
          <a:prstGeom prst="rect">
            <a:avLst/>
          </a:prstGeom>
          <a:noFill/>
          <a:ln>
            <a:noFill/>
          </a:ln>
        </p:spPr>
        <p:txBody>
          <a:bodyPr spcFirstLastPara="1" wrap="square" lIns="313450" tIns="156725" rIns="313450" bIns="156725" anchor="t" anchorCtr="0">
            <a:normAutofit/>
          </a:bodyPr>
          <a:lstStyle>
            <a:lvl1pPr marL="457200" lvl="0" indent="-749300" algn="l">
              <a:spcBef>
                <a:spcPts val="1640"/>
              </a:spcBef>
              <a:spcAft>
                <a:spcPts val="0"/>
              </a:spcAft>
              <a:buClr>
                <a:schemeClr val="dk1"/>
              </a:buClr>
              <a:buSzPts val="8200"/>
              <a:buChar char="•"/>
              <a:defRPr sz="8200"/>
            </a:lvl1pPr>
            <a:lvl2pPr marL="914400" lvl="1" indent="-666750" algn="l">
              <a:spcBef>
                <a:spcPts val="1380"/>
              </a:spcBef>
              <a:spcAft>
                <a:spcPts val="0"/>
              </a:spcAft>
              <a:buClr>
                <a:schemeClr val="dk1"/>
              </a:buClr>
              <a:buSzPts val="6900"/>
              <a:buChar char="–"/>
              <a:defRPr sz="6900"/>
            </a:lvl2pPr>
            <a:lvl3pPr marL="1371600" lvl="2" indent="-615950" algn="l">
              <a:spcBef>
                <a:spcPts val="1220"/>
              </a:spcBef>
              <a:spcAft>
                <a:spcPts val="0"/>
              </a:spcAft>
              <a:buClr>
                <a:schemeClr val="dk1"/>
              </a:buClr>
              <a:buSzPts val="6100"/>
              <a:buChar char="•"/>
              <a:defRPr sz="6100"/>
            </a:lvl3pPr>
            <a:lvl4pPr marL="1828800" lvl="3" indent="-571500" algn="l">
              <a:spcBef>
                <a:spcPts val="1080"/>
              </a:spcBef>
              <a:spcAft>
                <a:spcPts val="0"/>
              </a:spcAft>
              <a:buClr>
                <a:schemeClr val="dk1"/>
              </a:buClr>
              <a:buSzPts val="5400"/>
              <a:buChar char="–"/>
              <a:defRPr sz="5400"/>
            </a:lvl4pPr>
            <a:lvl5pPr marL="2286000" lvl="4" indent="-571500" algn="l">
              <a:spcBef>
                <a:spcPts val="1080"/>
              </a:spcBef>
              <a:spcAft>
                <a:spcPts val="0"/>
              </a:spcAft>
              <a:buClr>
                <a:schemeClr val="dk1"/>
              </a:buClr>
              <a:buSzPts val="5400"/>
              <a:buChar char="»"/>
              <a:defRPr sz="5400"/>
            </a:lvl5pPr>
            <a:lvl6pPr marL="2743200" lvl="5" indent="-571500" algn="l">
              <a:spcBef>
                <a:spcPts val="1080"/>
              </a:spcBef>
              <a:spcAft>
                <a:spcPts val="0"/>
              </a:spcAft>
              <a:buClr>
                <a:schemeClr val="dk1"/>
              </a:buClr>
              <a:buSzPts val="5400"/>
              <a:buChar char="•"/>
              <a:defRPr sz="5400"/>
            </a:lvl6pPr>
            <a:lvl7pPr marL="3200400" lvl="6" indent="-571500" algn="l">
              <a:spcBef>
                <a:spcPts val="1080"/>
              </a:spcBef>
              <a:spcAft>
                <a:spcPts val="0"/>
              </a:spcAft>
              <a:buClr>
                <a:schemeClr val="dk1"/>
              </a:buClr>
              <a:buSzPts val="5400"/>
              <a:buChar char="•"/>
              <a:defRPr sz="5400"/>
            </a:lvl7pPr>
            <a:lvl8pPr marL="3657600" lvl="7" indent="-571500" algn="l">
              <a:spcBef>
                <a:spcPts val="1080"/>
              </a:spcBef>
              <a:spcAft>
                <a:spcPts val="0"/>
              </a:spcAft>
              <a:buClr>
                <a:schemeClr val="dk1"/>
              </a:buClr>
              <a:buSzPts val="5400"/>
              <a:buChar char="•"/>
              <a:defRPr sz="5400"/>
            </a:lvl8pPr>
            <a:lvl9pPr marL="4114800" lvl="8" indent="-571500" algn="l">
              <a:spcBef>
                <a:spcPts val="1080"/>
              </a:spcBef>
              <a:spcAft>
                <a:spcPts val="0"/>
              </a:spcAft>
              <a:buClr>
                <a:schemeClr val="dk1"/>
              </a:buClr>
              <a:buSzPts val="5400"/>
              <a:buChar char="•"/>
              <a:defRPr sz="5400"/>
            </a:lvl9pPr>
          </a:lstStyle>
          <a:p>
            <a:endParaRPr/>
          </a:p>
        </p:txBody>
      </p:sp>
      <p:sp>
        <p:nvSpPr>
          <p:cNvPr id="42" name="Google Shape;42;p6"/>
          <p:cNvSpPr txBox="1">
            <a:spLocks noGrp="1"/>
          </p:cNvSpPr>
          <p:nvPr>
            <p:ph type="dt" idx="10"/>
          </p:nvPr>
        </p:nvSpPr>
        <p:spPr>
          <a:xfrm>
            <a:off x="1645920" y="20340322"/>
            <a:ext cx="7680960" cy="1168400"/>
          </a:xfrm>
          <a:prstGeom prst="rect">
            <a:avLst/>
          </a:prstGeom>
          <a:noFill/>
          <a:ln>
            <a:noFill/>
          </a:ln>
        </p:spPr>
        <p:txBody>
          <a:bodyPr spcFirstLastPara="1" wrap="square" lIns="313450" tIns="156725" rIns="313450" bIns="1567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11247120" y="20340322"/>
            <a:ext cx="10424160" cy="1168400"/>
          </a:xfrm>
          <a:prstGeom prst="rect">
            <a:avLst/>
          </a:prstGeom>
          <a:noFill/>
          <a:ln>
            <a:noFill/>
          </a:ln>
        </p:spPr>
        <p:txBody>
          <a:bodyPr spcFirstLastPara="1" wrap="square" lIns="313450" tIns="156725" rIns="313450" bIns="1567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23591520" y="20340322"/>
            <a:ext cx="7680960" cy="1168400"/>
          </a:xfrm>
          <a:prstGeom prst="rect">
            <a:avLst/>
          </a:prstGeom>
          <a:noFill/>
          <a:ln>
            <a:noFill/>
          </a:ln>
        </p:spPr>
        <p:txBody>
          <a:bodyPr spcFirstLastPara="1" wrap="square" lIns="313450" tIns="156725" rIns="313450" bIns="1567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1645920" y="878842"/>
            <a:ext cx="29626560" cy="3657600"/>
          </a:xfrm>
          <a:prstGeom prst="rect">
            <a:avLst/>
          </a:prstGeom>
          <a:noFill/>
          <a:ln>
            <a:noFill/>
          </a:ln>
        </p:spPr>
        <p:txBody>
          <a:bodyPr spcFirstLastPara="1" wrap="square" lIns="313450" tIns="156725" rIns="313450" bIns="156725"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dt" idx="10"/>
          </p:nvPr>
        </p:nvSpPr>
        <p:spPr>
          <a:xfrm>
            <a:off x="1645920" y="20340322"/>
            <a:ext cx="7680960" cy="1168400"/>
          </a:xfrm>
          <a:prstGeom prst="rect">
            <a:avLst/>
          </a:prstGeom>
          <a:noFill/>
          <a:ln>
            <a:noFill/>
          </a:ln>
        </p:spPr>
        <p:txBody>
          <a:bodyPr spcFirstLastPara="1" wrap="square" lIns="313450" tIns="156725" rIns="313450" bIns="1567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11247120" y="20340322"/>
            <a:ext cx="10424160" cy="1168400"/>
          </a:xfrm>
          <a:prstGeom prst="rect">
            <a:avLst/>
          </a:prstGeom>
          <a:noFill/>
          <a:ln>
            <a:noFill/>
          </a:ln>
        </p:spPr>
        <p:txBody>
          <a:bodyPr spcFirstLastPara="1" wrap="square" lIns="313450" tIns="156725" rIns="313450" bIns="1567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23591520" y="20340322"/>
            <a:ext cx="7680960" cy="1168400"/>
          </a:xfrm>
          <a:prstGeom prst="rect">
            <a:avLst/>
          </a:prstGeom>
          <a:noFill/>
          <a:ln>
            <a:noFill/>
          </a:ln>
        </p:spPr>
        <p:txBody>
          <a:bodyPr spcFirstLastPara="1" wrap="square" lIns="313450" tIns="156725" rIns="313450" bIns="1567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1645920" y="20340322"/>
            <a:ext cx="7680960" cy="1168400"/>
          </a:xfrm>
          <a:prstGeom prst="rect">
            <a:avLst/>
          </a:prstGeom>
          <a:noFill/>
          <a:ln>
            <a:noFill/>
          </a:ln>
        </p:spPr>
        <p:txBody>
          <a:bodyPr spcFirstLastPara="1" wrap="square" lIns="313450" tIns="156725" rIns="313450" bIns="1567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11247120" y="20340322"/>
            <a:ext cx="10424160" cy="1168400"/>
          </a:xfrm>
          <a:prstGeom prst="rect">
            <a:avLst/>
          </a:prstGeom>
          <a:noFill/>
          <a:ln>
            <a:noFill/>
          </a:ln>
        </p:spPr>
        <p:txBody>
          <a:bodyPr spcFirstLastPara="1" wrap="square" lIns="313450" tIns="156725" rIns="313450" bIns="1567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23591520" y="20340322"/>
            <a:ext cx="7680960" cy="1168400"/>
          </a:xfrm>
          <a:prstGeom prst="rect">
            <a:avLst/>
          </a:prstGeom>
          <a:noFill/>
          <a:ln>
            <a:noFill/>
          </a:ln>
        </p:spPr>
        <p:txBody>
          <a:bodyPr spcFirstLastPara="1" wrap="square" lIns="313450" tIns="156725" rIns="313450" bIns="1567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1645922" y="873760"/>
            <a:ext cx="10829927" cy="3718560"/>
          </a:xfrm>
          <a:prstGeom prst="rect">
            <a:avLst/>
          </a:prstGeom>
          <a:noFill/>
          <a:ln>
            <a:noFill/>
          </a:ln>
        </p:spPr>
        <p:txBody>
          <a:bodyPr spcFirstLastPara="1" wrap="square" lIns="313450" tIns="156725" rIns="313450" bIns="156725" anchor="b" anchorCtr="0">
            <a:normAutofit/>
          </a:bodyPr>
          <a:lstStyle>
            <a:lvl1pPr lvl="0" algn="l">
              <a:spcBef>
                <a:spcPts val="0"/>
              </a:spcBef>
              <a:spcAft>
                <a:spcPts val="0"/>
              </a:spcAft>
              <a:buClr>
                <a:schemeClr val="dk1"/>
              </a:buClr>
              <a:buSzPts val="6900"/>
              <a:buFont typeface="Calibri"/>
              <a:buNone/>
              <a:defRPr sz="69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12870180" y="873762"/>
            <a:ext cx="18402300" cy="18729961"/>
          </a:xfrm>
          <a:prstGeom prst="rect">
            <a:avLst/>
          </a:prstGeom>
          <a:noFill/>
          <a:ln>
            <a:noFill/>
          </a:ln>
        </p:spPr>
        <p:txBody>
          <a:bodyPr spcFirstLastPara="1" wrap="square" lIns="313450" tIns="156725" rIns="313450" bIns="156725" anchor="t" anchorCtr="0">
            <a:normAutofit/>
          </a:bodyPr>
          <a:lstStyle>
            <a:lvl1pPr marL="457200" lvl="0" indent="-927100" algn="l">
              <a:spcBef>
                <a:spcPts val="2200"/>
              </a:spcBef>
              <a:spcAft>
                <a:spcPts val="0"/>
              </a:spcAft>
              <a:buClr>
                <a:schemeClr val="dk1"/>
              </a:buClr>
              <a:buSzPts val="11000"/>
              <a:buChar char="•"/>
              <a:defRPr sz="11000"/>
            </a:lvl1pPr>
            <a:lvl2pPr marL="914400" lvl="1" indent="-838200" algn="l">
              <a:spcBef>
                <a:spcPts val="1920"/>
              </a:spcBef>
              <a:spcAft>
                <a:spcPts val="0"/>
              </a:spcAft>
              <a:buClr>
                <a:schemeClr val="dk1"/>
              </a:buClr>
              <a:buSzPts val="9600"/>
              <a:buChar char="–"/>
              <a:defRPr sz="9600"/>
            </a:lvl2pPr>
            <a:lvl3pPr marL="1371600" lvl="2" indent="-749300" algn="l">
              <a:spcBef>
                <a:spcPts val="1640"/>
              </a:spcBef>
              <a:spcAft>
                <a:spcPts val="0"/>
              </a:spcAft>
              <a:buClr>
                <a:schemeClr val="dk1"/>
              </a:buClr>
              <a:buSzPts val="8200"/>
              <a:buChar char="•"/>
              <a:defRPr sz="8200"/>
            </a:lvl3pPr>
            <a:lvl4pPr marL="1828800" lvl="3" indent="-666750" algn="l">
              <a:spcBef>
                <a:spcPts val="1380"/>
              </a:spcBef>
              <a:spcAft>
                <a:spcPts val="0"/>
              </a:spcAft>
              <a:buClr>
                <a:schemeClr val="dk1"/>
              </a:buClr>
              <a:buSzPts val="6900"/>
              <a:buChar char="–"/>
              <a:defRPr sz="6900"/>
            </a:lvl4pPr>
            <a:lvl5pPr marL="2286000" lvl="4" indent="-666750" algn="l">
              <a:spcBef>
                <a:spcPts val="1380"/>
              </a:spcBef>
              <a:spcAft>
                <a:spcPts val="0"/>
              </a:spcAft>
              <a:buClr>
                <a:schemeClr val="dk1"/>
              </a:buClr>
              <a:buSzPts val="6900"/>
              <a:buChar char="»"/>
              <a:defRPr sz="6900"/>
            </a:lvl5pPr>
            <a:lvl6pPr marL="2743200" lvl="5" indent="-666750" algn="l">
              <a:spcBef>
                <a:spcPts val="1380"/>
              </a:spcBef>
              <a:spcAft>
                <a:spcPts val="0"/>
              </a:spcAft>
              <a:buClr>
                <a:schemeClr val="dk1"/>
              </a:buClr>
              <a:buSzPts val="6900"/>
              <a:buChar char="•"/>
              <a:defRPr sz="6900"/>
            </a:lvl6pPr>
            <a:lvl7pPr marL="3200400" lvl="6" indent="-666750" algn="l">
              <a:spcBef>
                <a:spcPts val="1380"/>
              </a:spcBef>
              <a:spcAft>
                <a:spcPts val="0"/>
              </a:spcAft>
              <a:buClr>
                <a:schemeClr val="dk1"/>
              </a:buClr>
              <a:buSzPts val="6900"/>
              <a:buChar char="•"/>
              <a:defRPr sz="6900"/>
            </a:lvl7pPr>
            <a:lvl8pPr marL="3657600" lvl="7" indent="-666750" algn="l">
              <a:spcBef>
                <a:spcPts val="1380"/>
              </a:spcBef>
              <a:spcAft>
                <a:spcPts val="0"/>
              </a:spcAft>
              <a:buClr>
                <a:schemeClr val="dk1"/>
              </a:buClr>
              <a:buSzPts val="6900"/>
              <a:buChar char="•"/>
              <a:defRPr sz="6900"/>
            </a:lvl8pPr>
            <a:lvl9pPr marL="4114800" lvl="8" indent="-666750" algn="l">
              <a:spcBef>
                <a:spcPts val="1380"/>
              </a:spcBef>
              <a:spcAft>
                <a:spcPts val="0"/>
              </a:spcAft>
              <a:buClr>
                <a:schemeClr val="dk1"/>
              </a:buClr>
              <a:buSzPts val="6900"/>
              <a:buChar char="•"/>
              <a:defRPr sz="6900"/>
            </a:lvl9pPr>
          </a:lstStyle>
          <a:p>
            <a:endParaRPr/>
          </a:p>
        </p:txBody>
      </p:sp>
      <p:sp>
        <p:nvSpPr>
          <p:cNvPr id="57" name="Google Shape;57;p9"/>
          <p:cNvSpPr txBox="1">
            <a:spLocks noGrp="1"/>
          </p:cNvSpPr>
          <p:nvPr>
            <p:ph type="body" idx="2"/>
          </p:nvPr>
        </p:nvSpPr>
        <p:spPr>
          <a:xfrm>
            <a:off x="1645922" y="4592322"/>
            <a:ext cx="10829927" cy="15011401"/>
          </a:xfrm>
          <a:prstGeom prst="rect">
            <a:avLst/>
          </a:prstGeom>
          <a:noFill/>
          <a:ln>
            <a:noFill/>
          </a:ln>
        </p:spPr>
        <p:txBody>
          <a:bodyPr spcFirstLastPara="1" wrap="square" lIns="313450" tIns="156725" rIns="313450" bIns="156725" anchor="t" anchorCtr="0">
            <a:normAutofit/>
          </a:bodyPr>
          <a:lstStyle>
            <a:lvl1pPr marL="457200" lvl="0" indent="-228600" algn="l">
              <a:spcBef>
                <a:spcPts val="960"/>
              </a:spcBef>
              <a:spcAft>
                <a:spcPts val="0"/>
              </a:spcAft>
              <a:buClr>
                <a:schemeClr val="dk1"/>
              </a:buClr>
              <a:buSzPts val="4800"/>
              <a:buNone/>
              <a:defRPr sz="4800"/>
            </a:lvl1pPr>
            <a:lvl2pPr marL="914400" lvl="1" indent="-228600" algn="l">
              <a:spcBef>
                <a:spcPts val="820"/>
              </a:spcBef>
              <a:spcAft>
                <a:spcPts val="0"/>
              </a:spcAft>
              <a:buClr>
                <a:schemeClr val="dk1"/>
              </a:buClr>
              <a:buSzPts val="4100"/>
              <a:buNone/>
              <a:defRPr sz="4100"/>
            </a:lvl2pPr>
            <a:lvl3pPr marL="1371600" lvl="2" indent="-228600" algn="l">
              <a:spcBef>
                <a:spcPts val="680"/>
              </a:spcBef>
              <a:spcAft>
                <a:spcPts val="0"/>
              </a:spcAft>
              <a:buClr>
                <a:schemeClr val="dk1"/>
              </a:buClr>
              <a:buSzPts val="3400"/>
              <a:buNone/>
              <a:defRPr sz="3400"/>
            </a:lvl3pPr>
            <a:lvl4pPr marL="1828800" lvl="3" indent="-228600" algn="l">
              <a:spcBef>
                <a:spcPts val="620"/>
              </a:spcBef>
              <a:spcAft>
                <a:spcPts val="0"/>
              </a:spcAft>
              <a:buClr>
                <a:schemeClr val="dk1"/>
              </a:buClr>
              <a:buSzPts val="3100"/>
              <a:buNone/>
              <a:defRPr sz="3100"/>
            </a:lvl4pPr>
            <a:lvl5pPr marL="2286000" lvl="4" indent="-228600" algn="l">
              <a:spcBef>
                <a:spcPts val="620"/>
              </a:spcBef>
              <a:spcAft>
                <a:spcPts val="0"/>
              </a:spcAft>
              <a:buClr>
                <a:schemeClr val="dk1"/>
              </a:buClr>
              <a:buSzPts val="3100"/>
              <a:buNone/>
              <a:defRPr sz="3100"/>
            </a:lvl5pPr>
            <a:lvl6pPr marL="2743200" lvl="5" indent="-228600" algn="l">
              <a:spcBef>
                <a:spcPts val="620"/>
              </a:spcBef>
              <a:spcAft>
                <a:spcPts val="0"/>
              </a:spcAft>
              <a:buClr>
                <a:schemeClr val="dk1"/>
              </a:buClr>
              <a:buSzPts val="3100"/>
              <a:buNone/>
              <a:defRPr sz="3100"/>
            </a:lvl6pPr>
            <a:lvl7pPr marL="3200400" lvl="6" indent="-228600" algn="l">
              <a:spcBef>
                <a:spcPts val="620"/>
              </a:spcBef>
              <a:spcAft>
                <a:spcPts val="0"/>
              </a:spcAft>
              <a:buClr>
                <a:schemeClr val="dk1"/>
              </a:buClr>
              <a:buSzPts val="3100"/>
              <a:buNone/>
              <a:defRPr sz="3100"/>
            </a:lvl7pPr>
            <a:lvl8pPr marL="3657600" lvl="7" indent="-228600" algn="l">
              <a:spcBef>
                <a:spcPts val="620"/>
              </a:spcBef>
              <a:spcAft>
                <a:spcPts val="0"/>
              </a:spcAft>
              <a:buClr>
                <a:schemeClr val="dk1"/>
              </a:buClr>
              <a:buSzPts val="3100"/>
              <a:buNone/>
              <a:defRPr sz="3100"/>
            </a:lvl8pPr>
            <a:lvl9pPr marL="4114800" lvl="8" indent="-228600" algn="l">
              <a:spcBef>
                <a:spcPts val="620"/>
              </a:spcBef>
              <a:spcAft>
                <a:spcPts val="0"/>
              </a:spcAft>
              <a:buClr>
                <a:schemeClr val="dk1"/>
              </a:buClr>
              <a:buSzPts val="3100"/>
              <a:buNone/>
              <a:defRPr sz="3100"/>
            </a:lvl9pPr>
          </a:lstStyle>
          <a:p>
            <a:endParaRPr/>
          </a:p>
        </p:txBody>
      </p:sp>
      <p:sp>
        <p:nvSpPr>
          <p:cNvPr id="58" name="Google Shape;58;p9"/>
          <p:cNvSpPr txBox="1">
            <a:spLocks noGrp="1"/>
          </p:cNvSpPr>
          <p:nvPr>
            <p:ph type="dt" idx="10"/>
          </p:nvPr>
        </p:nvSpPr>
        <p:spPr>
          <a:xfrm>
            <a:off x="1645920" y="20340322"/>
            <a:ext cx="7680960" cy="1168400"/>
          </a:xfrm>
          <a:prstGeom prst="rect">
            <a:avLst/>
          </a:prstGeom>
          <a:noFill/>
          <a:ln>
            <a:noFill/>
          </a:ln>
        </p:spPr>
        <p:txBody>
          <a:bodyPr spcFirstLastPara="1" wrap="square" lIns="313450" tIns="156725" rIns="313450" bIns="1567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11247120" y="20340322"/>
            <a:ext cx="10424160" cy="1168400"/>
          </a:xfrm>
          <a:prstGeom prst="rect">
            <a:avLst/>
          </a:prstGeom>
          <a:noFill/>
          <a:ln>
            <a:noFill/>
          </a:ln>
        </p:spPr>
        <p:txBody>
          <a:bodyPr spcFirstLastPara="1" wrap="square" lIns="313450" tIns="156725" rIns="313450" bIns="1567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23591520" y="20340322"/>
            <a:ext cx="7680960" cy="1168400"/>
          </a:xfrm>
          <a:prstGeom prst="rect">
            <a:avLst/>
          </a:prstGeom>
          <a:noFill/>
          <a:ln>
            <a:noFill/>
          </a:ln>
        </p:spPr>
        <p:txBody>
          <a:bodyPr spcFirstLastPara="1" wrap="square" lIns="313450" tIns="156725" rIns="313450" bIns="1567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6452237" y="15361920"/>
            <a:ext cx="19751040" cy="1813561"/>
          </a:xfrm>
          <a:prstGeom prst="rect">
            <a:avLst/>
          </a:prstGeom>
          <a:noFill/>
          <a:ln>
            <a:noFill/>
          </a:ln>
        </p:spPr>
        <p:txBody>
          <a:bodyPr spcFirstLastPara="1" wrap="square" lIns="313450" tIns="156725" rIns="313450" bIns="156725" anchor="b" anchorCtr="0">
            <a:normAutofit/>
          </a:bodyPr>
          <a:lstStyle>
            <a:lvl1pPr lvl="0" algn="l">
              <a:spcBef>
                <a:spcPts val="0"/>
              </a:spcBef>
              <a:spcAft>
                <a:spcPts val="0"/>
              </a:spcAft>
              <a:buClr>
                <a:schemeClr val="dk1"/>
              </a:buClr>
              <a:buSzPts val="6900"/>
              <a:buFont typeface="Calibri"/>
              <a:buNone/>
              <a:defRPr sz="69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6452237" y="1960880"/>
            <a:ext cx="19751040" cy="13167360"/>
          </a:xfrm>
          <a:prstGeom prst="rect">
            <a:avLst/>
          </a:prstGeom>
          <a:noFill/>
          <a:ln>
            <a:noFill/>
          </a:ln>
        </p:spPr>
      </p:sp>
      <p:sp>
        <p:nvSpPr>
          <p:cNvPr id="64" name="Google Shape;64;p10"/>
          <p:cNvSpPr txBox="1">
            <a:spLocks noGrp="1"/>
          </p:cNvSpPr>
          <p:nvPr>
            <p:ph type="body" idx="1"/>
          </p:nvPr>
        </p:nvSpPr>
        <p:spPr>
          <a:xfrm>
            <a:off x="6452237" y="17175481"/>
            <a:ext cx="19751040" cy="2575559"/>
          </a:xfrm>
          <a:prstGeom prst="rect">
            <a:avLst/>
          </a:prstGeom>
          <a:noFill/>
          <a:ln>
            <a:noFill/>
          </a:ln>
        </p:spPr>
        <p:txBody>
          <a:bodyPr spcFirstLastPara="1" wrap="square" lIns="313450" tIns="156725" rIns="313450" bIns="156725" anchor="t" anchorCtr="0">
            <a:normAutofit/>
          </a:bodyPr>
          <a:lstStyle>
            <a:lvl1pPr marL="457200" lvl="0" indent="-228600" algn="l">
              <a:spcBef>
                <a:spcPts val="960"/>
              </a:spcBef>
              <a:spcAft>
                <a:spcPts val="0"/>
              </a:spcAft>
              <a:buClr>
                <a:schemeClr val="dk1"/>
              </a:buClr>
              <a:buSzPts val="4800"/>
              <a:buNone/>
              <a:defRPr sz="4800"/>
            </a:lvl1pPr>
            <a:lvl2pPr marL="914400" lvl="1" indent="-228600" algn="l">
              <a:spcBef>
                <a:spcPts val="820"/>
              </a:spcBef>
              <a:spcAft>
                <a:spcPts val="0"/>
              </a:spcAft>
              <a:buClr>
                <a:schemeClr val="dk1"/>
              </a:buClr>
              <a:buSzPts val="4100"/>
              <a:buNone/>
              <a:defRPr sz="4100"/>
            </a:lvl2pPr>
            <a:lvl3pPr marL="1371600" lvl="2" indent="-228600" algn="l">
              <a:spcBef>
                <a:spcPts val="680"/>
              </a:spcBef>
              <a:spcAft>
                <a:spcPts val="0"/>
              </a:spcAft>
              <a:buClr>
                <a:schemeClr val="dk1"/>
              </a:buClr>
              <a:buSzPts val="3400"/>
              <a:buNone/>
              <a:defRPr sz="3400"/>
            </a:lvl3pPr>
            <a:lvl4pPr marL="1828800" lvl="3" indent="-228600" algn="l">
              <a:spcBef>
                <a:spcPts val="620"/>
              </a:spcBef>
              <a:spcAft>
                <a:spcPts val="0"/>
              </a:spcAft>
              <a:buClr>
                <a:schemeClr val="dk1"/>
              </a:buClr>
              <a:buSzPts val="3100"/>
              <a:buNone/>
              <a:defRPr sz="3100"/>
            </a:lvl4pPr>
            <a:lvl5pPr marL="2286000" lvl="4" indent="-228600" algn="l">
              <a:spcBef>
                <a:spcPts val="620"/>
              </a:spcBef>
              <a:spcAft>
                <a:spcPts val="0"/>
              </a:spcAft>
              <a:buClr>
                <a:schemeClr val="dk1"/>
              </a:buClr>
              <a:buSzPts val="3100"/>
              <a:buNone/>
              <a:defRPr sz="3100"/>
            </a:lvl5pPr>
            <a:lvl6pPr marL="2743200" lvl="5" indent="-228600" algn="l">
              <a:spcBef>
                <a:spcPts val="620"/>
              </a:spcBef>
              <a:spcAft>
                <a:spcPts val="0"/>
              </a:spcAft>
              <a:buClr>
                <a:schemeClr val="dk1"/>
              </a:buClr>
              <a:buSzPts val="3100"/>
              <a:buNone/>
              <a:defRPr sz="3100"/>
            </a:lvl6pPr>
            <a:lvl7pPr marL="3200400" lvl="6" indent="-228600" algn="l">
              <a:spcBef>
                <a:spcPts val="620"/>
              </a:spcBef>
              <a:spcAft>
                <a:spcPts val="0"/>
              </a:spcAft>
              <a:buClr>
                <a:schemeClr val="dk1"/>
              </a:buClr>
              <a:buSzPts val="3100"/>
              <a:buNone/>
              <a:defRPr sz="3100"/>
            </a:lvl7pPr>
            <a:lvl8pPr marL="3657600" lvl="7" indent="-228600" algn="l">
              <a:spcBef>
                <a:spcPts val="620"/>
              </a:spcBef>
              <a:spcAft>
                <a:spcPts val="0"/>
              </a:spcAft>
              <a:buClr>
                <a:schemeClr val="dk1"/>
              </a:buClr>
              <a:buSzPts val="3100"/>
              <a:buNone/>
              <a:defRPr sz="3100"/>
            </a:lvl8pPr>
            <a:lvl9pPr marL="4114800" lvl="8" indent="-228600" algn="l">
              <a:spcBef>
                <a:spcPts val="620"/>
              </a:spcBef>
              <a:spcAft>
                <a:spcPts val="0"/>
              </a:spcAft>
              <a:buClr>
                <a:schemeClr val="dk1"/>
              </a:buClr>
              <a:buSzPts val="3100"/>
              <a:buNone/>
              <a:defRPr sz="3100"/>
            </a:lvl9pPr>
          </a:lstStyle>
          <a:p>
            <a:endParaRPr/>
          </a:p>
        </p:txBody>
      </p:sp>
      <p:sp>
        <p:nvSpPr>
          <p:cNvPr id="65" name="Google Shape;65;p10"/>
          <p:cNvSpPr txBox="1">
            <a:spLocks noGrp="1"/>
          </p:cNvSpPr>
          <p:nvPr>
            <p:ph type="dt" idx="10"/>
          </p:nvPr>
        </p:nvSpPr>
        <p:spPr>
          <a:xfrm>
            <a:off x="1645920" y="20340322"/>
            <a:ext cx="7680960" cy="1168400"/>
          </a:xfrm>
          <a:prstGeom prst="rect">
            <a:avLst/>
          </a:prstGeom>
          <a:noFill/>
          <a:ln>
            <a:noFill/>
          </a:ln>
        </p:spPr>
        <p:txBody>
          <a:bodyPr spcFirstLastPara="1" wrap="square" lIns="313450" tIns="156725" rIns="313450" bIns="1567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11247120" y="20340322"/>
            <a:ext cx="10424160" cy="1168400"/>
          </a:xfrm>
          <a:prstGeom prst="rect">
            <a:avLst/>
          </a:prstGeom>
          <a:noFill/>
          <a:ln>
            <a:noFill/>
          </a:ln>
        </p:spPr>
        <p:txBody>
          <a:bodyPr spcFirstLastPara="1" wrap="square" lIns="313450" tIns="156725" rIns="313450" bIns="1567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23591520" y="20340322"/>
            <a:ext cx="7680960" cy="1168400"/>
          </a:xfrm>
          <a:prstGeom prst="rect">
            <a:avLst/>
          </a:prstGeom>
          <a:noFill/>
          <a:ln>
            <a:noFill/>
          </a:ln>
        </p:spPr>
        <p:txBody>
          <a:bodyPr spcFirstLastPara="1" wrap="square" lIns="313450" tIns="156725" rIns="313450" bIns="1567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645920" y="878842"/>
            <a:ext cx="29626560" cy="3657600"/>
          </a:xfrm>
          <a:prstGeom prst="rect">
            <a:avLst/>
          </a:prstGeom>
          <a:noFill/>
          <a:ln>
            <a:noFill/>
          </a:ln>
        </p:spPr>
        <p:txBody>
          <a:bodyPr spcFirstLastPara="1" wrap="square" lIns="313450" tIns="156725" rIns="313450" bIns="156725" anchor="ctr" anchorCtr="0">
            <a:normAutofit/>
          </a:bodyPr>
          <a:lstStyle>
            <a:lvl1pPr marR="0" lvl="0" algn="ctr" rtl="0">
              <a:spcBef>
                <a:spcPts val="0"/>
              </a:spcBef>
              <a:spcAft>
                <a:spcPts val="0"/>
              </a:spcAft>
              <a:buClr>
                <a:schemeClr val="dk1"/>
              </a:buClr>
              <a:buSzPts val="15100"/>
              <a:buFont typeface="Calibri"/>
              <a:buNone/>
              <a:defRPr sz="151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1645920" y="5120642"/>
            <a:ext cx="29626560" cy="14483081"/>
          </a:xfrm>
          <a:prstGeom prst="rect">
            <a:avLst/>
          </a:prstGeom>
          <a:noFill/>
          <a:ln>
            <a:noFill/>
          </a:ln>
        </p:spPr>
        <p:txBody>
          <a:bodyPr spcFirstLastPara="1" wrap="square" lIns="313450" tIns="156725" rIns="313450" bIns="156725" anchor="t" anchorCtr="0">
            <a:normAutofit/>
          </a:bodyPr>
          <a:lstStyle>
            <a:lvl1pPr marL="457200" marR="0" lvl="0" indent="-927100" algn="l" rtl="0">
              <a:spcBef>
                <a:spcPts val="2200"/>
              </a:spcBef>
              <a:spcAft>
                <a:spcPts val="0"/>
              </a:spcAft>
              <a:buClr>
                <a:schemeClr val="dk1"/>
              </a:buClr>
              <a:buSzPts val="11000"/>
              <a:buFont typeface="Arial"/>
              <a:buChar char="•"/>
              <a:defRPr sz="11000" b="0" i="0" u="none" strike="noStrike" cap="none">
                <a:solidFill>
                  <a:schemeClr val="dk1"/>
                </a:solidFill>
                <a:latin typeface="Calibri"/>
                <a:ea typeface="Calibri"/>
                <a:cs typeface="Calibri"/>
                <a:sym typeface="Calibri"/>
              </a:defRPr>
            </a:lvl1pPr>
            <a:lvl2pPr marL="914400" marR="0" lvl="1"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2pPr>
            <a:lvl3pPr marL="1371600" marR="0" lvl="2" indent="-749300" algn="l" rtl="0">
              <a:spcBef>
                <a:spcPts val="1640"/>
              </a:spcBef>
              <a:spcAft>
                <a:spcPts val="0"/>
              </a:spcAft>
              <a:buClr>
                <a:schemeClr val="dk1"/>
              </a:buClr>
              <a:buSzPts val="8200"/>
              <a:buFont typeface="Arial"/>
              <a:buChar char="•"/>
              <a:defRPr sz="8200" b="0" i="0" u="none" strike="noStrike" cap="none">
                <a:solidFill>
                  <a:schemeClr val="dk1"/>
                </a:solidFill>
                <a:latin typeface="Calibri"/>
                <a:ea typeface="Calibri"/>
                <a:cs typeface="Calibri"/>
                <a:sym typeface="Calibri"/>
              </a:defRPr>
            </a:lvl3pPr>
            <a:lvl4pPr marL="1828800" marR="0" lvl="3"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4pPr>
            <a:lvl5pPr marL="2286000" marR="0" lvl="4"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5pPr>
            <a:lvl6pPr marL="2743200" marR="0" lvl="5"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6pPr>
            <a:lvl7pPr marL="3200400" marR="0" lvl="6"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7pPr>
            <a:lvl8pPr marL="3657600" marR="0" lvl="7"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8pPr>
            <a:lvl9pPr marL="4114800" marR="0" lvl="8"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1645920" y="20340322"/>
            <a:ext cx="7680960" cy="1168400"/>
          </a:xfrm>
          <a:prstGeom prst="rect">
            <a:avLst/>
          </a:prstGeom>
          <a:noFill/>
          <a:ln>
            <a:noFill/>
          </a:ln>
        </p:spPr>
        <p:txBody>
          <a:bodyPr spcFirstLastPara="1" wrap="square" lIns="313450" tIns="156725" rIns="313450" bIns="156725" anchor="ctr" anchorCtr="0">
            <a:noAutofit/>
          </a:bodyPr>
          <a:lstStyle>
            <a:lvl1pPr marR="0" lvl="0" algn="l" rtl="0">
              <a:spcBef>
                <a:spcPts val="0"/>
              </a:spcBef>
              <a:spcAft>
                <a:spcPts val="0"/>
              </a:spcAft>
              <a:buSzPts val="1400"/>
              <a:buNone/>
              <a:defRPr sz="41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11247120" y="20340322"/>
            <a:ext cx="10424160" cy="1168400"/>
          </a:xfrm>
          <a:prstGeom prst="rect">
            <a:avLst/>
          </a:prstGeom>
          <a:noFill/>
          <a:ln>
            <a:noFill/>
          </a:ln>
        </p:spPr>
        <p:txBody>
          <a:bodyPr spcFirstLastPara="1" wrap="square" lIns="313450" tIns="156725" rIns="313450" bIns="156725" anchor="ctr" anchorCtr="0">
            <a:noAutofit/>
          </a:bodyPr>
          <a:lstStyle>
            <a:lvl1pPr marR="0" lvl="0" algn="ctr" rtl="0">
              <a:spcBef>
                <a:spcPts val="0"/>
              </a:spcBef>
              <a:spcAft>
                <a:spcPts val="0"/>
              </a:spcAft>
              <a:buSzPts val="1400"/>
              <a:buNone/>
              <a:defRPr sz="41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23591520" y="20340322"/>
            <a:ext cx="7680960" cy="1168400"/>
          </a:xfrm>
          <a:prstGeom prst="rect">
            <a:avLst/>
          </a:prstGeom>
          <a:noFill/>
          <a:ln>
            <a:noFill/>
          </a:ln>
        </p:spPr>
        <p:txBody>
          <a:bodyPr spcFirstLastPara="1" wrap="square" lIns="313450" tIns="156725" rIns="313450" bIns="156725" anchor="ctr" anchorCtr="0">
            <a:noAutofit/>
          </a:bodyPr>
          <a:lstStyle>
            <a:lvl1pPr marL="0" marR="0" lvl="0" indent="0" algn="r" rtl="0">
              <a:spcBef>
                <a:spcPts val="0"/>
              </a:spcBef>
              <a:buNone/>
              <a:defRPr sz="4100" b="0" i="0" u="none" strike="noStrike" cap="none">
                <a:solidFill>
                  <a:srgbClr val="888888"/>
                </a:solidFill>
                <a:latin typeface="Calibri"/>
                <a:ea typeface="Calibri"/>
                <a:cs typeface="Calibri"/>
                <a:sym typeface="Calibri"/>
              </a:defRPr>
            </a:lvl1pPr>
            <a:lvl2pPr marL="0" marR="0" lvl="1" indent="0" algn="r" rtl="0">
              <a:spcBef>
                <a:spcPts val="0"/>
              </a:spcBef>
              <a:buNone/>
              <a:defRPr sz="4100" b="0" i="0" u="none" strike="noStrike" cap="none">
                <a:solidFill>
                  <a:srgbClr val="888888"/>
                </a:solidFill>
                <a:latin typeface="Calibri"/>
                <a:ea typeface="Calibri"/>
                <a:cs typeface="Calibri"/>
                <a:sym typeface="Calibri"/>
              </a:defRPr>
            </a:lvl2pPr>
            <a:lvl3pPr marL="0" marR="0" lvl="2" indent="0" algn="r" rtl="0">
              <a:spcBef>
                <a:spcPts val="0"/>
              </a:spcBef>
              <a:buNone/>
              <a:defRPr sz="4100" b="0" i="0" u="none" strike="noStrike" cap="none">
                <a:solidFill>
                  <a:srgbClr val="888888"/>
                </a:solidFill>
                <a:latin typeface="Calibri"/>
                <a:ea typeface="Calibri"/>
                <a:cs typeface="Calibri"/>
                <a:sym typeface="Calibri"/>
              </a:defRPr>
            </a:lvl3pPr>
            <a:lvl4pPr marL="0" marR="0" lvl="3" indent="0" algn="r" rtl="0">
              <a:spcBef>
                <a:spcPts val="0"/>
              </a:spcBef>
              <a:buNone/>
              <a:defRPr sz="4100" b="0" i="0" u="none" strike="noStrike" cap="none">
                <a:solidFill>
                  <a:srgbClr val="888888"/>
                </a:solidFill>
                <a:latin typeface="Calibri"/>
                <a:ea typeface="Calibri"/>
                <a:cs typeface="Calibri"/>
                <a:sym typeface="Calibri"/>
              </a:defRPr>
            </a:lvl4pPr>
            <a:lvl5pPr marL="0" marR="0" lvl="4" indent="0" algn="r" rtl="0">
              <a:spcBef>
                <a:spcPts val="0"/>
              </a:spcBef>
              <a:buNone/>
              <a:defRPr sz="4100" b="0" i="0" u="none" strike="noStrike" cap="none">
                <a:solidFill>
                  <a:srgbClr val="888888"/>
                </a:solidFill>
                <a:latin typeface="Calibri"/>
                <a:ea typeface="Calibri"/>
                <a:cs typeface="Calibri"/>
                <a:sym typeface="Calibri"/>
              </a:defRPr>
            </a:lvl5pPr>
            <a:lvl6pPr marL="0" marR="0" lvl="5" indent="0" algn="r" rtl="0">
              <a:spcBef>
                <a:spcPts val="0"/>
              </a:spcBef>
              <a:buNone/>
              <a:defRPr sz="4100" b="0" i="0" u="none" strike="noStrike" cap="none">
                <a:solidFill>
                  <a:srgbClr val="888888"/>
                </a:solidFill>
                <a:latin typeface="Calibri"/>
                <a:ea typeface="Calibri"/>
                <a:cs typeface="Calibri"/>
                <a:sym typeface="Calibri"/>
              </a:defRPr>
            </a:lvl6pPr>
            <a:lvl7pPr marL="0" marR="0" lvl="6" indent="0" algn="r" rtl="0">
              <a:spcBef>
                <a:spcPts val="0"/>
              </a:spcBef>
              <a:buNone/>
              <a:defRPr sz="4100" b="0" i="0" u="none" strike="noStrike" cap="none">
                <a:solidFill>
                  <a:srgbClr val="888888"/>
                </a:solidFill>
                <a:latin typeface="Calibri"/>
                <a:ea typeface="Calibri"/>
                <a:cs typeface="Calibri"/>
                <a:sym typeface="Calibri"/>
              </a:defRPr>
            </a:lvl7pPr>
            <a:lvl8pPr marL="0" marR="0" lvl="7" indent="0" algn="r" rtl="0">
              <a:spcBef>
                <a:spcPts val="0"/>
              </a:spcBef>
              <a:buNone/>
              <a:defRPr sz="4100" b="0" i="0" u="none" strike="noStrike" cap="none">
                <a:solidFill>
                  <a:srgbClr val="888888"/>
                </a:solidFill>
                <a:latin typeface="Calibri"/>
                <a:ea typeface="Calibri"/>
                <a:cs typeface="Calibri"/>
                <a:sym typeface="Calibri"/>
              </a:defRPr>
            </a:lvl8pPr>
            <a:lvl9pPr marL="0" marR="0" lvl="8" indent="0" algn="r" rtl="0">
              <a:spcBef>
                <a:spcPts val="0"/>
              </a:spcBef>
              <a:buNone/>
              <a:defRPr sz="4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4="http://schemas.microsoft.com/office/powerpoint/2010/main">
    <mc:Choice Requires="p14">
      <p:transition spd="slow" p14:dur="25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jpg"/><Relationship Id="rId7" Type="http://schemas.openxmlformats.org/officeDocument/2006/relationships/image" Target="../media/image5.png"/><Relationship Id="rId12" Type="http://schemas.openxmlformats.org/officeDocument/2006/relationships/image" Target="../media/image10.gif"/><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jpg"/><Relationship Id="rId15" Type="http://schemas.openxmlformats.org/officeDocument/2006/relationships/image" Target="../media/image13.jp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grpSp>
        <p:nvGrpSpPr>
          <p:cNvPr id="99" name="Google Shape;99;p14"/>
          <p:cNvGrpSpPr/>
          <p:nvPr/>
        </p:nvGrpSpPr>
        <p:grpSpPr>
          <a:xfrm>
            <a:off x="19793979" y="12345753"/>
            <a:ext cx="13124728" cy="9599852"/>
            <a:chOff x="152401" y="12038753"/>
            <a:chExt cx="11151001" cy="8110723"/>
          </a:xfrm>
        </p:grpSpPr>
        <p:pic>
          <p:nvPicPr>
            <p:cNvPr id="100" name="Google Shape;100;p14"/>
            <p:cNvPicPr preferRelativeResize="0"/>
            <p:nvPr/>
          </p:nvPicPr>
          <p:blipFill rotWithShape="1">
            <a:blip r:embed="rId3">
              <a:alphaModFix/>
            </a:blip>
            <a:srcRect b="19368"/>
            <a:stretch/>
          </p:blipFill>
          <p:spPr>
            <a:xfrm flipH="1">
              <a:off x="5727890" y="12038753"/>
              <a:ext cx="5575512" cy="8110723"/>
            </a:xfrm>
            <a:prstGeom prst="rect">
              <a:avLst/>
            </a:prstGeom>
            <a:noFill/>
            <a:ln>
              <a:noFill/>
            </a:ln>
          </p:spPr>
        </p:pic>
        <p:pic>
          <p:nvPicPr>
            <p:cNvPr id="101" name="Google Shape;101;p14"/>
            <p:cNvPicPr preferRelativeResize="0"/>
            <p:nvPr/>
          </p:nvPicPr>
          <p:blipFill rotWithShape="1">
            <a:blip r:embed="rId3">
              <a:alphaModFix/>
            </a:blip>
            <a:srcRect b="19368"/>
            <a:stretch/>
          </p:blipFill>
          <p:spPr>
            <a:xfrm>
              <a:off x="152401" y="12038754"/>
              <a:ext cx="5575491" cy="8110723"/>
            </a:xfrm>
            <a:prstGeom prst="rect">
              <a:avLst/>
            </a:prstGeom>
            <a:noFill/>
            <a:ln>
              <a:noFill/>
            </a:ln>
          </p:spPr>
        </p:pic>
      </p:grpSp>
      <p:pic>
        <p:nvPicPr>
          <p:cNvPr id="102" name="Google Shape;102;p14" descr="Abstract modern architecture background. 3D rendering (Provided by Getty Images)"/>
          <p:cNvPicPr preferRelativeResize="0"/>
          <p:nvPr/>
        </p:nvPicPr>
        <p:blipFill>
          <a:blip r:embed="rId4">
            <a:alphaModFix/>
          </a:blip>
          <a:stretch>
            <a:fillRect/>
          </a:stretch>
        </p:blipFill>
        <p:spPr>
          <a:xfrm>
            <a:off x="19720000" y="4083000"/>
            <a:ext cx="13198403" cy="8276402"/>
          </a:xfrm>
          <a:prstGeom prst="rect">
            <a:avLst/>
          </a:prstGeom>
          <a:noFill/>
          <a:ln>
            <a:noFill/>
          </a:ln>
        </p:spPr>
      </p:pic>
      <p:pic>
        <p:nvPicPr>
          <p:cNvPr id="103" name="Google Shape;103;p14"/>
          <p:cNvPicPr preferRelativeResize="0"/>
          <p:nvPr/>
        </p:nvPicPr>
        <p:blipFill>
          <a:blip r:embed="rId3">
            <a:alphaModFix/>
          </a:blip>
          <a:stretch>
            <a:fillRect/>
          </a:stretch>
        </p:blipFill>
        <p:spPr>
          <a:xfrm flipH="1">
            <a:off x="9900624" y="4083000"/>
            <a:ext cx="9900651" cy="17862602"/>
          </a:xfrm>
          <a:prstGeom prst="rect">
            <a:avLst/>
          </a:prstGeom>
          <a:noFill/>
          <a:ln>
            <a:noFill/>
          </a:ln>
        </p:spPr>
      </p:pic>
      <p:sp>
        <p:nvSpPr>
          <p:cNvPr id="104" name="Google Shape;104;p14"/>
          <p:cNvSpPr txBox="1"/>
          <p:nvPr/>
        </p:nvSpPr>
        <p:spPr>
          <a:xfrm>
            <a:off x="27028238" y="17538900"/>
            <a:ext cx="5447400" cy="3856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lnSpc>
                <a:spcPct val="75000"/>
              </a:lnSpc>
              <a:spcBef>
                <a:spcPts val="0"/>
              </a:spcBef>
              <a:spcAft>
                <a:spcPts val="0"/>
              </a:spcAft>
              <a:buClr>
                <a:schemeClr val="dk1"/>
              </a:buClr>
              <a:buSzPts val="1100"/>
              <a:buFont typeface="Arial"/>
              <a:buNone/>
            </a:pPr>
            <a:endParaRPr sz="2400" b="1" u="sng">
              <a:solidFill>
                <a:schemeClr val="dk1"/>
              </a:solidFill>
              <a:latin typeface="Calibri"/>
              <a:ea typeface="Calibri"/>
              <a:cs typeface="Calibri"/>
              <a:sym typeface="Calibri"/>
            </a:endParaRPr>
          </a:p>
        </p:txBody>
      </p:sp>
      <p:pic>
        <p:nvPicPr>
          <p:cNvPr id="105" name="Google Shape;105;p14"/>
          <p:cNvPicPr preferRelativeResize="0"/>
          <p:nvPr/>
        </p:nvPicPr>
        <p:blipFill>
          <a:blip r:embed="rId3">
            <a:alphaModFix/>
          </a:blip>
          <a:stretch>
            <a:fillRect/>
          </a:stretch>
        </p:blipFill>
        <p:spPr>
          <a:xfrm>
            <a:off x="0" y="4083000"/>
            <a:ext cx="9900624" cy="17862602"/>
          </a:xfrm>
          <a:prstGeom prst="rect">
            <a:avLst/>
          </a:prstGeom>
          <a:noFill/>
          <a:ln>
            <a:noFill/>
          </a:ln>
        </p:spPr>
      </p:pic>
      <p:sp>
        <p:nvSpPr>
          <p:cNvPr id="106" name="Google Shape;106;p14"/>
          <p:cNvSpPr txBox="1"/>
          <p:nvPr/>
        </p:nvSpPr>
        <p:spPr>
          <a:xfrm>
            <a:off x="8554900" y="4373800"/>
            <a:ext cx="14257500" cy="71979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3000" b="1" u="sng">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3000" b="1" u="sng">
              <a:solidFill>
                <a:schemeClr val="dk1"/>
              </a:solidFill>
              <a:latin typeface="Calibri"/>
              <a:ea typeface="Calibri"/>
              <a:cs typeface="Calibri"/>
              <a:sym typeface="Calibri"/>
            </a:endParaRPr>
          </a:p>
          <a:p>
            <a:pPr marL="457200" lvl="0" indent="-419100" algn="l" rtl="0">
              <a:spcBef>
                <a:spcPts val="0"/>
              </a:spcBef>
              <a:spcAft>
                <a:spcPts val="0"/>
              </a:spcAft>
              <a:buClr>
                <a:schemeClr val="dk1"/>
              </a:buClr>
              <a:buSzPts val="3000"/>
              <a:buFont typeface="Calibri"/>
              <a:buChar char="●"/>
            </a:pPr>
            <a:r>
              <a:rPr lang="en-US" sz="3000">
                <a:solidFill>
                  <a:schemeClr val="dk1"/>
                </a:solidFill>
                <a:latin typeface="Calibri"/>
                <a:ea typeface="Calibri"/>
                <a:cs typeface="Calibri"/>
                <a:sym typeface="Calibri"/>
              </a:rPr>
              <a:t>Organisms adapt to their surroundings and evolve to ensure survival.</a:t>
            </a:r>
            <a:endParaRPr sz="3000">
              <a:solidFill>
                <a:schemeClr val="dk1"/>
              </a:solidFill>
              <a:latin typeface="Calibri"/>
              <a:ea typeface="Calibri"/>
              <a:cs typeface="Calibri"/>
              <a:sym typeface="Calibri"/>
            </a:endParaRPr>
          </a:p>
          <a:p>
            <a:pPr marL="457200" lvl="0" indent="-419100" algn="l" rtl="0">
              <a:spcBef>
                <a:spcPts val="0"/>
              </a:spcBef>
              <a:spcAft>
                <a:spcPts val="0"/>
              </a:spcAft>
              <a:buClr>
                <a:schemeClr val="dk1"/>
              </a:buClr>
              <a:buSzPts val="3000"/>
              <a:buFont typeface="Calibri"/>
              <a:buChar char="●"/>
            </a:pPr>
            <a:r>
              <a:rPr lang="en-US" sz="3000">
                <a:solidFill>
                  <a:schemeClr val="dk1"/>
                </a:solidFill>
                <a:latin typeface="Calibri"/>
                <a:ea typeface="Calibri"/>
                <a:cs typeface="Calibri"/>
                <a:sym typeface="Calibri"/>
              </a:rPr>
              <a:t>Ants occupying Long Island commonly consist of Acrobat, Carpenter, Little Black, Pavement, Pharaoh, Winter, and Odorous House ants (AEC, n.d.). </a:t>
            </a:r>
            <a:endParaRPr sz="3000">
              <a:solidFill>
                <a:schemeClr val="dk1"/>
              </a:solidFill>
              <a:latin typeface="Calibri"/>
              <a:ea typeface="Calibri"/>
              <a:cs typeface="Calibri"/>
              <a:sym typeface="Calibri"/>
            </a:endParaRPr>
          </a:p>
          <a:p>
            <a:pPr marL="457200" lvl="0" indent="-419100" algn="l" rtl="0">
              <a:spcBef>
                <a:spcPts val="0"/>
              </a:spcBef>
              <a:spcAft>
                <a:spcPts val="0"/>
              </a:spcAft>
              <a:buClr>
                <a:schemeClr val="dk1"/>
              </a:buClr>
              <a:buSzPts val="3000"/>
              <a:buFont typeface="Calibri"/>
              <a:buChar char="●"/>
            </a:pPr>
            <a:r>
              <a:rPr lang="en-US" sz="3000">
                <a:solidFill>
                  <a:schemeClr val="dk1"/>
                </a:solidFill>
                <a:latin typeface="Calibri"/>
                <a:ea typeface="Calibri"/>
                <a:cs typeface="Calibri"/>
                <a:sym typeface="Calibri"/>
              </a:rPr>
              <a:t>DNA Barcoding can assist in the identification of unknown species by matching purified, extracted DNA from cellular components of a specimen to a database of DNA sequences of known species from BLAST. </a:t>
            </a:r>
            <a:endParaRPr sz="3000">
              <a:solidFill>
                <a:schemeClr val="dk1"/>
              </a:solidFill>
              <a:latin typeface="Calibri"/>
              <a:ea typeface="Calibri"/>
              <a:cs typeface="Calibri"/>
              <a:sym typeface="Calibri"/>
            </a:endParaRPr>
          </a:p>
          <a:p>
            <a:pPr marL="457200" lvl="0" indent="-419100" algn="l" rtl="0">
              <a:spcBef>
                <a:spcPts val="0"/>
              </a:spcBef>
              <a:spcAft>
                <a:spcPts val="0"/>
              </a:spcAft>
              <a:buClr>
                <a:schemeClr val="dk1"/>
              </a:buClr>
              <a:buSzPts val="3000"/>
              <a:buFont typeface="Calibri"/>
              <a:buChar char="●"/>
            </a:pPr>
            <a:r>
              <a:rPr lang="en-US" sz="3000">
                <a:solidFill>
                  <a:schemeClr val="dk1"/>
                </a:solidFill>
                <a:latin typeface="Calibri"/>
                <a:ea typeface="Calibri"/>
                <a:cs typeface="Calibri"/>
                <a:sym typeface="Calibri"/>
              </a:rPr>
              <a:t>DNA Subway can generate phylogenetic analyses and provide simplified annotations and genomic workflows.  </a:t>
            </a:r>
            <a:endParaRPr sz="3000">
              <a:solidFill>
                <a:schemeClr val="dk1"/>
              </a:solidFill>
              <a:latin typeface="Calibri"/>
              <a:ea typeface="Calibri"/>
              <a:cs typeface="Calibri"/>
              <a:sym typeface="Calibri"/>
            </a:endParaRPr>
          </a:p>
          <a:p>
            <a:pPr marL="457200" lvl="0" indent="-419100" algn="l" rtl="0">
              <a:spcBef>
                <a:spcPts val="0"/>
              </a:spcBef>
              <a:spcAft>
                <a:spcPts val="0"/>
              </a:spcAft>
              <a:buClr>
                <a:schemeClr val="dk1"/>
              </a:buClr>
              <a:buSzPts val="3000"/>
              <a:buFont typeface="Calibri"/>
              <a:buChar char="●"/>
            </a:pPr>
            <a:r>
              <a:rPr lang="en-US" sz="3000">
                <a:solidFill>
                  <a:schemeClr val="dk1"/>
                </a:solidFill>
                <a:latin typeface="Calibri"/>
                <a:ea typeface="Calibri"/>
                <a:cs typeface="Calibri"/>
                <a:sym typeface="Calibri"/>
              </a:rPr>
              <a:t>When studying biodiversity, genetics is an important method of identification, and the DNA Barcoding process provides reliable and applicable results.</a:t>
            </a:r>
            <a:endParaRPr sz="3000">
              <a:solidFill>
                <a:schemeClr val="dk1"/>
              </a:solidFill>
              <a:latin typeface="Calibri"/>
              <a:ea typeface="Calibri"/>
              <a:cs typeface="Calibri"/>
              <a:sym typeface="Calibri"/>
            </a:endParaRPr>
          </a:p>
          <a:p>
            <a:pPr marL="914400" lvl="0" indent="0" algn="l" rtl="0">
              <a:spcBef>
                <a:spcPts val="0"/>
              </a:spcBef>
              <a:spcAft>
                <a:spcPts val="0"/>
              </a:spcAft>
              <a:buNone/>
            </a:pPr>
            <a:r>
              <a:rPr lang="en-US" sz="3000">
                <a:solidFill>
                  <a:schemeClr val="dk1"/>
                </a:solidFill>
                <a:latin typeface="Calibri"/>
                <a:ea typeface="Calibri"/>
                <a:cs typeface="Calibri"/>
                <a:sym typeface="Calibri"/>
              </a:rPr>
              <a:t>Our Goal: Biodiversity is an essential part of maintaining a healthy ecosystem, ensuring	 a stable environment.  By sequencing the gathered ant samples, use DNA Subway to identify the species within the courtyard to examine biodiversity.</a:t>
            </a:r>
            <a:endParaRPr sz="3000" baseline="30000">
              <a:solidFill>
                <a:schemeClr val="dk1"/>
              </a:solidFill>
              <a:latin typeface="Calibri"/>
              <a:ea typeface="Calibri"/>
              <a:cs typeface="Calibri"/>
              <a:sym typeface="Calibri"/>
            </a:endParaRPr>
          </a:p>
          <a:p>
            <a:pPr marL="0" lvl="0" indent="0" algn="l" rtl="0">
              <a:spcBef>
                <a:spcPts val="0"/>
              </a:spcBef>
              <a:spcAft>
                <a:spcPts val="0"/>
              </a:spcAft>
              <a:buNone/>
            </a:pPr>
            <a:endParaRPr sz="11000">
              <a:solidFill>
                <a:schemeClr val="dk1"/>
              </a:solidFill>
              <a:latin typeface="Calibri"/>
              <a:ea typeface="Calibri"/>
              <a:cs typeface="Calibri"/>
              <a:sym typeface="Calibri"/>
            </a:endParaRPr>
          </a:p>
        </p:txBody>
      </p:sp>
      <p:sp>
        <p:nvSpPr>
          <p:cNvPr id="107" name="Google Shape;107;p14"/>
          <p:cNvSpPr/>
          <p:nvPr/>
        </p:nvSpPr>
        <p:spPr>
          <a:xfrm>
            <a:off x="-25" y="-222600"/>
            <a:ext cx="32918400" cy="4305600"/>
          </a:xfrm>
          <a:prstGeom prst="rect">
            <a:avLst/>
          </a:prstGeom>
          <a:solidFill>
            <a:srgbClr val="FBB50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Calibri"/>
              <a:ea typeface="Calibri"/>
              <a:cs typeface="Calibri"/>
              <a:sym typeface="Calibri"/>
            </a:endParaRPr>
          </a:p>
        </p:txBody>
      </p:sp>
      <p:sp>
        <p:nvSpPr>
          <p:cNvPr id="108" name="Google Shape;108;p14"/>
          <p:cNvSpPr txBox="1"/>
          <p:nvPr/>
        </p:nvSpPr>
        <p:spPr>
          <a:xfrm>
            <a:off x="373075" y="5108275"/>
            <a:ext cx="7543800" cy="11316000"/>
          </a:xfrm>
          <a:prstGeom prst="rect">
            <a:avLst/>
          </a:prstGeom>
          <a:solidFill>
            <a:srgbClr val="FFFFFF"/>
          </a:solidFill>
          <a:ln>
            <a:noFill/>
          </a:ln>
        </p:spPr>
        <p:txBody>
          <a:bodyPr spcFirstLastPara="1" wrap="square" lIns="91425" tIns="91425" rIns="91425" bIns="91425" anchor="t" anchorCtr="0">
            <a:noAutofit/>
          </a:bodyPr>
          <a:lstStyle/>
          <a:p>
            <a:pPr marL="0" lvl="0" indent="457200" algn="l" rtl="0">
              <a:spcBef>
                <a:spcPts val="0"/>
              </a:spcBef>
              <a:spcAft>
                <a:spcPts val="0"/>
              </a:spcAft>
              <a:buClr>
                <a:schemeClr val="dk1"/>
              </a:buClr>
              <a:buSzPts val="1100"/>
              <a:buFont typeface="Arial"/>
              <a:buNone/>
            </a:pPr>
            <a:r>
              <a:rPr lang="en-US" sz="3000">
                <a:solidFill>
                  <a:schemeClr val="dk1"/>
                </a:solidFill>
                <a:latin typeface="Calibri"/>
                <a:ea typeface="Calibri"/>
                <a:cs typeface="Calibri"/>
                <a:sym typeface="Calibri"/>
              </a:rPr>
              <a:t>This laboratory examines biodiversity deduced from conducted sequences of DNA barcoding. It will investigate an ecosystem’s diversity within an enclosed environment; this data directly translates to the course studies for DNA and genetic decoding demonstrated in student studies, meant to understand those biological foundations. When dealing with insects such as ants, their unchanged small stature, minute differences in coloring and features, and multitude of possible species can make it difficult to match a specimen to a species based on purely visual evidence.  In this study, students sought out ant samples within the high school courtyard.  They were dug out and placed in sealed containers to be frozen; these samples will have DNA extracted and purified.  Once extracted, a PCR is conducted and gel electrophoresis is ran.  The DNA will be turned over to a laboratory to be sequenced, and the data will be used to identify species.  In submitting a variety of different samples, evidence of genetic diversity is an expected result after analysis in DNA Subway.</a:t>
            </a:r>
            <a:endParaRPr sz="11000">
              <a:solidFill>
                <a:schemeClr val="dk1"/>
              </a:solidFill>
              <a:latin typeface="Calibri"/>
              <a:ea typeface="Calibri"/>
              <a:cs typeface="Calibri"/>
              <a:sym typeface="Calibri"/>
            </a:endParaRPr>
          </a:p>
        </p:txBody>
      </p:sp>
      <p:sp>
        <p:nvSpPr>
          <p:cNvPr id="109" name="Google Shape;109;p14"/>
          <p:cNvSpPr txBox="1"/>
          <p:nvPr/>
        </p:nvSpPr>
        <p:spPr>
          <a:xfrm>
            <a:off x="6142945" y="-53662"/>
            <a:ext cx="20632500" cy="4505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5500" b="1">
                <a:solidFill>
                  <a:srgbClr val="FFFFFF"/>
                </a:solidFill>
                <a:latin typeface="Calibri"/>
                <a:ea typeface="Calibri"/>
                <a:cs typeface="Calibri"/>
                <a:sym typeface="Calibri"/>
              </a:rPr>
              <a:t>DNA Barcoding in Ant Species to Examine Biodiversity Within West Babylon Senior High’s Courtyard.</a:t>
            </a:r>
            <a:endParaRPr sz="5500" b="1">
              <a:solidFill>
                <a:srgbClr val="FFFFFF"/>
              </a:solidFill>
              <a:latin typeface="Calibri"/>
              <a:ea typeface="Calibri"/>
              <a:cs typeface="Calibri"/>
              <a:sym typeface="Calibri"/>
            </a:endParaRPr>
          </a:p>
          <a:p>
            <a:pPr marL="0" lvl="0" indent="0" algn="ctr" rtl="0">
              <a:spcBef>
                <a:spcPts val="0"/>
              </a:spcBef>
              <a:spcAft>
                <a:spcPts val="0"/>
              </a:spcAft>
              <a:buNone/>
            </a:pPr>
            <a:r>
              <a:rPr lang="en-US" sz="4000" b="1">
                <a:solidFill>
                  <a:srgbClr val="FFFFFF"/>
                </a:solidFill>
                <a:latin typeface="Calibri"/>
                <a:ea typeface="Calibri"/>
                <a:cs typeface="Calibri"/>
                <a:sym typeface="Calibri"/>
              </a:rPr>
              <a:t>Authors: Alec Apostolides, Kieran Flynn, Emily Piotrowski</a:t>
            </a:r>
            <a:endParaRPr sz="4000" b="1">
              <a:solidFill>
                <a:srgbClr val="FFFFFF"/>
              </a:solidFill>
              <a:latin typeface="Calibri"/>
              <a:ea typeface="Calibri"/>
              <a:cs typeface="Calibri"/>
              <a:sym typeface="Calibri"/>
            </a:endParaRPr>
          </a:p>
          <a:p>
            <a:pPr marL="0" lvl="0" indent="0" algn="ctr" rtl="0">
              <a:spcBef>
                <a:spcPts val="0"/>
              </a:spcBef>
              <a:spcAft>
                <a:spcPts val="0"/>
              </a:spcAft>
              <a:buNone/>
            </a:pPr>
            <a:r>
              <a:rPr lang="en-US" sz="4000" b="1">
                <a:solidFill>
                  <a:srgbClr val="FFFFFF"/>
                </a:solidFill>
                <a:latin typeface="Calibri"/>
                <a:ea typeface="Calibri"/>
                <a:cs typeface="Calibri"/>
                <a:sym typeface="Calibri"/>
              </a:rPr>
              <a:t>Mentor: Mrs. Durbin</a:t>
            </a:r>
            <a:endParaRPr sz="4000" b="1">
              <a:solidFill>
                <a:srgbClr val="FFFFFF"/>
              </a:solidFill>
              <a:latin typeface="Calibri"/>
              <a:ea typeface="Calibri"/>
              <a:cs typeface="Calibri"/>
              <a:sym typeface="Calibri"/>
            </a:endParaRPr>
          </a:p>
          <a:p>
            <a:pPr marL="0" lvl="0" indent="0" algn="ctr" rtl="0">
              <a:spcBef>
                <a:spcPts val="0"/>
              </a:spcBef>
              <a:spcAft>
                <a:spcPts val="0"/>
              </a:spcAft>
              <a:buNone/>
            </a:pPr>
            <a:r>
              <a:rPr lang="en-US" sz="4000" b="1">
                <a:solidFill>
                  <a:srgbClr val="FFFFFF"/>
                </a:solidFill>
                <a:latin typeface="Calibri"/>
                <a:ea typeface="Calibri"/>
                <a:cs typeface="Calibri"/>
                <a:sym typeface="Calibri"/>
              </a:rPr>
              <a:t>¹Cold Spring Harbor Research Center, </a:t>
            </a:r>
            <a:r>
              <a:rPr lang="en-US" sz="4000" b="1">
                <a:solidFill>
                  <a:schemeClr val="lt1"/>
                </a:solidFill>
                <a:latin typeface="Calibri"/>
                <a:ea typeface="Calibri"/>
                <a:cs typeface="Calibri"/>
                <a:sym typeface="Calibri"/>
              </a:rPr>
              <a:t>²</a:t>
            </a:r>
            <a:r>
              <a:rPr lang="en-US" sz="4000" b="1">
                <a:solidFill>
                  <a:srgbClr val="FFFFFF"/>
                </a:solidFill>
                <a:latin typeface="Calibri"/>
                <a:ea typeface="Calibri"/>
                <a:cs typeface="Calibri"/>
                <a:sym typeface="Calibri"/>
              </a:rPr>
              <a:t>West Babylon Senior High - AP Biology</a:t>
            </a:r>
            <a:endParaRPr sz="4000" b="1">
              <a:solidFill>
                <a:srgbClr val="FFFFFF"/>
              </a:solidFill>
              <a:latin typeface="Calibri"/>
              <a:ea typeface="Calibri"/>
              <a:cs typeface="Calibri"/>
              <a:sym typeface="Calibri"/>
            </a:endParaRPr>
          </a:p>
        </p:txBody>
      </p:sp>
      <p:pic>
        <p:nvPicPr>
          <p:cNvPr id="110" name="Google Shape;110;p14"/>
          <p:cNvPicPr preferRelativeResize="0"/>
          <p:nvPr/>
        </p:nvPicPr>
        <p:blipFill rotWithShape="1">
          <a:blip r:embed="rId5">
            <a:alphaModFix/>
          </a:blip>
          <a:srcRect/>
          <a:stretch/>
        </p:blipFill>
        <p:spPr>
          <a:xfrm>
            <a:off x="27745950" y="3017998"/>
            <a:ext cx="4546751" cy="839819"/>
          </a:xfrm>
          <a:prstGeom prst="rect">
            <a:avLst/>
          </a:prstGeom>
          <a:noFill/>
          <a:ln>
            <a:noFill/>
          </a:ln>
        </p:spPr>
      </p:pic>
      <p:sp>
        <p:nvSpPr>
          <p:cNvPr id="111" name="Google Shape;111;p14"/>
          <p:cNvSpPr/>
          <p:nvPr/>
        </p:nvSpPr>
        <p:spPr>
          <a:xfrm>
            <a:off x="1081249" y="342888"/>
            <a:ext cx="4546759" cy="3135175"/>
          </a:xfrm>
          <a:prstGeom prst="flowChartPunchedTape">
            <a:avLst/>
          </a:prstGeom>
          <a:solidFill>
            <a:srgbClr val="FFFFFF"/>
          </a:solidFill>
          <a:ln w="28575"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112" name="Google Shape;112;p14"/>
          <p:cNvPicPr preferRelativeResize="0"/>
          <p:nvPr/>
        </p:nvPicPr>
        <p:blipFill rotWithShape="1">
          <a:blip r:embed="rId6">
            <a:alphaModFix/>
          </a:blip>
          <a:srcRect/>
          <a:stretch/>
        </p:blipFill>
        <p:spPr>
          <a:xfrm>
            <a:off x="1333734" y="1094096"/>
            <a:ext cx="4041790" cy="1632777"/>
          </a:xfrm>
          <a:prstGeom prst="rect">
            <a:avLst/>
          </a:prstGeom>
          <a:noFill/>
          <a:ln>
            <a:noFill/>
          </a:ln>
        </p:spPr>
      </p:pic>
      <p:sp>
        <p:nvSpPr>
          <p:cNvPr id="113" name="Google Shape;113;p14"/>
          <p:cNvSpPr txBox="1"/>
          <p:nvPr/>
        </p:nvSpPr>
        <p:spPr>
          <a:xfrm>
            <a:off x="373075" y="4486475"/>
            <a:ext cx="7543800" cy="663000"/>
          </a:xfrm>
          <a:prstGeom prst="rect">
            <a:avLst/>
          </a:prstGeom>
          <a:solidFill>
            <a:srgbClr val="FFF2CC"/>
          </a:solidFill>
          <a:ln w="28575" cap="flat" cmpd="sng">
            <a:solidFill>
              <a:srgbClr val="FBB505"/>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sz="3500">
                <a:solidFill>
                  <a:schemeClr val="dk1"/>
                </a:solidFill>
                <a:latin typeface="Calibri"/>
                <a:ea typeface="Calibri"/>
                <a:cs typeface="Calibri"/>
                <a:sym typeface="Calibri"/>
              </a:rPr>
              <a:t>Abstract</a:t>
            </a:r>
            <a:endParaRPr sz="3500">
              <a:solidFill>
                <a:schemeClr val="dk1"/>
              </a:solidFill>
              <a:latin typeface="Calibri"/>
              <a:ea typeface="Calibri"/>
              <a:cs typeface="Calibri"/>
              <a:sym typeface="Calibri"/>
            </a:endParaRPr>
          </a:p>
        </p:txBody>
      </p:sp>
      <p:sp>
        <p:nvSpPr>
          <p:cNvPr id="114" name="Google Shape;114;p14"/>
          <p:cNvSpPr txBox="1"/>
          <p:nvPr/>
        </p:nvSpPr>
        <p:spPr>
          <a:xfrm>
            <a:off x="8554900" y="4373800"/>
            <a:ext cx="14292900" cy="663000"/>
          </a:xfrm>
          <a:prstGeom prst="rect">
            <a:avLst/>
          </a:prstGeom>
          <a:solidFill>
            <a:srgbClr val="FFF2CC"/>
          </a:solidFill>
          <a:ln w="28575" cap="flat" cmpd="sng">
            <a:solidFill>
              <a:srgbClr val="FBB505"/>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sz="3500">
                <a:solidFill>
                  <a:schemeClr val="dk1"/>
                </a:solidFill>
                <a:latin typeface="Calibri"/>
                <a:ea typeface="Calibri"/>
                <a:cs typeface="Calibri"/>
                <a:sym typeface="Calibri"/>
              </a:rPr>
              <a:t>Introduction</a:t>
            </a:r>
            <a:endParaRPr sz="3500">
              <a:solidFill>
                <a:schemeClr val="dk1"/>
              </a:solidFill>
              <a:latin typeface="Calibri"/>
              <a:ea typeface="Calibri"/>
              <a:cs typeface="Calibri"/>
              <a:sym typeface="Calibri"/>
            </a:endParaRPr>
          </a:p>
        </p:txBody>
      </p:sp>
      <p:sp>
        <p:nvSpPr>
          <p:cNvPr id="115" name="Google Shape;115;p14"/>
          <p:cNvSpPr txBox="1"/>
          <p:nvPr/>
        </p:nvSpPr>
        <p:spPr>
          <a:xfrm>
            <a:off x="8530300" y="12454850"/>
            <a:ext cx="14257500" cy="39693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0">
              <a:solidFill>
                <a:schemeClr val="dk1"/>
              </a:solidFill>
              <a:latin typeface="Calibri"/>
              <a:ea typeface="Calibri"/>
              <a:cs typeface="Calibri"/>
              <a:sym typeface="Calibri"/>
            </a:endParaRPr>
          </a:p>
        </p:txBody>
      </p:sp>
      <p:sp>
        <p:nvSpPr>
          <p:cNvPr id="116" name="Google Shape;116;p14"/>
          <p:cNvSpPr txBox="1"/>
          <p:nvPr/>
        </p:nvSpPr>
        <p:spPr>
          <a:xfrm>
            <a:off x="23401225" y="4334175"/>
            <a:ext cx="9074400" cy="120900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0">
              <a:solidFill>
                <a:schemeClr val="dk1"/>
              </a:solidFill>
              <a:latin typeface="Calibri"/>
              <a:ea typeface="Calibri"/>
              <a:cs typeface="Calibri"/>
              <a:sym typeface="Calibri"/>
            </a:endParaRPr>
          </a:p>
        </p:txBody>
      </p:sp>
      <p:sp>
        <p:nvSpPr>
          <p:cNvPr id="117" name="Google Shape;117;p14"/>
          <p:cNvSpPr txBox="1"/>
          <p:nvPr/>
        </p:nvSpPr>
        <p:spPr>
          <a:xfrm>
            <a:off x="8530300" y="11785363"/>
            <a:ext cx="14257500" cy="663000"/>
          </a:xfrm>
          <a:prstGeom prst="rect">
            <a:avLst/>
          </a:prstGeom>
          <a:solidFill>
            <a:srgbClr val="FFF2CC"/>
          </a:solidFill>
          <a:ln w="28575" cap="flat" cmpd="sng">
            <a:solidFill>
              <a:srgbClr val="FBB505"/>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sz="3500">
                <a:solidFill>
                  <a:schemeClr val="dk1"/>
                </a:solidFill>
                <a:latin typeface="Calibri"/>
                <a:ea typeface="Calibri"/>
                <a:cs typeface="Calibri"/>
                <a:sym typeface="Calibri"/>
              </a:rPr>
              <a:t>Methodology</a:t>
            </a:r>
            <a:endParaRPr sz="3500">
              <a:solidFill>
                <a:schemeClr val="dk1"/>
              </a:solidFill>
              <a:latin typeface="Calibri"/>
              <a:ea typeface="Calibri"/>
              <a:cs typeface="Calibri"/>
              <a:sym typeface="Calibri"/>
            </a:endParaRPr>
          </a:p>
        </p:txBody>
      </p:sp>
      <p:sp>
        <p:nvSpPr>
          <p:cNvPr id="118" name="Google Shape;118;p14"/>
          <p:cNvSpPr txBox="1"/>
          <p:nvPr/>
        </p:nvSpPr>
        <p:spPr>
          <a:xfrm>
            <a:off x="23401225" y="4287400"/>
            <a:ext cx="9074400" cy="749400"/>
          </a:xfrm>
          <a:prstGeom prst="rect">
            <a:avLst/>
          </a:prstGeom>
          <a:solidFill>
            <a:srgbClr val="FFF2CC"/>
          </a:solidFill>
          <a:ln w="28575" cap="flat" cmpd="sng">
            <a:solidFill>
              <a:srgbClr val="FBB505"/>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sz="3500">
                <a:solidFill>
                  <a:schemeClr val="dk1"/>
                </a:solidFill>
                <a:latin typeface="Calibri"/>
                <a:ea typeface="Calibri"/>
                <a:cs typeface="Calibri"/>
                <a:sym typeface="Calibri"/>
              </a:rPr>
              <a:t>Results</a:t>
            </a:r>
            <a:endParaRPr sz="3500">
              <a:solidFill>
                <a:schemeClr val="dk1"/>
              </a:solidFill>
              <a:latin typeface="Calibri"/>
              <a:ea typeface="Calibri"/>
              <a:cs typeface="Calibri"/>
              <a:sym typeface="Calibri"/>
            </a:endParaRPr>
          </a:p>
        </p:txBody>
      </p:sp>
      <p:sp>
        <p:nvSpPr>
          <p:cNvPr id="119" name="Google Shape;119;p14"/>
          <p:cNvSpPr txBox="1"/>
          <p:nvPr/>
        </p:nvSpPr>
        <p:spPr>
          <a:xfrm>
            <a:off x="373175" y="17336750"/>
            <a:ext cx="7543800" cy="39693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600">
              <a:solidFill>
                <a:schemeClr val="dk1"/>
              </a:solidFill>
              <a:latin typeface="Calibri"/>
              <a:ea typeface="Calibri"/>
              <a:cs typeface="Calibri"/>
              <a:sym typeface="Calibri"/>
            </a:endParaRPr>
          </a:p>
          <a:p>
            <a:pPr marL="0" lvl="0" indent="457200" algn="l" rtl="0">
              <a:spcBef>
                <a:spcPts val="0"/>
              </a:spcBef>
              <a:spcAft>
                <a:spcPts val="0"/>
              </a:spcAft>
              <a:buNone/>
            </a:pPr>
            <a:r>
              <a:rPr lang="en-US" sz="3000">
                <a:solidFill>
                  <a:schemeClr val="dk1"/>
                </a:solidFill>
                <a:latin typeface="Calibri"/>
                <a:ea typeface="Calibri"/>
                <a:cs typeface="Calibri"/>
                <a:sym typeface="Calibri"/>
              </a:rPr>
              <a:t>We would like to thank our teacher, Mrs. Andrea Durbin for her outstanding guidance during this laboratory. We would also like to thank Cold Spring Harbor Laboratories, Stony Brook University, and Brookhaven National Laboratory for their collaboration. </a:t>
            </a:r>
            <a:endParaRPr sz="3000">
              <a:solidFill>
                <a:schemeClr val="dk1"/>
              </a:solidFill>
              <a:latin typeface="Calibri"/>
              <a:ea typeface="Calibri"/>
              <a:cs typeface="Calibri"/>
              <a:sym typeface="Calibri"/>
            </a:endParaRPr>
          </a:p>
        </p:txBody>
      </p:sp>
      <p:sp>
        <p:nvSpPr>
          <p:cNvPr id="120" name="Google Shape;120;p14"/>
          <p:cNvSpPr txBox="1"/>
          <p:nvPr/>
        </p:nvSpPr>
        <p:spPr>
          <a:xfrm>
            <a:off x="373075" y="16814175"/>
            <a:ext cx="7543800" cy="663000"/>
          </a:xfrm>
          <a:prstGeom prst="rect">
            <a:avLst/>
          </a:prstGeom>
          <a:solidFill>
            <a:srgbClr val="FFF2CC"/>
          </a:solidFill>
          <a:ln w="28575" cap="flat" cmpd="sng">
            <a:solidFill>
              <a:srgbClr val="FBB505"/>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sz="3500">
                <a:solidFill>
                  <a:schemeClr val="dk1"/>
                </a:solidFill>
                <a:latin typeface="Calibri"/>
                <a:ea typeface="Calibri"/>
                <a:cs typeface="Calibri"/>
                <a:sym typeface="Calibri"/>
              </a:rPr>
              <a:t>Acknowledgments</a:t>
            </a:r>
            <a:endParaRPr sz="3500">
              <a:solidFill>
                <a:schemeClr val="dk1"/>
              </a:solidFill>
              <a:latin typeface="Calibri"/>
              <a:ea typeface="Calibri"/>
              <a:cs typeface="Calibri"/>
              <a:sym typeface="Calibri"/>
            </a:endParaRPr>
          </a:p>
        </p:txBody>
      </p:sp>
      <p:pic>
        <p:nvPicPr>
          <p:cNvPr id="121" name="Google Shape;121;p14"/>
          <p:cNvPicPr preferRelativeResize="0"/>
          <p:nvPr/>
        </p:nvPicPr>
        <p:blipFill rotWithShape="1">
          <a:blip r:embed="rId7">
            <a:alphaModFix amt="35000"/>
          </a:blip>
          <a:srcRect l="11064" t="29330" r="46580" b="29102"/>
          <a:stretch/>
        </p:blipFill>
        <p:spPr>
          <a:xfrm>
            <a:off x="24596751" y="940500"/>
            <a:ext cx="2735059" cy="2530251"/>
          </a:xfrm>
          <a:prstGeom prst="rect">
            <a:avLst/>
          </a:prstGeom>
          <a:noFill/>
          <a:ln>
            <a:noFill/>
          </a:ln>
        </p:spPr>
      </p:pic>
      <p:pic>
        <p:nvPicPr>
          <p:cNvPr id="122" name="Google Shape;122;p14"/>
          <p:cNvPicPr preferRelativeResize="0"/>
          <p:nvPr/>
        </p:nvPicPr>
        <p:blipFill rotWithShape="1">
          <a:blip r:embed="rId8">
            <a:alphaModFix amt="35000"/>
          </a:blip>
          <a:srcRect l="11064" t="29330" r="46580" b="29102"/>
          <a:stretch/>
        </p:blipFill>
        <p:spPr>
          <a:xfrm flipH="1">
            <a:off x="6098727" y="1094100"/>
            <a:ext cx="2735049" cy="2530251"/>
          </a:xfrm>
          <a:prstGeom prst="rect">
            <a:avLst/>
          </a:prstGeom>
          <a:noFill/>
          <a:ln>
            <a:noFill/>
          </a:ln>
        </p:spPr>
      </p:pic>
      <p:sp>
        <p:nvSpPr>
          <p:cNvPr id="123" name="Google Shape;123;p14"/>
          <p:cNvSpPr txBox="1"/>
          <p:nvPr/>
        </p:nvSpPr>
        <p:spPr>
          <a:xfrm>
            <a:off x="8650200" y="17449775"/>
            <a:ext cx="17778300" cy="3856500"/>
          </a:xfrm>
          <a:prstGeom prst="rect">
            <a:avLst/>
          </a:prstGeom>
          <a:solidFill>
            <a:srgbClr val="FFFFFF"/>
          </a:solidFill>
          <a:ln>
            <a:noFill/>
          </a:ln>
        </p:spPr>
        <p:txBody>
          <a:bodyPr spcFirstLastPara="1" wrap="square" lIns="91425" tIns="91425" rIns="91425" bIns="91425" anchor="t" anchorCtr="0">
            <a:noAutofit/>
          </a:bodyPr>
          <a:lstStyle/>
          <a:p>
            <a:pPr marL="457200" lvl="0" indent="0" algn="l" rtl="0">
              <a:spcBef>
                <a:spcPts val="0"/>
              </a:spcBef>
              <a:spcAft>
                <a:spcPts val="0"/>
              </a:spcAft>
              <a:buNone/>
            </a:pPr>
            <a:endParaRPr sz="2400">
              <a:solidFill>
                <a:schemeClr val="dk1"/>
              </a:solidFill>
              <a:latin typeface="Calibri"/>
              <a:ea typeface="Calibri"/>
              <a:cs typeface="Calibri"/>
              <a:sym typeface="Calibri"/>
            </a:endParaRPr>
          </a:p>
          <a:p>
            <a:pPr marL="457200" lvl="0" indent="-393700" algn="l" rtl="0">
              <a:spcBef>
                <a:spcPts val="0"/>
              </a:spcBef>
              <a:spcAft>
                <a:spcPts val="0"/>
              </a:spcAft>
              <a:buClr>
                <a:schemeClr val="dk1"/>
              </a:buClr>
              <a:buSzPts val="2600"/>
              <a:buFont typeface="Calibri"/>
              <a:buChar char="●"/>
            </a:pPr>
            <a:r>
              <a:rPr lang="en-US" sz="2600">
                <a:solidFill>
                  <a:schemeClr val="dk1"/>
                </a:solidFill>
                <a:latin typeface="Calibri"/>
                <a:ea typeface="Calibri"/>
                <a:cs typeface="Calibri"/>
                <a:sym typeface="Calibri"/>
              </a:rPr>
              <a:t>In our school courtyard, the species </a:t>
            </a:r>
            <a:r>
              <a:rPr lang="en-US" sz="2600" i="1">
                <a:solidFill>
                  <a:schemeClr val="dk1"/>
                </a:solidFill>
                <a:latin typeface="Calibri"/>
                <a:ea typeface="Calibri"/>
                <a:cs typeface="Calibri"/>
                <a:sym typeface="Calibri"/>
              </a:rPr>
              <a:t>Prenolepis imparis</a:t>
            </a:r>
            <a:r>
              <a:rPr lang="en-US" sz="2600">
                <a:solidFill>
                  <a:schemeClr val="dk1"/>
                </a:solidFill>
                <a:latin typeface="Calibri"/>
                <a:ea typeface="Calibri"/>
                <a:cs typeface="Calibri"/>
                <a:sym typeface="Calibri"/>
              </a:rPr>
              <a:t>, </a:t>
            </a:r>
            <a:r>
              <a:rPr lang="en-US" sz="2600" i="1">
                <a:solidFill>
                  <a:schemeClr val="dk1"/>
                </a:solidFill>
                <a:latin typeface="Calibri"/>
                <a:ea typeface="Calibri"/>
                <a:cs typeface="Calibri"/>
                <a:sym typeface="Calibri"/>
              </a:rPr>
              <a:t>Lasius niger</a:t>
            </a:r>
            <a:r>
              <a:rPr lang="en-US" sz="2600">
                <a:solidFill>
                  <a:schemeClr val="dk1"/>
                </a:solidFill>
                <a:latin typeface="Calibri"/>
                <a:ea typeface="Calibri"/>
                <a:cs typeface="Calibri"/>
                <a:sym typeface="Calibri"/>
              </a:rPr>
              <a:t>, and </a:t>
            </a:r>
            <a:r>
              <a:rPr lang="en-US" sz="2600" i="1">
                <a:solidFill>
                  <a:schemeClr val="dk1"/>
                </a:solidFill>
                <a:latin typeface="Calibri"/>
                <a:ea typeface="Calibri"/>
                <a:cs typeface="Calibri"/>
                <a:sym typeface="Calibri"/>
              </a:rPr>
              <a:t>Lasius neglectus</a:t>
            </a:r>
            <a:r>
              <a:rPr lang="en-US" sz="2600">
                <a:solidFill>
                  <a:schemeClr val="dk1"/>
                </a:solidFill>
                <a:latin typeface="Calibri"/>
                <a:ea typeface="Calibri"/>
                <a:cs typeface="Calibri"/>
                <a:sym typeface="Calibri"/>
              </a:rPr>
              <a:t> were able to be identified, proving biodiversity in the environment. </a:t>
            </a:r>
            <a:endParaRPr sz="2600">
              <a:solidFill>
                <a:schemeClr val="dk1"/>
              </a:solidFill>
              <a:latin typeface="Calibri"/>
              <a:ea typeface="Calibri"/>
              <a:cs typeface="Calibri"/>
              <a:sym typeface="Calibri"/>
            </a:endParaRPr>
          </a:p>
          <a:p>
            <a:pPr marL="457200" lvl="0" indent="-393700" algn="l" rtl="0">
              <a:spcBef>
                <a:spcPts val="0"/>
              </a:spcBef>
              <a:spcAft>
                <a:spcPts val="0"/>
              </a:spcAft>
              <a:buClr>
                <a:schemeClr val="dk1"/>
              </a:buClr>
              <a:buSzPts val="2600"/>
              <a:buFont typeface="Calibri"/>
              <a:buChar char="●"/>
            </a:pPr>
            <a:r>
              <a:rPr lang="en-US" sz="2600">
                <a:solidFill>
                  <a:schemeClr val="dk1"/>
                </a:solidFill>
                <a:latin typeface="Calibri"/>
                <a:ea typeface="Calibri"/>
                <a:cs typeface="Calibri"/>
                <a:sym typeface="Calibri"/>
              </a:rPr>
              <a:t>The species were identified successfully through the use of chelex DNA isolation and purification, PCR, gel electrophoresis, DNA subway, and the BLAST program. </a:t>
            </a:r>
            <a:endParaRPr sz="2600">
              <a:solidFill>
                <a:schemeClr val="dk1"/>
              </a:solidFill>
              <a:latin typeface="Calibri"/>
              <a:ea typeface="Calibri"/>
              <a:cs typeface="Calibri"/>
              <a:sym typeface="Calibri"/>
            </a:endParaRPr>
          </a:p>
          <a:p>
            <a:pPr marL="457200" lvl="0" indent="-393700" algn="l" rtl="0">
              <a:spcBef>
                <a:spcPts val="0"/>
              </a:spcBef>
              <a:spcAft>
                <a:spcPts val="0"/>
              </a:spcAft>
              <a:buClr>
                <a:schemeClr val="dk1"/>
              </a:buClr>
              <a:buSzPts val="2600"/>
              <a:buFont typeface="Calibri"/>
              <a:buChar char="●"/>
            </a:pPr>
            <a:r>
              <a:rPr lang="en-US" sz="2600">
                <a:solidFill>
                  <a:schemeClr val="dk1"/>
                </a:solidFill>
                <a:latin typeface="Calibri"/>
                <a:ea typeface="Calibri"/>
                <a:cs typeface="Calibri"/>
                <a:sym typeface="Calibri"/>
              </a:rPr>
              <a:t>The species </a:t>
            </a:r>
            <a:r>
              <a:rPr lang="en-US" sz="2600" i="1">
                <a:solidFill>
                  <a:schemeClr val="dk1"/>
                </a:solidFill>
                <a:latin typeface="Calibri"/>
                <a:ea typeface="Calibri"/>
                <a:cs typeface="Calibri"/>
                <a:sym typeface="Calibri"/>
              </a:rPr>
              <a:t>Lasius niger,</a:t>
            </a:r>
            <a:r>
              <a:rPr lang="en-US" sz="2600">
                <a:solidFill>
                  <a:schemeClr val="dk1"/>
                </a:solidFill>
                <a:latin typeface="Calibri"/>
                <a:ea typeface="Calibri"/>
                <a:cs typeface="Calibri"/>
                <a:sym typeface="Calibri"/>
              </a:rPr>
              <a:t> commonly known as the European black garden ant, was identified as a species not native to the Long Island area. </a:t>
            </a:r>
            <a:endParaRPr sz="2600">
              <a:solidFill>
                <a:schemeClr val="dk1"/>
              </a:solidFill>
              <a:latin typeface="Calibri"/>
              <a:ea typeface="Calibri"/>
              <a:cs typeface="Calibri"/>
              <a:sym typeface="Calibri"/>
            </a:endParaRPr>
          </a:p>
          <a:p>
            <a:pPr marL="457200" lvl="0" indent="-393700" algn="l" rtl="0">
              <a:spcBef>
                <a:spcPts val="0"/>
              </a:spcBef>
              <a:spcAft>
                <a:spcPts val="0"/>
              </a:spcAft>
              <a:buClr>
                <a:schemeClr val="dk1"/>
              </a:buClr>
              <a:buSzPts val="2600"/>
              <a:buFont typeface="Calibri"/>
              <a:buChar char="●"/>
            </a:pPr>
            <a:r>
              <a:rPr lang="en-US" sz="2600">
                <a:solidFill>
                  <a:schemeClr val="dk1"/>
                </a:solidFill>
                <a:latin typeface="Calibri"/>
                <a:ea typeface="Calibri"/>
                <a:cs typeface="Calibri"/>
                <a:sym typeface="Calibri"/>
              </a:rPr>
              <a:t>The species </a:t>
            </a:r>
            <a:r>
              <a:rPr lang="en-US" sz="2600" i="1">
                <a:solidFill>
                  <a:schemeClr val="dk1"/>
                </a:solidFill>
                <a:latin typeface="Calibri"/>
                <a:ea typeface="Calibri"/>
                <a:cs typeface="Calibri"/>
                <a:sym typeface="Calibri"/>
              </a:rPr>
              <a:t>Lasius neglectus</a:t>
            </a:r>
            <a:r>
              <a:rPr lang="en-US" sz="2600">
                <a:solidFill>
                  <a:schemeClr val="dk1"/>
                </a:solidFill>
                <a:latin typeface="Calibri"/>
                <a:ea typeface="Calibri"/>
                <a:cs typeface="Calibri"/>
                <a:sym typeface="Calibri"/>
              </a:rPr>
              <a:t>, commonly known as the Invasive black garden ant, was identified as highly aggressive and invasive to the Long Island area.</a:t>
            </a:r>
            <a:endParaRPr sz="2600">
              <a:solidFill>
                <a:schemeClr val="dk1"/>
              </a:solidFill>
              <a:latin typeface="Calibri"/>
              <a:ea typeface="Calibri"/>
              <a:cs typeface="Calibri"/>
              <a:sym typeface="Calibri"/>
            </a:endParaRPr>
          </a:p>
        </p:txBody>
      </p:sp>
      <p:sp>
        <p:nvSpPr>
          <p:cNvPr id="124" name="Google Shape;124;p14"/>
          <p:cNvSpPr txBox="1"/>
          <p:nvPr/>
        </p:nvSpPr>
        <p:spPr>
          <a:xfrm>
            <a:off x="8613325" y="16814175"/>
            <a:ext cx="17818800" cy="749400"/>
          </a:xfrm>
          <a:prstGeom prst="rect">
            <a:avLst/>
          </a:prstGeom>
          <a:solidFill>
            <a:srgbClr val="FFF2CC"/>
          </a:solidFill>
          <a:ln w="28575" cap="flat" cmpd="sng">
            <a:solidFill>
              <a:srgbClr val="FBB505"/>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sz="3500">
                <a:solidFill>
                  <a:schemeClr val="dk1"/>
                </a:solidFill>
                <a:latin typeface="Calibri"/>
                <a:ea typeface="Calibri"/>
                <a:cs typeface="Calibri"/>
                <a:sym typeface="Calibri"/>
              </a:rPr>
              <a:t>Discussion</a:t>
            </a:r>
            <a:endParaRPr sz="3500">
              <a:solidFill>
                <a:schemeClr val="dk1"/>
              </a:solidFill>
              <a:latin typeface="Calibri"/>
              <a:ea typeface="Calibri"/>
              <a:cs typeface="Calibri"/>
              <a:sym typeface="Calibri"/>
            </a:endParaRPr>
          </a:p>
        </p:txBody>
      </p:sp>
      <p:sp>
        <p:nvSpPr>
          <p:cNvPr id="125" name="Google Shape;125;p14"/>
          <p:cNvSpPr txBox="1"/>
          <p:nvPr/>
        </p:nvSpPr>
        <p:spPr>
          <a:xfrm>
            <a:off x="27028263" y="16900525"/>
            <a:ext cx="5447400" cy="663000"/>
          </a:xfrm>
          <a:prstGeom prst="rect">
            <a:avLst/>
          </a:prstGeom>
          <a:solidFill>
            <a:srgbClr val="FFF2CC"/>
          </a:solidFill>
          <a:ln w="28575" cap="flat" cmpd="sng">
            <a:solidFill>
              <a:srgbClr val="FBB505"/>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sz="3500">
                <a:solidFill>
                  <a:schemeClr val="dk1"/>
                </a:solidFill>
                <a:latin typeface="Calibri"/>
                <a:ea typeface="Calibri"/>
                <a:cs typeface="Calibri"/>
                <a:sym typeface="Calibri"/>
              </a:rPr>
              <a:t>References</a:t>
            </a:r>
            <a:endParaRPr sz="3500">
              <a:solidFill>
                <a:schemeClr val="dk1"/>
              </a:solidFill>
              <a:latin typeface="Calibri"/>
              <a:ea typeface="Calibri"/>
              <a:cs typeface="Calibri"/>
              <a:sym typeface="Calibri"/>
            </a:endParaRPr>
          </a:p>
        </p:txBody>
      </p:sp>
      <p:pic>
        <p:nvPicPr>
          <p:cNvPr id="126" name="Google Shape;126;p14"/>
          <p:cNvPicPr preferRelativeResize="0"/>
          <p:nvPr/>
        </p:nvPicPr>
        <p:blipFill rotWithShape="1">
          <a:blip r:embed="rId9">
            <a:alphaModFix/>
          </a:blip>
          <a:srcRect l="3689"/>
          <a:stretch/>
        </p:blipFill>
        <p:spPr>
          <a:xfrm>
            <a:off x="24141924" y="9420150"/>
            <a:ext cx="7593000" cy="2720194"/>
          </a:xfrm>
          <a:prstGeom prst="rect">
            <a:avLst/>
          </a:prstGeom>
          <a:noFill/>
          <a:ln>
            <a:noFill/>
          </a:ln>
        </p:spPr>
      </p:pic>
      <p:pic>
        <p:nvPicPr>
          <p:cNvPr id="127" name="Google Shape;127;p14"/>
          <p:cNvPicPr preferRelativeResize="0"/>
          <p:nvPr/>
        </p:nvPicPr>
        <p:blipFill rotWithShape="1">
          <a:blip r:embed="rId10">
            <a:alphaModFix/>
          </a:blip>
          <a:srcRect l="938" t="1470" r="1310" b="3055"/>
          <a:stretch/>
        </p:blipFill>
        <p:spPr>
          <a:xfrm>
            <a:off x="23854850" y="12971650"/>
            <a:ext cx="8437844" cy="2530250"/>
          </a:xfrm>
          <a:prstGeom prst="rect">
            <a:avLst/>
          </a:prstGeom>
          <a:noFill/>
          <a:ln>
            <a:noFill/>
          </a:ln>
        </p:spPr>
      </p:pic>
      <p:pic>
        <p:nvPicPr>
          <p:cNvPr id="128" name="Google Shape;128;p14"/>
          <p:cNvPicPr preferRelativeResize="0"/>
          <p:nvPr/>
        </p:nvPicPr>
        <p:blipFill rotWithShape="1">
          <a:blip r:embed="rId11">
            <a:alphaModFix/>
          </a:blip>
          <a:srcRect l="6090" t="45998" r="18908" b="7408"/>
          <a:stretch/>
        </p:blipFill>
        <p:spPr>
          <a:xfrm>
            <a:off x="24141925" y="6126413"/>
            <a:ext cx="7593000" cy="2711721"/>
          </a:xfrm>
          <a:prstGeom prst="rect">
            <a:avLst/>
          </a:prstGeom>
          <a:noFill/>
          <a:ln w="9525" cap="flat" cmpd="sng">
            <a:solidFill>
              <a:srgbClr val="000000"/>
            </a:solidFill>
            <a:prstDash val="solid"/>
            <a:miter lim="8000"/>
            <a:headEnd type="none" w="sm" len="sm"/>
            <a:tailEnd type="none" w="sm" len="sm"/>
          </a:ln>
        </p:spPr>
      </p:pic>
      <p:pic>
        <p:nvPicPr>
          <p:cNvPr id="129" name="Google Shape;129;p14" descr="a drawing of a cat with the word buh written above it (Provided by Tenor)"/>
          <p:cNvPicPr preferRelativeResize="0"/>
          <p:nvPr/>
        </p:nvPicPr>
        <p:blipFill>
          <a:blip r:embed="rId12">
            <a:alphaModFix amt="55000"/>
          </a:blip>
          <a:stretch>
            <a:fillRect/>
          </a:stretch>
        </p:blipFill>
        <p:spPr>
          <a:xfrm rot="-1287335">
            <a:off x="29244233" y="10647787"/>
            <a:ext cx="2881684" cy="2100527"/>
          </a:xfrm>
          <a:prstGeom prst="rect">
            <a:avLst/>
          </a:prstGeom>
          <a:noFill/>
          <a:ln>
            <a:noFill/>
          </a:ln>
        </p:spPr>
      </p:pic>
      <p:sp>
        <p:nvSpPr>
          <p:cNvPr id="130" name="Google Shape;130;p14"/>
          <p:cNvSpPr/>
          <p:nvPr/>
        </p:nvSpPr>
        <p:spPr>
          <a:xfrm>
            <a:off x="12301825" y="13800825"/>
            <a:ext cx="1700100" cy="1280100"/>
          </a:xfrm>
          <a:prstGeom prst="notchedRightArrow">
            <a:avLst>
              <a:gd name="adj1" fmla="val 50000"/>
              <a:gd name="adj2" fmla="val 50000"/>
            </a:avLst>
          </a:prstGeom>
          <a:solidFill>
            <a:srgbClr val="FBB505"/>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31" name="Google Shape;131;p14"/>
          <p:cNvSpPr/>
          <p:nvPr/>
        </p:nvSpPr>
        <p:spPr>
          <a:xfrm rot="10800000" flipH="1">
            <a:off x="13746650" y="12750225"/>
            <a:ext cx="3810000" cy="3381300"/>
          </a:xfrm>
          <a:prstGeom prst="verticalScroll">
            <a:avLst>
              <a:gd name="adj" fmla="val 12500"/>
            </a:avLst>
          </a:prstGeom>
          <a:solidFill>
            <a:srgbClr val="FBB505"/>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solidFill>
                <a:srgbClr val="FFFFFF"/>
              </a:solidFill>
              <a:latin typeface="Calibri"/>
              <a:ea typeface="Calibri"/>
              <a:cs typeface="Calibri"/>
              <a:sym typeface="Calibri"/>
            </a:endParaRPr>
          </a:p>
        </p:txBody>
      </p:sp>
      <p:sp>
        <p:nvSpPr>
          <p:cNvPr id="132" name="Google Shape;132;p14"/>
          <p:cNvSpPr/>
          <p:nvPr/>
        </p:nvSpPr>
        <p:spPr>
          <a:xfrm>
            <a:off x="17352150" y="13759275"/>
            <a:ext cx="1700100" cy="1363200"/>
          </a:xfrm>
          <a:prstGeom prst="notchedRightArrow">
            <a:avLst>
              <a:gd name="adj1" fmla="val 50000"/>
              <a:gd name="adj2" fmla="val 50000"/>
            </a:avLst>
          </a:prstGeom>
          <a:solidFill>
            <a:srgbClr val="FBB505"/>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33" name="Google Shape;133;p14"/>
          <p:cNvSpPr/>
          <p:nvPr/>
        </p:nvSpPr>
        <p:spPr>
          <a:xfrm rot="10800000" flipH="1">
            <a:off x="19052250" y="12750225"/>
            <a:ext cx="3718200" cy="3381300"/>
          </a:xfrm>
          <a:prstGeom prst="verticalScroll">
            <a:avLst>
              <a:gd name="adj" fmla="val 12500"/>
            </a:avLst>
          </a:prstGeom>
          <a:solidFill>
            <a:srgbClr val="FBB505"/>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solidFill>
                <a:srgbClr val="FFFFFF"/>
              </a:solidFill>
              <a:latin typeface="Calibri"/>
              <a:ea typeface="Calibri"/>
              <a:cs typeface="Calibri"/>
              <a:sym typeface="Calibri"/>
            </a:endParaRPr>
          </a:p>
        </p:txBody>
      </p:sp>
      <p:sp>
        <p:nvSpPr>
          <p:cNvPr id="134" name="Google Shape;134;p14"/>
          <p:cNvSpPr/>
          <p:nvPr/>
        </p:nvSpPr>
        <p:spPr>
          <a:xfrm rot="10800000" flipH="1">
            <a:off x="8833775" y="12750225"/>
            <a:ext cx="3715800" cy="3381300"/>
          </a:xfrm>
          <a:prstGeom prst="verticalScroll">
            <a:avLst>
              <a:gd name="adj" fmla="val 12500"/>
            </a:avLst>
          </a:prstGeom>
          <a:solidFill>
            <a:srgbClr val="FBB505"/>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solidFill>
                <a:srgbClr val="FFFFFF"/>
              </a:solidFill>
              <a:latin typeface="Calibri"/>
              <a:ea typeface="Calibri"/>
              <a:cs typeface="Calibri"/>
              <a:sym typeface="Calibri"/>
            </a:endParaRPr>
          </a:p>
        </p:txBody>
      </p:sp>
      <p:pic>
        <p:nvPicPr>
          <p:cNvPr id="135" name="Google Shape;135;p14" title="qrcode_349985877_b4a913710fadc2e406e85a1d26861430.png"/>
          <p:cNvPicPr preferRelativeResize="0"/>
          <p:nvPr/>
        </p:nvPicPr>
        <p:blipFill rotWithShape="1">
          <a:blip r:embed="rId13">
            <a:alphaModFix/>
          </a:blip>
          <a:srcRect l="12195" t="12317" r="11253" b="13664"/>
          <a:stretch/>
        </p:blipFill>
        <p:spPr>
          <a:xfrm>
            <a:off x="28275838" y="18039875"/>
            <a:ext cx="2952225" cy="2854550"/>
          </a:xfrm>
          <a:prstGeom prst="rect">
            <a:avLst/>
          </a:prstGeom>
          <a:noFill/>
          <a:ln>
            <a:noFill/>
          </a:ln>
        </p:spPr>
      </p:pic>
      <p:sp>
        <p:nvSpPr>
          <p:cNvPr id="136" name="Google Shape;136;p14"/>
          <p:cNvSpPr txBox="1"/>
          <p:nvPr/>
        </p:nvSpPr>
        <p:spPr>
          <a:xfrm>
            <a:off x="9355000" y="12832900"/>
            <a:ext cx="2735100" cy="285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b="1">
                <a:solidFill>
                  <a:srgbClr val="FFFFFF"/>
                </a:solidFill>
                <a:latin typeface="Calibri"/>
                <a:ea typeface="Calibri"/>
                <a:cs typeface="Calibri"/>
                <a:sym typeface="Calibri"/>
              </a:rPr>
              <a:t>Collection:</a:t>
            </a:r>
            <a:endParaRPr sz="2400" b="1">
              <a:solidFill>
                <a:srgbClr val="FFFFFF"/>
              </a:solidFill>
              <a:latin typeface="Calibri"/>
              <a:ea typeface="Calibri"/>
              <a:cs typeface="Calibri"/>
              <a:sym typeface="Calibri"/>
            </a:endParaRPr>
          </a:p>
          <a:p>
            <a:pPr marL="0" lvl="0" indent="0" algn="l" rtl="0">
              <a:spcBef>
                <a:spcPts val="0"/>
              </a:spcBef>
              <a:spcAft>
                <a:spcPts val="0"/>
              </a:spcAft>
              <a:buNone/>
            </a:pPr>
            <a:r>
              <a:rPr lang="en-US" sz="2400">
                <a:solidFill>
                  <a:srgbClr val="FFFFFF"/>
                </a:solidFill>
                <a:latin typeface="Calibri"/>
                <a:ea typeface="Calibri"/>
                <a:cs typeface="Calibri"/>
                <a:sym typeface="Calibri"/>
              </a:rPr>
              <a:t>Hand collected samples from courtyard and placed into sealable tubes.</a:t>
            </a:r>
            <a:endParaRPr sz="2400">
              <a:solidFill>
                <a:srgbClr val="FFFFFF"/>
              </a:solidFill>
              <a:latin typeface="Calibri"/>
              <a:ea typeface="Calibri"/>
              <a:cs typeface="Calibri"/>
              <a:sym typeface="Calibri"/>
            </a:endParaRPr>
          </a:p>
        </p:txBody>
      </p:sp>
      <p:sp>
        <p:nvSpPr>
          <p:cNvPr id="137" name="Google Shape;137;p14"/>
          <p:cNvSpPr txBox="1"/>
          <p:nvPr/>
        </p:nvSpPr>
        <p:spPr>
          <a:xfrm>
            <a:off x="14266139" y="12765688"/>
            <a:ext cx="2821800" cy="285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b="1">
                <a:solidFill>
                  <a:srgbClr val="FFFFFF"/>
                </a:solidFill>
                <a:latin typeface="Calibri"/>
                <a:ea typeface="Calibri"/>
                <a:cs typeface="Calibri"/>
                <a:sym typeface="Calibri"/>
              </a:rPr>
              <a:t>Extraction &amp; PCR:</a:t>
            </a:r>
            <a:endParaRPr sz="2400" b="1">
              <a:solidFill>
                <a:srgbClr val="FFFFFF"/>
              </a:solidFill>
              <a:latin typeface="Calibri"/>
              <a:ea typeface="Calibri"/>
              <a:cs typeface="Calibri"/>
              <a:sym typeface="Calibri"/>
            </a:endParaRPr>
          </a:p>
          <a:p>
            <a:pPr marL="0" lvl="0" indent="0" algn="l" rtl="0">
              <a:spcBef>
                <a:spcPts val="0"/>
              </a:spcBef>
              <a:spcAft>
                <a:spcPts val="0"/>
              </a:spcAft>
              <a:buNone/>
            </a:pPr>
            <a:r>
              <a:rPr lang="en-US" sz="2400">
                <a:solidFill>
                  <a:srgbClr val="FFFFFF"/>
                </a:solidFill>
                <a:latin typeface="Calibri"/>
                <a:ea typeface="Calibri"/>
                <a:cs typeface="Calibri"/>
                <a:sym typeface="Calibri"/>
              </a:rPr>
              <a:t>Samples were purified and isolated before being sent to the laboratory for a PCR.</a:t>
            </a:r>
            <a:endParaRPr sz="2400">
              <a:solidFill>
                <a:srgbClr val="FFFFFF"/>
              </a:solidFill>
              <a:latin typeface="Calibri"/>
              <a:ea typeface="Calibri"/>
              <a:cs typeface="Calibri"/>
              <a:sym typeface="Calibri"/>
            </a:endParaRPr>
          </a:p>
        </p:txBody>
      </p:sp>
      <p:sp>
        <p:nvSpPr>
          <p:cNvPr id="138" name="Google Shape;138;p14"/>
          <p:cNvSpPr txBox="1"/>
          <p:nvPr/>
        </p:nvSpPr>
        <p:spPr>
          <a:xfrm>
            <a:off x="19503864" y="12662038"/>
            <a:ext cx="2952300" cy="285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b="1">
                <a:solidFill>
                  <a:srgbClr val="FFFFFF"/>
                </a:solidFill>
                <a:latin typeface="Calibri"/>
                <a:ea typeface="Calibri"/>
                <a:cs typeface="Calibri"/>
                <a:sym typeface="Calibri"/>
              </a:rPr>
              <a:t> Bioinformatics:</a:t>
            </a:r>
            <a:endParaRPr sz="2400" b="1">
              <a:solidFill>
                <a:srgbClr val="FFFFFF"/>
              </a:solidFill>
              <a:latin typeface="Calibri"/>
              <a:ea typeface="Calibri"/>
              <a:cs typeface="Calibri"/>
              <a:sym typeface="Calibri"/>
            </a:endParaRPr>
          </a:p>
          <a:p>
            <a:pPr marL="0" lvl="0" indent="0" algn="l" rtl="0">
              <a:spcBef>
                <a:spcPts val="0"/>
              </a:spcBef>
              <a:spcAft>
                <a:spcPts val="0"/>
              </a:spcAft>
              <a:buNone/>
            </a:pPr>
            <a:r>
              <a:rPr lang="en-US" sz="2400">
                <a:solidFill>
                  <a:srgbClr val="FFFFFF"/>
                </a:solidFill>
                <a:latin typeface="Calibri"/>
                <a:ea typeface="Calibri"/>
                <a:cs typeface="Calibri"/>
                <a:sym typeface="Calibri"/>
              </a:rPr>
              <a:t>After conducting gel electrophoresis to verify DNA collected, BLAST and DNA Subway were used to identify and analyze sequences.</a:t>
            </a:r>
            <a:endParaRPr sz="2400">
              <a:solidFill>
                <a:srgbClr val="FFFFFF"/>
              </a:solidFill>
              <a:latin typeface="Calibri"/>
              <a:ea typeface="Calibri"/>
              <a:cs typeface="Calibri"/>
              <a:sym typeface="Calibri"/>
            </a:endParaRPr>
          </a:p>
        </p:txBody>
      </p:sp>
      <p:pic>
        <p:nvPicPr>
          <p:cNvPr id="139" name="Google Shape;139;p14" title="bff5d074d399bdfec6071e9168398406.jpg"/>
          <p:cNvPicPr preferRelativeResize="0"/>
          <p:nvPr/>
        </p:nvPicPr>
        <p:blipFill>
          <a:blip r:embed="rId14">
            <a:alphaModFix amt="55000"/>
          </a:blip>
          <a:stretch>
            <a:fillRect/>
          </a:stretch>
        </p:blipFill>
        <p:spPr>
          <a:xfrm>
            <a:off x="6276300" y="19854500"/>
            <a:ext cx="1280100" cy="1280100"/>
          </a:xfrm>
          <a:prstGeom prst="rect">
            <a:avLst/>
          </a:prstGeom>
          <a:noFill/>
          <a:ln>
            <a:noFill/>
          </a:ln>
        </p:spPr>
      </p:pic>
      <p:pic>
        <p:nvPicPr>
          <p:cNvPr id="140" name="Google Shape;140;p14" descr="http://www.seplessons.org/files/SEPA_Signage.jpg"/>
          <p:cNvPicPr preferRelativeResize="0"/>
          <p:nvPr/>
        </p:nvPicPr>
        <p:blipFill rotWithShape="1">
          <a:blip r:embed="rId15">
            <a:alphaModFix/>
          </a:blip>
          <a:srcRect/>
          <a:stretch/>
        </p:blipFill>
        <p:spPr>
          <a:xfrm>
            <a:off x="27745952" y="1902452"/>
            <a:ext cx="3822901" cy="890375"/>
          </a:xfrm>
          <a:prstGeom prst="rect">
            <a:avLst/>
          </a:prstGeom>
          <a:noFill/>
          <a:ln>
            <a:noFill/>
          </a:ln>
        </p:spPr>
      </p:pic>
      <p:pic>
        <p:nvPicPr>
          <p:cNvPr id="141" name="Google Shape;141;p14" descr="nih-logo.gif"/>
          <p:cNvPicPr preferRelativeResize="0"/>
          <p:nvPr/>
        </p:nvPicPr>
        <p:blipFill rotWithShape="1">
          <a:blip r:embed="rId16">
            <a:alphaModFix/>
          </a:blip>
          <a:srcRect/>
          <a:stretch/>
        </p:blipFill>
        <p:spPr>
          <a:xfrm>
            <a:off x="27745950" y="114887"/>
            <a:ext cx="1562375" cy="156237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599</Words>
  <Application>Microsoft Macintosh PowerPoint</Application>
  <PresentationFormat>Custom</PresentationFormat>
  <Paragraphs>33</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Andrea Durbin</cp:lastModifiedBy>
  <cp:revision>1</cp:revision>
  <dcterms:modified xsi:type="dcterms:W3CDTF">2026-05-27T23:49:01Z</dcterms:modified>
</cp:coreProperties>
</file>