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32918400" cy="219456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74"/>
  </p:normalViewPr>
  <p:slideViewPr>
    <p:cSldViewPr snapToGrid="0">
      <p:cViewPr>
        <p:scale>
          <a:sx n="32" d="100"/>
          <a:sy n="32" d="100"/>
        </p:scale>
        <p:origin x="1672" y="536"/>
      </p:cViewPr>
      <p:guideLst>
        <p:guide orient="horz" pos="18144"/>
        <p:guide orient="horz" pos="288"/>
        <p:guide pos="287"/>
        <p:guide pos="25055"/>
        <p:guide orient="horz" pos="13608"/>
        <p:guide orient="horz" pos="216"/>
        <p:guide pos="235"/>
        <p:guide pos="205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p1:notes"/>
          <p:cNvSpPr>
            <a:spLocks noGrp="1" noRot="1" noChangeAspect="1"/>
          </p:cNvSpPr>
          <p:nvPr>
            <p:ph type="sldImg" idx="2"/>
          </p:nvPr>
        </p:nvSpPr>
        <p:spPr>
          <a:xfrm>
            <a:off x="2643188" y="514350"/>
            <a:ext cx="3857625"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122150" y="3176853"/>
            <a:ext cx="30674100" cy="8757900"/>
          </a:xfrm>
          <a:prstGeom prst="rect">
            <a:avLst/>
          </a:prstGeom>
        </p:spPr>
        <p:txBody>
          <a:bodyPr spcFirstLastPara="1" wrap="square" lIns="349450" tIns="349450" rIns="349450" bIns="349450" anchor="b" anchorCtr="0">
            <a:normAutofit/>
          </a:bodyPr>
          <a:lstStyle>
            <a:lvl1pPr lvl="0" algn="ctr">
              <a:spcBef>
                <a:spcPts val="0"/>
              </a:spcBef>
              <a:spcAft>
                <a:spcPts val="0"/>
              </a:spcAft>
              <a:buSzPts val="19900"/>
              <a:buNone/>
              <a:defRPr sz="19900"/>
            </a:lvl1pPr>
            <a:lvl2pPr lvl="1" algn="ctr">
              <a:spcBef>
                <a:spcPts val="0"/>
              </a:spcBef>
              <a:spcAft>
                <a:spcPts val="0"/>
              </a:spcAft>
              <a:buSzPts val="19900"/>
              <a:buNone/>
              <a:defRPr sz="19900"/>
            </a:lvl2pPr>
            <a:lvl3pPr lvl="2" algn="ctr">
              <a:spcBef>
                <a:spcPts val="0"/>
              </a:spcBef>
              <a:spcAft>
                <a:spcPts val="0"/>
              </a:spcAft>
              <a:buSzPts val="19900"/>
              <a:buNone/>
              <a:defRPr sz="19900"/>
            </a:lvl3pPr>
            <a:lvl4pPr lvl="3" algn="ctr">
              <a:spcBef>
                <a:spcPts val="0"/>
              </a:spcBef>
              <a:spcAft>
                <a:spcPts val="0"/>
              </a:spcAft>
              <a:buSzPts val="19900"/>
              <a:buNone/>
              <a:defRPr sz="19900"/>
            </a:lvl4pPr>
            <a:lvl5pPr lvl="4" algn="ctr">
              <a:spcBef>
                <a:spcPts val="0"/>
              </a:spcBef>
              <a:spcAft>
                <a:spcPts val="0"/>
              </a:spcAft>
              <a:buSzPts val="19900"/>
              <a:buNone/>
              <a:defRPr sz="19900"/>
            </a:lvl5pPr>
            <a:lvl6pPr lvl="5" algn="ctr">
              <a:spcBef>
                <a:spcPts val="0"/>
              </a:spcBef>
              <a:spcAft>
                <a:spcPts val="0"/>
              </a:spcAft>
              <a:buSzPts val="19900"/>
              <a:buNone/>
              <a:defRPr sz="19900"/>
            </a:lvl6pPr>
            <a:lvl7pPr lvl="6" algn="ctr">
              <a:spcBef>
                <a:spcPts val="0"/>
              </a:spcBef>
              <a:spcAft>
                <a:spcPts val="0"/>
              </a:spcAft>
              <a:buSzPts val="19900"/>
              <a:buNone/>
              <a:defRPr sz="19900"/>
            </a:lvl7pPr>
            <a:lvl8pPr lvl="7" algn="ctr">
              <a:spcBef>
                <a:spcPts val="0"/>
              </a:spcBef>
              <a:spcAft>
                <a:spcPts val="0"/>
              </a:spcAft>
              <a:buSzPts val="19900"/>
              <a:buNone/>
              <a:defRPr sz="19900"/>
            </a:lvl8pPr>
            <a:lvl9pPr lvl="8" algn="ctr">
              <a:spcBef>
                <a:spcPts val="0"/>
              </a:spcBef>
              <a:spcAft>
                <a:spcPts val="0"/>
              </a:spcAft>
              <a:buSzPts val="19900"/>
              <a:buNone/>
              <a:defRPr sz="19900"/>
            </a:lvl9pPr>
          </a:lstStyle>
          <a:p>
            <a:endParaRPr/>
          </a:p>
        </p:txBody>
      </p:sp>
      <p:sp>
        <p:nvSpPr>
          <p:cNvPr id="11" name="Google Shape;11;p2"/>
          <p:cNvSpPr txBox="1">
            <a:spLocks noGrp="1"/>
          </p:cNvSpPr>
          <p:nvPr>
            <p:ph type="subTitle" idx="1"/>
          </p:nvPr>
        </p:nvSpPr>
        <p:spPr>
          <a:xfrm>
            <a:off x="1122120" y="12092267"/>
            <a:ext cx="30674100" cy="3381900"/>
          </a:xfrm>
          <a:prstGeom prst="rect">
            <a:avLst/>
          </a:prstGeom>
        </p:spPr>
        <p:txBody>
          <a:bodyPr spcFirstLastPara="1" wrap="square" lIns="349450" tIns="349450" rIns="349450" bIns="349450" anchor="t" anchorCtr="0">
            <a:normAutofit/>
          </a:bodyPr>
          <a:lstStyle>
            <a:lvl1pPr lvl="0" algn="ctr">
              <a:lnSpc>
                <a:spcPct val="100000"/>
              </a:lnSpc>
              <a:spcBef>
                <a:spcPts val="0"/>
              </a:spcBef>
              <a:spcAft>
                <a:spcPts val="0"/>
              </a:spcAft>
              <a:buSzPts val="10700"/>
              <a:buNone/>
              <a:defRPr sz="10700"/>
            </a:lvl1pPr>
            <a:lvl2pPr lvl="1" algn="ctr">
              <a:lnSpc>
                <a:spcPct val="100000"/>
              </a:lnSpc>
              <a:spcBef>
                <a:spcPts val="0"/>
              </a:spcBef>
              <a:spcAft>
                <a:spcPts val="0"/>
              </a:spcAft>
              <a:buSzPts val="10700"/>
              <a:buNone/>
              <a:defRPr sz="10700"/>
            </a:lvl2pPr>
            <a:lvl3pPr lvl="2" algn="ctr">
              <a:lnSpc>
                <a:spcPct val="100000"/>
              </a:lnSpc>
              <a:spcBef>
                <a:spcPts val="0"/>
              </a:spcBef>
              <a:spcAft>
                <a:spcPts val="0"/>
              </a:spcAft>
              <a:buSzPts val="10700"/>
              <a:buNone/>
              <a:defRPr sz="10700"/>
            </a:lvl3pPr>
            <a:lvl4pPr lvl="3" algn="ctr">
              <a:lnSpc>
                <a:spcPct val="100000"/>
              </a:lnSpc>
              <a:spcBef>
                <a:spcPts val="0"/>
              </a:spcBef>
              <a:spcAft>
                <a:spcPts val="0"/>
              </a:spcAft>
              <a:buSzPts val="10700"/>
              <a:buNone/>
              <a:defRPr sz="10700"/>
            </a:lvl4pPr>
            <a:lvl5pPr lvl="4" algn="ctr">
              <a:lnSpc>
                <a:spcPct val="100000"/>
              </a:lnSpc>
              <a:spcBef>
                <a:spcPts val="0"/>
              </a:spcBef>
              <a:spcAft>
                <a:spcPts val="0"/>
              </a:spcAft>
              <a:buSzPts val="10700"/>
              <a:buNone/>
              <a:defRPr sz="10700"/>
            </a:lvl5pPr>
            <a:lvl6pPr lvl="5" algn="ctr">
              <a:lnSpc>
                <a:spcPct val="100000"/>
              </a:lnSpc>
              <a:spcBef>
                <a:spcPts val="0"/>
              </a:spcBef>
              <a:spcAft>
                <a:spcPts val="0"/>
              </a:spcAft>
              <a:buSzPts val="10700"/>
              <a:buNone/>
              <a:defRPr sz="10700"/>
            </a:lvl6pPr>
            <a:lvl7pPr lvl="6" algn="ctr">
              <a:lnSpc>
                <a:spcPct val="100000"/>
              </a:lnSpc>
              <a:spcBef>
                <a:spcPts val="0"/>
              </a:spcBef>
              <a:spcAft>
                <a:spcPts val="0"/>
              </a:spcAft>
              <a:buSzPts val="10700"/>
              <a:buNone/>
              <a:defRPr sz="10700"/>
            </a:lvl7pPr>
            <a:lvl8pPr lvl="7" algn="ctr">
              <a:lnSpc>
                <a:spcPct val="100000"/>
              </a:lnSpc>
              <a:spcBef>
                <a:spcPts val="0"/>
              </a:spcBef>
              <a:spcAft>
                <a:spcPts val="0"/>
              </a:spcAft>
              <a:buSzPts val="10700"/>
              <a:buNone/>
              <a:defRPr sz="10700"/>
            </a:lvl8pPr>
            <a:lvl9pPr lvl="8" algn="ctr">
              <a:lnSpc>
                <a:spcPct val="100000"/>
              </a:lnSpc>
              <a:spcBef>
                <a:spcPts val="0"/>
              </a:spcBef>
              <a:spcAft>
                <a:spcPts val="0"/>
              </a:spcAft>
              <a:buSzPts val="10700"/>
              <a:buNone/>
              <a:defRPr sz="10700"/>
            </a:lvl9pPr>
          </a:lstStyle>
          <a:p>
            <a:endParaRPr/>
          </a:p>
        </p:txBody>
      </p:sp>
      <p:sp>
        <p:nvSpPr>
          <p:cNvPr id="12" name="Google Shape;12;p2"/>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122120" y="4719467"/>
            <a:ext cx="30674100" cy="8377500"/>
          </a:xfrm>
          <a:prstGeom prst="rect">
            <a:avLst/>
          </a:prstGeom>
        </p:spPr>
        <p:txBody>
          <a:bodyPr spcFirstLastPara="1" wrap="square" lIns="349450" tIns="349450" rIns="349450" bIns="349450" anchor="b" anchorCtr="0">
            <a:normAutofit/>
          </a:bodyPr>
          <a:lstStyle>
            <a:lvl1pPr lvl="0" algn="ctr">
              <a:spcBef>
                <a:spcPts val="0"/>
              </a:spcBef>
              <a:spcAft>
                <a:spcPts val="0"/>
              </a:spcAft>
              <a:buSzPts val="45900"/>
              <a:buNone/>
              <a:defRPr sz="45900"/>
            </a:lvl1pPr>
            <a:lvl2pPr lvl="1" algn="ctr">
              <a:spcBef>
                <a:spcPts val="0"/>
              </a:spcBef>
              <a:spcAft>
                <a:spcPts val="0"/>
              </a:spcAft>
              <a:buSzPts val="45900"/>
              <a:buNone/>
              <a:defRPr sz="45900"/>
            </a:lvl2pPr>
            <a:lvl3pPr lvl="2" algn="ctr">
              <a:spcBef>
                <a:spcPts val="0"/>
              </a:spcBef>
              <a:spcAft>
                <a:spcPts val="0"/>
              </a:spcAft>
              <a:buSzPts val="45900"/>
              <a:buNone/>
              <a:defRPr sz="45900"/>
            </a:lvl3pPr>
            <a:lvl4pPr lvl="3" algn="ctr">
              <a:spcBef>
                <a:spcPts val="0"/>
              </a:spcBef>
              <a:spcAft>
                <a:spcPts val="0"/>
              </a:spcAft>
              <a:buSzPts val="45900"/>
              <a:buNone/>
              <a:defRPr sz="45900"/>
            </a:lvl4pPr>
            <a:lvl5pPr lvl="4" algn="ctr">
              <a:spcBef>
                <a:spcPts val="0"/>
              </a:spcBef>
              <a:spcAft>
                <a:spcPts val="0"/>
              </a:spcAft>
              <a:buSzPts val="45900"/>
              <a:buNone/>
              <a:defRPr sz="45900"/>
            </a:lvl5pPr>
            <a:lvl6pPr lvl="5" algn="ctr">
              <a:spcBef>
                <a:spcPts val="0"/>
              </a:spcBef>
              <a:spcAft>
                <a:spcPts val="0"/>
              </a:spcAft>
              <a:buSzPts val="45900"/>
              <a:buNone/>
              <a:defRPr sz="45900"/>
            </a:lvl6pPr>
            <a:lvl7pPr lvl="6" algn="ctr">
              <a:spcBef>
                <a:spcPts val="0"/>
              </a:spcBef>
              <a:spcAft>
                <a:spcPts val="0"/>
              </a:spcAft>
              <a:buSzPts val="45900"/>
              <a:buNone/>
              <a:defRPr sz="45900"/>
            </a:lvl7pPr>
            <a:lvl8pPr lvl="7" algn="ctr">
              <a:spcBef>
                <a:spcPts val="0"/>
              </a:spcBef>
              <a:spcAft>
                <a:spcPts val="0"/>
              </a:spcAft>
              <a:buSzPts val="45900"/>
              <a:buNone/>
              <a:defRPr sz="45900"/>
            </a:lvl8pPr>
            <a:lvl9pPr lvl="8" algn="ctr">
              <a:spcBef>
                <a:spcPts val="0"/>
              </a:spcBef>
              <a:spcAft>
                <a:spcPts val="0"/>
              </a:spcAft>
              <a:buSzPts val="45900"/>
              <a:buNone/>
              <a:defRPr sz="45900"/>
            </a:lvl9pPr>
          </a:lstStyle>
          <a:p>
            <a:r>
              <a:t>xx%</a:t>
            </a:r>
          </a:p>
        </p:txBody>
      </p:sp>
      <p:sp>
        <p:nvSpPr>
          <p:cNvPr id="46" name="Google Shape;46;p11"/>
          <p:cNvSpPr txBox="1">
            <a:spLocks noGrp="1"/>
          </p:cNvSpPr>
          <p:nvPr>
            <p:ph type="body" idx="1"/>
          </p:nvPr>
        </p:nvSpPr>
        <p:spPr>
          <a:xfrm>
            <a:off x="1122120" y="13449493"/>
            <a:ext cx="30674100" cy="5550000"/>
          </a:xfrm>
          <a:prstGeom prst="rect">
            <a:avLst/>
          </a:prstGeom>
        </p:spPr>
        <p:txBody>
          <a:bodyPr spcFirstLastPara="1" wrap="square" lIns="349450" tIns="349450" rIns="349450" bIns="349450" anchor="t" anchorCtr="0">
            <a:normAutofit/>
          </a:bodyPr>
          <a:lstStyle>
            <a:lvl1pPr marL="457200" lvl="0" indent="-666750" algn="ctr">
              <a:spcBef>
                <a:spcPts val="0"/>
              </a:spcBef>
              <a:spcAft>
                <a:spcPts val="0"/>
              </a:spcAft>
              <a:buSzPts val="6900"/>
              <a:buChar char="●"/>
              <a:defRPr/>
            </a:lvl1pPr>
            <a:lvl2pPr marL="914400" lvl="1" indent="-571500" algn="ctr">
              <a:spcBef>
                <a:spcPts val="0"/>
              </a:spcBef>
              <a:spcAft>
                <a:spcPts val="0"/>
              </a:spcAft>
              <a:buSzPts val="5400"/>
              <a:buChar char="○"/>
              <a:defRPr/>
            </a:lvl2pPr>
            <a:lvl3pPr marL="1371600" lvl="2" indent="-571500" algn="ctr">
              <a:spcBef>
                <a:spcPts val="0"/>
              </a:spcBef>
              <a:spcAft>
                <a:spcPts val="0"/>
              </a:spcAft>
              <a:buSzPts val="5400"/>
              <a:buChar char="■"/>
              <a:defRPr/>
            </a:lvl3pPr>
            <a:lvl4pPr marL="1828800" lvl="3" indent="-571500" algn="ctr">
              <a:spcBef>
                <a:spcPts val="0"/>
              </a:spcBef>
              <a:spcAft>
                <a:spcPts val="0"/>
              </a:spcAft>
              <a:buSzPts val="5400"/>
              <a:buChar char="●"/>
              <a:defRPr/>
            </a:lvl4pPr>
            <a:lvl5pPr marL="2286000" lvl="4" indent="-571500" algn="ctr">
              <a:spcBef>
                <a:spcPts val="0"/>
              </a:spcBef>
              <a:spcAft>
                <a:spcPts val="0"/>
              </a:spcAft>
              <a:buSzPts val="5400"/>
              <a:buChar char="○"/>
              <a:defRPr/>
            </a:lvl5pPr>
            <a:lvl6pPr marL="2743200" lvl="5" indent="-571500" algn="ctr">
              <a:spcBef>
                <a:spcPts val="0"/>
              </a:spcBef>
              <a:spcAft>
                <a:spcPts val="0"/>
              </a:spcAft>
              <a:buSzPts val="5400"/>
              <a:buChar char="■"/>
              <a:defRPr/>
            </a:lvl6pPr>
            <a:lvl7pPr marL="3200400" lvl="6" indent="-571500" algn="ctr">
              <a:spcBef>
                <a:spcPts val="0"/>
              </a:spcBef>
              <a:spcAft>
                <a:spcPts val="0"/>
              </a:spcAft>
              <a:buSzPts val="5400"/>
              <a:buChar char="●"/>
              <a:defRPr/>
            </a:lvl7pPr>
            <a:lvl8pPr marL="3657600" lvl="7" indent="-571500" algn="ctr">
              <a:spcBef>
                <a:spcPts val="0"/>
              </a:spcBef>
              <a:spcAft>
                <a:spcPts val="0"/>
              </a:spcAft>
              <a:buSzPts val="5400"/>
              <a:buChar char="○"/>
              <a:defRPr/>
            </a:lvl8pPr>
            <a:lvl9pPr marL="4114800" lvl="8" indent="-571500" algn="ctr">
              <a:spcBef>
                <a:spcPts val="0"/>
              </a:spcBef>
              <a:spcAft>
                <a:spcPts val="0"/>
              </a:spcAft>
              <a:buSzPts val="5400"/>
              <a:buChar char="■"/>
              <a:defRPr/>
            </a:lvl9pPr>
          </a:lstStyle>
          <a:p>
            <a:endParaRPr/>
          </a:p>
        </p:txBody>
      </p:sp>
      <p:sp>
        <p:nvSpPr>
          <p:cNvPr id="47" name="Google Shape;47;p11"/>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122120" y="9176960"/>
            <a:ext cx="30674100" cy="3591600"/>
          </a:xfrm>
          <a:prstGeom prst="rect">
            <a:avLst/>
          </a:prstGeom>
        </p:spPr>
        <p:txBody>
          <a:bodyPr spcFirstLastPara="1" wrap="square" lIns="349450" tIns="349450" rIns="349450" bIns="349450" anchor="ctr" anchorCtr="0">
            <a:normAutofit/>
          </a:bodyPr>
          <a:lstStyle>
            <a:lvl1pPr lvl="0" algn="ctr">
              <a:spcBef>
                <a:spcPts val="0"/>
              </a:spcBef>
              <a:spcAft>
                <a:spcPts val="0"/>
              </a:spcAft>
              <a:buSzPts val="13800"/>
              <a:buNone/>
              <a:defRPr sz="13800"/>
            </a:lvl1pPr>
            <a:lvl2pPr lvl="1" algn="ctr">
              <a:spcBef>
                <a:spcPts val="0"/>
              </a:spcBef>
              <a:spcAft>
                <a:spcPts val="0"/>
              </a:spcAft>
              <a:buSzPts val="13800"/>
              <a:buNone/>
              <a:defRPr sz="13800"/>
            </a:lvl2pPr>
            <a:lvl3pPr lvl="2" algn="ctr">
              <a:spcBef>
                <a:spcPts val="0"/>
              </a:spcBef>
              <a:spcAft>
                <a:spcPts val="0"/>
              </a:spcAft>
              <a:buSzPts val="13800"/>
              <a:buNone/>
              <a:defRPr sz="13800"/>
            </a:lvl3pPr>
            <a:lvl4pPr lvl="3" algn="ctr">
              <a:spcBef>
                <a:spcPts val="0"/>
              </a:spcBef>
              <a:spcAft>
                <a:spcPts val="0"/>
              </a:spcAft>
              <a:buSzPts val="13800"/>
              <a:buNone/>
              <a:defRPr sz="13800"/>
            </a:lvl4pPr>
            <a:lvl5pPr lvl="4" algn="ctr">
              <a:spcBef>
                <a:spcPts val="0"/>
              </a:spcBef>
              <a:spcAft>
                <a:spcPts val="0"/>
              </a:spcAft>
              <a:buSzPts val="13800"/>
              <a:buNone/>
              <a:defRPr sz="13800"/>
            </a:lvl5pPr>
            <a:lvl6pPr lvl="5" algn="ctr">
              <a:spcBef>
                <a:spcPts val="0"/>
              </a:spcBef>
              <a:spcAft>
                <a:spcPts val="0"/>
              </a:spcAft>
              <a:buSzPts val="13800"/>
              <a:buNone/>
              <a:defRPr sz="13800"/>
            </a:lvl6pPr>
            <a:lvl7pPr lvl="6" algn="ctr">
              <a:spcBef>
                <a:spcPts val="0"/>
              </a:spcBef>
              <a:spcAft>
                <a:spcPts val="0"/>
              </a:spcAft>
              <a:buSzPts val="13800"/>
              <a:buNone/>
              <a:defRPr sz="13800"/>
            </a:lvl7pPr>
            <a:lvl8pPr lvl="7" algn="ctr">
              <a:spcBef>
                <a:spcPts val="0"/>
              </a:spcBef>
              <a:spcAft>
                <a:spcPts val="0"/>
              </a:spcAft>
              <a:buSzPts val="13800"/>
              <a:buNone/>
              <a:defRPr sz="13800"/>
            </a:lvl8pPr>
            <a:lvl9pPr lvl="8" algn="ctr">
              <a:spcBef>
                <a:spcPts val="0"/>
              </a:spcBef>
              <a:spcAft>
                <a:spcPts val="0"/>
              </a:spcAft>
              <a:buSzPts val="13800"/>
              <a:buNone/>
              <a:defRPr sz="13800"/>
            </a:lvl9pPr>
          </a:lstStyle>
          <a:p>
            <a:endParaRPr/>
          </a:p>
        </p:txBody>
      </p:sp>
      <p:sp>
        <p:nvSpPr>
          <p:cNvPr id="15" name="Google Shape;15;p3"/>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122120" y="1898773"/>
            <a:ext cx="30674100" cy="2443500"/>
          </a:xfrm>
          <a:prstGeom prst="rect">
            <a:avLst/>
          </a:prstGeom>
        </p:spPr>
        <p:txBody>
          <a:bodyPr spcFirstLastPara="1" wrap="square" lIns="349450" tIns="349450" rIns="349450" bIns="349450" anchor="t" anchorCtr="0">
            <a:normAutofit/>
          </a:bodyPr>
          <a:lstStyle>
            <a:lvl1pPr lvl="0">
              <a:spcBef>
                <a:spcPts val="0"/>
              </a:spcBef>
              <a:spcAft>
                <a:spcPts val="0"/>
              </a:spcAft>
              <a:buSzPts val="10700"/>
              <a:buNone/>
              <a:defRPr/>
            </a:lvl1pPr>
            <a:lvl2pPr lvl="1">
              <a:spcBef>
                <a:spcPts val="0"/>
              </a:spcBef>
              <a:spcAft>
                <a:spcPts val="0"/>
              </a:spcAft>
              <a:buSzPts val="10700"/>
              <a:buNone/>
              <a:defRPr/>
            </a:lvl2pPr>
            <a:lvl3pPr lvl="2">
              <a:spcBef>
                <a:spcPts val="0"/>
              </a:spcBef>
              <a:spcAft>
                <a:spcPts val="0"/>
              </a:spcAft>
              <a:buSzPts val="10700"/>
              <a:buNone/>
              <a:defRPr/>
            </a:lvl3pPr>
            <a:lvl4pPr lvl="3">
              <a:spcBef>
                <a:spcPts val="0"/>
              </a:spcBef>
              <a:spcAft>
                <a:spcPts val="0"/>
              </a:spcAft>
              <a:buSzPts val="10700"/>
              <a:buNone/>
              <a:defRPr/>
            </a:lvl4pPr>
            <a:lvl5pPr lvl="4">
              <a:spcBef>
                <a:spcPts val="0"/>
              </a:spcBef>
              <a:spcAft>
                <a:spcPts val="0"/>
              </a:spcAft>
              <a:buSzPts val="10700"/>
              <a:buNone/>
              <a:defRPr/>
            </a:lvl5pPr>
            <a:lvl6pPr lvl="5">
              <a:spcBef>
                <a:spcPts val="0"/>
              </a:spcBef>
              <a:spcAft>
                <a:spcPts val="0"/>
              </a:spcAft>
              <a:buSzPts val="10700"/>
              <a:buNone/>
              <a:defRPr/>
            </a:lvl6pPr>
            <a:lvl7pPr lvl="6">
              <a:spcBef>
                <a:spcPts val="0"/>
              </a:spcBef>
              <a:spcAft>
                <a:spcPts val="0"/>
              </a:spcAft>
              <a:buSzPts val="10700"/>
              <a:buNone/>
              <a:defRPr/>
            </a:lvl7pPr>
            <a:lvl8pPr lvl="7">
              <a:spcBef>
                <a:spcPts val="0"/>
              </a:spcBef>
              <a:spcAft>
                <a:spcPts val="0"/>
              </a:spcAft>
              <a:buSzPts val="10700"/>
              <a:buNone/>
              <a:defRPr/>
            </a:lvl8pPr>
            <a:lvl9pPr lvl="8">
              <a:spcBef>
                <a:spcPts val="0"/>
              </a:spcBef>
              <a:spcAft>
                <a:spcPts val="0"/>
              </a:spcAft>
              <a:buSzPts val="10700"/>
              <a:buNone/>
              <a:defRPr/>
            </a:lvl9pPr>
          </a:lstStyle>
          <a:p>
            <a:endParaRPr/>
          </a:p>
        </p:txBody>
      </p:sp>
      <p:sp>
        <p:nvSpPr>
          <p:cNvPr id="18" name="Google Shape;18;p4"/>
          <p:cNvSpPr txBox="1">
            <a:spLocks noGrp="1"/>
          </p:cNvSpPr>
          <p:nvPr>
            <p:ph type="body" idx="1"/>
          </p:nvPr>
        </p:nvSpPr>
        <p:spPr>
          <a:xfrm>
            <a:off x="1122120" y="4917227"/>
            <a:ext cx="30674100" cy="14576700"/>
          </a:xfrm>
          <a:prstGeom prst="rect">
            <a:avLst/>
          </a:prstGeom>
        </p:spPr>
        <p:txBody>
          <a:bodyPr spcFirstLastPara="1" wrap="square" lIns="349450" tIns="349450" rIns="349450" bIns="349450" anchor="t" anchorCtr="0">
            <a:normAutofit/>
          </a:bodyPr>
          <a:lstStyle>
            <a:lvl1pPr marL="457200" lvl="0" indent="-666750">
              <a:spcBef>
                <a:spcPts val="0"/>
              </a:spcBef>
              <a:spcAft>
                <a:spcPts val="0"/>
              </a:spcAft>
              <a:buSzPts val="6900"/>
              <a:buChar char="●"/>
              <a:defRPr/>
            </a:lvl1pPr>
            <a:lvl2pPr marL="914400" lvl="1" indent="-571500">
              <a:spcBef>
                <a:spcPts val="0"/>
              </a:spcBef>
              <a:spcAft>
                <a:spcPts val="0"/>
              </a:spcAft>
              <a:buSzPts val="5400"/>
              <a:buChar char="○"/>
              <a:defRPr/>
            </a:lvl2pPr>
            <a:lvl3pPr marL="1371600" lvl="2" indent="-571500">
              <a:spcBef>
                <a:spcPts val="0"/>
              </a:spcBef>
              <a:spcAft>
                <a:spcPts val="0"/>
              </a:spcAft>
              <a:buSzPts val="5400"/>
              <a:buChar char="■"/>
              <a:defRPr/>
            </a:lvl3pPr>
            <a:lvl4pPr marL="1828800" lvl="3" indent="-571500">
              <a:spcBef>
                <a:spcPts val="0"/>
              </a:spcBef>
              <a:spcAft>
                <a:spcPts val="0"/>
              </a:spcAft>
              <a:buSzPts val="5400"/>
              <a:buChar char="●"/>
              <a:defRPr/>
            </a:lvl4pPr>
            <a:lvl5pPr marL="2286000" lvl="4" indent="-571500">
              <a:spcBef>
                <a:spcPts val="0"/>
              </a:spcBef>
              <a:spcAft>
                <a:spcPts val="0"/>
              </a:spcAft>
              <a:buSzPts val="5400"/>
              <a:buChar char="○"/>
              <a:defRPr/>
            </a:lvl5pPr>
            <a:lvl6pPr marL="2743200" lvl="5" indent="-571500">
              <a:spcBef>
                <a:spcPts val="0"/>
              </a:spcBef>
              <a:spcAft>
                <a:spcPts val="0"/>
              </a:spcAft>
              <a:buSzPts val="5400"/>
              <a:buChar char="■"/>
              <a:defRPr/>
            </a:lvl6pPr>
            <a:lvl7pPr marL="3200400" lvl="6" indent="-571500">
              <a:spcBef>
                <a:spcPts val="0"/>
              </a:spcBef>
              <a:spcAft>
                <a:spcPts val="0"/>
              </a:spcAft>
              <a:buSzPts val="5400"/>
              <a:buChar char="●"/>
              <a:defRPr/>
            </a:lvl7pPr>
            <a:lvl8pPr marL="3657600" lvl="7" indent="-571500">
              <a:spcBef>
                <a:spcPts val="0"/>
              </a:spcBef>
              <a:spcAft>
                <a:spcPts val="0"/>
              </a:spcAft>
              <a:buSzPts val="5400"/>
              <a:buChar char="○"/>
              <a:defRPr/>
            </a:lvl8pPr>
            <a:lvl9pPr marL="4114800" lvl="8" indent="-571500">
              <a:spcBef>
                <a:spcPts val="0"/>
              </a:spcBef>
              <a:spcAft>
                <a:spcPts val="0"/>
              </a:spcAft>
              <a:buSzPts val="5400"/>
              <a:buChar char="■"/>
              <a:defRPr/>
            </a:lvl9pPr>
          </a:lstStyle>
          <a:p>
            <a:endParaRPr/>
          </a:p>
        </p:txBody>
      </p:sp>
      <p:sp>
        <p:nvSpPr>
          <p:cNvPr id="19" name="Google Shape;19;p4"/>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122120" y="1898773"/>
            <a:ext cx="30674100" cy="2443500"/>
          </a:xfrm>
          <a:prstGeom prst="rect">
            <a:avLst/>
          </a:prstGeom>
        </p:spPr>
        <p:txBody>
          <a:bodyPr spcFirstLastPara="1" wrap="square" lIns="349450" tIns="349450" rIns="349450" bIns="349450" anchor="t" anchorCtr="0">
            <a:normAutofit/>
          </a:bodyPr>
          <a:lstStyle>
            <a:lvl1pPr lvl="0">
              <a:spcBef>
                <a:spcPts val="0"/>
              </a:spcBef>
              <a:spcAft>
                <a:spcPts val="0"/>
              </a:spcAft>
              <a:buSzPts val="10700"/>
              <a:buNone/>
              <a:defRPr/>
            </a:lvl1pPr>
            <a:lvl2pPr lvl="1">
              <a:spcBef>
                <a:spcPts val="0"/>
              </a:spcBef>
              <a:spcAft>
                <a:spcPts val="0"/>
              </a:spcAft>
              <a:buSzPts val="10700"/>
              <a:buNone/>
              <a:defRPr/>
            </a:lvl2pPr>
            <a:lvl3pPr lvl="2">
              <a:spcBef>
                <a:spcPts val="0"/>
              </a:spcBef>
              <a:spcAft>
                <a:spcPts val="0"/>
              </a:spcAft>
              <a:buSzPts val="10700"/>
              <a:buNone/>
              <a:defRPr/>
            </a:lvl3pPr>
            <a:lvl4pPr lvl="3">
              <a:spcBef>
                <a:spcPts val="0"/>
              </a:spcBef>
              <a:spcAft>
                <a:spcPts val="0"/>
              </a:spcAft>
              <a:buSzPts val="10700"/>
              <a:buNone/>
              <a:defRPr/>
            </a:lvl4pPr>
            <a:lvl5pPr lvl="4">
              <a:spcBef>
                <a:spcPts val="0"/>
              </a:spcBef>
              <a:spcAft>
                <a:spcPts val="0"/>
              </a:spcAft>
              <a:buSzPts val="10700"/>
              <a:buNone/>
              <a:defRPr/>
            </a:lvl5pPr>
            <a:lvl6pPr lvl="5">
              <a:spcBef>
                <a:spcPts val="0"/>
              </a:spcBef>
              <a:spcAft>
                <a:spcPts val="0"/>
              </a:spcAft>
              <a:buSzPts val="10700"/>
              <a:buNone/>
              <a:defRPr/>
            </a:lvl6pPr>
            <a:lvl7pPr lvl="6">
              <a:spcBef>
                <a:spcPts val="0"/>
              </a:spcBef>
              <a:spcAft>
                <a:spcPts val="0"/>
              </a:spcAft>
              <a:buSzPts val="10700"/>
              <a:buNone/>
              <a:defRPr/>
            </a:lvl7pPr>
            <a:lvl8pPr lvl="7">
              <a:spcBef>
                <a:spcPts val="0"/>
              </a:spcBef>
              <a:spcAft>
                <a:spcPts val="0"/>
              </a:spcAft>
              <a:buSzPts val="10700"/>
              <a:buNone/>
              <a:defRPr/>
            </a:lvl8pPr>
            <a:lvl9pPr lvl="8">
              <a:spcBef>
                <a:spcPts val="0"/>
              </a:spcBef>
              <a:spcAft>
                <a:spcPts val="0"/>
              </a:spcAft>
              <a:buSzPts val="10700"/>
              <a:buNone/>
              <a:defRPr/>
            </a:lvl9pPr>
          </a:lstStyle>
          <a:p>
            <a:endParaRPr/>
          </a:p>
        </p:txBody>
      </p:sp>
      <p:sp>
        <p:nvSpPr>
          <p:cNvPr id="22" name="Google Shape;22;p5"/>
          <p:cNvSpPr txBox="1">
            <a:spLocks noGrp="1"/>
          </p:cNvSpPr>
          <p:nvPr>
            <p:ph type="body" idx="1"/>
          </p:nvPr>
        </p:nvSpPr>
        <p:spPr>
          <a:xfrm>
            <a:off x="1122120" y="4917227"/>
            <a:ext cx="14399700" cy="14576700"/>
          </a:xfrm>
          <a:prstGeom prst="rect">
            <a:avLst/>
          </a:prstGeom>
        </p:spPr>
        <p:txBody>
          <a:bodyPr spcFirstLastPara="1" wrap="square" lIns="349450" tIns="349450" rIns="349450" bIns="349450" anchor="t" anchorCtr="0">
            <a:normAutofit/>
          </a:bodyPr>
          <a:lstStyle>
            <a:lvl1pPr marL="457200" lvl="0" indent="-571500">
              <a:spcBef>
                <a:spcPts val="0"/>
              </a:spcBef>
              <a:spcAft>
                <a:spcPts val="0"/>
              </a:spcAft>
              <a:buSzPts val="5400"/>
              <a:buChar char="●"/>
              <a:defRPr sz="5400"/>
            </a:lvl1pPr>
            <a:lvl2pPr marL="914400" lvl="1" indent="-520700">
              <a:spcBef>
                <a:spcPts val="0"/>
              </a:spcBef>
              <a:spcAft>
                <a:spcPts val="0"/>
              </a:spcAft>
              <a:buSzPts val="4600"/>
              <a:buChar char="○"/>
              <a:defRPr sz="4600"/>
            </a:lvl2pPr>
            <a:lvl3pPr marL="1371600" lvl="2" indent="-520700">
              <a:spcBef>
                <a:spcPts val="0"/>
              </a:spcBef>
              <a:spcAft>
                <a:spcPts val="0"/>
              </a:spcAft>
              <a:buSzPts val="4600"/>
              <a:buChar char="■"/>
              <a:defRPr sz="4600"/>
            </a:lvl3pPr>
            <a:lvl4pPr marL="1828800" lvl="3" indent="-520700">
              <a:spcBef>
                <a:spcPts val="0"/>
              </a:spcBef>
              <a:spcAft>
                <a:spcPts val="0"/>
              </a:spcAft>
              <a:buSzPts val="4600"/>
              <a:buChar char="●"/>
              <a:defRPr sz="4600"/>
            </a:lvl4pPr>
            <a:lvl5pPr marL="2286000" lvl="4" indent="-520700">
              <a:spcBef>
                <a:spcPts val="0"/>
              </a:spcBef>
              <a:spcAft>
                <a:spcPts val="0"/>
              </a:spcAft>
              <a:buSzPts val="4600"/>
              <a:buChar char="○"/>
              <a:defRPr sz="4600"/>
            </a:lvl5pPr>
            <a:lvl6pPr marL="2743200" lvl="5" indent="-520700">
              <a:spcBef>
                <a:spcPts val="0"/>
              </a:spcBef>
              <a:spcAft>
                <a:spcPts val="0"/>
              </a:spcAft>
              <a:buSzPts val="4600"/>
              <a:buChar char="■"/>
              <a:defRPr sz="4600"/>
            </a:lvl6pPr>
            <a:lvl7pPr marL="3200400" lvl="6" indent="-520700">
              <a:spcBef>
                <a:spcPts val="0"/>
              </a:spcBef>
              <a:spcAft>
                <a:spcPts val="0"/>
              </a:spcAft>
              <a:buSzPts val="4600"/>
              <a:buChar char="●"/>
              <a:defRPr sz="4600"/>
            </a:lvl7pPr>
            <a:lvl8pPr marL="3657600" lvl="7" indent="-520700">
              <a:spcBef>
                <a:spcPts val="0"/>
              </a:spcBef>
              <a:spcAft>
                <a:spcPts val="0"/>
              </a:spcAft>
              <a:buSzPts val="4600"/>
              <a:buChar char="○"/>
              <a:defRPr sz="4600"/>
            </a:lvl8pPr>
            <a:lvl9pPr marL="4114800" lvl="8" indent="-520700">
              <a:spcBef>
                <a:spcPts val="0"/>
              </a:spcBef>
              <a:spcAft>
                <a:spcPts val="0"/>
              </a:spcAft>
              <a:buSzPts val="4600"/>
              <a:buChar char="■"/>
              <a:defRPr sz="4600"/>
            </a:lvl9pPr>
          </a:lstStyle>
          <a:p>
            <a:endParaRPr/>
          </a:p>
        </p:txBody>
      </p:sp>
      <p:sp>
        <p:nvSpPr>
          <p:cNvPr id="23" name="Google Shape;23;p5"/>
          <p:cNvSpPr txBox="1">
            <a:spLocks noGrp="1"/>
          </p:cNvSpPr>
          <p:nvPr>
            <p:ph type="body" idx="2"/>
          </p:nvPr>
        </p:nvSpPr>
        <p:spPr>
          <a:xfrm>
            <a:off x="17396640" y="4917227"/>
            <a:ext cx="14399700" cy="14576700"/>
          </a:xfrm>
          <a:prstGeom prst="rect">
            <a:avLst/>
          </a:prstGeom>
        </p:spPr>
        <p:txBody>
          <a:bodyPr spcFirstLastPara="1" wrap="square" lIns="349450" tIns="349450" rIns="349450" bIns="349450" anchor="t" anchorCtr="0">
            <a:normAutofit/>
          </a:bodyPr>
          <a:lstStyle>
            <a:lvl1pPr marL="457200" lvl="0" indent="-571500">
              <a:spcBef>
                <a:spcPts val="0"/>
              </a:spcBef>
              <a:spcAft>
                <a:spcPts val="0"/>
              </a:spcAft>
              <a:buSzPts val="5400"/>
              <a:buChar char="●"/>
              <a:defRPr sz="5400"/>
            </a:lvl1pPr>
            <a:lvl2pPr marL="914400" lvl="1" indent="-520700">
              <a:spcBef>
                <a:spcPts val="0"/>
              </a:spcBef>
              <a:spcAft>
                <a:spcPts val="0"/>
              </a:spcAft>
              <a:buSzPts val="4600"/>
              <a:buChar char="○"/>
              <a:defRPr sz="4600"/>
            </a:lvl2pPr>
            <a:lvl3pPr marL="1371600" lvl="2" indent="-520700">
              <a:spcBef>
                <a:spcPts val="0"/>
              </a:spcBef>
              <a:spcAft>
                <a:spcPts val="0"/>
              </a:spcAft>
              <a:buSzPts val="4600"/>
              <a:buChar char="■"/>
              <a:defRPr sz="4600"/>
            </a:lvl3pPr>
            <a:lvl4pPr marL="1828800" lvl="3" indent="-520700">
              <a:spcBef>
                <a:spcPts val="0"/>
              </a:spcBef>
              <a:spcAft>
                <a:spcPts val="0"/>
              </a:spcAft>
              <a:buSzPts val="4600"/>
              <a:buChar char="●"/>
              <a:defRPr sz="4600"/>
            </a:lvl4pPr>
            <a:lvl5pPr marL="2286000" lvl="4" indent="-520700">
              <a:spcBef>
                <a:spcPts val="0"/>
              </a:spcBef>
              <a:spcAft>
                <a:spcPts val="0"/>
              </a:spcAft>
              <a:buSzPts val="4600"/>
              <a:buChar char="○"/>
              <a:defRPr sz="4600"/>
            </a:lvl5pPr>
            <a:lvl6pPr marL="2743200" lvl="5" indent="-520700">
              <a:spcBef>
                <a:spcPts val="0"/>
              </a:spcBef>
              <a:spcAft>
                <a:spcPts val="0"/>
              </a:spcAft>
              <a:buSzPts val="4600"/>
              <a:buChar char="■"/>
              <a:defRPr sz="4600"/>
            </a:lvl6pPr>
            <a:lvl7pPr marL="3200400" lvl="6" indent="-520700">
              <a:spcBef>
                <a:spcPts val="0"/>
              </a:spcBef>
              <a:spcAft>
                <a:spcPts val="0"/>
              </a:spcAft>
              <a:buSzPts val="4600"/>
              <a:buChar char="●"/>
              <a:defRPr sz="4600"/>
            </a:lvl7pPr>
            <a:lvl8pPr marL="3657600" lvl="7" indent="-520700">
              <a:spcBef>
                <a:spcPts val="0"/>
              </a:spcBef>
              <a:spcAft>
                <a:spcPts val="0"/>
              </a:spcAft>
              <a:buSzPts val="4600"/>
              <a:buChar char="○"/>
              <a:defRPr sz="4600"/>
            </a:lvl8pPr>
            <a:lvl9pPr marL="4114800" lvl="8" indent="-520700">
              <a:spcBef>
                <a:spcPts val="0"/>
              </a:spcBef>
              <a:spcAft>
                <a:spcPts val="0"/>
              </a:spcAft>
              <a:buSzPts val="4600"/>
              <a:buChar char="■"/>
              <a:defRPr sz="4600"/>
            </a:lvl9pPr>
          </a:lstStyle>
          <a:p>
            <a:endParaRPr/>
          </a:p>
        </p:txBody>
      </p:sp>
      <p:sp>
        <p:nvSpPr>
          <p:cNvPr id="24" name="Google Shape;24;p5"/>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122120" y="1898773"/>
            <a:ext cx="30674100" cy="2443500"/>
          </a:xfrm>
          <a:prstGeom prst="rect">
            <a:avLst/>
          </a:prstGeom>
        </p:spPr>
        <p:txBody>
          <a:bodyPr spcFirstLastPara="1" wrap="square" lIns="349450" tIns="349450" rIns="349450" bIns="349450" anchor="t" anchorCtr="0">
            <a:normAutofit/>
          </a:bodyPr>
          <a:lstStyle>
            <a:lvl1pPr lvl="0">
              <a:spcBef>
                <a:spcPts val="0"/>
              </a:spcBef>
              <a:spcAft>
                <a:spcPts val="0"/>
              </a:spcAft>
              <a:buSzPts val="10700"/>
              <a:buNone/>
              <a:defRPr/>
            </a:lvl1pPr>
            <a:lvl2pPr lvl="1">
              <a:spcBef>
                <a:spcPts val="0"/>
              </a:spcBef>
              <a:spcAft>
                <a:spcPts val="0"/>
              </a:spcAft>
              <a:buSzPts val="10700"/>
              <a:buNone/>
              <a:defRPr/>
            </a:lvl2pPr>
            <a:lvl3pPr lvl="2">
              <a:spcBef>
                <a:spcPts val="0"/>
              </a:spcBef>
              <a:spcAft>
                <a:spcPts val="0"/>
              </a:spcAft>
              <a:buSzPts val="10700"/>
              <a:buNone/>
              <a:defRPr/>
            </a:lvl3pPr>
            <a:lvl4pPr lvl="3">
              <a:spcBef>
                <a:spcPts val="0"/>
              </a:spcBef>
              <a:spcAft>
                <a:spcPts val="0"/>
              </a:spcAft>
              <a:buSzPts val="10700"/>
              <a:buNone/>
              <a:defRPr/>
            </a:lvl4pPr>
            <a:lvl5pPr lvl="4">
              <a:spcBef>
                <a:spcPts val="0"/>
              </a:spcBef>
              <a:spcAft>
                <a:spcPts val="0"/>
              </a:spcAft>
              <a:buSzPts val="10700"/>
              <a:buNone/>
              <a:defRPr/>
            </a:lvl5pPr>
            <a:lvl6pPr lvl="5">
              <a:spcBef>
                <a:spcPts val="0"/>
              </a:spcBef>
              <a:spcAft>
                <a:spcPts val="0"/>
              </a:spcAft>
              <a:buSzPts val="10700"/>
              <a:buNone/>
              <a:defRPr/>
            </a:lvl6pPr>
            <a:lvl7pPr lvl="6">
              <a:spcBef>
                <a:spcPts val="0"/>
              </a:spcBef>
              <a:spcAft>
                <a:spcPts val="0"/>
              </a:spcAft>
              <a:buSzPts val="10700"/>
              <a:buNone/>
              <a:defRPr/>
            </a:lvl7pPr>
            <a:lvl8pPr lvl="7">
              <a:spcBef>
                <a:spcPts val="0"/>
              </a:spcBef>
              <a:spcAft>
                <a:spcPts val="0"/>
              </a:spcAft>
              <a:buSzPts val="10700"/>
              <a:buNone/>
              <a:defRPr/>
            </a:lvl8pPr>
            <a:lvl9pPr lvl="8">
              <a:spcBef>
                <a:spcPts val="0"/>
              </a:spcBef>
              <a:spcAft>
                <a:spcPts val="0"/>
              </a:spcAft>
              <a:buSzPts val="10700"/>
              <a:buNone/>
              <a:defRPr/>
            </a:lvl9pPr>
          </a:lstStyle>
          <a:p>
            <a:endParaRPr/>
          </a:p>
        </p:txBody>
      </p:sp>
      <p:sp>
        <p:nvSpPr>
          <p:cNvPr id="27" name="Google Shape;27;p6"/>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122120" y="2370560"/>
            <a:ext cx="10108800" cy="3224400"/>
          </a:xfrm>
          <a:prstGeom prst="rect">
            <a:avLst/>
          </a:prstGeom>
        </p:spPr>
        <p:txBody>
          <a:bodyPr spcFirstLastPara="1" wrap="square" lIns="349450" tIns="349450" rIns="349450" bIns="349450" anchor="b" anchorCtr="0">
            <a:normAutofit/>
          </a:bodyPr>
          <a:lstStyle>
            <a:lvl1pPr lvl="0">
              <a:spcBef>
                <a:spcPts val="0"/>
              </a:spcBef>
              <a:spcAft>
                <a:spcPts val="0"/>
              </a:spcAft>
              <a:buSzPts val="9200"/>
              <a:buNone/>
              <a:defRPr sz="9200"/>
            </a:lvl1pPr>
            <a:lvl2pPr lvl="1">
              <a:spcBef>
                <a:spcPts val="0"/>
              </a:spcBef>
              <a:spcAft>
                <a:spcPts val="0"/>
              </a:spcAft>
              <a:buSzPts val="9200"/>
              <a:buNone/>
              <a:defRPr sz="9200"/>
            </a:lvl2pPr>
            <a:lvl3pPr lvl="2">
              <a:spcBef>
                <a:spcPts val="0"/>
              </a:spcBef>
              <a:spcAft>
                <a:spcPts val="0"/>
              </a:spcAft>
              <a:buSzPts val="9200"/>
              <a:buNone/>
              <a:defRPr sz="9200"/>
            </a:lvl3pPr>
            <a:lvl4pPr lvl="3">
              <a:spcBef>
                <a:spcPts val="0"/>
              </a:spcBef>
              <a:spcAft>
                <a:spcPts val="0"/>
              </a:spcAft>
              <a:buSzPts val="9200"/>
              <a:buNone/>
              <a:defRPr sz="9200"/>
            </a:lvl4pPr>
            <a:lvl5pPr lvl="4">
              <a:spcBef>
                <a:spcPts val="0"/>
              </a:spcBef>
              <a:spcAft>
                <a:spcPts val="0"/>
              </a:spcAft>
              <a:buSzPts val="9200"/>
              <a:buNone/>
              <a:defRPr sz="9200"/>
            </a:lvl5pPr>
            <a:lvl6pPr lvl="5">
              <a:spcBef>
                <a:spcPts val="0"/>
              </a:spcBef>
              <a:spcAft>
                <a:spcPts val="0"/>
              </a:spcAft>
              <a:buSzPts val="9200"/>
              <a:buNone/>
              <a:defRPr sz="9200"/>
            </a:lvl6pPr>
            <a:lvl7pPr lvl="6">
              <a:spcBef>
                <a:spcPts val="0"/>
              </a:spcBef>
              <a:spcAft>
                <a:spcPts val="0"/>
              </a:spcAft>
              <a:buSzPts val="9200"/>
              <a:buNone/>
              <a:defRPr sz="9200"/>
            </a:lvl7pPr>
            <a:lvl8pPr lvl="7">
              <a:spcBef>
                <a:spcPts val="0"/>
              </a:spcBef>
              <a:spcAft>
                <a:spcPts val="0"/>
              </a:spcAft>
              <a:buSzPts val="9200"/>
              <a:buNone/>
              <a:defRPr sz="9200"/>
            </a:lvl8pPr>
            <a:lvl9pPr lvl="8">
              <a:spcBef>
                <a:spcPts val="0"/>
              </a:spcBef>
              <a:spcAft>
                <a:spcPts val="0"/>
              </a:spcAft>
              <a:buSzPts val="9200"/>
              <a:buNone/>
              <a:defRPr sz="9200"/>
            </a:lvl9pPr>
          </a:lstStyle>
          <a:p>
            <a:endParaRPr/>
          </a:p>
        </p:txBody>
      </p:sp>
      <p:sp>
        <p:nvSpPr>
          <p:cNvPr id="30" name="Google Shape;30;p7"/>
          <p:cNvSpPr txBox="1">
            <a:spLocks noGrp="1"/>
          </p:cNvSpPr>
          <p:nvPr>
            <p:ph type="body" idx="1"/>
          </p:nvPr>
        </p:nvSpPr>
        <p:spPr>
          <a:xfrm>
            <a:off x="1122120" y="5928960"/>
            <a:ext cx="10108800" cy="13565400"/>
          </a:xfrm>
          <a:prstGeom prst="rect">
            <a:avLst/>
          </a:prstGeom>
        </p:spPr>
        <p:txBody>
          <a:bodyPr spcFirstLastPara="1" wrap="square" lIns="349450" tIns="349450" rIns="349450" bIns="349450" anchor="t" anchorCtr="0">
            <a:normAutofit/>
          </a:bodyPr>
          <a:lstStyle>
            <a:lvl1pPr marL="457200" lvl="0" indent="-520700">
              <a:spcBef>
                <a:spcPts val="0"/>
              </a:spcBef>
              <a:spcAft>
                <a:spcPts val="0"/>
              </a:spcAft>
              <a:buSzPts val="4600"/>
              <a:buChar char="●"/>
              <a:defRPr sz="4600"/>
            </a:lvl1pPr>
            <a:lvl2pPr marL="914400" lvl="1" indent="-520700">
              <a:spcBef>
                <a:spcPts val="0"/>
              </a:spcBef>
              <a:spcAft>
                <a:spcPts val="0"/>
              </a:spcAft>
              <a:buSzPts val="4600"/>
              <a:buChar char="○"/>
              <a:defRPr sz="4600"/>
            </a:lvl2pPr>
            <a:lvl3pPr marL="1371600" lvl="2" indent="-520700">
              <a:spcBef>
                <a:spcPts val="0"/>
              </a:spcBef>
              <a:spcAft>
                <a:spcPts val="0"/>
              </a:spcAft>
              <a:buSzPts val="4600"/>
              <a:buChar char="■"/>
              <a:defRPr sz="4600"/>
            </a:lvl3pPr>
            <a:lvl4pPr marL="1828800" lvl="3" indent="-520700">
              <a:spcBef>
                <a:spcPts val="0"/>
              </a:spcBef>
              <a:spcAft>
                <a:spcPts val="0"/>
              </a:spcAft>
              <a:buSzPts val="4600"/>
              <a:buChar char="●"/>
              <a:defRPr sz="4600"/>
            </a:lvl4pPr>
            <a:lvl5pPr marL="2286000" lvl="4" indent="-520700">
              <a:spcBef>
                <a:spcPts val="0"/>
              </a:spcBef>
              <a:spcAft>
                <a:spcPts val="0"/>
              </a:spcAft>
              <a:buSzPts val="4600"/>
              <a:buChar char="○"/>
              <a:defRPr sz="4600"/>
            </a:lvl5pPr>
            <a:lvl6pPr marL="2743200" lvl="5" indent="-520700">
              <a:spcBef>
                <a:spcPts val="0"/>
              </a:spcBef>
              <a:spcAft>
                <a:spcPts val="0"/>
              </a:spcAft>
              <a:buSzPts val="4600"/>
              <a:buChar char="■"/>
              <a:defRPr sz="4600"/>
            </a:lvl6pPr>
            <a:lvl7pPr marL="3200400" lvl="6" indent="-520700">
              <a:spcBef>
                <a:spcPts val="0"/>
              </a:spcBef>
              <a:spcAft>
                <a:spcPts val="0"/>
              </a:spcAft>
              <a:buSzPts val="4600"/>
              <a:buChar char="●"/>
              <a:defRPr sz="4600"/>
            </a:lvl7pPr>
            <a:lvl8pPr marL="3657600" lvl="7" indent="-520700">
              <a:spcBef>
                <a:spcPts val="0"/>
              </a:spcBef>
              <a:spcAft>
                <a:spcPts val="0"/>
              </a:spcAft>
              <a:buSzPts val="4600"/>
              <a:buChar char="○"/>
              <a:defRPr sz="4600"/>
            </a:lvl8pPr>
            <a:lvl9pPr marL="4114800" lvl="8" indent="-520700">
              <a:spcBef>
                <a:spcPts val="0"/>
              </a:spcBef>
              <a:spcAft>
                <a:spcPts val="0"/>
              </a:spcAft>
              <a:buSzPts val="4600"/>
              <a:buChar char="■"/>
              <a:defRPr sz="4600"/>
            </a:lvl9pPr>
          </a:lstStyle>
          <a:p>
            <a:endParaRPr/>
          </a:p>
        </p:txBody>
      </p:sp>
      <p:sp>
        <p:nvSpPr>
          <p:cNvPr id="31" name="Google Shape;31;p7"/>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1764900" y="1920640"/>
            <a:ext cx="22924200" cy="17454000"/>
          </a:xfrm>
          <a:prstGeom prst="rect">
            <a:avLst/>
          </a:prstGeom>
        </p:spPr>
        <p:txBody>
          <a:bodyPr spcFirstLastPara="1" wrap="square" lIns="349450" tIns="349450" rIns="349450" bIns="349450" anchor="ctr" anchorCtr="0">
            <a:normAutofit/>
          </a:bodyPr>
          <a:lstStyle>
            <a:lvl1pPr lvl="0">
              <a:spcBef>
                <a:spcPts val="0"/>
              </a:spcBef>
              <a:spcAft>
                <a:spcPts val="0"/>
              </a:spcAft>
              <a:buSzPts val="18300"/>
              <a:buNone/>
              <a:defRPr sz="18300"/>
            </a:lvl1pPr>
            <a:lvl2pPr lvl="1">
              <a:spcBef>
                <a:spcPts val="0"/>
              </a:spcBef>
              <a:spcAft>
                <a:spcPts val="0"/>
              </a:spcAft>
              <a:buSzPts val="18300"/>
              <a:buNone/>
              <a:defRPr sz="18300"/>
            </a:lvl2pPr>
            <a:lvl3pPr lvl="2">
              <a:spcBef>
                <a:spcPts val="0"/>
              </a:spcBef>
              <a:spcAft>
                <a:spcPts val="0"/>
              </a:spcAft>
              <a:buSzPts val="18300"/>
              <a:buNone/>
              <a:defRPr sz="18300"/>
            </a:lvl3pPr>
            <a:lvl4pPr lvl="3">
              <a:spcBef>
                <a:spcPts val="0"/>
              </a:spcBef>
              <a:spcAft>
                <a:spcPts val="0"/>
              </a:spcAft>
              <a:buSzPts val="18300"/>
              <a:buNone/>
              <a:defRPr sz="18300"/>
            </a:lvl4pPr>
            <a:lvl5pPr lvl="4">
              <a:spcBef>
                <a:spcPts val="0"/>
              </a:spcBef>
              <a:spcAft>
                <a:spcPts val="0"/>
              </a:spcAft>
              <a:buSzPts val="18300"/>
              <a:buNone/>
              <a:defRPr sz="18300"/>
            </a:lvl5pPr>
            <a:lvl6pPr lvl="5">
              <a:spcBef>
                <a:spcPts val="0"/>
              </a:spcBef>
              <a:spcAft>
                <a:spcPts val="0"/>
              </a:spcAft>
              <a:buSzPts val="18300"/>
              <a:buNone/>
              <a:defRPr sz="18300"/>
            </a:lvl6pPr>
            <a:lvl7pPr lvl="6">
              <a:spcBef>
                <a:spcPts val="0"/>
              </a:spcBef>
              <a:spcAft>
                <a:spcPts val="0"/>
              </a:spcAft>
              <a:buSzPts val="18300"/>
              <a:buNone/>
              <a:defRPr sz="18300"/>
            </a:lvl7pPr>
            <a:lvl8pPr lvl="7">
              <a:spcBef>
                <a:spcPts val="0"/>
              </a:spcBef>
              <a:spcAft>
                <a:spcPts val="0"/>
              </a:spcAft>
              <a:buSzPts val="18300"/>
              <a:buNone/>
              <a:defRPr sz="18300"/>
            </a:lvl8pPr>
            <a:lvl9pPr lvl="8">
              <a:spcBef>
                <a:spcPts val="0"/>
              </a:spcBef>
              <a:spcAft>
                <a:spcPts val="0"/>
              </a:spcAft>
              <a:buSzPts val="18300"/>
              <a:buNone/>
              <a:defRPr sz="18300"/>
            </a:lvl9pPr>
          </a:lstStyle>
          <a:p>
            <a:endParaRPr/>
          </a:p>
        </p:txBody>
      </p:sp>
      <p:sp>
        <p:nvSpPr>
          <p:cNvPr id="34" name="Google Shape;34;p8"/>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16459200" y="-533"/>
            <a:ext cx="16459200" cy="21945600"/>
          </a:xfrm>
          <a:prstGeom prst="rect">
            <a:avLst/>
          </a:prstGeom>
          <a:solidFill>
            <a:schemeClr val="lt2"/>
          </a:solidFill>
          <a:ln>
            <a:noFill/>
          </a:ln>
        </p:spPr>
        <p:txBody>
          <a:bodyPr spcFirstLastPara="1" wrap="square" lIns="349450" tIns="349450" rIns="349450" bIns="34945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955800" y="5261547"/>
            <a:ext cx="14562600" cy="6324600"/>
          </a:xfrm>
          <a:prstGeom prst="rect">
            <a:avLst/>
          </a:prstGeom>
        </p:spPr>
        <p:txBody>
          <a:bodyPr spcFirstLastPara="1" wrap="square" lIns="349450" tIns="349450" rIns="349450" bIns="349450" anchor="b" anchorCtr="0">
            <a:normAutofit/>
          </a:bodyPr>
          <a:lstStyle>
            <a:lvl1pPr lvl="0" algn="ctr">
              <a:spcBef>
                <a:spcPts val="0"/>
              </a:spcBef>
              <a:spcAft>
                <a:spcPts val="0"/>
              </a:spcAft>
              <a:buSzPts val="16100"/>
              <a:buNone/>
              <a:defRPr sz="16100"/>
            </a:lvl1pPr>
            <a:lvl2pPr lvl="1" algn="ctr">
              <a:spcBef>
                <a:spcPts val="0"/>
              </a:spcBef>
              <a:spcAft>
                <a:spcPts val="0"/>
              </a:spcAft>
              <a:buSzPts val="16100"/>
              <a:buNone/>
              <a:defRPr sz="16100"/>
            </a:lvl2pPr>
            <a:lvl3pPr lvl="2" algn="ctr">
              <a:spcBef>
                <a:spcPts val="0"/>
              </a:spcBef>
              <a:spcAft>
                <a:spcPts val="0"/>
              </a:spcAft>
              <a:buSzPts val="16100"/>
              <a:buNone/>
              <a:defRPr sz="16100"/>
            </a:lvl3pPr>
            <a:lvl4pPr lvl="3" algn="ctr">
              <a:spcBef>
                <a:spcPts val="0"/>
              </a:spcBef>
              <a:spcAft>
                <a:spcPts val="0"/>
              </a:spcAft>
              <a:buSzPts val="16100"/>
              <a:buNone/>
              <a:defRPr sz="16100"/>
            </a:lvl4pPr>
            <a:lvl5pPr lvl="4" algn="ctr">
              <a:spcBef>
                <a:spcPts val="0"/>
              </a:spcBef>
              <a:spcAft>
                <a:spcPts val="0"/>
              </a:spcAft>
              <a:buSzPts val="16100"/>
              <a:buNone/>
              <a:defRPr sz="16100"/>
            </a:lvl5pPr>
            <a:lvl6pPr lvl="5" algn="ctr">
              <a:spcBef>
                <a:spcPts val="0"/>
              </a:spcBef>
              <a:spcAft>
                <a:spcPts val="0"/>
              </a:spcAft>
              <a:buSzPts val="16100"/>
              <a:buNone/>
              <a:defRPr sz="16100"/>
            </a:lvl6pPr>
            <a:lvl7pPr lvl="6" algn="ctr">
              <a:spcBef>
                <a:spcPts val="0"/>
              </a:spcBef>
              <a:spcAft>
                <a:spcPts val="0"/>
              </a:spcAft>
              <a:buSzPts val="16100"/>
              <a:buNone/>
              <a:defRPr sz="16100"/>
            </a:lvl7pPr>
            <a:lvl8pPr lvl="7" algn="ctr">
              <a:spcBef>
                <a:spcPts val="0"/>
              </a:spcBef>
              <a:spcAft>
                <a:spcPts val="0"/>
              </a:spcAft>
              <a:buSzPts val="16100"/>
              <a:buNone/>
              <a:defRPr sz="16100"/>
            </a:lvl8pPr>
            <a:lvl9pPr lvl="8" algn="ctr">
              <a:spcBef>
                <a:spcPts val="0"/>
              </a:spcBef>
              <a:spcAft>
                <a:spcPts val="0"/>
              </a:spcAft>
              <a:buSzPts val="16100"/>
              <a:buNone/>
              <a:defRPr sz="16100"/>
            </a:lvl9pPr>
          </a:lstStyle>
          <a:p>
            <a:endParaRPr/>
          </a:p>
        </p:txBody>
      </p:sp>
      <p:sp>
        <p:nvSpPr>
          <p:cNvPr id="38" name="Google Shape;38;p9"/>
          <p:cNvSpPr txBox="1">
            <a:spLocks noGrp="1"/>
          </p:cNvSpPr>
          <p:nvPr>
            <p:ph type="subTitle" idx="1"/>
          </p:nvPr>
        </p:nvSpPr>
        <p:spPr>
          <a:xfrm>
            <a:off x="955800" y="11959787"/>
            <a:ext cx="14562600" cy="5269800"/>
          </a:xfrm>
          <a:prstGeom prst="rect">
            <a:avLst/>
          </a:prstGeom>
        </p:spPr>
        <p:txBody>
          <a:bodyPr spcFirstLastPara="1" wrap="square" lIns="349450" tIns="349450" rIns="349450" bIns="349450" anchor="t" anchorCtr="0">
            <a:normAutofit/>
          </a:bodyPr>
          <a:lstStyle>
            <a:lvl1pPr lvl="0" algn="ctr">
              <a:lnSpc>
                <a:spcPct val="100000"/>
              </a:lnSpc>
              <a:spcBef>
                <a:spcPts val="0"/>
              </a:spcBef>
              <a:spcAft>
                <a:spcPts val="0"/>
              </a:spcAft>
              <a:buSzPts val="8000"/>
              <a:buNone/>
              <a:defRPr sz="8000"/>
            </a:lvl1pPr>
            <a:lvl2pPr lvl="1" algn="ctr">
              <a:lnSpc>
                <a:spcPct val="100000"/>
              </a:lnSpc>
              <a:spcBef>
                <a:spcPts val="0"/>
              </a:spcBef>
              <a:spcAft>
                <a:spcPts val="0"/>
              </a:spcAft>
              <a:buSzPts val="8000"/>
              <a:buNone/>
              <a:defRPr sz="8000"/>
            </a:lvl2pPr>
            <a:lvl3pPr lvl="2" algn="ctr">
              <a:lnSpc>
                <a:spcPct val="100000"/>
              </a:lnSpc>
              <a:spcBef>
                <a:spcPts val="0"/>
              </a:spcBef>
              <a:spcAft>
                <a:spcPts val="0"/>
              </a:spcAft>
              <a:buSzPts val="8000"/>
              <a:buNone/>
              <a:defRPr sz="8000"/>
            </a:lvl3pPr>
            <a:lvl4pPr lvl="3" algn="ctr">
              <a:lnSpc>
                <a:spcPct val="100000"/>
              </a:lnSpc>
              <a:spcBef>
                <a:spcPts val="0"/>
              </a:spcBef>
              <a:spcAft>
                <a:spcPts val="0"/>
              </a:spcAft>
              <a:buSzPts val="8000"/>
              <a:buNone/>
              <a:defRPr sz="8000"/>
            </a:lvl4pPr>
            <a:lvl5pPr lvl="4" algn="ctr">
              <a:lnSpc>
                <a:spcPct val="100000"/>
              </a:lnSpc>
              <a:spcBef>
                <a:spcPts val="0"/>
              </a:spcBef>
              <a:spcAft>
                <a:spcPts val="0"/>
              </a:spcAft>
              <a:buSzPts val="8000"/>
              <a:buNone/>
              <a:defRPr sz="8000"/>
            </a:lvl5pPr>
            <a:lvl6pPr lvl="5" algn="ctr">
              <a:lnSpc>
                <a:spcPct val="100000"/>
              </a:lnSpc>
              <a:spcBef>
                <a:spcPts val="0"/>
              </a:spcBef>
              <a:spcAft>
                <a:spcPts val="0"/>
              </a:spcAft>
              <a:buSzPts val="8000"/>
              <a:buNone/>
              <a:defRPr sz="8000"/>
            </a:lvl6pPr>
            <a:lvl7pPr lvl="6" algn="ctr">
              <a:lnSpc>
                <a:spcPct val="100000"/>
              </a:lnSpc>
              <a:spcBef>
                <a:spcPts val="0"/>
              </a:spcBef>
              <a:spcAft>
                <a:spcPts val="0"/>
              </a:spcAft>
              <a:buSzPts val="8000"/>
              <a:buNone/>
              <a:defRPr sz="8000"/>
            </a:lvl7pPr>
            <a:lvl8pPr lvl="7" algn="ctr">
              <a:lnSpc>
                <a:spcPct val="100000"/>
              </a:lnSpc>
              <a:spcBef>
                <a:spcPts val="0"/>
              </a:spcBef>
              <a:spcAft>
                <a:spcPts val="0"/>
              </a:spcAft>
              <a:buSzPts val="8000"/>
              <a:buNone/>
              <a:defRPr sz="8000"/>
            </a:lvl8pPr>
            <a:lvl9pPr lvl="8" algn="ctr">
              <a:lnSpc>
                <a:spcPct val="100000"/>
              </a:lnSpc>
              <a:spcBef>
                <a:spcPts val="0"/>
              </a:spcBef>
              <a:spcAft>
                <a:spcPts val="0"/>
              </a:spcAft>
              <a:buSzPts val="8000"/>
              <a:buNone/>
              <a:defRPr sz="8000"/>
            </a:lvl9pPr>
          </a:lstStyle>
          <a:p>
            <a:endParaRPr/>
          </a:p>
        </p:txBody>
      </p:sp>
      <p:sp>
        <p:nvSpPr>
          <p:cNvPr id="39" name="Google Shape;39;p9"/>
          <p:cNvSpPr txBox="1">
            <a:spLocks noGrp="1"/>
          </p:cNvSpPr>
          <p:nvPr>
            <p:ph type="body" idx="2"/>
          </p:nvPr>
        </p:nvSpPr>
        <p:spPr>
          <a:xfrm>
            <a:off x="17782200" y="3089387"/>
            <a:ext cx="13813200" cy="15765900"/>
          </a:xfrm>
          <a:prstGeom prst="rect">
            <a:avLst/>
          </a:prstGeom>
        </p:spPr>
        <p:txBody>
          <a:bodyPr spcFirstLastPara="1" wrap="square" lIns="349450" tIns="349450" rIns="349450" bIns="349450" anchor="ctr" anchorCtr="0">
            <a:normAutofit/>
          </a:bodyPr>
          <a:lstStyle>
            <a:lvl1pPr marL="457200" lvl="0" indent="-666750">
              <a:spcBef>
                <a:spcPts val="0"/>
              </a:spcBef>
              <a:spcAft>
                <a:spcPts val="0"/>
              </a:spcAft>
              <a:buSzPts val="6900"/>
              <a:buChar char="●"/>
              <a:defRPr/>
            </a:lvl1pPr>
            <a:lvl2pPr marL="914400" lvl="1" indent="-571500">
              <a:spcBef>
                <a:spcPts val="0"/>
              </a:spcBef>
              <a:spcAft>
                <a:spcPts val="0"/>
              </a:spcAft>
              <a:buSzPts val="5400"/>
              <a:buChar char="○"/>
              <a:defRPr/>
            </a:lvl2pPr>
            <a:lvl3pPr marL="1371600" lvl="2" indent="-571500">
              <a:spcBef>
                <a:spcPts val="0"/>
              </a:spcBef>
              <a:spcAft>
                <a:spcPts val="0"/>
              </a:spcAft>
              <a:buSzPts val="5400"/>
              <a:buChar char="■"/>
              <a:defRPr/>
            </a:lvl3pPr>
            <a:lvl4pPr marL="1828800" lvl="3" indent="-571500">
              <a:spcBef>
                <a:spcPts val="0"/>
              </a:spcBef>
              <a:spcAft>
                <a:spcPts val="0"/>
              </a:spcAft>
              <a:buSzPts val="5400"/>
              <a:buChar char="●"/>
              <a:defRPr/>
            </a:lvl4pPr>
            <a:lvl5pPr marL="2286000" lvl="4" indent="-571500">
              <a:spcBef>
                <a:spcPts val="0"/>
              </a:spcBef>
              <a:spcAft>
                <a:spcPts val="0"/>
              </a:spcAft>
              <a:buSzPts val="5400"/>
              <a:buChar char="○"/>
              <a:defRPr/>
            </a:lvl5pPr>
            <a:lvl6pPr marL="2743200" lvl="5" indent="-571500">
              <a:spcBef>
                <a:spcPts val="0"/>
              </a:spcBef>
              <a:spcAft>
                <a:spcPts val="0"/>
              </a:spcAft>
              <a:buSzPts val="5400"/>
              <a:buChar char="■"/>
              <a:defRPr/>
            </a:lvl6pPr>
            <a:lvl7pPr marL="3200400" lvl="6" indent="-571500">
              <a:spcBef>
                <a:spcPts val="0"/>
              </a:spcBef>
              <a:spcAft>
                <a:spcPts val="0"/>
              </a:spcAft>
              <a:buSzPts val="5400"/>
              <a:buChar char="●"/>
              <a:defRPr/>
            </a:lvl7pPr>
            <a:lvl8pPr marL="3657600" lvl="7" indent="-571500">
              <a:spcBef>
                <a:spcPts val="0"/>
              </a:spcBef>
              <a:spcAft>
                <a:spcPts val="0"/>
              </a:spcAft>
              <a:buSzPts val="5400"/>
              <a:buChar char="○"/>
              <a:defRPr/>
            </a:lvl8pPr>
            <a:lvl9pPr marL="4114800" lvl="8" indent="-571500">
              <a:spcBef>
                <a:spcPts val="0"/>
              </a:spcBef>
              <a:spcAft>
                <a:spcPts val="0"/>
              </a:spcAft>
              <a:buSzPts val="5400"/>
              <a:buChar char="■"/>
              <a:defRPr/>
            </a:lvl9pPr>
          </a:lstStyle>
          <a:p>
            <a:endParaRPr/>
          </a:p>
        </p:txBody>
      </p:sp>
      <p:sp>
        <p:nvSpPr>
          <p:cNvPr id="40" name="Google Shape;40;p9"/>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122120" y="18050453"/>
            <a:ext cx="21595800" cy="2581800"/>
          </a:xfrm>
          <a:prstGeom prst="rect">
            <a:avLst/>
          </a:prstGeom>
        </p:spPr>
        <p:txBody>
          <a:bodyPr spcFirstLastPara="1" wrap="square" lIns="349450" tIns="349450" rIns="349450" bIns="349450" anchor="ctr" anchorCtr="0">
            <a:normAutofit/>
          </a:bodyPr>
          <a:lstStyle>
            <a:lvl1pPr marL="457200" lvl="0" indent="-228600">
              <a:lnSpc>
                <a:spcPct val="100000"/>
              </a:lnSpc>
              <a:spcBef>
                <a:spcPts val="0"/>
              </a:spcBef>
              <a:spcAft>
                <a:spcPts val="0"/>
              </a:spcAft>
              <a:buSzPts val="6900"/>
              <a:buNone/>
              <a:defRPr/>
            </a:lvl1pPr>
          </a:lstStyle>
          <a:p>
            <a:endParaRPr/>
          </a:p>
        </p:txBody>
      </p:sp>
      <p:sp>
        <p:nvSpPr>
          <p:cNvPr id="43" name="Google Shape;43;p10"/>
          <p:cNvSpPr txBox="1">
            <a:spLocks noGrp="1"/>
          </p:cNvSpPr>
          <p:nvPr>
            <p:ph type="sldNum" idx="12"/>
          </p:nvPr>
        </p:nvSpPr>
        <p:spPr>
          <a:xfrm>
            <a:off x="30500848" y="19896392"/>
            <a:ext cx="1975200" cy="1679400"/>
          </a:xfrm>
          <a:prstGeom prst="rect">
            <a:avLst/>
          </a:prstGeom>
        </p:spPr>
        <p:txBody>
          <a:bodyPr spcFirstLastPara="1" wrap="square" lIns="349450" tIns="349450" rIns="349450" bIns="3494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122120" y="1898773"/>
            <a:ext cx="30674100" cy="2443500"/>
          </a:xfrm>
          <a:prstGeom prst="rect">
            <a:avLst/>
          </a:prstGeom>
          <a:noFill/>
          <a:ln>
            <a:noFill/>
          </a:ln>
        </p:spPr>
        <p:txBody>
          <a:bodyPr spcFirstLastPara="1" wrap="square" lIns="349450" tIns="349450" rIns="349450" bIns="349450" anchor="t" anchorCtr="0">
            <a:normAutofit/>
          </a:bodyPr>
          <a:lstStyle>
            <a:lvl1pPr lvl="0">
              <a:spcBef>
                <a:spcPts val="0"/>
              </a:spcBef>
              <a:spcAft>
                <a:spcPts val="0"/>
              </a:spcAft>
              <a:buClr>
                <a:schemeClr val="dk1"/>
              </a:buClr>
              <a:buSzPts val="10700"/>
              <a:buNone/>
              <a:defRPr sz="10700">
                <a:solidFill>
                  <a:schemeClr val="dk1"/>
                </a:solidFill>
              </a:defRPr>
            </a:lvl1pPr>
            <a:lvl2pPr lvl="1">
              <a:spcBef>
                <a:spcPts val="0"/>
              </a:spcBef>
              <a:spcAft>
                <a:spcPts val="0"/>
              </a:spcAft>
              <a:buClr>
                <a:schemeClr val="dk1"/>
              </a:buClr>
              <a:buSzPts val="10700"/>
              <a:buNone/>
              <a:defRPr sz="10700">
                <a:solidFill>
                  <a:schemeClr val="dk1"/>
                </a:solidFill>
              </a:defRPr>
            </a:lvl2pPr>
            <a:lvl3pPr lvl="2">
              <a:spcBef>
                <a:spcPts val="0"/>
              </a:spcBef>
              <a:spcAft>
                <a:spcPts val="0"/>
              </a:spcAft>
              <a:buClr>
                <a:schemeClr val="dk1"/>
              </a:buClr>
              <a:buSzPts val="10700"/>
              <a:buNone/>
              <a:defRPr sz="10700">
                <a:solidFill>
                  <a:schemeClr val="dk1"/>
                </a:solidFill>
              </a:defRPr>
            </a:lvl3pPr>
            <a:lvl4pPr lvl="3">
              <a:spcBef>
                <a:spcPts val="0"/>
              </a:spcBef>
              <a:spcAft>
                <a:spcPts val="0"/>
              </a:spcAft>
              <a:buClr>
                <a:schemeClr val="dk1"/>
              </a:buClr>
              <a:buSzPts val="10700"/>
              <a:buNone/>
              <a:defRPr sz="10700">
                <a:solidFill>
                  <a:schemeClr val="dk1"/>
                </a:solidFill>
              </a:defRPr>
            </a:lvl4pPr>
            <a:lvl5pPr lvl="4">
              <a:spcBef>
                <a:spcPts val="0"/>
              </a:spcBef>
              <a:spcAft>
                <a:spcPts val="0"/>
              </a:spcAft>
              <a:buClr>
                <a:schemeClr val="dk1"/>
              </a:buClr>
              <a:buSzPts val="10700"/>
              <a:buNone/>
              <a:defRPr sz="10700">
                <a:solidFill>
                  <a:schemeClr val="dk1"/>
                </a:solidFill>
              </a:defRPr>
            </a:lvl5pPr>
            <a:lvl6pPr lvl="5">
              <a:spcBef>
                <a:spcPts val="0"/>
              </a:spcBef>
              <a:spcAft>
                <a:spcPts val="0"/>
              </a:spcAft>
              <a:buClr>
                <a:schemeClr val="dk1"/>
              </a:buClr>
              <a:buSzPts val="10700"/>
              <a:buNone/>
              <a:defRPr sz="10700">
                <a:solidFill>
                  <a:schemeClr val="dk1"/>
                </a:solidFill>
              </a:defRPr>
            </a:lvl6pPr>
            <a:lvl7pPr lvl="6">
              <a:spcBef>
                <a:spcPts val="0"/>
              </a:spcBef>
              <a:spcAft>
                <a:spcPts val="0"/>
              </a:spcAft>
              <a:buClr>
                <a:schemeClr val="dk1"/>
              </a:buClr>
              <a:buSzPts val="10700"/>
              <a:buNone/>
              <a:defRPr sz="10700">
                <a:solidFill>
                  <a:schemeClr val="dk1"/>
                </a:solidFill>
              </a:defRPr>
            </a:lvl7pPr>
            <a:lvl8pPr lvl="7">
              <a:spcBef>
                <a:spcPts val="0"/>
              </a:spcBef>
              <a:spcAft>
                <a:spcPts val="0"/>
              </a:spcAft>
              <a:buClr>
                <a:schemeClr val="dk1"/>
              </a:buClr>
              <a:buSzPts val="10700"/>
              <a:buNone/>
              <a:defRPr sz="10700">
                <a:solidFill>
                  <a:schemeClr val="dk1"/>
                </a:solidFill>
              </a:defRPr>
            </a:lvl8pPr>
            <a:lvl9pPr lvl="8">
              <a:spcBef>
                <a:spcPts val="0"/>
              </a:spcBef>
              <a:spcAft>
                <a:spcPts val="0"/>
              </a:spcAft>
              <a:buClr>
                <a:schemeClr val="dk1"/>
              </a:buClr>
              <a:buSzPts val="10700"/>
              <a:buNone/>
              <a:defRPr sz="10700">
                <a:solidFill>
                  <a:schemeClr val="dk1"/>
                </a:solidFill>
              </a:defRPr>
            </a:lvl9pPr>
          </a:lstStyle>
          <a:p>
            <a:endParaRPr/>
          </a:p>
        </p:txBody>
      </p:sp>
      <p:sp>
        <p:nvSpPr>
          <p:cNvPr id="7" name="Google Shape;7;p1"/>
          <p:cNvSpPr txBox="1">
            <a:spLocks noGrp="1"/>
          </p:cNvSpPr>
          <p:nvPr>
            <p:ph type="body" idx="1"/>
          </p:nvPr>
        </p:nvSpPr>
        <p:spPr>
          <a:xfrm>
            <a:off x="1122120" y="4917227"/>
            <a:ext cx="30674100" cy="14576700"/>
          </a:xfrm>
          <a:prstGeom prst="rect">
            <a:avLst/>
          </a:prstGeom>
          <a:noFill/>
          <a:ln>
            <a:noFill/>
          </a:ln>
        </p:spPr>
        <p:txBody>
          <a:bodyPr spcFirstLastPara="1" wrap="square" lIns="349450" tIns="349450" rIns="349450" bIns="349450" anchor="t" anchorCtr="0">
            <a:normAutofit/>
          </a:bodyPr>
          <a:lstStyle>
            <a:lvl1pPr marL="457200" lvl="0" indent="-666750">
              <a:lnSpc>
                <a:spcPct val="115000"/>
              </a:lnSpc>
              <a:spcBef>
                <a:spcPts val="0"/>
              </a:spcBef>
              <a:spcAft>
                <a:spcPts val="0"/>
              </a:spcAft>
              <a:buClr>
                <a:schemeClr val="dk2"/>
              </a:buClr>
              <a:buSzPts val="6900"/>
              <a:buChar char="●"/>
              <a:defRPr sz="6900">
                <a:solidFill>
                  <a:schemeClr val="dk2"/>
                </a:solidFill>
              </a:defRPr>
            </a:lvl1pPr>
            <a:lvl2pPr marL="914400" lvl="1" indent="-571500">
              <a:lnSpc>
                <a:spcPct val="115000"/>
              </a:lnSpc>
              <a:spcBef>
                <a:spcPts val="0"/>
              </a:spcBef>
              <a:spcAft>
                <a:spcPts val="0"/>
              </a:spcAft>
              <a:buClr>
                <a:schemeClr val="dk2"/>
              </a:buClr>
              <a:buSzPts val="5400"/>
              <a:buChar char="○"/>
              <a:defRPr sz="5400">
                <a:solidFill>
                  <a:schemeClr val="dk2"/>
                </a:solidFill>
              </a:defRPr>
            </a:lvl2pPr>
            <a:lvl3pPr marL="1371600" lvl="2" indent="-571500">
              <a:lnSpc>
                <a:spcPct val="115000"/>
              </a:lnSpc>
              <a:spcBef>
                <a:spcPts val="0"/>
              </a:spcBef>
              <a:spcAft>
                <a:spcPts val="0"/>
              </a:spcAft>
              <a:buClr>
                <a:schemeClr val="dk2"/>
              </a:buClr>
              <a:buSzPts val="5400"/>
              <a:buChar char="■"/>
              <a:defRPr sz="5400">
                <a:solidFill>
                  <a:schemeClr val="dk2"/>
                </a:solidFill>
              </a:defRPr>
            </a:lvl3pPr>
            <a:lvl4pPr marL="1828800" lvl="3" indent="-571500">
              <a:lnSpc>
                <a:spcPct val="115000"/>
              </a:lnSpc>
              <a:spcBef>
                <a:spcPts val="0"/>
              </a:spcBef>
              <a:spcAft>
                <a:spcPts val="0"/>
              </a:spcAft>
              <a:buClr>
                <a:schemeClr val="dk2"/>
              </a:buClr>
              <a:buSzPts val="5400"/>
              <a:buChar char="●"/>
              <a:defRPr sz="5400">
                <a:solidFill>
                  <a:schemeClr val="dk2"/>
                </a:solidFill>
              </a:defRPr>
            </a:lvl4pPr>
            <a:lvl5pPr marL="2286000" lvl="4" indent="-571500">
              <a:lnSpc>
                <a:spcPct val="115000"/>
              </a:lnSpc>
              <a:spcBef>
                <a:spcPts val="0"/>
              </a:spcBef>
              <a:spcAft>
                <a:spcPts val="0"/>
              </a:spcAft>
              <a:buClr>
                <a:schemeClr val="dk2"/>
              </a:buClr>
              <a:buSzPts val="5400"/>
              <a:buChar char="○"/>
              <a:defRPr sz="5400">
                <a:solidFill>
                  <a:schemeClr val="dk2"/>
                </a:solidFill>
              </a:defRPr>
            </a:lvl5pPr>
            <a:lvl6pPr marL="2743200" lvl="5" indent="-571500">
              <a:lnSpc>
                <a:spcPct val="115000"/>
              </a:lnSpc>
              <a:spcBef>
                <a:spcPts val="0"/>
              </a:spcBef>
              <a:spcAft>
                <a:spcPts val="0"/>
              </a:spcAft>
              <a:buClr>
                <a:schemeClr val="dk2"/>
              </a:buClr>
              <a:buSzPts val="5400"/>
              <a:buChar char="■"/>
              <a:defRPr sz="5400">
                <a:solidFill>
                  <a:schemeClr val="dk2"/>
                </a:solidFill>
              </a:defRPr>
            </a:lvl6pPr>
            <a:lvl7pPr marL="3200400" lvl="6" indent="-571500">
              <a:lnSpc>
                <a:spcPct val="115000"/>
              </a:lnSpc>
              <a:spcBef>
                <a:spcPts val="0"/>
              </a:spcBef>
              <a:spcAft>
                <a:spcPts val="0"/>
              </a:spcAft>
              <a:buClr>
                <a:schemeClr val="dk2"/>
              </a:buClr>
              <a:buSzPts val="5400"/>
              <a:buChar char="●"/>
              <a:defRPr sz="5400">
                <a:solidFill>
                  <a:schemeClr val="dk2"/>
                </a:solidFill>
              </a:defRPr>
            </a:lvl7pPr>
            <a:lvl8pPr marL="3657600" lvl="7" indent="-571500">
              <a:lnSpc>
                <a:spcPct val="115000"/>
              </a:lnSpc>
              <a:spcBef>
                <a:spcPts val="0"/>
              </a:spcBef>
              <a:spcAft>
                <a:spcPts val="0"/>
              </a:spcAft>
              <a:buClr>
                <a:schemeClr val="dk2"/>
              </a:buClr>
              <a:buSzPts val="5400"/>
              <a:buChar char="○"/>
              <a:defRPr sz="5400">
                <a:solidFill>
                  <a:schemeClr val="dk2"/>
                </a:solidFill>
              </a:defRPr>
            </a:lvl8pPr>
            <a:lvl9pPr marL="4114800" lvl="8" indent="-571500">
              <a:lnSpc>
                <a:spcPct val="115000"/>
              </a:lnSpc>
              <a:spcBef>
                <a:spcPts val="0"/>
              </a:spcBef>
              <a:spcAft>
                <a:spcPts val="0"/>
              </a:spcAft>
              <a:buClr>
                <a:schemeClr val="dk2"/>
              </a:buClr>
              <a:buSzPts val="5400"/>
              <a:buChar char="■"/>
              <a:defRPr sz="5400">
                <a:solidFill>
                  <a:schemeClr val="dk2"/>
                </a:solidFill>
              </a:defRPr>
            </a:lvl9pPr>
          </a:lstStyle>
          <a:p>
            <a:endParaRPr/>
          </a:p>
        </p:txBody>
      </p:sp>
      <p:sp>
        <p:nvSpPr>
          <p:cNvPr id="8" name="Google Shape;8;p1"/>
          <p:cNvSpPr txBox="1">
            <a:spLocks noGrp="1"/>
          </p:cNvSpPr>
          <p:nvPr>
            <p:ph type="sldNum" idx="12"/>
          </p:nvPr>
        </p:nvSpPr>
        <p:spPr>
          <a:xfrm>
            <a:off x="30500848" y="19896392"/>
            <a:ext cx="1975200" cy="1679400"/>
          </a:xfrm>
          <a:prstGeom prst="rect">
            <a:avLst/>
          </a:prstGeom>
          <a:noFill/>
          <a:ln>
            <a:noFill/>
          </a:ln>
        </p:spPr>
        <p:txBody>
          <a:bodyPr spcFirstLastPara="1" wrap="square" lIns="349450" tIns="349450" rIns="349450" bIns="349450" anchor="ctr" anchorCtr="0">
            <a:normAutofit/>
          </a:bodyPr>
          <a:lstStyle>
            <a:lvl1pPr lvl="0" algn="r">
              <a:buNone/>
              <a:defRPr sz="3800">
                <a:solidFill>
                  <a:schemeClr val="dk2"/>
                </a:solidFill>
              </a:defRPr>
            </a:lvl1pPr>
            <a:lvl2pPr lvl="1" algn="r">
              <a:buNone/>
              <a:defRPr sz="3800">
                <a:solidFill>
                  <a:schemeClr val="dk2"/>
                </a:solidFill>
              </a:defRPr>
            </a:lvl2pPr>
            <a:lvl3pPr lvl="2" algn="r">
              <a:buNone/>
              <a:defRPr sz="3800">
                <a:solidFill>
                  <a:schemeClr val="dk2"/>
                </a:solidFill>
              </a:defRPr>
            </a:lvl3pPr>
            <a:lvl4pPr lvl="3" algn="r">
              <a:buNone/>
              <a:defRPr sz="3800">
                <a:solidFill>
                  <a:schemeClr val="dk2"/>
                </a:solidFill>
              </a:defRPr>
            </a:lvl4pPr>
            <a:lvl5pPr lvl="4" algn="r">
              <a:buNone/>
              <a:defRPr sz="3800">
                <a:solidFill>
                  <a:schemeClr val="dk2"/>
                </a:solidFill>
              </a:defRPr>
            </a:lvl5pPr>
            <a:lvl6pPr lvl="5" algn="r">
              <a:buNone/>
              <a:defRPr sz="3800">
                <a:solidFill>
                  <a:schemeClr val="dk2"/>
                </a:solidFill>
              </a:defRPr>
            </a:lvl6pPr>
            <a:lvl7pPr lvl="6" algn="r">
              <a:buNone/>
              <a:defRPr sz="3800">
                <a:solidFill>
                  <a:schemeClr val="dk2"/>
                </a:solidFill>
              </a:defRPr>
            </a:lvl7pPr>
            <a:lvl8pPr lvl="7" algn="r">
              <a:buNone/>
              <a:defRPr sz="3800">
                <a:solidFill>
                  <a:schemeClr val="dk2"/>
                </a:solidFill>
              </a:defRPr>
            </a:lvl8pPr>
            <a:lvl9pPr lvl="8" algn="r">
              <a:buNone/>
              <a:defRPr sz="3800">
                <a:solidFill>
                  <a:schemeClr val="dk2"/>
                </a:solidFil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58500" y="4778758"/>
            <a:ext cx="32976900" cy="17166842"/>
          </a:xfrm>
          <a:prstGeom prst="rect">
            <a:avLst/>
          </a:prstGeom>
          <a:noFill/>
          <a:ln>
            <a:noFill/>
          </a:ln>
        </p:spPr>
      </p:pic>
      <p:pic>
        <p:nvPicPr>
          <p:cNvPr id="55" name="Google Shape;55;p13"/>
          <p:cNvPicPr preferRelativeResize="0"/>
          <p:nvPr/>
        </p:nvPicPr>
        <p:blipFill>
          <a:blip r:embed="rId4">
            <a:alphaModFix/>
          </a:blip>
          <a:stretch>
            <a:fillRect/>
          </a:stretch>
        </p:blipFill>
        <p:spPr>
          <a:xfrm>
            <a:off x="23310649" y="0"/>
            <a:ext cx="4850475" cy="3945200"/>
          </a:xfrm>
          <a:prstGeom prst="rect">
            <a:avLst/>
          </a:prstGeom>
          <a:noFill/>
          <a:ln>
            <a:noFill/>
          </a:ln>
        </p:spPr>
      </p:pic>
      <p:pic>
        <p:nvPicPr>
          <p:cNvPr id="56" name="Google Shape;56;p13"/>
          <p:cNvPicPr preferRelativeResize="0"/>
          <p:nvPr/>
        </p:nvPicPr>
        <p:blipFill>
          <a:blip r:embed="rId4">
            <a:alphaModFix/>
          </a:blip>
          <a:stretch>
            <a:fillRect/>
          </a:stretch>
        </p:blipFill>
        <p:spPr>
          <a:xfrm>
            <a:off x="28161099" y="0"/>
            <a:ext cx="4850475" cy="3945200"/>
          </a:xfrm>
          <a:prstGeom prst="rect">
            <a:avLst/>
          </a:prstGeom>
          <a:noFill/>
          <a:ln>
            <a:noFill/>
          </a:ln>
        </p:spPr>
      </p:pic>
      <p:pic>
        <p:nvPicPr>
          <p:cNvPr id="57" name="Google Shape;57;p13"/>
          <p:cNvPicPr preferRelativeResize="0"/>
          <p:nvPr/>
        </p:nvPicPr>
        <p:blipFill>
          <a:blip r:embed="rId4">
            <a:alphaModFix/>
          </a:blip>
          <a:stretch>
            <a:fillRect/>
          </a:stretch>
        </p:blipFill>
        <p:spPr>
          <a:xfrm>
            <a:off x="18801899" y="-612"/>
            <a:ext cx="4850475" cy="3945200"/>
          </a:xfrm>
          <a:prstGeom prst="rect">
            <a:avLst/>
          </a:prstGeom>
          <a:noFill/>
          <a:ln>
            <a:noFill/>
          </a:ln>
        </p:spPr>
      </p:pic>
      <p:pic>
        <p:nvPicPr>
          <p:cNvPr id="58" name="Google Shape;58;p13"/>
          <p:cNvPicPr preferRelativeResize="0"/>
          <p:nvPr/>
        </p:nvPicPr>
        <p:blipFill>
          <a:blip r:embed="rId4">
            <a:alphaModFix/>
          </a:blip>
          <a:stretch>
            <a:fillRect/>
          </a:stretch>
        </p:blipFill>
        <p:spPr>
          <a:xfrm>
            <a:off x="4850399" y="12970"/>
            <a:ext cx="4850475" cy="3945200"/>
          </a:xfrm>
          <a:prstGeom prst="rect">
            <a:avLst/>
          </a:prstGeom>
          <a:noFill/>
          <a:ln>
            <a:noFill/>
          </a:ln>
        </p:spPr>
      </p:pic>
      <p:pic>
        <p:nvPicPr>
          <p:cNvPr id="59" name="Google Shape;59;p13"/>
          <p:cNvPicPr preferRelativeResize="0"/>
          <p:nvPr/>
        </p:nvPicPr>
        <p:blipFill>
          <a:blip r:embed="rId4">
            <a:alphaModFix/>
          </a:blip>
          <a:stretch>
            <a:fillRect/>
          </a:stretch>
        </p:blipFill>
        <p:spPr>
          <a:xfrm>
            <a:off x="9700874" y="0"/>
            <a:ext cx="4850475" cy="3945200"/>
          </a:xfrm>
          <a:prstGeom prst="rect">
            <a:avLst/>
          </a:prstGeom>
          <a:noFill/>
          <a:ln>
            <a:noFill/>
          </a:ln>
        </p:spPr>
      </p:pic>
      <p:pic>
        <p:nvPicPr>
          <p:cNvPr id="60" name="Google Shape;60;p13"/>
          <p:cNvPicPr preferRelativeResize="0"/>
          <p:nvPr/>
        </p:nvPicPr>
        <p:blipFill>
          <a:blip r:embed="rId4">
            <a:alphaModFix/>
          </a:blip>
          <a:stretch>
            <a:fillRect/>
          </a:stretch>
        </p:blipFill>
        <p:spPr>
          <a:xfrm>
            <a:off x="-76" y="0"/>
            <a:ext cx="4850475" cy="3945200"/>
          </a:xfrm>
          <a:prstGeom prst="rect">
            <a:avLst/>
          </a:prstGeom>
          <a:noFill/>
          <a:ln>
            <a:noFill/>
          </a:ln>
        </p:spPr>
      </p:pic>
      <p:pic>
        <p:nvPicPr>
          <p:cNvPr id="61" name="Google Shape;61;p13"/>
          <p:cNvPicPr preferRelativeResize="0"/>
          <p:nvPr/>
        </p:nvPicPr>
        <p:blipFill>
          <a:blip r:embed="rId4">
            <a:alphaModFix/>
          </a:blip>
          <a:stretch>
            <a:fillRect/>
          </a:stretch>
        </p:blipFill>
        <p:spPr>
          <a:xfrm>
            <a:off x="14080524" y="-612"/>
            <a:ext cx="4850475" cy="3945200"/>
          </a:xfrm>
          <a:prstGeom prst="rect">
            <a:avLst/>
          </a:prstGeom>
          <a:noFill/>
          <a:ln>
            <a:noFill/>
          </a:ln>
        </p:spPr>
      </p:pic>
      <p:sp>
        <p:nvSpPr>
          <p:cNvPr id="62" name="Google Shape;62;p13"/>
          <p:cNvSpPr txBox="1"/>
          <p:nvPr/>
        </p:nvSpPr>
        <p:spPr>
          <a:xfrm>
            <a:off x="4885016" y="420238"/>
            <a:ext cx="22084118" cy="1950600"/>
          </a:xfrm>
          <a:prstGeom prst="rect">
            <a:avLst/>
          </a:prstGeom>
          <a:noFill/>
          <a:ln>
            <a:noFill/>
          </a:ln>
        </p:spPr>
        <p:txBody>
          <a:bodyPr spcFirstLastPara="1" wrap="square" lIns="72175" tIns="36075" rIns="72175" bIns="36075" anchor="t" anchorCtr="0">
            <a:spAutoFit/>
          </a:bodyPr>
          <a:lstStyle/>
          <a:p>
            <a:pPr marL="0" lvl="0" indent="0" algn="ctr" rtl="0">
              <a:lnSpc>
                <a:spcPct val="100000"/>
              </a:lnSpc>
              <a:spcBef>
                <a:spcPts val="0"/>
              </a:spcBef>
              <a:spcAft>
                <a:spcPts val="0"/>
              </a:spcAft>
              <a:buClr>
                <a:schemeClr val="dk1"/>
              </a:buClr>
              <a:buSzPts val="1100"/>
              <a:buFont typeface="Arial"/>
              <a:buNone/>
            </a:pPr>
            <a:r>
              <a:rPr lang="en-US" sz="6100" b="1" dirty="0">
                <a:solidFill>
                  <a:schemeClr val="dk1"/>
                </a:solidFill>
                <a:latin typeface="Calibri" panose="020F0502020204030204" pitchFamily="34" charset="0"/>
                <a:ea typeface="Times New Roman"/>
                <a:cs typeface="Calibri" panose="020F0502020204030204" pitchFamily="34" charset="0"/>
                <a:sym typeface="Times New Roman"/>
              </a:rPr>
              <a:t>The Use of DNA Barcoding for the Validation of Species of Local Ants Collected at West Babylon Senior High School </a:t>
            </a:r>
            <a:endParaRPr sz="6100" b="1" dirty="0">
              <a:solidFill>
                <a:schemeClr val="dk1"/>
              </a:solidFill>
              <a:latin typeface="Calibri" panose="020F0502020204030204" pitchFamily="34" charset="0"/>
              <a:ea typeface="Times New Roman"/>
              <a:cs typeface="Calibri" panose="020F0502020204030204" pitchFamily="34" charset="0"/>
              <a:sym typeface="Times New Roman"/>
            </a:endParaRPr>
          </a:p>
        </p:txBody>
      </p:sp>
      <p:sp>
        <p:nvSpPr>
          <p:cNvPr id="63" name="Google Shape;63;p13"/>
          <p:cNvSpPr txBox="1"/>
          <p:nvPr/>
        </p:nvSpPr>
        <p:spPr>
          <a:xfrm>
            <a:off x="5070975" y="2319376"/>
            <a:ext cx="21712200" cy="2150346"/>
          </a:xfrm>
          <a:prstGeom prst="rect">
            <a:avLst/>
          </a:prstGeom>
          <a:noFill/>
          <a:ln>
            <a:noFill/>
          </a:ln>
        </p:spPr>
        <p:txBody>
          <a:bodyPr spcFirstLastPara="1" wrap="square" lIns="72175" tIns="36075" rIns="72175" bIns="36075" anchor="t" anchorCtr="0">
            <a:spAutoFit/>
          </a:bodyPr>
          <a:lstStyle/>
          <a:p>
            <a:pPr marL="0" marR="0" lvl="0" indent="0" algn="ctr" rtl="0">
              <a:spcBef>
                <a:spcPts val="0"/>
              </a:spcBef>
              <a:spcAft>
                <a:spcPts val="0"/>
              </a:spcAft>
              <a:buNone/>
            </a:pPr>
            <a:r>
              <a:rPr lang="en-US" sz="4500" dirty="0">
                <a:solidFill>
                  <a:schemeClr val="dk1"/>
                </a:solidFill>
                <a:latin typeface="Calibri"/>
                <a:ea typeface="Calibri"/>
                <a:cs typeface="Calibri"/>
                <a:sym typeface="Calibri"/>
              </a:rPr>
              <a:t>Authors: </a:t>
            </a:r>
            <a:r>
              <a:rPr lang="en-US" sz="4500" dirty="0" err="1">
                <a:solidFill>
                  <a:schemeClr val="dk1"/>
                </a:solidFill>
                <a:latin typeface="Calibri"/>
                <a:ea typeface="Calibri"/>
                <a:cs typeface="Calibri"/>
                <a:sym typeface="Calibri"/>
              </a:rPr>
              <a:t>Olyvia</a:t>
            </a:r>
            <a:r>
              <a:rPr lang="en-US" sz="4500" dirty="0">
                <a:solidFill>
                  <a:schemeClr val="dk1"/>
                </a:solidFill>
                <a:latin typeface="Calibri"/>
                <a:ea typeface="Calibri"/>
                <a:cs typeface="Calibri"/>
                <a:sym typeface="Calibri"/>
              </a:rPr>
              <a:t> Carrasquillo, Hailey Frampton, Sofia Greiner, Paige Tiedemann</a:t>
            </a:r>
            <a:endParaRPr sz="4500" dirty="0">
              <a:solidFill>
                <a:schemeClr val="dk1"/>
              </a:solidFill>
              <a:latin typeface="Calibri"/>
              <a:ea typeface="Calibri"/>
              <a:cs typeface="Calibri"/>
              <a:sym typeface="Calibri"/>
            </a:endParaRPr>
          </a:p>
          <a:p>
            <a:pPr marL="0" marR="0" lvl="0" indent="0" algn="ctr" rtl="0">
              <a:spcBef>
                <a:spcPts val="0"/>
              </a:spcBef>
              <a:spcAft>
                <a:spcPts val="0"/>
              </a:spcAft>
              <a:buNone/>
            </a:pPr>
            <a:r>
              <a:rPr lang="en-US" sz="4500" dirty="0">
                <a:solidFill>
                  <a:schemeClr val="dk1"/>
                </a:solidFill>
                <a:latin typeface="Calibri"/>
                <a:ea typeface="Calibri"/>
                <a:cs typeface="Calibri"/>
                <a:sym typeface="Calibri"/>
              </a:rPr>
              <a:t>Mentor: Mrs. Durbin </a:t>
            </a:r>
          </a:p>
          <a:p>
            <a:pPr marL="0" marR="0" lvl="0" indent="0" algn="ctr" rtl="0">
              <a:spcBef>
                <a:spcPts val="0"/>
              </a:spcBef>
              <a:spcAft>
                <a:spcPts val="0"/>
              </a:spcAft>
              <a:buNone/>
            </a:pPr>
            <a:r>
              <a:rPr lang="en-US" sz="4500" dirty="0">
                <a:solidFill>
                  <a:schemeClr val="dk1"/>
                </a:solidFill>
                <a:latin typeface="Calibri"/>
                <a:ea typeface="Calibri"/>
                <a:cs typeface="Calibri"/>
                <a:sym typeface="Calibri"/>
              </a:rPr>
              <a:t>West Babylon Senior High School</a:t>
            </a:r>
            <a:endParaRPr sz="4500" dirty="0">
              <a:solidFill>
                <a:schemeClr val="dk1"/>
              </a:solidFill>
              <a:latin typeface="Calibri"/>
              <a:ea typeface="Calibri"/>
              <a:cs typeface="Calibri"/>
              <a:sym typeface="Calibri"/>
            </a:endParaRPr>
          </a:p>
        </p:txBody>
      </p:sp>
      <p:sp>
        <p:nvSpPr>
          <p:cNvPr id="64" name="Google Shape;64;p13"/>
          <p:cNvSpPr txBox="1"/>
          <p:nvPr/>
        </p:nvSpPr>
        <p:spPr>
          <a:xfrm>
            <a:off x="17095100" y="5617985"/>
            <a:ext cx="14494800" cy="650700"/>
          </a:xfrm>
          <a:prstGeom prst="rect">
            <a:avLst/>
          </a:prstGeom>
          <a:noFill/>
          <a:ln>
            <a:noFill/>
          </a:ln>
        </p:spPr>
        <p:txBody>
          <a:bodyPr spcFirstLastPara="1" wrap="square" lIns="65300" tIns="32650" rIns="65300" bIns="32650" anchor="t" anchorCtr="0">
            <a:spAutoFit/>
          </a:bodyPr>
          <a:lstStyle/>
          <a:p>
            <a:pPr marL="0" marR="0" lvl="0" indent="0" algn="l" rtl="0">
              <a:spcBef>
                <a:spcPts val="0"/>
              </a:spcBef>
              <a:spcAft>
                <a:spcPts val="0"/>
              </a:spcAft>
              <a:buNone/>
            </a:pPr>
            <a:endParaRPr sz="3800">
              <a:solidFill>
                <a:schemeClr val="dk1"/>
              </a:solidFill>
              <a:latin typeface="Calibri"/>
              <a:ea typeface="Calibri"/>
              <a:cs typeface="Calibri"/>
              <a:sym typeface="Calibri"/>
            </a:endParaRPr>
          </a:p>
        </p:txBody>
      </p:sp>
      <p:sp>
        <p:nvSpPr>
          <p:cNvPr id="65" name="Google Shape;65;p13"/>
          <p:cNvSpPr txBox="1"/>
          <p:nvPr/>
        </p:nvSpPr>
        <p:spPr>
          <a:xfrm>
            <a:off x="17769050" y="4889225"/>
            <a:ext cx="14774700" cy="6432000"/>
          </a:xfrm>
          <a:prstGeom prst="rect">
            <a:avLst/>
          </a:prstGeom>
          <a:noFill/>
          <a:ln>
            <a:noFill/>
          </a:ln>
        </p:spPr>
        <p:txBody>
          <a:bodyPr spcFirstLastPara="1" wrap="square" lIns="65300" tIns="32650" rIns="65300" bIns="32650" anchor="t" anchorCtr="0">
            <a:spAutoFit/>
          </a:bodyPr>
          <a:lstStyle/>
          <a:p>
            <a:pPr marL="0" marR="0" lvl="0" indent="0" algn="l" rtl="0">
              <a:spcBef>
                <a:spcPts val="0"/>
              </a:spcBef>
              <a:spcAft>
                <a:spcPts val="0"/>
              </a:spcAft>
              <a:buNone/>
            </a:pPr>
            <a:r>
              <a:rPr lang="en-US" sz="5500" dirty="0">
                <a:solidFill>
                  <a:schemeClr val="dk1"/>
                </a:solidFill>
                <a:latin typeface="Calibri"/>
                <a:ea typeface="Calibri"/>
                <a:cs typeface="Calibri"/>
                <a:sym typeface="Calibri"/>
              </a:rPr>
              <a:t>Discussion </a:t>
            </a:r>
            <a:endParaRPr sz="5500" dirty="0"/>
          </a:p>
          <a:p>
            <a:pPr marL="0" lvl="0" indent="0" algn="l" rtl="0">
              <a:spcBef>
                <a:spcPts val="0"/>
              </a:spcBef>
              <a:spcAft>
                <a:spcPts val="0"/>
              </a:spcAft>
              <a:buClr>
                <a:schemeClr val="dk1"/>
              </a:buClr>
              <a:buSzPts val="1100"/>
              <a:buFont typeface="Arial"/>
              <a:buNone/>
            </a:pPr>
            <a:r>
              <a:rPr lang="en-US" sz="2500" dirty="0">
                <a:solidFill>
                  <a:schemeClr val="dk1"/>
                </a:solidFill>
                <a:latin typeface="Calibri"/>
                <a:ea typeface="Calibri"/>
                <a:cs typeface="Calibri"/>
                <a:sym typeface="Calibri"/>
              </a:rPr>
              <a:t>These results mean that a common species of ants in our school courtyard, at West Babylon Senior High School is the </a:t>
            </a:r>
            <a:r>
              <a:rPr lang="en-US" sz="2500">
                <a:solidFill>
                  <a:schemeClr val="dk1"/>
                </a:solidFill>
                <a:latin typeface="Calibri"/>
                <a:ea typeface="Calibri"/>
                <a:cs typeface="Calibri"/>
                <a:sym typeface="Calibri"/>
              </a:rPr>
              <a:t>Winter ant (</a:t>
            </a:r>
            <a:r>
              <a:rPr lang="en-US" sz="2500" i="1" dirty="0" err="1">
                <a:solidFill>
                  <a:schemeClr val="dk1"/>
                </a:solidFill>
                <a:latin typeface="Calibri"/>
                <a:ea typeface="Calibri"/>
                <a:cs typeface="Calibri"/>
                <a:sym typeface="Calibri"/>
              </a:rPr>
              <a:t>Prenolepis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imparis</a:t>
            </a:r>
            <a:r>
              <a:rPr lang="en-US" sz="2500" i="1" dirty="0">
                <a:solidFill>
                  <a:schemeClr val="dk1"/>
                </a:solidFill>
                <a:latin typeface="Calibri"/>
                <a:ea typeface="Calibri"/>
                <a:cs typeface="Calibri"/>
                <a:sym typeface="Calibri"/>
              </a:rPr>
              <a:t>). </a:t>
            </a:r>
            <a:r>
              <a:rPr lang="en-US" sz="2500" dirty="0">
                <a:solidFill>
                  <a:schemeClr val="dk1"/>
                </a:solidFill>
                <a:latin typeface="Calibri"/>
                <a:ea typeface="Calibri"/>
                <a:cs typeface="Calibri"/>
                <a:sym typeface="Calibri"/>
              </a:rPr>
              <a:t>The ants we discovered are Winter ants which are native to Long island. These results are important because they combined the use of gel electrophoresis and DNA barcoding to determine what species live in our school courtyard. Some problems that occurred while we were doing this experiment was that the freezer did not completely kill our ants, making it hard to dissect them and get their body parts that we need to construct DNA. A suggestion we have is that students should gather ants from different parts of the area they are searching in so that all of the ants don't turn out to be the same species. </a:t>
            </a:r>
            <a:endParaRPr sz="2500" dirty="0">
              <a:solidFill>
                <a:schemeClr val="dk1"/>
              </a:solidFill>
              <a:latin typeface="Calibri"/>
              <a:ea typeface="Calibri"/>
              <a:cs typeface="Calibri"/>
              <a:sym typeface="Calibri"/>
            </a:endParaRPr>
          </a:p>
          <a:p>
            <a:pPr marL="0" marR="0" lvl="0" indent="0" algn="l" rtl="0">
              <a:spcBef>
                <a:spcPts val="0"/>
              </a:spcBef>
              <a:spcAft>
                <a:spcPts val="0"/>
              </a:spcAft>
              <a:buNone/>
            </a:pPr>
            <a:endParaRPr sz="25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5500" dirty="0">
                <a:solidFill>
                  <a:schemeClr val="dk1"/>
                </a:solidFill>
                <a:latin typeface="Calibri"/>
                <a:ea typeface="Calibri"/>
                <a:cs typeface="Calibri"/>
                <a:sym typeface="Calibri"/>
              </a:rPr>
              <a:t>Acknowledgements</a:t>
            </a:r>
            <a:endParaRPr sz="5500" dirty="0"/>
          </a:p>
          <a:p>
            <a:pPr marL="0" marR="0" lvl="0" indent="0" algn="l" rtl="0">
              <a:spcBef>
                <a:spcPts val="429"/>
              </a:spcBef>
              <a:spcAft>
                <a:spcPts val="0"/>
              </a:spcAft>
              <a:buNone/>
            </a:pPr>
            <a:r>
              <a:rPr lang="en-US" sz="2500" dirty="0">
                <a:solidFill>
                  <a:schemeClr val="dk1"/>
                </a:solidFill>
                <a:latin typeface="Calibri"/>
                <a:ea typeface="Calibri"/>
                <a:cs typeface="Calibri"/>
                <a:sym typeface="Calibri"/>
              </a:rPr>
              <a:t>We would first like to thank Mrs. Durbin. Her guidance and help was very instrumental in the successful completion of our project. We would also like to thank Stony Brook University for providing us with the opportunities to perform PCR and gel electrophoresis. Finally we would like to Cold Spring Harbor for providing us with the necessary equipment for our project. </a:t>
            </a:r>
            <a:endParaRPr sz="100" dirty="0"/>
          </a:p>
        </p:txBody>
      </p:sp>
      <p:pic>
        <p:nvPicPr>
          <p:cNvPr id="66" name="Google Shape;66;p13" descr="http://www.seplessons.org/files/SEPA_Signage.jpg"/>
          <p:cNvPicPr preferRelativeResize="0"/>
          <p:nvPr/>
        </p:nvPicPr>
        <p:blipFill rotWithShape="1">
          <a:blip r:embed="rId5">
            <a:alphaModFix/>
          </a:blip>
          <a:srcRect/>
          <a:stretch/>
        </p:blipFill>
        <p:spPr>
          <a:xfrm>
            <a:off x="28161127" y="2249955"/>
            <a:ext cx="3428767" cy="798571"/>
          </a:xfrm>
          <a:prstGeom prst="rect">
            <a:avLst/>
          </a:prstGeom>
          <a:noFill/>
          <a:ln>
            <a:noFill/>
          </a:ln>
        </p:spPr>
      </p:pic>
      <p:pic>
        <p:nvPicPr>
          <p:cNvPr id="67" name="Google Shape;67;p13"/>
          <p:cNvPicPr preferRelativeResize="0"/>
          <p:nvPr/>
        </p:nvPicPr>
        <p:blipFill rotWithShape="1">
          <a:blip r:embed="rId6">
            <a:alphaModFix/>
          </a:blip>
          <a:srcRect/>
          <a:stretch/>
        </p:blipFill>
        <p:spPr>
          <a:xfrm>
            <a:off x="808622" y="1155608"/>
            <a:ext cx="4041790" cy="1632777"/>
          </a:xfrm>
          <a:prstGeom prst="rect">
            <a:avLst/>
          </a:prstGeom>
          <a:noFill/>
          <a:ln>
            <a:noFill/>
          </a:ln>
        </p:spPr>
      </p:pic>
      <p:pic>
        <p:nvPicPr>
          <p:cNvPr id="68" name="Google Shape;68;p13" descr="nih-logo.gif"/>
          <p:cNvPicPr preferRelativeResize="0"/>
          <p:nvPr/>
        </p:nvPicPr>
        <p:blipFill rotWithShape="1">
          <a:blip r:embed="rId7">
            <a:alphaModFix/>
          </a:blip>
          <a:srcRect/>
          <a:stretch/>
        </p:blipFill>
        <p:spPr>
          <a:xfrm>
            <a:off x="27003751" y="2180846"/>
            <a:ext cx="936781" cy="936781"/>
          </a:xfrm>
          <a:prstGeom prst="rect">
            <a:avLst/>
          </a:prstGeom>
          <a:noFill/>
          <a:ln>
            <a:noFill/>
          </a:ln>
        </p:spPr>
      </p:pic>
      <p:pic>
        <p:nvPicPr>
          <p:cNvPr id="69" name="Google Shape;69;p13" title="phylogenic tree.png"/>
          <p:cNvPicPr preferRelativeResize="0"/>
          <p:nvPr/>
        </p:nvPicPr>
        <p:blipFill>
          <a:blip r:embed="rId8">
            <a:alphaModFix/>
          </a:blip>
          <a:stretch>
            <a:fillRect/>
          </a:stretch>
        </p:blipFill>
        <p:spPr>
          <a:xfrm>
            <a:off x="19896812" y="11583798"/>
            <a:ext cx="8891375" cy="4640394"/>
          </a:xfrm>
          <a:prstGeom prst="rect">
            <a:avLst/>
          </a:prstGeom>
          <a:noFill/>
          <a:ln>
            <a:noFill/>
          </a:ln>
        </p:spPr>
      </p:pic>
      <p:pic>
        <p:nvPicPr>
          <p:cNvPr id="70" name="Google Shape;70;p13" title="Screenshot 2026-05-14 9.55.09 AM.png"/>
          <p:cNvPicPr preferRelativeResize="0"/>
          <p:nvPr/>
        </p:nvPicPr>
        <p:blipFill>
          <a:blip r:embed="rId9">
            <a:alphaModFix/>
          </a:blip>
          <a:stretch>
            <a:fillRect/>
          </a:stretch>
        </p:blipFill>
        <p:spPr>
          <a:xfrm>
            <a:off x="29257325" y="18652186"/>
            <a:ext cx="2590800" cy="2600325"/>
          </a:xfrm>
          <a:prstGeom prst="rect">
            <a:avLst/>
          </a:prstGeom>
          <a:noFill/>
          <a:ln>
            <a:noFill/>
          </a:ln>
        </p:spPr>
      </p:pic>
      <p:sp>
        <p:nvSpPr>
          <p:cNvPr id="71" name="Google Shape;71;p13"/>
          <p:cNvSpPr txBox="1"/>
          <p:nvPr/>
        </p:nvSpPr>
        <p:spPr>
          <a:xfrm>
            <a:off x="28847450" y="17620775"/>
            <a:ext cx="3696300" cy="1031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5500">
                <a:solidFill>
                  <a:schemeClr val="dk1"/>
                </a:solidFill>
                <a:latin typeface="Calibri"/>
                <a:ea typeface="Calibri"/>
                <a:cs typeface="Calibri"/>
                <a:sym typeface="Calibri"/>
              </a:rPr>
              <a:t>References</a:t>
            </a:r>
            <a:endParaRPr sz="5500">
              <a:solidFill>
                <a:schemeClr val="dk1"/>
              </a:solidFill>
              <a:latin typeface="Calibri"/>
              <a:ea typeface="Calibri"/>
              <a:cs typeface="Calibri"/>
              <a:sym typeface="Calibri"/>
            </a:endParaRPr>
          </a:p>
        </p:txBody>
      </p:sp>
      <p:cxnSp>
        <p:nvCxnSpPr>
          <p:cNvPr id="72" name="Google Shape;72;p13"/>
          <p:cNvCxnSpPr/>
          <p:nvPr/>
        </p:nvCxnSpPr>
        <p:spPr>
          <a:xfrm rot="10800000" flipH="1">
            <a:off x="-29250" y="3841675"/>
            <a:ext cx="32976900" cy="116700"/>
          </a:xfrm>
          <a:prstGeom prst="straightConnector1">
            <a:avLst/>
          </a:prstGeom>
          <a:noFill/>
          <a:ln w="28575" cap="flat" cmpd="sng">
            <a:solidFill>
              <a:srgbClr val="F4CCCC"/>
            </a:solidFill>
            <a:prstDash val="solid"/>
            <a:round/>
            <a:headEnd type="none" w="med" len="med"/>
            <a:tailEnd type="none" w="med" len="med"/>
          </a:ln>
        </p:spPr>
      </p:cxnSp>
      <p:cxnSp>
        <p:nvCxnSpPr>
          <p:cNvPr id="73" name="Google Shape;73;p13"/>
          <p:cNvCxnSpPr/>
          <p:nvPr/>
        </p:nvCxnSpPr>
        <p:spPr>
          <a:xfrm>
            <a:off x="-87600" y="3900013"/>
            <a:ext cx="33035100" cy="0"/>
          </a:xfrm>
          <a:prstGeom prst="straightConnector1">
            <a:avLst/>
          </a:prstGeom>
          <a:noFill/>
          <a:ln w="19050" cap="flat" cmpd="sng">
            <a:solidFill>
              <a:schemeClr val="lt1"/>
            </a:solidFill>
            <a:prstDash val="solid"/>
            <a:round/>
            <a:headEnd type="none" w="med" len="med"/>
            <a:tailEnd type="none" w="med" len="med"/>
          </a:ln>
        </p:spPr>
      </p:cxnSp>
      <p:sp>
        <p:nvSpPr>
          <p:cNvPr id="74" name="Google Shape;74;p13"/>
          <p:cNvSpPr txBox="1"/>
          <p:nvPr/>
        </p:nvSpPr>
        <p:spPr>
          <a:xfrm>
            <a:off x="455625" y="4921400"/>
            <a:ext cx="16937400" cy="16331100"/>
          </a:xfrm>
          <a:prstGeom prst="rect">
            <a:avLst/>
          </a:prstGeom>
          <a:noFill/>
          <a:ln>
            <a:noFill/>
          </a:ln>
        </p:spPr>
        <p:txBody>
          <a:bodyPr spcFirstLastPara="1" wrap="square" lIns="65300" tIns="32650" rIns="65300" bIns="32650" anchor="t" anchorCtr="0">
            <a:noAutofit/>
          </a:bodyPr>
          <a:lstStyle/>
          <a:p>
            <a:pPr marL="0" marR="0" lvl="0" indent="0" algn="l" rtl="0">
              <a:spcBef>
                <a:spcPts val="0"/>
              </a:spcBef>
              <a:spcAft>
                <a:spcPts val="0"/>
              </a:spcAft>
              <a:buNone/>
            </a:pPr>
            <a:r>
              <a:rPr lang="en-US" sz="5500" dirty="0">
                <a:solidFill>
                  <a:schemeClr val="dk1"/>
                </a:solidFill>
                <a:latin typeface="Calibri"/>
                <a:ea typeface="Calibri"/>
                <a:cs typeface="Calibri"/>
                <a:sym typeface="Calibri"/>
              </a:rPr>
              <a:t>Abstract</a:t>
            </a:r>
            <a:endParaRPr sz="5500" dirty="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500" dirty="0">
                <a:solidFill>
                  <a:schemeClr val="dk1"/>
                </a:solidFill>
                <a:latin typeface="Calibri"/>
                <a:ea typeface="Calibri"/>
                <a:cs typeface="Calibri"/>
                <a:sym typeface="Calibri"/>
              </a:rPr>
              <a:t>The goal of this project is identifying what species of ants live in our school courtyard.  We use a key to identify the ants, but get more information when extracting the DNA. Species that may be found are the acrobat ant and the carpenter ant because these are common ants found on Long Island. We collected the ants by setting up a cookie trap. Our motivation for this project is to determine the ant species in our courtyard and possibly find new species. The methods used to accomplish this goal are extracting the DNA and purifying it. Then conduct PCR on a specific gene to identify the species. Next gel electrophoresis to send the DNA to Cold Spring Harbor Laboratory to sequence. Lastly we'll use BLAST and DNA subway to find a match. At the end of this lab we will hopefully find new species of ants.</a:t>
            </a:r>
            <a:endParaRPr sz="2500" dirty="0">
              <a:solidFill>
                <a:schemeClr val="dk1"/>
              </a:solidFill>
              <a:latin typeface="Calibri"/>
              <a:ea typeface="Calibri"/>
              <a:cs typeface="Calibri"/>
              <a:sym typeface="Calibri"/>
            </a:endParaRPr>
          </a:p>
          <a:p>
            <a:pPr marL="0" marR="0" lvl="0" indent="0" algn="l" rtl="0">
              <a:spcBef>
                <a:spcPts val="0"/>
              </a:spcBef>
              <a:spcAft>
                <a:spcPts val="0"/>
              </a:spcAft>
              <a:buNone/>
            </a:pPr>
            <a:endParaRPr sz="2500" dirty="0">
              <a:solidFill>
                <a:schemeClr val="dk1"/>
              </a:solidFill>
              <a:latin typeface="Calibri"/>
              <a:ea typeface="Calibri"/>
              <a:cs typeface="Calibri"/>
              <a:sym typeface="Calibri"/>
            </a:endParaRPr>
          </a:p>
          <a:p>
            <a:pPr marL="0" marR="0" lvl="0" indent="0" algn="l" rtl="0">
              <a:spcBef>
                <a:spcPts val="429"/>
              </a:spcBef>
              <a:spcAft>
                <a:spcPts val="0"/>
              </a:spcAft>
              <a:buNone/>
            </a:pPr>
            <a:r>
              <a:rPr lang="en-US" sz="5500" dirty="0">
                <a:solidFill>
                  <a:schemeClr val="dk1"/>
                </a:solidFill>
                <a:latin typeface="Calibri"/>
                <a:ea typeface="Calibri"/>
                <a:cs typeface="Calibri"/>
                <a:sym typeface="Calibri"/>
              </a:rPr>
              <a:t>Introduction</a:t>
            </a:r>
            <a:endParaRPr sz="800" dirty="0"/>
          </a:p>
          <a:p>
            <a:pPr marL="0" lvl="0" indent="0" algn="l" rtl="0">
              <a:spcBef>
                <a:spcPts val="0"/>
              </a:spcBef>
              <a:spcAft>
                <a:spcPts val="0"/>
              </a:spcAft>
              <a:buClr>
                <a:schemeClr val="dk1"/>
              </a:buClr>
              <a:buSzPts val="1100"/>
              <a:buFont typeface="Arial"/>
              <a:buNone/>
            </a:pPr>
            <a:r>
              <a:rPr lang="en-US" sz="2500" dirty="0">
                <a:solidFill>
                  <a:schemeClr val="dk1"/>
                </a:solidFill>
                <a:latin typeface="Calibri"/>
                <a:ea typeface="Calibri"/>
                <a:cs typeface="Calibri"/>
                <a:sym typeface="Calibri"/>
              </a:rPr>
              <a:t>The types of ants that live on Long Island are </a:t>
            </a:r>
            <a:r>
              <a:rPr lang="en-US" sz="2500" i="1" dirty="0" err="1">
                <a:solidFill>
                  <a:schemeClr val="dk1"/>
                </a:solidFill>
                <a:latin typeface="Calibri"/>
                <a:ea typeface="Calibri"/>
                <a:cs typeface="Calibri"/>
                <a:sym typeface="Calibri"/>
              </a:rPr>
              <a:t>Lasius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Murphyi</a:t>
            </a:r>
            <a:r>
              <a:rPr lang="en-US" sz="2500"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Lasius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labtides</a:t>
            </a:r>
            <a:r>
              <a:rPr lang="en-US" sz="2500" dirty="0">
                <a:solidFill>
                  <a:schemeClr val="dk1"/>
                </a:solidFill>
                <a:latin typeface="Calibri"/>
                <a:ea typeface="Calibri"/>
                <a:cs typeface="Calibri"/>
                <a:sym typeface="Calibri"/>
              </a:rPr>
              <a:t>, and </a:t>
            </a:r>
            <a:r>
              <a:rPr lang="en-US" sz="2500" i="1" dirty="0" err="1">
                <a:solidFill>
                  <a:schemeClr val="dk1"/>
                </a:solidFill>
                <a:latin typeface="Calibri"/>
                <a:ea typeface="Calibri"/>
                <a:cs typeface="Calibri"/>
                <a:sym typeface="Calibri"/>
              </a:rPr>
              <a:t>Lasius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subglaber</a:t>
            </a:r>
            <a:r>
              <a:rPr lang="en-US" sz="2500" dirty="0">
                <a:solidFill>
                  <a:schemeClr val="dk1"/>
                </a:solidFill>
                <a:latin typeface="Calibri"/>
                <a:ea typeface="Calibri"/>
                <a:cs typeface="Calibri"/>
                <a:sym typeface="Calibri"/>
              </a:rPr>
              <a:t> ants (</a:t>
            </a:r>
            <a:r>
              <a:rPr lang="en-US" sz="2500" i="1" dirty="0" err="1">
                <a:solidFill>
                  <a:schemeClr val="dk1"/>
                </a:solidFill>
                <a:latin typeface="Calibri"/>
                <a:ea typeface="Calibri"/>
                <a:cs typeface="Calibri"/>
                <a:sym typeface="Calibri"/>
              </a:rPr>
              <a:t>AntWiki</a:t>
            </a:r>
            <a:r>
              <a:rPr lang="en-US" sz="2500" dirty="0">
                <a:solidFill>
                  <a:schemeClr val="dk1"/>
                </a:solidFill>
                <a:latin typeface="Calibri"/>
                <a:ea typeface="Calibri"/>
                <a:cs typeface="Calibri"/>
                <a:sym typeface="Calibri"/>
              </a:rPr>
              <a:t>, 2025). Around 30,000 ant species are still yet to be discovered (</a:t>
            </a:r>
            <a:r>
              <a:rPr lang="en-US" sz="2500" i="1" dirty="0" err="1">
                <a:solidFill>
                  <a:schemeClr val="dk1"/>
                </a:solidFill>
                <a:latin typeface="Calibri"/>
                <a:ea typeface="Calibri"/>
                <a:cs typeface="Calibri"/>
                <a:sym typeface="Calibri"/>
              </a:rPr>
              <a:t>Myremecological</a:t>
            </a:r>
            <a:r>
              <a:rPr lang="en-US" sz="2500" dirty="0">
                <a:solidFill>
                  <a:schemeClr val="dk1"/>
                </a:solidFill>
                <a:latin typeface="Calibri"/>
                <a:ea typeface="Calibri"/>
                <a:cs typeface="Calibri"/>
                <a:sym typeface="Calibri"/>
              </a:rPr>
              <a:t>, 2018). We need to extract DNA and not just look at the ants to determine their species because all ants can look very similar and it can be harder to determine the ants species accurately without looking at its DNA. DNA barcoding is a way to identify a species by its genetic sequence. DNA from an organism is matched to a DNA barcode, which is a short fragment of DNA from a specific gene. (Jennifer </a:t>
            </a:r>
            <a:r>
              <a:rPr lang="en-US" sz="2500" dirty="0" err="1">
                <a:solidFill>
                  <a:schemeClr val="dk1"/>
                </a:solidFill>
                <a:latin typeface="Calibri"/>
                <a:ea typeface="Calibri"/>
                <a:cs typeface="Calibri"/>
                <a:sym typeface="Calibri"/>
              </a:rPr>
              <a:t>Questel</a:t>
            </a:r>
            <a:r>
              <a:rPr lang="en-US" sz="2500" dirty="0">
                <a:solidFill>
                  <a:schemeClr val="dk1"/>
                </a:solidFill>
                <a:latin typeface="Calibri"/>
                <a:ea typeface="Calibri"/>
                <a:cs typeface="Calibri"/>
                <a:sym typeface="Calibri"/>
              </a:rPr>
              <a:t>, 2024) </a:t>
            </a:r>
            <a:endParaRPr sz="2500" dirty="0">
              <a:solidFill>
                <a:schemeClr val="dk1"/>
              </a:solidFill>
              <a:latin typeface="Calibri"/>
              <a:ea typeface="Calibri"/>
              <a:cs typeface="Calibri"/>
              <a:sym typeface="Calibri"/>
            </a:endParaRPr>
          </a:p>
          <a:p>
            <a:pPr marL="0" marR="0" lvl="0" indent="0" algn="l" rtl="0">
              <a:spcBef>
                <a:spcPts val="429"/>
              </a:spcBef>
              <a:spcAft>
                <a:spcPts val="0"/>
              </a:spcAft>
              <a:buNone/>
            </a:pPr>
            <a:r>
              <a:rPr lang="en-US" sz="2500" dirty="0">
                <a:solidFill>
                  <a:schemeClr val="dk1"/>
                </a:solidFill>
                <a:latin typeface="Calibri"/>
                <a:ea typeface="Calibri"/>
                <a:cs typeface="Calibri"/>
                <a:sym typeface="Calibri"/>
              </a:rPr>
              <a:t>  </a:t>
            </a:r>
            <a:endParaRPr sz="2500" dirty="0"/>
          </a:p>
          <a:p>
            <a:pPr marL="0" marR="0" lvl="0" indent="0" algn="l" rtl="0">
              <a:spcBef>
                <a:spcPts val="429"/>
              </a:spcBef>
              <a:spcAft>
                <a:spcPts val="0"/>
              </a:spcAft>
              <a:buNone/>
            </a:pPr>
            <a:r>
              <a:rPr lang="en-US" sz="5500" dirty="0">
                <a:solidFill>
                  <a:schemeClr val="dk1"/>
                </a:solidFill>
                <a:latin typeface="Calibri"/>
                <a:ea typeface="Calibri"/>
                <a:cs typeface="Calibri"/>
                <a:sym typeface="Calibri"/>
              </a:rPr>
              <a:t>Materials &amp; Methods </a:t>
            </a:r>
            <a:endParaRPr sz="3300" dirty="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2500" dirty="0">
                <a:solidFill>
                  <a:schemeClr val="dk1"/>
                </a:solidFill>
                <a:latin typeface="Calibri"/>
                <a:ea typeface="Calibri"/>
                <a:cs typeface="Calibri"/>
                <a:sym typeface="Calibri"/>
              </a:rPr>
              <a:t>We trapped the ants by setting up a trap with cookies to attract them to one space and the next day we hand caught the ants that were around the cookies. The DNA isolation method we will be using is the </a:t>
            </a:r>
            <a:r>
              <a:rPr lang="en-US" sz="2500" dirty="0" err="1">
                <a:solidFill>
                  <a:schemeClr val="dk1"/>
                </a:solidFill>
                <a:latin typeface="Calibri"/>
                <a:ea typeface="Calibri"/>
                <a:cs typeface="Calibri"/>
                <a:sym typeface="Calibri"/>
              </a:rPr>
              <a:t>Chelex</a:t>
            </a:r>
            <a:r>
              <a:rPr lang="en-US" sz="2500" dirty="0">
                <a:solidFill>
                  <a:schemeClr val="dk1"/>
                </a:solidFill>
                <a:latin typeface="Calibri"/>
                <a:ea typeface="Calibri"/>
                <a:cs typeface="Calibri"/>
                <a:sym typeface="Calibri"/>
              </a:rPr>
              <a:t> method. DNA extraction is the process where DNA is separated from proteins, membranes, and other cellular material (</a:t>
            </a:r>
            <a:r>
              <a:rPr lang="en-US" sz="2500" i="1" dirty="0">
                <a:solidFill>
                  <a:schemeClr val="dk1"/>
                </a:solidFill>
                <a:latin typeface="Calibri"/>
                <a:ea typeface="Calibri"/>
                <a:cs typeface="Calibri"/>
                <a:sym typeface="Calibri"/>
              </a:rPr>
              <a:t>Science Direct,</a:t>
            </a:r>
            <a:r>
              <a:rPr lang="en-US" sz="2500" dirty="0">
                <a:solidFill>
                  <a:schemeClr val="dk1"/>
                </a:solidFill>
                <a:latin typeface="Calibri"/>
                <a:ea typeface="Calibri"/>
                <a:cs typeface="Calibri"/>
                <a:sym typeface="Calibri"/>
              </a:rPr>
              <a:t> 2025). DNA purification is so important because we want to obtain pure DNA, with no proteins, RNA, lipids, and other impurities (</a:t>
            </a:r>
            <a:r>
              <a:rPr lang="en-US" sz="2500" i="1" dirty="0">
                <a:solidFill>
                  <a:schemeClr val="dk1"/>
                </a:solidFill>
                <a:latin typeface="Calibri"/>
                <a:ea typeface="Calibri"/>
                <a:cs typeface="Calibri"/>
                <a:sym typeface="Calibri"/>
              </a:rPr>
              <a:t>Genetic Education</a:t>
            </a:r>
            <a:r>
              <a:rPr lang="en-US" sz="2500" dirty="0">
                <a:solidFill>
                  <a:schemeClr val="dk1"/>
                </a:solidFill>
                <a:latin typeface="Calibri"/>
                <a:ea typeface="Calibri"/>
                <a:cs typeface="Calibri"/>
                <a:sym typeface="Calibri"/>
              </a:rPr>
              <a:t>, 2025). PCR is a laboratory method used to make many copies of a specific piece of DNA from a sample that contains very tiny amounts of that DNA. We need to do it because PCR allows these pieces of DNA to be amplified so they can be detected and then sequenced (</a:t>
            </a:r>
            <a:r>
              <a:rPr lang="en-US" sz="2500" i="1" dirty="0">
                <a:solidFill>
                  <a:schemeClr val="dk1"/>
                </a:solidFill>
                <a:latin typeface="Calibri"/>
                <a:ea typeface="Calibri"/>
                <a:cs typeface="Calibri"/>
                <a:sym typeface="Calibri"/>
              </a:rPr>
              <a:t>National Cancer Institute</a:t>
            </a:r>
            <a:r>
              <a:rPr lang="en-US" sz="2500" dirty="0">
                <a:solidFill>
                  <a:schemeClr val="dk1"/>
                </a:solidFill>
                <a:latin typeface="Calibri"/>
                <a:ea typeface="Calibri"/>
                <a:cs typeface="Calibri"/>
                <a:sym typeface="Calibri"/>
              </a:rPr>
              <a:t>, 2025). Gel electrophoresis is a technique commonly used in a lab to separate changed molecules like DNA, RNA, and proteins according to size. We are doing this to ensure that DNA was extracted from the ants and that enough was amplified by PCRT to be sequenced (</a:t>
            </a:r>
            <a:r>
              <a:rPr lang="en-US" sz="2500" i="1" dirty="0">
                <a:solidFill>
                  <a:schemeClr val="dk1"/>
                </a:solidFill>
                <a:latin typeface="Calibri"/>
                <a:ea typeface="Calibri"/>
                <a:cs typeface="Calibri"/>
                <a:sym typeface="Calibri"/>
              </a:rPr>
              <a:t>What is gel electrophoresis?</a:t>
            </a:r>
            <a:r>
              <a:rPr lang="en-US" sz="2500" dirty="0">
                <a:solidFill>
                  <a:schemeClr val="dk1"/>
                </a:solidFill>
                <a:latin typeface="Calibri"/>
                <a:ea typeface="Calibri"/>
                <a:cs typeface="Calibri"/>
                <a:sym typeface="Calibri"/>
              </a:rPr>
              <a:t>, 2025). Sequencing DNA means determining the order of the four chemical building blocks called "bases" that make up the DNA molecule (</a:t>
            </a:r>
            <a:r>
              <a:rPr lang="en-US" sz="2500" i="1" dirty="0">
                <a:solidFill>
                  <a:schemeClr val="dk1"/>
                </a:solidFill>
                <a:latin typeface="Calibri"/>
                <a:ea typeface="Calibri"/>
                <a:cs typeface="Calibri"/>
                <a:sym typeface="Calibri"/>
              </a:rPr>
              <a:t>What is DNA sequencing?</a:t>
            </a:r>
            <a:r>
              <a:rPr lang="en-US" sz="2500" dirty="0">
                <a:solidFill>
                  <a:schemeClr val="dk1"/>
                </a:solidFill>
                <a:latin typeface="Calibri"/>
                <a:ea typeface="Calibri"/>
                <a:cs typeface="Calibri"/>
                <a:sym typeface="Calibri"/>
              </a:rPr>
              <a:t>, 2023). BLAST is a program that compares nucleotide or protein sequences and calculates the statistical significance of matches (</a:t>
            </a:r>
            <a:r>
              <a:rPr lang="en-US" sz="2500" i="1" dirty="0">
                <a:solidFill>
                  <a:schemeClr val="dk1"/>
                </a:solidFill>
                <a:latin typeface="Calibri"/>
                <a:ea typeface="Calibri"/>
                <a:cs typeface="Calibri"/>
                <a:sym typeface="Calibri"/>
              </a:rPr>
              <a:t>Berkeley Library</a:t>
            </a:r>
            <a:r>
              <a:rPr lang="en-US" sz="2500" dirty="0">
                <a:solidFill>
                  <a:schemeClr val="dk1"/>
                </a:solidFill>
                <a:latin typeface="Calibri"/>
                <a:ea typeface="Calibri"/>
                <a:cs typeface="Calibri"/>
                <a:sym typeface="Calibri"/>
              </a:rPr>
              <a:t>, 2024). DNA Subway ties together key bioinformatics tools and databases to assemble gene models, investigate genomes, work with phylogenetic trees and analyze DNA barcodes (</a:t>
            </a:r>
            <a:r>
              <a:rPr lang="en-US" sz="2500" i="1" dirty="0">
                <a:solidFill>
                  <a:schemeClr val="dk1"/>
                </a:solidFill>
                <a:latin typeface="Calibri"/>
                <a:ea typeface="Calibri"/>
                <a:cs typeface="Calibri"/>
                <a:sym typeface="Calibri"/>
              </a:rPr>
              <a:t>DNA Subway</a:t>
            </a:r>
            <a:r>
              <a:rPr lang="en-US" sz="2500" dirty="0">
                <a:solidFill>
                  <a:schemeClr val="dk1"/>
                </a:solidFill>
                <a:latin typeface="Calibri"/>
                <a:ea typeface="Calibri"/>
                <a:cs typeface="Calibri"/>
                <a:sym typeface="Calibri"/>
              </a:rPr>
              <a:t>, 2025).				</a:t>
            </a:r>
            <a:endParaRPr sz="2500" dirty="0">
              <a:solidFill>
                <a:schemeClr val="dk1"/>
              </a:solidFill>
              <a:latin typeface="Calibri"/>
              <a:ea typeface="Calibri"/>
              <a:cs typeface="Calibri"/>
              <a:sym typeface="Calibri"/>
            </a:endParaRPr>
          </a:p>
          <a:p>
            <a:pPr marL="0" marR="0" lvl="0" indent="0" algn="l" rtl="0">
              <a:spcBef>
                <a:spcPts val="0"/>
              </a:spcBef>
              <a:spcAft>
                <a:spcPts val="0"/>
              </a:spcAft>
              <a:buNone/>
            </a:pPr>
            <a:endParaRPr sz="2500" dirty="0">
              <a:solidFill>
                <a:schemeClr val="dk1"/>
              </a:solidFill>
              <a:latin typeface="Calibri"/>
              <a:ea typeface="Calibri"/>
              <a:cs typeface="Calibri"/>
              <a:sym typeface="Calibri"/>
            </a:endParaRPr>
          </a:p>
          <a:p>
            <a:pPr marL="0" marR="0" lvl="0" indent="0" algn="l" rtl="0">
              <a:spcBef>
                <a:spcPts val="429"/>
              </a:spcBef>
              <a:spcAft>
                <a:spcPts val="0"/>
              </a:spcAft>
              <a:buNone/>
            </a:pPr>
            <a:r>
              <a:rPr lang="en-US" sz="5500" dirty="0">
                <a:solidFill>
                  <a:schemeClr val="dk1"/>
                </a:solidFill>
                <a:latin typeface="Calibri"/>
                <a:ea typeface="Calibri"/>
                <a:cs typeface="Calibri"/>
                <a:sym typeface="Calibri"/>
              </a:rPr>
              <a:t>Results</a:t>
            </a:r>
            <a:endParaRPr sz="5500" dirty="0">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100"/>
              <a:buFont typeface="Arial"/>
              <a:buNone/>
            </a:pPr>
            <a:r>
              <a:rPr lang="en-US" sz="1200" dirty="0">
                <a:solidFill>
                  <a:schemeClr val="dk1"/>
                </a:solidFill>
                <a:latin typeface="Calibri"/>
                <a:ea typeface="Calibri"/>
                <a:cs typeface="Calibri"/>
                <a:sym typeface="Calibri"/>
              </a:rPr>
              <a:t> </a:t>
            </a:r>
            <a:r>
              <a:rPr lang="en-US" sz="2500" dirty="0">
                <a:solidFill>
                  <a:schemeClr val="dk1"/>
                </a:solidFill>
                <a:latin typeface="Calibri"/>
                <a:ea typeface="Calibri"/>
                <a:cs typeface="Calibri"/>
                <a:sym typeface="Calibri"/>
              </a:rPr>
              <a:t>The results of this experiment that we got from DNA barcoding showed that all the ants we collected ended up being winter ants. (</a:t>
            </a:r>
            <a:r>
              <a:rPr lang="en-US" sz="2500" i="1" dirty="0" err="1">
                <a:solidFill>
                  <a:schemeClr val="dk1"/>
                </a:solidFill>
                <a:latin typeface="Calibri"/>
                <a:ea typeface="Calibri"/>
                <a:cs typeface="Calibri"/>
                <a:sym typeface="Calibri"/>
              </a:rPr>
              <a:t>Prenolepis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imparis</a:t>
            </a:r>
            <a:r>
              <a:rPr lang="en-US" sz="2500" i="1" dirty="0">
                <a:solidFill>
                  <a:schemeClr val="dk1"/>
                </a:solidFill>
                <a:latin typeface="Calibri"/>
                <a:ea typeface="Calibri"/>
                <a:cs typeface="Calibri"/>
                <a:sym typeface="Calibri"/>
              </a:rPr>
              <a:t>)</a:t>
            </a:r>
            <a:r>
              <a:rPr lang="en-US" sz="2500" dirty="0">
                <a:solidFill>
                  <a:schemeClr val="dk1"/>
                </a:solidFill>
                <a:latin typeface="Calibri"/>
                <a:ea typeface="Calibri"/>
                <a:cs typeface="Calibri"/>
                <a:sym typeface="Calibri"/>
              </a:rPr>
              <a:t> The results we obtained from doing gel electrophoresis is that ants 3, 4, and 6 all worked. (refer to figure 1 picture) After doing a phylogenetic tree the species most related to our ants is </a:t>
            </a:r>
            <a:r>
              <a:rPr lang="en-US" sz="2500" i="1" dirty="0" err="1">
                <a:solidFill>
                  <a:schemeClr val="dk1"/>
                </a:solidFill>
                <a:latin typeface="Calibri"/>
                <a:ea typeface="Calibri"/>
                <a:cs typeface="Calibri"/>
                <a:sym typeface="Calibri"/>
              </a:rPr>
              <a:t>Prenolepis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imparis</a:t>
            </a:r>
            <a:r>
              <a:rPr lang="en-US" sz="2500" dirty="0">
                <a:solidFill>
                  <a:schemeClr val="dk1"/>
                </a:solidFill>
                <a:latin typeface="Calibri"/>
                <a:ea typeface="Calibri"/>
                <a:cs typeface="Calibri"/>
                <a:sym typeface="Calibri"/>
              </a:rPr>
              <a:t>. (Refer to figure 2 picture) The out group in our phylogenetic tree is </a:t>
            </a:r>
            <a:r>
              <a:rPr lang="en-US" sz="2500" i="1" dirty="0" err="1">
                <a:solidFill>
                  <a:schemeClr val="dk1"/>
                </a:solidFill>
                <a:latin typeface="Calibri"/>
                <a:ea typeface="Calibri"/>
                <a:cs typeface="Calibri"/>
                <a:sym typeface="Calibri"/>
              </a:rPr>
              <a:t>Chyphotes</a:t>
            </a:r>
            <a:r>
              <a:rPr lang="en-US" sz="2500" i="1" dirty="0">
                <a:solidFill>
                  <a:schemeClr val="dk1"/>
                </a:solidFill>
                <a:latin typeface="Calibri"/>
                <a:ea typeface="Calibri"/>
                <a:cs typeface="Calibri"/>
                <a:sym typeface="Calibri"/>
              </a:rPr>
              <a:t> </a:t>
            </a:r>
            <a:r>
              <a:rPr lang="en-US" sz="2500" i="1" dirty="0" err="1">
                <a:solidFill>
                  <a:schemeClr val="dk1"/>
                </a:solidFill>
                <a:latin typeface="Calibri"/>
                <a:ea typeface="Calibri"/>
                <a:cs typeface="Calibri"/>
                <a:sym typeface="Calibri"/>
              </a:rPr>
              <a:t>matthewsi</a:t>
            </a:r>
            <a:r>
              <a:rPr lang="en-US" sz="2500" dirty="0">
                <a:solidFill>
                  <a:schemeClr val="dk1"/>
                </a:solidFill>
                <a:latin typeface="Calibri"/>
                <a:ea typeface="Calibri"/>
                <a:cs typeface="Calibri"/>
                <a:sym typeface="Calibri"/>
              </a:rPr>
              <a:t>. </a:t>
            </a:r>
            <a:endParaRPr sz="2500" dirty="0">
              <a:solidFill>
                <a:schemeClr val="dk1"/>
              </a:solidFill>
              <a:latin typeface="Calibri"/>
              <a:ea typeface="Calibri"/>
              <a:cs typeface="Calibri"/>
              <a:sym typeface="Calibri"/>
            </a:endParaRPr>
          </a:p>
          <a:p>
            <a:pPr marL="0" marR="0" lvl="0" indent="0" algn="l" rtl="0">
              <a:spcBef>
                <a:spcPts val="429"/>
              </a:spcBef>
              <a:spcAft>
                <a:spcPts val="0"/>
              </a:spcAft>
              <a:buNone/>
            </a:pPr>
            <a:endParaRPr sz="2500" dirty="0">
              <a:solidFill>
                <a:schemeClr val="dk1"/>
              </a:solidFill>
              <a:latin typeface="Calibri"/>
              <a:ea typeface="Calibri"/>
              <a:cs typeface="Calibri"/>
              <a:sym typeface="Calibri"/>
            </a:endParaRPr>
          </a:p>
          <a:p>
            <a:pPr marL="0" marR="0" lvl="0" indent="0" algn="l" rtl="0">
              <a:spcBef>
                <a:spcPts val="429"/>
              </a:spcBef>
              <a:spcAft>
                <a:spcPts val="0"/>
              </a:spcAft>
              <a:buNone/>
            </a:pPr>
            <a:endParaRPr sz="200" dirty="0"/>
          </a:p>
        </p:txBody>
      </p:sp>
      <p:pic>
        <p:nvPicPr>
          <p:cNvPr id="75" name="Google Shape;75;p13"/>
          <p:cNvPicPr preferRelativeResize="0"/>
          <p:nvPr/>
        </p:nvPicPr>
        <p:blipFill rotWithShape="1">
          <a:blip r:embed="rId10">
            <a:alphaModFix/>
          </a:blip>
          <a:srcRect/>
          <a:stretch/>
        </p:blipFill>
        <p:spPr>
          <a:xfrm>
            <a:off x="26997641" y="914521"/>
            <a:ext cx="4850474" cy="936780"/>
          </a:xfrm>
          <a:prstGeom prst="rect">
            <a:avLst/>
          </a:prstGeom>
          <a:noFill/>
          <a:ln>
            <a:noFill/>
          </a:ln>
        </p:spPr>
      </p:pic>
      <p:pic>
        <p:nvPicPr>
          <p:cNvPr id="76" name="Google Shape;76;p13"/>
          <p:cNvPicPr preferRelativeResize="0"/>
          <p:nvPr/>
        </p:nvPicPr>
        <p:blipFill>
          <a:blip r:embed="rId11">
            <a:alphaModFix/>
          </a:blip>
          <a:stretch>
            <a:fillRect/>
          </a:stretch>
        </p:blipFill>
        <p:spPr>
          <a:xfrm>
            <a:off x="21227136" y="16619314"/>
            <a:ext cx="5952626" cy="4640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932</Words>
  <Application>Microsoft Macintosh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Andrea Durbin</cp:lastModifiedBy>
  <cp:revision>1</cp:revision>
  <dcterms:modified xsi:type="dcterms:W3CDTF">2026-05-29T01:15:15Z</dcterms:modified>
</cp:coreProperties>
</file>