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7" r:id="rId2"/>
  </p:sldIdLst>
  <p:sldSz cx="32918400" cy="219456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74"/>
  </p:normalViewPr>
  <p:slideViewPr>
    <p:cSldViewPr snapToGrid="0">
      <p:cViewPr>
        <p:scale>
          <a:sx n="81" d="100"/>
          <a:sy n="81" d="100"/>
        </p:scale>
        <p:origin x="-3136" y="104"/>
      </p:cViewPr>
      <p:guideLst>
        <p:guide orient="horz" pos="18144"/>
        <p:guide orient="horz" pos="288"/>
        <p:guide pos="287"/>
        <p:guide pos="25055"/>
        <p:guide orient="horz" pos="13608"/>
        <p:guide orient="horz" pos="216"/>
        <p:guide pos="235"/>
        <p:guide pos="205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a84f987b5c_0_0:notes"/>
          <p:cNvSpPr>
            <a:spLocks noGrp="1" noRot="1" noChangeAspect="1"/>
          </p:cNvSpPr>
          <p:nvPr>
            <p:ph type="sldImg" idx="2"/>
          </p:nvPr>
        </p:nvSpPr>
        <p:spPr>
          <a:xfrm>
            <a:off x="2643188" y="514350"/>
            <a:ext cx="3857625"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a84f987b5c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1645920" y="5120642"/>
            <a:ext cx="29626560" cy="14483081"/>
          </a:xfrm>
          <a:prstGeom prst="rect">
            <a:avLst/>
          </a:prstGeom>
          <a:noFill/>
          <a:ln>
            <a:noFill/>
          </a:ln>
        </p:spPr>
        <p:txBody>
          <a:bodyPr spcFirstLastPara="1" wrap="square" lIns="313450" tIns="156725" rIns="313450" bIns="1567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8206720" y="6537964"/>
            <a:ext cx="18724880" cy="740664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119120" y="-594356"/>
            <a:ext cx="18724880" cy="21671280"/>
          </a:xfrm>
          <a:prstGeom prst="rect">
            <a:avLst/>
          </a:prstGeom>
          <a:noFill/>
          <a:ln>
            <a:noFill/>
          </a:ln>
        </p:spPr>
        <p:txBody>
          <a:bodyPr spcFirstLastPara="1" wrap="square" lIns="313450" tIns="156725" rIns="313450" bIns="1567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2600326" y="14102081"/>
            <a:ext cx="27980640" cy="4358640"/>
          </a:xfrm>
          <a:prstGeom prst="rect">
            <a:avLst/>
          </a:prstGeom>
          <a:noFill/>
          <a:ln>
            <a:noFill/>
          </a:ln>
        </p:spPr>
        <p:txBody>
          <a:bodyPr spcFirstLastPara="1" wrap="square" lIns="313450" tIns="156725" rIns="313450" bIns="156725" anchor="t" anchorCtr="0">
            <a:normAutofit/>
          </a:bodyPr>
          <a:lstStyle>
            <a:lvl1pPr lvl="0" algn="l">
              <a:spcBef>
                <a:spcPts val="0"/>
              </a:spcBef>
              <a:spcAft>
                <a:spcPts val="0"/>
              </a:spcAft>
              <a:buClr>
                <a:schemeClr val="dk1"/>
              </a:buClr>
              <a:buSzPts val="13700"/>
              <a:buFont typeface="Calibri"/>
              <a:buNone/>
              <a:defRPr sz="13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2600326" y="9301483"/>
            <a:ext cx="27980640" cy="4800599"/>
          </a:xfrm>
          <a:prstGeom prst="rect">
            <a:avLst/>
          </a:prstGeom>
          <a:noFill/>
          <a:ln>
            <a:noFill/>
          </a:ln>
        </p:spPr>
        <p:txBody>
          <a:bodyPr spcFirstLastPara="1" wrap="square" lIns="313450" tIns="156725" rIns="313450" bIns="156725" anchor="b" anchorCtr="0">
            <a:normAutofit/>
          </a:bodyPr>
          <a:lstStyle>
            <a:lvl1pPr marL="457200" lvl="0" indent="-228600" algn="l">
              <a:spcBef>
                <a:spcPts val="1380"/>
              </a:spcBef>
              <a:spcAft>
                <a:spcPts val="0"/>
              </a:spcAft>
              <a:buClr>
                <a:srgbClr val="888888"/>
              </a:buClr>
              <a:buSzPts val="6900"/>
              <a:buNone/>
              <a:defRPr sz="6900">
                <a:solidFill>
                  <a:srgbClr val="888888"/>
                </a:solidFill>
              </a:defRPr>
            </a:lvl1pPr>
            <a:lvl2pPr marL="914400" lvl="1" indent="-228600" algn="l">
              <a:spcBef>
                <a:spcPts val="1220"/>
              </a:spcBef>
              <a:spcAft>
                <a:spcPts val="0"/>
              </a:spcAft>
              <a:buClr>
                <a:srgbClr val="888888"/>
              </a:buClr>
              <a:buSzPts val="6100"/>
              <a:buNone/>
              <a:defRPr sz="6100">
                <a:solidFill>
                  <a:srgbClr val="888888"/>
                </a:solidFill>
              </a:defRPr>
            </a:lvl2pPr>
            <a:lvl3pPr marL="1371600" lvl="2" indent="-228600" algn="l">
              <a:spcBef>
                <a:spcPts val="1080"/>
              </a:spcBef>
              <a:spcAft>
                <a:spcPts val="0"/>
              </a:spcAft>
              <a:buClr>
                <a:srgbClr val="888888"/>
              </a:buClr>
              <a:buSzPts val="5400"/>
              <a:buNone/>
              <a:defRPr sz="5400">
                <a:solidFill>
                  <a:srgbClr val="888888"/>
                </a:solidFill>
              </a:defRPr>
            </a:lvl3pPr>
            <a:lvl4pPr marL="1828800" lvl="3" indent="-228600" algn="l">
              <a:spcBef>
                <a:spcPts val="960"/>
              </a:spcBef>
              <a:spcAft>
                <a:spcPts val="0"/>
              </a:spcAft>
              <a:buClr>
                <a:srgbClr val="888888"/>
              </a:buClr>
              <a:buSzPts val="4800"/>
              <a:buNone/>
              <a:defRPr sz="4800">
                <a:solidFill>
                  <a:srgbClr val="888888"/>
                </a:solidFill>
              </a:defRPr>
            </a:lvl4pPr>
            <a:lvl5pPr marL="2286000" lvl="4" indent="-228600" algn="l">
              <a:spcBef>
                <a:spcPts val="960"/>
              </a:spcBef>
              <a:spcAft>
                <a:spcPts val="0"/>
              </a:spcAft>
              <a:buClr>
                <a:srgbClr val="888888"/>
              </a:buClr>
              <a:buSzPts val="4800"/>
              <a:buNone/>
              <a:defRPr sz="4800">
                <a:solidFill>
                  <a:srgbClr val="888888"/>
                </a:solidFill>
              </a:defRPr>
            </a:lvl5pPr>
            <a:lvl6pPr marL="2743200" lvl="5" indent="-228600" algn="l">
              <a:spcBef>
                <a:spcPts val="960"/>
              </a:spcBef>
              <a:spcAft>
                <a:spcPts val="0"/>
              </a:spcAft>
              <a:buClr>
                <a:srgbClr val="888888"/>
              </a:buClr>
              <a:buSzPts val="4800"/>
              <a:buNone/>
              <a:defRPr sz="4800">
                <a:solidFill>
                  <a:srgbClr val="888888"/>
                </a:solidFill>
              </a:defRPr>
            </a:lvl6pPr>
            <a:lvl7pPr marL="3200400" lvl="6" indent="-228600" algn="l">
              <a:spcBef>
                <a:spcPts val="960"/>
              </a:spcBef>
              <a:spcAft>
                <a:spcPts val="0"/>
              </a:spcAft>
              <a:buClr>
                <a:srgbClr val="888888"/>
              </a:buClr>
              <a:buSzPts val="4800"/>
              <a:buNone/>
              <a:defRPr sz="4800">
                <a:solidFill>
                  <a:srgbClr val="888888"/>
                </a:solidFill>
              </a:defRPr>
            </a:lvl7pPr>
            <a:lvl8pPr marL="3657600" lvl="7" indent="-228600" algn="l">
              <a:spcBef>
                <a:spcPts val="960"/>
              </a:spcBef>
              <a:spcAft>
                <a:spcPts val="0"/>
              </a:spcAft>
              <a:buClr>
                <a:srgbClr val="888888"/>
              </a:buClr>
              <a:buSzPts val="4800"/>
              <a:buNone/>
              <a:defRPr sz="4800">
                <a:solidFill>
                  <a:srgbClr val="888888"/>
                </a:solidFill>
              </a:defRPr>
            </a:lvl8pPr>
            <a:lvl9pPr marL="4114800" lvl="8" indent="-228600" algn="l">
              <a:spcBef>
                <a:spcPts val="960"/>
              </a:spcBef>
              <a:spcAft>
                <a:spcPts val="0"/>
              </a:spcAft>
              <a:buClr>
                <a:srgbClr val="888888"/>
              </a:buClr>
              <a:buSzPts val="4800"/>
              <a:buNone/>
              <a:defRPr sz="4800">
                <a:solidFill>
                  <a:srgbClr val="888888"/>
                </a:solidFill>
              </a:defRPr>
            </a:lvl9pPr>
          </a:lstStyle>
          <a:p>
            <a:endParaRPr/>
          </a:p>
        </p:txBody>
      </p:sp>
      <p:sp>
        <p:nvSpPr>
          <p:cNvPr id="26" name="Google Shape;26;p4"/>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645920" y="5120642"/>
            <a:ext cx="14538960" cy="14483081"/>
          </a:xfrm>
          <a:prstGeom prst="rect">
            <a:avLst/>
          </a:prstGeom>
          <a:noFill/>
          <a:ln>
            <a:noFill/>
          </a:ln>
        </p:spPr>
        <p:txBody>
          <a:bodyPr spcFirstLastPara="1" wrap="square" lIns="313450" tIns="156725" rIns="313450" bIns="156725" anchor="t" anchorCtr="0">
            <a:normAutofit/>
          </a:bodyPr>
          <a:lstStyle>
            <a:lvl1pPr marL="457200" lvl="0" indent="-838200" algn="l">
              <a:spcBef>
                <a:spcPts val="1920"/>
              </a:spcBef>
              <a:spcAft>
                <a:spcPts val="0"/>
              </a:spcAft>
              <a:buClr>
                <a:schemeClr val="dk1"/>
              </a:buClr>
              <a:buSzPts val="9600"/>
              <a:buChar char="•"/>
              <a:defRPr sz="9600"/>
            </a:lvl1pPr>
            <a:lvl2pPr marL="914400" lvl="1" indent="-749300" algn="l">
              <a:spcBef>
                <a:spcPts val="1640"/>
              </a:spcBef>
              <a:spcAft>
                <a:spcPts val="0"/>
              </a:spcAft>
              <a:buClr>
                <a:schemeClr val="dk1"/>
              </a:buClr>
              <a:buSzPts val="8200"/>
              <a:buChar char="–"/>
              <a:defRPr sz="8200"/>
            </a:lvl2pPr>
            <a:lvl3pPr marL="1371600" lvl="2" indent="-666750" algn="l">
              <a:spcBef>
                <a:spcPts val="1380"/>
              </a:spcBef>
              <a:spcAft>
                <a:spcPts val="0"/>
              </a:spcAft>
              <a:buClr>
                <a:schemeClr val="dk1"/>
              </a:buClr>
              <a:buSzPts val="6900"/>
              <a:buChar char="•"/>
              <a:defRPr sz="6900"/>
            </a:lvl3pPr>
            <a:lvl4pPr marL="1828800" lvl="3" indent="-615950" algn="l">
              <a:spcBef>
                <a:spcPts val="1220"/>
              </a:spcBef>
              <a:spcAft>
                <a:spcPts val="0"/>
              </a:spcAft>
              <a:buClr>
                <a:schemeClr val="dk1"/>
              </a:buClr>
              <a:buSzPts val="6100"/>
              <a:buChar char="–"/>
              <a:defRPr sz="6100"/>
            </a:lvl4pPr>
            <a:lvl5pPr marL="2286000" lvl="4" indent="-615950" algn="l">
              <a:spcBef>
                <a:spcPts val="1220"/>
              </a:spcBef>
              <a:spcAft>
                <a:spcPts val="0"/>
              </a:spcAft>
              <a:buClr>
                <a:schemeClr val="dk1"/>
              </a:buClr>
              <a:buSzPts val="6100"/>
              <a:buChar char="»"/>
              <a:defRPr sz="6100"/>
            </a:lvl5pPr>
            <a:lvl6pPr marL="2743200" lvl="5" indent="-615950" algn="l">
              <a:spcBef>
                <a:spcPts val="1220"/>
              </a:spcBef>
              <a:spcAft>
                <a:spcPts val="0"/>
              </a:spcAft>
              <a:buClr>
                <a:schemeClr val="dk1"/>
              </a:buClr>
              <a:buSzPts val="6100"/>
              <a:buChar char="•"/>
              <a:defRPr sz="6100"/>
            </a:lvl6pPr>
            <a:lvl7pPr marL="3200400" lvl="6" indent="-615950" algn="l">
              <a:spcBef>
                <a:spcPts val="1220"/>
              </a:spcBef>
              <a:spcAft>
                <a:spcPts val="0"/>
              </a:spcAft>
              <a:buClr>
                <a:schemeClr val="dk1"/>
              </a:buClr>
              <a:buSzPts val="6100"/>
              <a:buChar char="•"/>
              <a:defRPr sz="6100"/>
            </a:lvl7pPr>
            <a:lvl8pPr marL="3657600" lvl="7" indent="-615950" algn="l">
              <a:spcBef>
                <a:spcPts val="1220"/>
              </a:spcBef>
              <a:spcAft>
                <a:spcPts val="0"/>
              </a:spcAft>
              <a:buClr>
                <a:schemeClr val="dk1"/>
              </a:buClr>
              <a:buSzPts val="6100"/>
              <a:buChar char="•"/>
              <a:defRPr sz="6100"/>
            </a:lvl8pPr>
            <a:lvl9pPr marL="4114800" lvl="8" indent="-615950" algn="l">
              <a:spcBef>
                <a:spcPts val="1220"/>
              </a:spcBef>
              <a:spcAft>
                <a:spcPts val="0"/>
              </a:spcAft>
              <a:buClr>
                <a:schemeClr val="dk1"/>
              </a:buClr>
              <a:buSzPts val="6100"/>
              <a:buChar char="•"/>
              <a:defRPr sz="6100"/>
            </a:lvl9pPr>
          </a:lstStyle>
          <a:p>
            <a:endParaRPr/>
          </a:p>
        </p:txBody>
      </p:sp>
      <p:sp>
        <p:nvSpPr>
          <p:cNvPr id="32" name="Google Shape;32;p5"/>
          <p:cNvSpPr txBox="1">
            <a:spLocks noGrp="1"/>
          </p:cNvSpPr>
          <p:nvPr>
            <p:ph type="body" idx="2"/>
          </p:nvPr>
        </p:nvSpPr>
        <p:spPr>
          <a:xfrm>
            <a:off x="16733520" y="5120642"/>
            <a:ext cx="14538960" cy="14483081"/>
          </a:xfrm>
          <a:prstGeom prst="rect">
            <a:avLst/>
          </a:prstGeom>
          <a:noFill/>
          <a:ln>
            <a:noFill/>
          </a:ln>
        </p:spPr>
        <p:txBody>
          <a:bodyPr spcFirstLastPara="1" wrap="square" lIns="313450" tIns="156725" rIns="313450" bIns="156725" anchor="t" anchorCtr="0">
            <a:normAutofit/>
          </a:bodyPr>
          <a:lstStyle>
            <a:lvl1pPr marL="457200" lvl="0" indent="-838200" algn="l">
              <a:spcBef>
                <a:spcPts val="1920"/>
              </a:spcBef>
              <a:spcAft>
                <a:spcPts val="0"/>
              </a:spcAft>
              <a:buClr>
                <a:schemeClr val="dk1"/>
              </a:buClr>
              <a:buSzPts val="9600"/>
              <a:buChar char="•"/>
              <a:defRPr sz="9600"/>
            </a:lvl1pPr>
            <a:lvl2pPr marL="914400" lvl="1" indent="-749300" algn="l">
              <a:spcBef>
                <a:spcPts val="1640"/>
              </a:spcBef>
              <a:spcAft>
                <a:spcPts val="0"/>
              </a:spcAft>
              <a:buClr>
                <a:schemeClr val="dk1"/>
              </a:buClr>
              <a:buSzPts val="8200"/>
              <a:buChar char="–"/>
              <a:defRPr sz="8200"/>
            </a:lvl2pPr>
            <a:lvl3pPr marL="1371600" lvl="2" indent="-666750" algn="l">
              <a:spcBef>
                <a:spcPts val="1380"/>
              </a:spcBef>
              <a:spcAft>
                <a:spcPts val="0"/>
              </a:spcAft>
              <a:buClr>
                <a:schemeClr val="dk1"/>
              </a:buClr>
              <a:buSzPts val="6900"/>
              <a:buChar char="•"/>
              <a:defRPr sz="6900"/>
            </a:lvl3pPr>
            <a:lvl4pPr marL="1828800" lvl="3" indent="-615950" algn="l">
              <a:spcBef>
                <a:spcPts val="1220"/>
              </a:spcBef>
              <a:spcAft>
                <a:spcPts val="0"/>
              </a:spcAft>
              <a:buClr>
                <a:schemeClr val="dk1"/>
              </a:buClr>
              <a:buSzPts val="6100"/>
              <a:buChar char="–"/>
              <a:defRPr sz="6100"/>
            </a:lvl4pPr>
            <a:lvl5pPr marL="2286000" lvl="4" indent="-615950" algn="l">
              <a:spcBef>
                <a:spcPts val="1220"/>
              </a:spcBef>
              <a:spcAft>
                <a:spcPts val="0"/>
              </a:spcAft>
              <a:buClr>
                <a:schemeClr val="dk1"/>
              </a:buClr>
              <a:buSzPts val="6100"/>
              <a:buChar char="»"/>
              <a:defRPr sz="6100"/>
            </a:lvl5pPr>
            <a:lvl6pPr marL="2743200" lvl="5" indent="-615950" algn="l">
              <a:spcBef>
                <a:spcPts val="1220"/>
              </a:spcBef>
              <a:spcAft>
                <a:spcPts val="0"/>
              </a:spcAft>
              <a:buClr>
                <a:schemeClr val="dk1"/>
              </a:buClr>
              <a:buSzPts val="6100"/>
              <a:buChar char="•"/>
              <a:defRPr sz="6100"/>
            </a:lvl6pPr>
            <a:lvl7pPr marL="3200400" lvl="6" indent="-615950" algn="l">
              <a:spcBef>
                <a:spcPts val="1220"/>
              </a:spcBef>
              <a:spcAft>
                <a:spcPts val="0"/>
              </a:spcAft>
              <a:buClr>
                <a:schemeClr val="dk1"/>
              </a:buClr>
              <a:buSzPts val="6100"/>
              <a:buChar char="•"/>
              <a:defRPr sz="6100"/>
            </a:lvl7pPr>
            <a:lvl8pPr marL="3657600" lvl="7" indent="-615950" algn="l">
              <a:spcBef>
                <a:spcPts val="1220"/>
              </a:spcBef>
              <a:spcAft>
                <a:spcPts val="0"/>
              </a:spcAft>
              <a:buClr>
                <a:schemeClr val="dk1"/>
              </a:buClr>
              <a:buSzPts val="6100"/>
              <a:buChar char="•"/>
              <a:defRPr sz="6100"/>
            </a:lvl8pPr>
            <a:lvl9pPr marL="4114800" lvl="8" indent="-615950" algn="l">
              <a:spcBef>
                <a:spcPts val="1220"/>
              </a:spcBef>
              <a:spcAft>
                <a:spcPts val="0"/>
              </a:spcAft>
              <a:buClr>
                <a:schemeClr val="dk1"/>
              </a:buClr>
              <a:buSzPts val="6100"/>
              <a:buChar char="•"/>
              <a:defRPr sz="6100"/>
            </a:lvl9pPr>
          </a:lstStyle>
          <a:p>
            <a:endParaRPr/>
          </a:p>
        </p:txBody>
      </p:sp>
      <p:sp>
        <p:nvSpPr>
          <p:cNvPr id="33" name="Google Shape;33;p5"/>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5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645921" y="4912363"/>
            <a:ext cx="14544677" cy="2047238"/>
          </a:xfrm>
          <a:prstGeom prst="rect">
            <a:avLst/>
          </a:prstGeom>
          <a:noFill/>
          <a:ln>
            <a:noFill/>
          </a:ln>
        </p:spPr>
        <p:txBody>
          <a:bodyPr spcFirstLastPara="1" wrap="square" lIns="313450" tIns="156725" rIns="313450" bIns="156725" anchor="b" anchorCtr="0">
            <a:normAutofit/>
          </a:bodyPr>
          <a:lstStyle>
            <a:lvl1pPr marL="457200" lvl="0" indent="-228600" algn="l">
              <a:spcBef>
                <a:spcPts val="1640"/>
              </a:spcBef>
              <a:spcAft>
                <a:spcPts val="0"/>
              </a:spcAft>
              <a:buClr>
                <a:schemeClr val="dk1"/>
              </a:buClr>
              <a:buSzPts val="8200"/>
              <a:buNone/>
              <a:defRPr sz="8200" b="1"/>
            </a:lvl1pPr>
            <a:lvl2pPr marL="914400" lvl="1" indent="-228600" algn="l">
              <a:spcBef>
                <a:spcPts val="1380"/>
              </a:spcBef>
              <a:spcAft>
                <a:spcPts val="0"/>
              </a:spcAft>
              <a:buClr>
                <a:schemeClr val="dk1"/>
              </a:buClr>
              <a:buSzPts val="6900"/>
              <a:buNone/>
              <a:defRPr sz="6900" b="1"/>
            </a:lvl2pPr>
            <a:lvl3pPr marL="1371600" lvl="2" indent="-228600" algn="l">
              <a:spcBef>
                <a:spcPts val="1220"/>
              </a:spcBef>
              <a:spcAft>
                <a:spcPts val="0"/>
              </a:spcAft>
              <a:buClr>
                <a:schemeClr val="dk1"/>
              </a:buClr>
              <a:buSzPts val="6100"/>
              <a:buNone/>
              <a:defRPr sz="6100" b="1"/>
            </a:lvl3pPr>
            <a:lvl4pPr marL="1828800" lvl="3" indent="-228600" algn="l">
              <a:spcBef>
                <a:spcPts val="1080"/>
              </a:spcBef>
              <a:spcAft>
                <a:spcPts val="0"/>
              </a:spcAft>
              <a:buClr>
                <a:schemeClr val="dk1"/>
              </a:buClr>
              <a:buSzPts val="5400"/>
              <a:buNone/>
              <a:defRPr sz="5400" b="1"/>
            </a:lvl4pPr>
            <a:lvl5pPr marL="2286000" lvl="4" indent="-228600" algn="l">
              <a:spcBef>
                <a:spcPts val="1080"/>
              </a:spcBef>
              <a:spcAft>
                <a:spcPts val="0"/>
              </a:spcAft>
              <a:buClr>
                <a:schemeClr val="dk1"/>
              </a:buClr>
              <a:buSzPts val="5400"/>
              <a:buNone/>
              <a:defRPr sz="5400" b="1"/>
            </a:lvl5pPr>
            <a:lvl6pPr marL="2743200" lvl="5" indent="-228600" algn="l">
              <a:spcBef>
                <a:spcPts val="1080"/>
              </a:spcBef>
              <a:spcAft>
                <a:spcPts val="0"/>
              </a:spcAft>
              <a:buClr>
                <a:schemeClr val="dk1"/>
              </a:buClr>
              <a:buSzPts val="5400"/>
              <a:buNone/>
              <a:defRPr sz="5400" b="1"/>
            </a:lvl6pPr>
            <a:lvl7pPr marL="3200400" lvl="6" indent="-228600" algn="l">
              <a:spcBef>
                <a:spcPts val="1080"/>
              </a:spcBef>
              <a:spcAft>
                <a:spcPts val="0"/>
              </a:spcAft>
              <a:buClr>
                <a:schemeClr val="dk1"/>
              </a:buClr>
              <a:buSzPts val="5400"/>
              <a:buNone/>
              <a:defRPr sz="5400" b="1"/>
            </a:lvl7pPr>
            <a:lvl8pPr marL="3657600" lvl="7" indent="-228600" algn="l">
              <a:spcBef>
                <a:spcPts val="1080"/>
              </a:spcBef>
              <a:spcAft>
                <a:spcPts val="0"/>
              </a:spcAft>
              <a:buClr>
                <a:schemeClr val="dk1"/>
              </a:buClr>
              <a:buSzPts val="5400"/>
              <a:buNone/>
              <a:defRPr sz="5400" b="1"/>
            </a:lvl8pPr>
            <a:lvl9pPr marL="4114800" lvl="8" indent="-228600" algn="l">
              <a:spcBef>
                <a:spcPts val="1080"/>
              </a:spcBef>
              <a:spcAft>
                <a:spcPts val="0"/>
              </a:spcAft>
              <a:buClr>
                <a:schemeClr val="dk1"/>
              </a:buClr>
              <a:buSzPts val="5400"/>
              <a:buNone/>
              <a:defRPr sz="5400" b="1"/>
            </a:lvl9pPr>
          </a:lstStyle>
          <a:p>
            <a:endParaRPr/>
          </a:p>
        </p:txBody>
      </p:sp>
      <p:sp>
        <p:nvSpPr>
          <p:cNvPr id="39" name="Google Shape;39;p6"/>
          <p:cNvSpPr txBox="1">
            <a:spLocks noGrp="1"/>
          </p:cNvSpPr>
          <p:nvPr>
            <p:ph type="body" idx="2"/>
          </p:nvPr>
        </p:nvSpPr>
        <p:spPr>
          <a:xfrm>
            <a:off x="1645921" y="6959601"/>
            <a:ext cx="14544677" cy="12644122"/>
          </a:xfrm>
          <a:prstGeom prst="rect">
            <a:avLst/>
          </a:prstGeom>
          <a:noFill/>
          <a:ln>
            <a:noFill/>
          </a:ln>
        </p:spPr>
        <p:txBody>
          <a:bodyPr spcFirstLastPara="1" wrap="square" lIns="313450" tIns="156725" rIns="313450" bIns="156725" anchor="t" anchorCtr="0">
            <a:normAutofit/>
          </a:bodyPr>
          <a:lstStyle>
            <a:lvl1pPr marL="457200" lvl="0" indent="-749300" algn="l">
              <a:spcBef>
                <a:spcPts val="1640"/>
              </a:spcBef>
              <a:spcAft>
                <a:spcPts val="0"/>
              </a:spcAft>
              <a:buClr>
                <a:schemeClr val="dk1"/>
              </a:buClr>
              <a:buSzPts val="8200"/>
              <a:buChar char="•"/>
              <a:defRPr sz="8200"/>
            </a:lvl1pPr>
            <a:lvl2pPr marL="914400" lvl="1" indent="-666750" algn="l">
              <a:spcBef>
                <a:spcPts val="1380"/>
              </a:spcBef>
              <a:spcAft>
                <a:spcPts val="0"/>
              </a:spcAft>
              <a:buClr>
                <a:schemeClr val="dk1"/>
              </a:buClr>
              <a:buSzPts val="6900"/>
              <a:buChar char="–"/>
              <a:defRPr sz="6900"/>
            </a:lvl2pPr>
            <a:lvl3pPr marL="1371600" lvl="2" indent="-615950" algn="l">
              <a:spcBef>
                <a:spcPts val="1220"/>
              </a:spcBef>
              <a:spcAft>
                <a:spcPts val="0"/>
              </a:spcAft>
              <a:buClr>
                <a:schemeClr val="dk1"/>
              </a:buClr>
              <a:buSzPts val="6100"/>
              <a:buChar char="•"/>
              <a:defRPr sz="6100"/>
            </a:lvl3pPr>
            <a:lvl4pPr marL="1828800" lvl="3" indent="-571500" algn="l">
              <a:spcBef>
                <a:spcPts val="1080"/>
              </a:spcBef>
              <a:spcAft>
                <a:spcPts val="0"/>
              </a:spcAft>
              <a:buClr>
                <a:schemeClr val="dk1"/>
              </a:buClr>
              <a:buSzPts val="5400"/>
              <a:buChar char="–"/>
              <a:defRPr sz="5400"/>
            </a:lvl4pPr>
            <a:lvl5pPr marL="2286000" lvl="4" indent="-571500" algn="l">
              <a:spcBef>
                <a:spcPts val="1080"/>
              </a:spcBef>
              <a:spcAft>
                <a:spcPts val="0"/>
              </a:spcAft>
              <a:buClr>
                <a:schemeClr val="dk1"/>
              </a:buClr>
              <a:buSzPts val="5400"/>
              <a:buChar char="»"/>
              <a:defRPr sz="5400"/>
            </a:lvl5pPr>
            <a:lvl6pPr marL="2743200" lvl="5" indent="-571500" algn="l">
              <a:spcBef>
                <a:spcPts val="1080"/>
              </a:spcBef>
              <a:spcAft>
                <a:spcPts val="0"/>
              </a:spcAft>
              <a:buClr>
                <a:schemeClr val="dk1"/>
              </a:buClr>
              <a:buSzPts val="5400"/>
              <a:buChar char="•"/>
              <a:defRPr sz="5400"/>
            </a:lvl6pPr>
            <a:lvl7pPr marL="3200400" lvl="6" indent="-571500" algn="l">
              <a:spcBef>
                <a:spcPts val="1080"/>
              </a:spcBef>
              <a:spcAft>
                <a:spcPts val="0"/>
              </a:spcAft>
              <a:buClr>
                <a:schemeClr val="dk1"/>
              </a:buClr>
              <a:buSzPts val="5400"/>
              <a:buChar char="•"/>
              <a:defRPr sz="5400"/>
            </a:lvl7pPr>
            <a:lvl8pPr marL="3657600" lvl="7" indent="-571500" algn="l">
              <a:spcBef>
                <a:spcPts val="1080"/>
              </a:spcBef>
              <a:spcAft>
                <a:spcPts val="0"/>
              </a:spcAft>
              <a:buClr>
                <a:schemeClr val="dk1"/>
              </a:buClr>
              <a:buSzPts val="5400"/>
              <a:buChar char="•"/>
              <a:defRPr sz="5400"/>
            </a:lvl8pPr>
            <a:lvl9pPr marL="4114800" lvl="8" indent="-571500" algn="l">
              <a:spcBef>
                <a:spcPts val="1080"/>
              </a:spcBef>
              <a:spcAft>
                <a:spcPts val="0"/>
              </a:spcAft>
              <a:buClr>
                <a:schemeClr val="dk1"/>
              </a:buClr>
              <a:buSzPts val="5400"/>
              <a:buChar char="•"/>
              <a:defRPr sz="5400"/>
            </a:lvl9pPr>
          </a:lstStyle>
          <a:p>
            <a:endParaRPr/>
          </a:p>
        </p:txBody>
      </p:sp>
      <p:sp>
        <p:nvSpPr>
          <p:cNvPr id="40" name="Google Shape;40;p6"/>
          <p:cNvSpPr txBox="1">
            <a:spLocks noGrp="1"/>
          </p:cNvSpPr>
          <p:nvPr>
            <p:ph type="body" idx="3"/>
          </p:nvPr>
        </p:nvSpPr>
        <p:spPr>
          <a:xfrm>
            <a:off x="16722092" y="4912363"/>
            <a:ext cx="14550390" cy="2047238"/>
          </a:xfrm>
          <a:prstGeom prst="rect">
            <a:avLst/>
          </a:prstGeom>
          <a:noFill/>
          <a:ln>
            <a:noFill/>
          </a:ln>
        </p:spPr>
        <p:txBody>
          <a:bodyPr spcFirstLastPara="1" wrap="square" lIns="313450" tIns="156725" rIns="313450" bIns="156725" anchor="b" anchorCtr="0">
            <a:normAutofit/>
          </a:bodyPr>
          <a:lstStyle>
            <a:lvl1pPr marL="457200" lvl="0" indent="-228600" algn="l">
              <a:spcBef>
                <a:spcPts val="1640"/>
              </a:spcBef>
              <a:spcAft>
                <a:spcPts val="0"/>
              </a:spcAft>
              <a:buClr>
                <a:schemeClr val="dk1"/>
              </a:buClr>
              <a:buSzPts val="8200"/>
              <a:buNone/>
              <a:defRPr sz="8200" b="1"/>
            </a:lvl1pPr>
            <a:lvl2pPr marL="914400" lvl="1" indent="-228600" algn="l">
              <a:spcBef>
                <a:spcPts val="1380"/>
              </a:spcBef>
              <a:spcAft>
                <a:spcPts val="0"/>
              </a:spcAft>
              <a:buClr>
                <a:schemeClr val="dk1"/>
              </a:buClr>
              <a:buSzPts val="6900"/>
              <a:buNone/>
              <a:defRPr sz="6900" b="1"/>
            </a:lvl2pPr>
            <a:lvl3pPr marL="1371600" lvl="2" indent="-228600" algn="l">
              <a:spcBef>
                <a:spcPts val="1220"/>
              </a:spcBef>
              <a:spcAft>
                <a:spcPts val="0"/>
              </a:spcAft>
              <a:buClr>
                <a:schemeClr val="dk1"/>
              </a:buClr>
              <a:buSzPts val="6100"/>
              <a:buNone/>
              <a:defRPr sz="6100" b="1"/>
            </a:lvl3pPr>
            <a:lvl4pPr marL="1828800" lvl="3" indent="-228600" algn="l">
              <a:spcBef>
                <a:spcPts val="1080"/>
              </a:spcBef>
              <a:spcAft>
                <a:spcPts val="0"/>
              </a:spcAft>
              <a:buClr>
                <a:schemeClr val="dk1"/>
              </a:buClr>
              <a:buSzPts val="5400"/>
              <a:buNone/>
              <a:defRPr sz="5400" b="1"/>
            </a:lvl4pPr>
            <a:lvl5pPr marL="2286000" lvl="4" indent="-228600" algn="l">
              <a:spcBef>
                <a:spcPts val="1080"/>
              </a:spcBef>
              <a:spcAft>
                <a:spcPts val="0"/>
              </a:spcAft>
              <a:buClr>
                <a:schemeClr val="dk1"/>
              </a:buClr>
              <a:buSzPts val="5400"/>
              <a:buNone/>
              <a:defRPr sz="5400" b="1"/>
            </a:lvl5pPr>
            <a:lvl6pPr marL="2743200" lvl="5" indent="-228600" algn="l">
              <a:spcBef>
                <a:spcPts val="1080"/>
              </a:spcBef>
              <a:spcAft>
                <a:spcPts val="0"/>
              </a:spcAft>
              <a:buClr>
                <a:schemeClr val="dk1"/>
              </a:buClr>
              <a:buSzPts val="5400"/>
              <a:buNone/>
              <a:defRPr sz="5400" b="1"/>
            </a:lvl6pPr>
            <a:lvl7pPr marL="3200400" lvl="6" indent="-228600" algn="l">
              <a:spcBef>
                <a:spcPts val="1080"/>
              </a:spcBef>
              <a:spcAft>
                <a:spcPts val="0"/>
              </a:spcAft>
              <a:buClr>
                <a:schemeClr val="dk1"/>
              </a:buClr>
              <a:buSzPts val="5400"/>
              <a:buNone/>
              <a:defRPr sz="5400" b="1"/>
            </a:lvl7pPr>
            <a:lvl8pPr marL="3657600" lvl="7" indent="-228600" algn="l">
              <a:spcBef>
                <a:spcPts val="1080"/>
              </a:spcBef>
              <a:spcAft>
                <a:spcPts val="0"/>
              </a:spcAft>
              <a:buClr>
                <a:schemeClr val="dk1"/>
              </a:buClr>
              <a:buSzPts val="5400"/>
              <a:buNone/>
              <a:defRPr sz="5400" b="1"/>
            </a:lvl8pPr>
            <a:lvl9pPr marL="4114800" lvl="8" indent="-228600" algn="l">
              <a:spcBef>
                <a:spcPts val="1080"/>
              </a:spcBef>
              <a:spcAft>
                <a:spcPts val="0"/>
              </a:spcAft>
              <a:buClr>
                <a:schemeClr val="dk1"/>
              </a:buClr>
              <a:buSzPts val="5400"/>
              <a:buNone/>
              <a:defRPr sz="5400" b="1"/>
            </a:lvl9pPr>
          </a:lstStyle>
          <a:p>
            <a:endParaRPr/>
          </a:p>
        </p:txBody>
      </p:sp>
      <p:sp>
        <p:nvSpPr>
          <p:cNvPr id="41" name="Google Shape;41;p6"/>
          <p:cNvSpPr txBox="1">
            <a:spLocks noGrp="1"/>
          </p:cNvSpPr>
          <p:nvPr>
            <p:ph type="body" idx="4"/>
          </p:nvPr>
        </p:nvSpPr>
        <p:spPr>
          <a:xfrm>
            <a:off x="16722092" y="6959601"/>
            <a:ext cx="14550390" cy="12644122"/>
          </a:xfrm>
          <a:prstGeom prst="rect">
            <a:avLst/>
          </a:prstGeom>
          <a:noFill/>
          <a:ln>
            <a:noFill/>
          </a:ln>
        </p:spPr>
        <p:txBody>
          <a:bodyPr spcFirstLastPara="1" wrap="square" lIns="313450" tIns="156725" rIns="313450" bIns="156725" anchor="t" anchorCtr="0">
            <a:normAutofit/>
          </a:bodyPr>
          <a:lstStyle>
            <a:lvl1pPr marL="457200" lvl="0" indent="-749300" algn="l">
              <a:spcBef>
                <a:spcPts val="1640"/>
              </a:spcBef>
              <a:spcAft>
                <a:spcPts val="0"/>
              </a:spcAft>
              <a:buClr>
                <a:schemeClr val="dk1"/>
              </a:buClr>
              <a:buSzPts val="8200"/>
              <a:buChar char="•"/>
              <a:defRPr sz="8200"/>
            </a:lvl1pPr>
            <a:lvl2pPr marL="914400" lvl="1" indent="-666750" algn="l">
              <a:spcBef>
                <a:spcPts val="1380"/>
              </a:spcBef>
              <a:spcAft>
                <a:spcPts val="0"/>
              </a:spcAft>
              <a:buClr>
                <a:schemeClr val="dk1"/>
              </a:buClr>
              <a:buSzPts val="6900"/>
              <a:buChar char="–"/>
              <a:defRPr sz="6900"/>
            </a:lvl2pPr>
            <a:lvl3pPr marL="1371600" lvl="2" indent="-615950" algn="l">
              <a:spcBef>
                <a:spcPts val="1220"/>
              </a:spcBef>
              <a:spcAft>
                <a:spcPts val="0"/>
              </a:spcAft>
              <a:buClr>
                <a:schemeClr val="dk1"/>
              </a:buClr>
              <a:buSzPts val="6100"/>
              <a:buChar char="•"/>
              <a:defRPr sz="6100"/>
            </a:lvl3pPr>
            <a:lvl4pPr marL="1828800" lvl="3" indent="-571500" algn="l">
              <a:spcBef>
                <a:spcPts val="1080"/>
              </a:spcBef>
              <a:spcAft>
                <a:spcPts val="0"/>
              </a:spcAft>
              <a:buClr>
                <a:schemeClr val="dk1"/>
              </a:buClr>
              <a:buSzPts val="5400"/>
              <a:buChar char="–"/>
              <a:defRPr sz="5400"/>
            </a:lvl4pPr>
            <a:lvl5pPr marL="2286000" lvl="4" indent="-571500" algn="l">
              <a:spcBef>
                <a:spcPts val="1080"/>
              </a:spcBef>
              <a:spcAft>
                <a:spcPts val="0"/>
              </a:spcAft>
              <a:buClr>
                <a:schemeClr val="dk1"/>
              </a:buClr>
              <a:buSzPts val="5400"/>
              <a:buChar char="»"/>
              <a:defRPr sz="5400"/>
            </a:lvl5pPr>
            <a:lvl6pPr marL="2743200" lvl="5" indent="-571500" algn="l">
              <a:spcBef>
                <a:spcPts val="1080"/>
              </a:spcBef>
              <a:spcAft>
                <a:spcPts val="0"/>
              </a:spcAft>
              <a:buClr>
                <a:schemeClr val="dk1"/>
              </a:buClr>
              <a:buSzPts val="5400"/>
              <a:buChar char="•"/>
              <a:defRPr sz="5400"/>
            </a:lvl6pPr>
            <a:lvl7pPr marL="3200400" lvl="6" indent="-571500" algn="l">
              <a:spcBef>
                <a:spcPts val="1080"/>
              </a:spcBef>
              <a:spcAft>
                <a:spcPts val="0"/>
              </a:spcAft>
              <a:buClr>
                <a:schemeClr val="dk1"/>
              </a:buClr>
              <a:buSzPts val="5400"/>
              <a:buChar char="•"/>
              <a:defRPr sz="5400"/>
            </a:lvl7pPr>
            <a:lvl8pPr marL="3657600" lvl="7" indent="-571500" algn="l">
              <a:spcBef>
                <a:spcPts val="1080"/>
              </a:spcBef>
              <a:spcAft>
                <a:spcPts val="0"/>
              </a:spcAft>
              <a:buClr>
                <a:schemeClr val="dk1"/>
              </a:buClr>
              <a:buSzPts val="5400"/>
              <a:buChar char="•"/>
              <a:defRPr sz="5400"/>
            </a:lvl8pPr>
            <a:lvl9pPr marL="4114800" lvl="8" indent="-571500" algn="l">
              <a:spcBef>
                <a:spcPts val="1080"/>
              </a:spcBef>
              <a:spcAft>
                <a:spcPts val="0"/>
              </a:spcAft>
              <a:buClr>
                <a:schemeClr val="dk1"/>
              </a:buClr>
              <a:buSzPts val="5400"/>
              <a:buChar char="•"/>
              <a:defRPr sz="5400"/>
            </a:lvl9pPr>
          </a:lstStyle>
          <a:p>
            <a:endParaRPr/>
          </a:p>
        </p:txBody>
      </p:sp>
      <p:sp>
        <p:nvSpPr>
          <p:cNvPr id="42" name="Google Shape;42;p6"/>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645922" y="873760"/>
            <a:ext cx="10829927" cy="3718560"/>
          </a:xfrm>
          <a:prstGeom prst="rect">
            <a:avLst/>
          </a:prstGeom>
          <a:noFill/>
          <a:ln>
            <a:noFill/>
          </a:ln>
        </p:spPr>
        <p:txBody>
          <a:bodyPr spcFirstLastPara="1" wrap="square" lIns="313450" tIns="156725" rIns="313450" bIns="156725" anchor="b" anchorCtr="0">
            <a:normAutofit/>
          </a:bodyPr>
          <a:lstStyle>
            <a:lvl1pPr lvl="0" algn="l">
              <a:spcBef>
                <a:spcPts val="0"/>
              </a:spcBef>
              <a:spcAft>
                <a:spcPts val="0"/>
              </a:spcAft>
              <a:buClr>
                <a:schemeClr val="dk1"/>
              </a:buClr>
              <a:buSzPts val="6900"/>
              <a:buFont typeface="Calibri"/>
              <a:buNone/>
              <a:defRPr sz="6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2870180" y="873762"/>
            <a:ext cx="18402300" cy="18729961"/>
          </a:xfrm>
          <a:prstGeom prst="rect">
            <a:avLst/>
          </a:prstGeom>
          <a:noFill/>
          <a:ln>
            <a:noFill/>
          </a:ln>
        </p:spPr>
        <p:txBody>
          <a:bodyPr spcFirstLastPara="1" wrap="square" lIns="313450" tIns="156725" rIns="313450" bIns="156725" anchor="t" anchorCtr="0">
            <a:normAutofit/>
          </a:bodyPr>
          <a:lstStyle>
            <a:lvl1pPr marL="457200" lvl="0" indent="-927100" algn="l">
              <a:spcBef>
                <a:spcPts val="2200"/>
              </a:spcBef>
              <a:spcAft>
                <a:spcPts val="0"/>
              </a:spcAft>
              <a:buClr>
                <a:schemeClr val="dk1"/>
              </a:buClr>
              <a:buSzPts val="11000"/>
              <a:buChar char="•"/>
              <a:defRPr sz="11000"/>
            </a:lvl1pPr>
            <a:lvl2pPr marL="914400" lvl="1" indent="-838200" algn="l">
              <a:spcBef>
                <a:spcPts val="1920"/>
              </a:spcBef>
              <a:spcAft>
                <a:spcPts val="0"/>
              </a:spcAft>
              <a:buClr>
                <a:schemeClr val="dk1"/>
              </a:buClr>
              <a:buSzPts val="9600"/>
              <a:buChar char="–"/>
              <a:defRPr sz="9600"/>
            </a:lvl2pPr>
            <a:lvl3pPr marL="1371600" lvl="2" indent="-749300" algn="l">
              <a:spcBef>
                <a:spcPts val="1640"/>
              </a:spcBef>
              <a:spcAft>
                <a:spcPts val="0"/>
              </a:spcAft>
              <a:buClr>
                <a:schemeClr val="dk1"/>
              </a:buClr>
              <a:buSzPts val="8200"/>
              <a:buChar char="•"/>
              <a:defRPr sz="8200"/>
            </a:lvl3pPr>
            <a:lvl4pPr marL="1828800" lvl="3" indent="-666750" algn="l">
              <a:spcBef>
                <a:spcPts val="1380"/>
              </a:spcBef>
              <a:spcAft>
                <a:spcPts val="0"/>
              </a:spcAft>
              <a:buClr>
                <a:schemeClr val="dk1"/>
              </a:buClr>
              <a:buSzPts val="6900"/>
              <a:buChar char="–"/>
              <a:defRPr sz="6900"/>
            </a:lvl4pPr>
            <a:lvl5pPr marL="2286000" lvl="4" indent="-666750" algn="l">
              <a:spcBef>
                <a:spcPts val="1380"/>
              </a:spcBef>
              <a:spcAft>
                <a:spcPts val="0"/>
              </a:spcAft>
              <a:buClr>
                <a:schemeClr val="dk1"/>
              </a:buClr>
              <a:buSzPts val="6900"/>
              <a:buChar char="»"/>
              <a:defRPr sz="6900"/>
            </a:lvl5pPr>
            <a:lvl6pPr marL="2743200" lvl="5" indent="-666750" algn="l">
              <a:spcBef>
                <a:spcPts val="1380"/>
              </a:spcBef>
              <a:spcAft>
                <a:spcPts val="0"/>
              </a:spcAft>
              <a:buClr>
                <a:schemeClr val="dk1"/>
              </a:buClr>
              <a:buSzPts val="6900"/>
              <a:buChar char="•"/>
              <a:defRPr sz="6900"/>
            </a:lvl6pPr>
            <a:lvl7pPr marL="3200400" lvl="6" indent="-666750" algn="l">
              <a:spcBef>
                <a:spcPts val="1380"/>
              </a:spcBef>
              <a:spcAft>
                <a:spcPts val="0"/>
              </a:spcAft>
              <a:buClr>
                <a:schemeClr val="dk1"/>
              </a:buClr>
              <a:buSzPts val="6900"/>
              <a:buChar char="•"/>
              <a:defRPr sz="6900"/>
            </a:lvl7pPr>
            <a:lvl8pPr marL="3657600" lvl="7" indent="-666750" algn="l">
              <a:spcBef>
                <a:spcPts val="1380"/>
              </a:spcBef>
              <a:spcAft>
                <a:spcPts val="0"/>
              </a:spcAft>
              <a:buClr>
                <a:schemeClr val="dk1"/>
              </a:buClr>
              <a:buSzPts val="6900"/>
              <a:buChar char="•"/>
              <a:defRPr sz="6900"/>
            </a:lvl8pPr>
            <a:lvl9pPr marL="4114800" lvl="8" indent="-666750" algn="l">
              <a:spcBef>
                <a:spcPts val="1380"/>
              </a:spcBef>
              <a:spcAft>
                <a:spcPts val="0"/>
              </a:spcAft>
              <a:buClr>
                <a:schemeClr val="dk1"/>
              </a:buClr>
              <a:buSzPts val="6900"/>
              <a:buChar char="•"/>
              <a:defRPr sz="6900"/>
            </a:lvl9pPr>
          </a:lstStyle>
          <a:p>
            <a:endParaRPr/>
          </a:p>
        </p:txBody>
      </p:sp>
      <p:sp>
        <p:nvSpPr>
          <p:cNvPr id="57" name="Google Shape;57;p9"/>
          <p:cNvSpPr txBox="1">
            <a:spLocks noGrp="1"/>
          </p:cNvSpPr>
          <p:nvPr>
            <p:ph type="body" idx="2"/>
          </p:nvPr>
        </p:nvSpPr>
        <p:spPr>
          <a:xfrm>
            <a:off x="1645922" y="4592322"/>
            <a:ext cx="10829927" cy="15011401"/>
          </a:xfrm>
          <a:prstGeom prst="rect">
            <a:avLst/>
          </a:prstGeom>
          <a:noFill/>
          <a:ln>
            <a:noFill/>
          </a:ln>
        </p:spPr>
        <p:txBody>
          <a:bodyPr spcFirstLastPara="1" wrap="square" lIns="313450" tIns="156725" rIns="313450" bIns="156725" anchor="t" anchorCtr="0">
            <a:normAutofit/>
          </a:bodyPr>
          <a:lstStyle>
            <a:lvl1pPr marL="457200" lvl="0" indent="-228600" algn="l">
              <a:spcBef>
                <a:spcPts val="960"/>
              </a:spcBef>
              <a:spcAft>
                <a:spcPts val="0"/>
              </a:spcAft>
              <a:buClr>
                <a:schemeClr val="dk1"/>
              </a:buClr>
              <a:buSzPts val="4800"/>
              <a:buNone/>
              <a:defRPr sz="4800"/>
            </a:lvl1pPr>
            <a:lvl2pPr marL="914400" lvl="1" indent="-228600" algn="l">
              <a:spcBef>
                <a:spcPts val="820"/>
              </a:spcBef>
              <a:spcAft>
                <a:spcPts val="0"/>
              </a:spcAft>
              <a:buClr>
                <a:schemeClr val="dk1"/>
              </a:buClr>
              <a:buSzPts val="4100"/>
              <a:buNone/>
              <a:defRPr sz="4100"/>
            </a:lvl2pPr>
            <a:lvl3pPr marL="1371600" lvl="2" indent="-228600" algn="l">
              <a:spcBef>
                <a:spcPts val="680"/>
              </a:spcBef>
              <a:spcAft>
                <a:spcPts val="0"/>
              </a:spcAft>
              <a:buClr>
                <a:schemeClr val="dk1"/>
              </a:buClr>
              <a:buSzPts val="3400"/>
              <a:buNone/>
              <a:defRPr sz="3400"/>
            </a:lvl3pPr>
            <a:lvl4pPr marL="1828800" lvl="3" indent="-228600" algn="l">
              <a:spcBef>
                <a:spcPts val="620"/>
              </a:spcBef>
              <a:spcAft>
                <a:spcPts val="0"/>
              </a:spcAft>
              <a:buClr>
                <a:schemeClr val="dk1"/>
              </a:buClr>
              <a:buSzPts val="3100"/>
              <a:buNone/>
              <a:defRPr sz="3100"/>
            </a:lvl4pPr>
            <a:lvl5pPr marL="2286000" lvl="4" indent="-228600" algn="l">
              <a:spcBef>
                <a:spcPts val="620"/>
              </a:spcBef>
              <a:spcAft>
                <a:spcPts val="0"/>
              </a:spcAft>
              <a:buClr>
                <a:schemeClr val="dk1"/>
              </a:buClr>
              <a:buSzPts val="3100"/>
              <a:buNone/>
              <a:defRPr sz="3100"/>
            </a:lvl5pPr>
            <a:lvl6pPr marL="2743200" lvl="5" indent="-228600" algn="l">
              <a:spcBef>
                <a:spcPts val="620"/>
              </a:spcBef>
              <a:spcAft>
                <a:spcPts val="0"/>
              </a:spcAft>
              <a:buClr>
                <a:schemeClr val="dk1"/>
              </a:buClr>
              <a:buSzPts val="3100"/>
              <a:buNone/>
              <a:defRPr sz="3100"/>
            </a:lvl6pPr>
            <a:lvl7pPr marL="3200400" lvl="6" indent="-228600" algn="l">
              <a:spcBef>
                <a:spcPts val="620"/>
              </a:spcBef>
              <a:spcAft>
                <a:spcPts val="0"/>
              </a:spcAft>
              <a:buClr>
                <a:schemeClr val="dk1"/>
              </a:buClr>
              <a:buSzPts val="3100"/>
              <a:buNone/>
              <a:defRPr sz="3100"/>
            </a:lvl7pPr>
            <a:lvl8pPr marL="3657600" lvl="7" indent="-228600" algn="l">
              <a:spcBef>
                <a:spcPts val="620"/>
              </a:spcBef>
              <a:spcAft>
                <a:spcPts val="0"/>
              </a:spcAft>
              <a:buClr>
                <a:schemeClr val="dk1"/>
              </a:buClr>
              <a:buSzPts val="3100"/>
              <a:buNone/>
              <a:defRPr sz="3100"/>
            </a:lvl8pPr>
            <a:lvl9pPr marL="4114800" lvl="8" indent="-228600" algn="l">
              <a:spcBef>
                <a:spcPts val="620"/>
              </a:spcBef>
              <a:spcAft>
                <a:spcPts val="0"/>
              </a:spcAft>
              <a:buClr>
                <a:schemeClr val="dk1"/>
              </a:buClr>
              <a:buSzPts val="3100"/>
              <a:buNone/>
              <a:defRPr sz="3100"/>
            </a:lvl9pPr>
          </a:lstStyle>
          <a:p>
            <a:endParaRPr/>
          </a:p>
        </p:txBody>
      </p:sp>
      <p:sp>
        <p:nvSpPr>
          <p:cNvPr id="58" name="Google Shape;58;p9"/>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452237" y="15361920"/>
            <a:ext cx="19751040" cy="1813561"/>
          </a:xfrm>
          <a:prstGeom prst="rect">
            <a:avLst/>
          </a:prstGeom>
          <a:noFill/>
          <a:ln>
            <a:noFill/>
          </a:ln>
        </p:spPr>
        <p:txBody>
          <a:bodyPr spcFirstLastPara="1" wrap="square" lIns="313450" tIns="156725" rIns="313450" bIns="156725" anchor="b" anchorCtr="0">
            <a:normAutofit/>
          </a:bodyPr>
          <a:lstStyle>
            <a:lvl1pPr lvl="0" algn="l">
              <a:spcBef>
                <a:spcPts val="0"/>
              </a:spcBef>
              <a:spcAft>
                <a:spcPts val="0"/>
              </a:spcAft>
              <a:buClr>
                <a:schemeClr val="dk1"/>
              </a:buClr>
              <a:buSzPts val="6900"/>
              <a:buFont typeface="Calibri"/>
              <a:buNone/>
              <a:defRPr sz="6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6452237" y="1960880"/>
            <a:ext cx="19751040" cy="13167360"/>
          </a:xfrm>
          <a:prstGeom prst="rect">
            <a:avLst/>
          </a:prstGeom>
          <a:noFill/>
          <a:ln>
            <a:noFill/>
          </a:ln>
        </p:spPr>
      </p:sp>
      <p:sp>
        <p:nvSpPr>
          <p:cNvPr id="64" name="Google Shape;64;p10"/>
          <p:cNvSpPr txBox="1">
            <a:spLocks noGrp="1"/>
          </p:cNvSpPr>
          <p:nvPr>
            <p:ph type="body" idx="1"/>
          </p:nvPr>
        </p:nvSpPr>
        <p:spPr>
          <a:xfrm>
            <a:off x="6452237" y="17175481"/>
            <a:ext cx="19751040" cy="2575559"/>
          </a:xfrm>
          <a:prstGeom prst="rect">
            <a:avLst/>
          </a:prstGeom>
          <a:noFill/>
          <a:ln>
            <a:noFill/>
          </a:ln>
        </p:spPr>
        <p:txBody>
          <a:bodyPr spcFirstLastPara="1" wrap="square" lIns="313450" tIns="156725" rIns="313450" bIns="156725" anchor="t" anchorCtr="0">
            <a:normAutofit/>
          </a:bodyPr>
          <a:lstStyle>
            <a:lvl1pPr marL="457200" lvl="0" indent="-228600" algn="l">
              <a:spcBef>
                <a:spcPts val="960"/>
              </a:spcBef>
              <a:spcAft>
                <a:spcPts val="0"/>
              </a:spcAft>
              <a:buClr>
                <a:schemeClr val="dk1"/>
              </a:buClr>
              <a:buSzPts val="4800"/>
              <a:buNone/>
              <a:defRPr sz="4800"/>
            </a:lvl1pPr>
            <a:lvl2pPr marL="914400" lvl="1" indent="-228600" algn="l">
              <a:spcBef>
                <a:spcPts val="820"/>
              </a:spcBef>
              <a:spcAft>
                <a:spcPts val="0"/>
              </a:spcAft>
              <a:buClr>
                <a:schemeClr val="dk1"/>
              </a:buClr>
              <a:buSzPts val="4100"/>
              <a:buNone/>
              <a:defRPr sz="4100"/>
            </a:lvl2pPr>
            <a:lvl3pPr marL="1371600" lvl="2" indent="-228600" algn="l">
              <a:spcBef>
                <a:spcPts val="680"/>
              </a:spcBef>
              <a:spcAft>
                <a:spcPts val="0"/>
              </a:spcAft>
              <a:buClr>
                <a:schemeClr val="dk1"/>
              </a:buClr>
              <a:buSzPts val="3400"/>
              <a:buNone/>
              <a:defRPr sz="3400"/>
            </a:lvl3pPr>
            <a:lvl4pPr marL="1828800" lvl="3" indent="-228600" algn="l">
              <a:spcBef>
                <a:spcPts val="620"/>
              </a:spcBef>
              <a:spcAft>
                <a:spcPts val="0"/>
              </a:spcAft>
              <a:buClr>
                <a:schemeClr val="dk1"/>
              </a:buClr>
              <a:buSzPts val="3100"/>
              <a:buNone/>
              <a:defRPr sz="3100"/>
            </a:lvl4pPr>
            <a:lvl5pPr marL="2286000" lvl="4" indent="-228600" algn="l">
              <a:spcBef>
                <a:spcPts val="620"/>
              </a:spcBef>
              <a:spcAft>
                <a:spcPts val="0"/>
              </a:spcAft>
              <a:buClr>
                <a:schemeClr val="dk1"/>
              </a:buClr>
              <a:buSzPts val="3100"/>
              <a:buNone/>
              <a:defRPr sz="3100"/>
            </a:lvl5pPr>
            <a:lvl6pPr marL="2743200" lvl="5" indent="-228600" algn="l">
              <a:spcBef>
                <a:spcPts val="620"/>
              </a:spcBef>
              <a:spcAft>
                <a:spcPts val="0"/>
              </a:spcAft>
              <a:buClr>
                <a:schemeClr val="dk1"/>
              </a:buClr>
              <a:buSzPts val="3100"/>
              <a:buNone/>
              <a:defRPr sz="3100"/>
            </a:lvl6pPr>
            <a:lvl7pPr marL="3200400" lvl="6" indent="-228600" algn="l">
              <a:spcBef>
                <a:spcPts val="620"/>
              </a:spcBef>
              <a:spcAft>
                <a:spcPts val="0"/>
              </a:spcAft>
              <a:buClr>
                <a:schemeClr val="dk1"/>
              </a:buClr>
              <a:buSzPts val="3100"/>
              <a:buNone/>
              <a:defRPr sz="3100"/>
            </a:lvl7pPr>
            <a:lvl8pPr marL="3657600" lvl="7" indent="-228600" algn="l">
              <a:spcBef>
                <a:spcPts val="620"/>
              </a:spcBef>
              <a:spcAft>
                <a:spcPts val="0"/>
              </a:spcAft>
              <a:buClr>
                <a:schemeClr val="dk1"/>
              </a:buClr>
              <a:buSzPts val="3100"/>
              <a:buNone/>
              <a:defRPr sz="3100"/>
            </a:lvl8pPr>
            <a:lvl9pPr marL="4114800" lvl="8" indent="-228600" algn="l">
              <a:spcBef>
                <a:spcPts val="620"/>
              </a:spcBef>
              <a:spcAft>
                <a:spcPts val="0"/>
              </a:spcAft>
              <a:buClr>
                <a:schemeClr val="dk1"/>
              </a:buClr>
              <a:buSzPts val="3100"/>
              <a:buNone/>
              <a:defRPr sz="3100"/>
            </a:lvl9pPr>
          </a:lstStyle>
          <a:p>
            <a:endParaRPr/>
          </a:p>
        </p:txBody>
      </p:sp>
      <p:sp>
        <p:nvSpPr>
          <p:cNvPr id="65" name="Google Shape;65;p10"/>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9217660" y="-2451097"/>
            <a:ext cx="14483081" cy="29626560"/>
          </a:xfrm>
          <a:prstGeom prst="rect">
            <a:avLst/>
          </a:prstGeom>
          <a:noFill/>
          <a:ln>
            <a:noFill/>
          </a:ln>
        </p:spPr>
        <p:txBody>
          <a:bodyPr spcFirstLastPara="1" wrap="square" lIns="313450" tIns="156725" rIns="313450" bIns="1567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645920" y="5120642"/>
            <a:ext cx="29626560" cy="14483081"/>
          </a:xfrm>
          <a:prstGeom prst="rect">
            <a:avLst/>
          </a:prstGeom>
          <a:noFill/>
          <a:ln>
            <a:noFill/>
          </a:ln>
        </p:spPr>
        <p:txBody>
          <a:bodyPr spcFirstLastPara="1" wrap="square" lIns="313450" tIns="156725" rIns="313450" bIns="156725" anchor="t" anchorCtr="0">
            <a:normAutofit/>
          </a:bodyPr>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marR="0" lvl="0" algn="l"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marR="0" lvl="0" algn="ctr"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b="0" i="0" u="none" strike="noStrike" cap="none">
                <a:solidFill>
                  <a:srgbClr val="888888"/>
                </a:solidFill>
                <a:latin typeface="Calibri"/>
                <a:ea typeface="Calibri"/>
                <a:cs typeface="Calibri"/>
                <a:sym typeface="Calibri"/>
              </a:defRPr>
            </a:lvl1pPr>
            <a:lvl2pPr marL="0" marR="0" lvl="1" indent="0" algn="r" rtl="0">
              <a:spcBef>
                <a:spcPts val="0"/>
              </a:spcBef>
              <a:buNone/>
              <a:defRPr sz="4100" b="0" i="0" u="none" strike="noStrike" cap="none">
                <a:solidFill>
                  <a:srgbClr val="888888"/>
                </a:solidFill>
                <a:latin typeface="Calibri"/>
                <a:ea typeface="Calibri"/>
                <a:cs typeface="Calibri"/>
                <a:sym typeface="Calibri"/>
              </a:defRPr>
            </a:lvl2pPr>
            <a:lvl3pPr marL="0" marR="0" lvl="2" indent="0" algn="r" rtl="0">
              <a:spcBef>
                <a:spcPts val="0"/>
              </a:spcBef>
              <a:buNone/>
              <a:defRPr sz="4100" b="0" i="0" u="none" strike="noStrike" cap="none">
                <a:solidFill>
                  <a:srgbClr val="888888"/>
                </a:solidFill>
                <a:latin typeface="Calibri"/>
                <a:ea typeface="Calibri"/>
                <a:cs typeface="Calibri"/>
                <a:sym typeface="Calibri"/>
              </a:defRPr>
            </a:lvl3pPr>
            <a:lvl4pPr marL="0" marR="0" lvl="3" indent="0" algn="r" rtl="0">
              <a:spcBef>
                <a:spcPts val="0"/>
              </a:spcBef>
              <a:buNone/>
              <a:defRPr sz="4100" b="0" i="0" u="none" strike="noStrike" cap="none">
                <a:solidFill>
                  <a:srgbClr val="888888"/>
                </a:solidFill>
                <a:latin typeface="Calibri"/>
                <a:ea typeface="Calibri"/>
                <a:cs typeface="Calibri"/>
                <a:sym typeface="Calibri"/>
              </a:defRPr>
            </a:lvl4pPr>
            <a:lvl5pPr marL="0" marR="0" lvl="4" indent="0" algn="r" rtl="0">
              <a:spcBef>
                <a:spcPts val="0"/>
              </a:spcBef>
              <a:buNone/>
              <a:defRPr sz="4100" b="0" i="0" u="none" strike="noStrike" cap="none">
                <a:solidFill>
                  <a:srgbClr val="888888"/>
                </a:solidFill>
                <a:latin typeface="Calibri"/>
                <a:ea typeface="Calibri"/>
                <a:cs typeface="Calibri"/>
                <a:sym typeface="Calibri"/>
              </a:defRPr>
            </a:lvl5pPr>
            <a:lvl6pPr marL="0" marR="0" lvl="5" indent="0" algn="r" rtl="0">
              <a:spcBef>
                <a:spcPts val="0"/>
              </a:spcBef>
              <a:buNone/>
              <a:defRPr sz="4100" b="0" i="0" u="none" strike="noStrike" cap="none">
                <a:solidFill>
                  <a:srgbClr val="888888"/>
                </a:solidFill>
                <a:latin typeface="Calibri"/>
                <a:ea typeface="Calibri"/>
                <a:cs typeface="Calibri"/>
                <a:sym typeface="Calibri"/>
              </a:defRPr>
            </a:lvl6pPr>
            <a:lvl7pPr marL="0" marR="0" lvl="6" indent="0" algn="r" rtl="0">
              <a:spcBef>
                <a:spcPts val="0"/>
              </a:spcBef>
              <a:buNone/>
              <a:defRPr sz="4100" b="0" i="0" u="none" strike="noStrike" cap="none">
                <a:solidFill>
                  <a:srgbClr val="888888"/>
                </a:solidFill>
                <a:latin typeface="Calibri"/>
                <a:ea typeface="Calibri"/>
                <a:cs typeface="Calibri"/>
                <a:sym typeface="Calibri"/>
              </a:defRPr>
            </a:lvl7pPr>
            <a:lvl8pPr marL="0" marR="0" lvl="7" indent="0" algn="r" rtl="0">
              <a:spcBef>
                <a:spcPts val="0"/>
              </a:spcBef>
              <a:buNone/>
              <a:defRPr sz="4100" b="0" i="0" u="none" strike="noStrike" cap="none">
                <a:solidFill>
                  <a:srgbClr val="888888"/>
                </a:solidFill>
                <a:latin typeface="Calibri"/>
                <a:ea typeface="Calibri"/>
                <a:cs typeface="Calibri"/>
                <a:sym typeface="Calibri"/>
              </a:defRPr>
            </a:lvl8pPr>
            <a:lvl9pPr marL="0" marR="0" lvl="8" indent="0" algn="r" rtl="0">
              <a:spcBef>
                <a:spcPts val="0"/>
              </a:spcBef>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415200" y="201300"/>
            <a:ext cx="32088000" cy="4006800"/>
          </a:xfrm>
          <a:prstGeom prst="rect">
            <a:avLst/>
          </a:prstGeom>
          <a:solidFill>
            <a:srgbClr val="9FC5E8"/>
          </a:solidFill>
          <a:ln w="38100" cap="flat" cmpd="sng">
            <a:solidFill>
              <a:srgbClr val="3D85C6"/>
            </a:solidFill>
            <a:prstDash val="solid"/>
            <a:round/>
            <a:headEnd type="none" w="sm" len="sm"/>
            <a:tailEnd type="none" w="sm" len="sm"/>
          </a:ln>
        </p:spPr>
        <p:txBody>
          <a:bodyPr spcFirstLastPara="1" wrap="square" lIns="313450" tIns="156725" rIns="313450" bIns="156725" anchor="t" anchorCtr="0">
            <a:normAutofit fontScale="90000"/>
          </a:bodyPr>
          <a:lstStyle/>
          <a:p>
            <a:pPr marL="0" lvl="0" indent="0" algn="ctr" rtl="0">
              <a:lnSpc>
                <a:spcPct val="100000"/>
              </a:lnSpc>
              <a:spcBef>
                <a:spcPts val="0"/>
              </a:spcBef>
              <a:spcAft>
                <a:spcPts val="0"/>
              </a:spcAft>
              <a:buNone/>
            </a:pPr>
            <a:r>
              <a:rPr lang="en-US" sz="6650" b="1"/>
              <a:t>The use of DNA Barcoding for the identification of species of local ants collected in the courtyard of West Babylon Senior High School, Long Island NY</a:t>
            </a:r>
            <a:endParaRPr sz="6650" b="1"/>
          </a:p>
          <a:p>
            <a:pPr marL="0" lvl="0" indent="0" algn="ctr" rtl="0">
              <a:lnSpc>
                <a:spcPct val="100000"/>
              </a:lnSpc>
              <a:spcBef>
                <a:spcPts val="0"/>
              </a:spcBef>
              <a:spcAft>
                <a:spcPts val="0"/>
              </a:spcAft>
              <a:buNone/>
            </a:pPr>
            <a:r>
              <a:rPr lang="en-US" sz="4644"/>
              <a:t>Authors: Talia Acevedo, Lily Boggia</a:t>
            </a:r>
            <a:endParaRPr sz="4644"/>
          </a:p>
          <a:p>
            <a:pPr marL="0" lvl="0" indent="0" algn="ctr" rtl="0">
              <a:lnSpc>
                <a:spcPct val="100000"/>
              </a:lnSpc>
              <a:spcBef>
                <a:spcPts val="0"/>
              </a:spcBef>
              <a:spcAft>
                <a:spcPts val="0"/>
              </a:spcAft>
              <a:buNone/>
            </a:pPr>
            <a:r>
              <a:rPr lang="en-US" sz="4644"/>
              <a:t>Mentor: Andrea Durbin</a:t>
            </a:r>
            <a:endParaRPr sz="4644"/>
          </a:p>
          <a:p>
            <a:pPr marL="0" lvl="0" indent="0" algn="ctr" rtl="0">
              <a:lnSpc>
                <a:spcPct val="100000"/>
              </a:lnSpc>
              <a:spcBef>
                <a:spcPts val="0"/>
              </a:spcBef>
              <a:spcAft>
                <a:spcPts val="0"/>
              </a:spcAft>
              <a:buNone/>
            </a:pPr>
            <a:r>
              <a:rPr lang="en-US" sz="4644"/>
              <a:t>West Babylon Senior High School</a:t>
            </a:r>
            <a:endParaRPr sz="4644"/>
          </a:p>
          <a:p>
            <a:pPr marL="0" lvl="0" indent="0" algn="ctr" rtl="0">
              <a:lnSpc>
                <a:spcPct val="115000"/>
              </a:lnSpc>
              <a:spcBef>
                <a:spcPts val="0"/>
              </a:spcBef>
              <a:spcAft>
                <a:spcPts val="0"/>
              </a:spcAft>
              <a:buNone/>
            </a:pPr>
            <a:endParaRPr sz="6244" b="1" i="1">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990"/>
              <a:buFont typeface="Arial"/>
              <a:buNone/>
            </a:pPr>
            <a:endParaRPr sz="5800" b="1" i="1">
              <a:latin typeface="Times New Roman"/>
              <a:ea typeface="Times New Roman"/>
              <a:cs typeface="Times New Roman"/>
              <a:sym typeface="Times New Roman"/>
            </a:endParaRPr>
          </a:p>
          <a:p>
            <a:pPr marL="0" lvl="0" indent="0" algn="ctr" rtl="0">
              <a:spcBef>
                <a:spcPts val="0"/>
              </a:spcBef>
              <a:spcAft>
                <a:spcPts val="0"/>
              </a:spcAft>
              <a:buNone/>
            </a:pPr>
            <a:endParaRPr sz="2650" i="1"/>
          </a:p>
        </p:txBody>
      </p:sp>
      <p:sp>
        <p:nvSpPr>
          <p:cNvPr id="101" name="Google Shape;101;p14"/>
          <p:cNvSpPr txBox="1">
            <a:spLocks noGrp="1"/>
          </p:cNvSpPr>
          <p:nvPr>
            <p:ph type="body" idx="1"/>
          </p:nvPr>
        </p:nvSpPr>
        <p:spPr>
          <a:xfrm>
            <a:off x="394150" y="5528775"/>
            <a:ext cx="7709400" cy="9107700"/>
          </a:xfrm>
          <a:prstGeom prst="rect">
            <a:avLst/>
          </a:prstGeom>
          <a:solidFill>
            <a:srgbClr val="FFFFFF"/>
          </a:solidFill>
          <a:ln w="28575" cap="flat" cmpd="sng">
            <a:solidFill>
              <a:srgbClr val="0B5394"/>
            </a:solidFill>
            <a:prstDash val="solid"/>
            <a:round/>
            <a:headEnd type="none" w="sm" len="sm"/>
            <a:tailEnd type="none" w="sm" len="sm"/>
          </a:ln>
        </p:spPr>
        <p:txBody>
          <a:bodyPr spcFirstLastPara="1" wrap="square" lIns="313450" tIns="156725" rIns="313450" bIns="1567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000"/>
              <a:t>The purpose of this project was to identify the species of ants that exist in the West Babylon Senior High School’s courtyard and gain a better understanding of the species that inhabit it. The process included collecting ants using traps or manual collection, extracting and isolating ant DNA via the Chelex method, conducting PCR to amplify the mitochondrial COI gene while using gel electrophoresis to check for errors, sending the DNA to Cold Spring Harbor Laboratory for sequencing of the specific gene, and using BLAST and the DNA Subway to identify the ants’ species using the sequenced barcode. The research resulted in a better understanding of the courtyard’s ecosystem and biodiversity. </a:t>
            </a:r>
            <a:endParaRPr sz="3000"/>
          </a:p>
          <a:p>
            <a:pPr marL="0" lvl="0" indent="0" algn="l" rtl="0">
              <a:spcBef>
                <a:spcPts val="360"/>
              </a:spcBef>
              <a:spcAft>
                <a:spcPts val="0"/>
              </a:spcAft>
              <a:buNone/>
            </a:pPr>
            <a:endParaRPr/>
          </a:p>
        </p:txBody>
      </p:sp>
      <p:sp>
        <p:nvSpPr>
          <p:cNvPr id="102" name="Google Shape;102;p14"/>
          <p:cNvSpPr txBox="1"/>
          <p:nvPr/>
        </p:nvSpPr>
        <p:spPr>
          <a:xfrm>
            <a:off x="394150" y="4477875"/>
            <a:ext cx="7709400" cy="1050900"/>
          </a:xfrm>
          <a:prstGeom prst="rect">
            <a:avLst/>
          </a:prstGeom>
          <a:solidFill>
            <a:srgbClr val="9FC5E8"/>
          </a:solidFill>
          <a:ln w="38100" cap="flat" cmpd="sng">
            <a:solidFill>
              <a:srgbClr val="3D85C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6000">
                <a:solidFill>
                  <a:schemeClr val="dk1"/>
                </a:solidFill>
                <a:latin typeface="Calibri"/>
                <a:ea typeface="Calibri"/>
                <a:cs typeface="Calibri"/>
                <a:sym typeface="Calibri"/>
              </a:rPr>
              <a:t>Abstract</a:t>
            </a:r>
            <a:endParaRPr sz="6000">
              <a:solidFill>
                <a:schemeClr val="dk1"/>
              </a:solidFill>
              <a:latin typeface="Calibri"/>
              <a:ea typeface="Calibri"/>
              <a:cs typeface="Calibri"/>
              <a:sym typeface="Calibri"/>
            </a:endParaRPr>
          </a:p>
        </p:txBody>
      </p:sp>
      <p:pic>
        <p:nvPicPr>
          <p:cNvPr id="103" name="Google Shape;103;p14"/>
          <p:cNvPicPr preferRelativeResize="0"/>
          <p:nvPr/>
        </p:nvPicPr>
        <p:blipFill rotWithShape="1">
          <a:blip r:embed="rId3">
            <a:alphaModFix/>
          </a:blip>
          <a:srcRect/>
          <a:stretch/>
        </p:blipFill>
        <p:spPr>
          <a:xfrm>
            <a:off x="1107651" y="1855311"/>
            <a:ext cx="4803799" cy="1940625"/>
          </a:xfrm>
          <a:prstGeom prst="rect">
            <a:avLst/>
          </a:prstGeom>
          <a:noFill/>
          <a:ln>
            <a:noFill/>
          </a:ln>
        </p:spPr>
      </p:pic>
      <p:pic>
        <p:nvPicPr>
          <p:cNvPr id="104" name="Google Shape;104;p14"/>
          <p:cNvPicPr preferRelativeResize="0"/>
          <p:nvPr/>
        </p:nvPicPr>
        <p:blipFill rotWithShape="1">
          <a:blip r:embed="rId4">
            <a:alphaModFix/>
          </a:blip>
          <a:srcRect/>
          <a:stretch/>
        </p:blipFill>
        <p:spPr>
          <a:xfrm>
            <a:off x="26484650" y="1679187"/>
            <a:ext cx="5741524" cy="1051020"/>
          </a:xfrm>
          <a:prstGeom prst="rect">
            <a:avLst/>
          </a:prstGeom>
          <a:noFill/>
          <a:ln>
            <a:noFill/>
          </a:ln>
        </p:spPr>
      </p:pic>
      <p:pic>
        <p:nvPicPr>
          <p:cNvPr id="105" name="Google Shape;105;p14" descr="http://www.seplessons.org/files/SEPA_Signage.jpg"/>
          <p:cNvPicPr preferRelativeResize="0"/>
          <p:nvPr/>
        </p:nvPicPr>
        <p:blipFill rotWithShape="1">
          <a:blip r:embed="rId5">
            <a:alphaModFix/>
          </a:blip>
          <a:srcRect/>
          <a:stretch/>
        </p:blipFill>
        <p:spPr>
          <a:xfrm>
            <a:off x="27401300" y="2875574"/>
            <a:ext cx="4803799" cy="1118820"/>
          </a:xfrm>
          <a:prstGeom prst="rect">
            <a:avLst/>
          </a:prstGeom>
          <a:noFill/>
          <a:ln>
            <a:noFill/>
          </a:ln>
        </p:spPr>
      </p:pic>
      <p:pic>
        <p:nvPicPr>
          <p:cNvPr id="106" name="Google Shape;106;p14" descr="nih-logo.gif"/>
          <p:cNvPicPr preferRelativeResize="0"/>
          <p:nvPr/>
        </p:nvPicPr>
        <p:blipFill rotWithShape="1">
          <a:blip r:embed="rId6">
            <a:alphaModFix/>
          </a:blip>
          <a:srcRect/>
          <a:stretch/>
        </p:blipFill>
        <p:spPr>
          <a:xfrm>
            <a:off x="26005600" y="2875562"/>
            <a:ext cx="1118825" cy="1118825"/>
          </a:xfrm>
          <a:prstGeom prst="rect">
            <a:avLst/>
          </a:prstGeom>
          <a:noFill/>
          <a:ln>
            <a:noFill/>
          </a:ln>
        </p:spPr>
      </p:pic>
      <p:sp>
        <p:nvSpPr>
          <p:cNvPr id="107" name="Google Shape;107;p14"/>
          <p:cNvSpPr txBox="1"/>
          <p:nvPr/>
        </p:nvSpPr>
        <p:spPr>
          <a:xfrm>
            <a:off x="394150" y="14623350"/>
            <a:ext cx="7709400" cy="1118700"/>
          </a:xfrm>
          <a:prstGeom prst="rect">
            <a:avLst/>
          </a:prstGeom>
          <a:solidFill>
            <a:srgbClr val="9FC5E8"/>
          </a:solidFill>
          <a:ln w="38100" cap="flat" cmpd="sng">
            <a:solidFill>
              <a:srgbClr val="3D85C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6000">
                <a:solidFill>
                  <a:schemeClr val="dk1"/>
                </a:solidFill>
                <a:latin typeface="Calibri"/>
                <a:ea typeface="Calibri"/>
                <a:cs typeface="Calibri"/>
                <a:sym typeface="Calibri"/>
              </a:rPr>
              <a:t>Introduction</a:t>
            </a:r>
            <a:endParaRPr sz="6000">
              <a:solidFill>
                <a:schemeClr val="dk1"/>
              </a:solidFill>
              <a:latin typeface="Calibri"/>
              <a:ea typeface="Calibri"/>
              <a:cs typeface="Calibri"/>
              <a:sym typeface="Calibri"/>
            </a:endParaRPr>
          </a:p>
        </p:txBody>
      </p:sp>
      <p:sp>
        <p:nvSpPr>
          <p:cNvPr id="108" name="Google Shape;108;p14"/>
          <p:cNvSpPr txBox="1">
            <a:spLocks noGrp="1"/>
          </p:cNvSpPr>
          <p:nvPr>
            <p:ph type="body" idx="1"/>
          </p:nvPr>
        </p:nvSpPr>
        <p:spPr>
          <a:xfrm>
            <a:off x="394150" y="15742050"/>
            <a:ext cx="7709400" cy="5994900"/>
          </a:xfrm>
          <a:prstGeom prst="rect">
            <a:avLst/>
          </a:prstGeom>
          <a:solidFill>
            <a:srgbClr val="FFFFFF"/>
          </a:solidFill>
          <a:ln w="28575" cap="flat" cmpd="sng">
            <a:solidFill>
              <a:srgbClr val="0B5394"/>
            </a:solidFill>
            <a:prstDash val="solid"/>
            <a:round/>
            <a:headEnd type="none" w="sm" len="sm"/>
            <a:tailEnd type="none" w="sm" len="sm"/>
          </a:ln>
        </p:spPr>
        <p:txBody>
          <a:bodyPr spcFirstLastPara="1" wrap="square" lIns="313450" tIns="156725" rIns="313450" bIns="1567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a:t>Long Island is home to many species of ants, including the pharaoh ant, thief ant, carpenter ant, pavement ant, and odorous house ant (Cornell CALS, n.d.). For the identification of species—in this case, ants—it may be possible to use appearance for a general idea. However, the most accurate method of identification would be to sequence the specimen’s DNA. DNA barcoding is a scientific method that involves sequencing a specific region of DNA to identify a species (Antil, S., et al., 2022). For this experiment, DNA barcoding is exceptionally useful, as the result can be cross-referenced with student resources such as the global BLAST database and the DNA Subway.</a:t>
            </a:r>
            <a:endParaRPr sz="2400"/>
          </a:p>
          <a:p>
            <a:pPr marL="0" lvl="0" indent="0" algn="l" rtl="0">
              <a:spcBef>
                <a:spcPts val="360"/>
              </a:spcBef>
              <a:spcAft>
                <a:spcPts val="0"/>
              </a:spcAft>
              <a:buNone/>
            </a:pPr>
            <a:endParaRPr/>
          </a:p>
        </p:txBody>
      </p:sp>
      <p:pic>
        <p:nvPicPr>
          <p:cNvPr id="109" name="Google Shape;109;p14" title="dna-clipart-xl.png"/>
          <p:cNvPicPr preferRelativeResize="0"/>
          <p:nvPr/>
        </p:nvPicPr>
        <p:blipFill>
          <a:blip r:embed="rId7">
            <a:alphaModFix/>
          </a:blip>
          <a:stretch>
            <a:fillRect/>
          </a:stretch>
        </p:blipFill>
        <p:spPr>
          <a:xfrm rot="3218012">
            <a:off x="6944967" y="1141055"/>
            <a:ext cx="3703271" cy="3965817"/>
          </a:xfrm>
          <a:prstGeom prst="rect">
            <a:avLst/>
          </a:prstGeom>
          <a:noFill/>
          <a:ln>
            <a:noFill/>
          </a:ln>
        </p:spPr>
      </p:pic>
      <p:sp>
        <p:nvSpPr>
          <p:cNvPr id="110" name="Google Shape;110;p14"/>
          <p:cNvSpPr txBox="1"/>
          <p:nvPr/>
        </p:nvSpPr>
        <p:spPr>
          <a:xfrm>
            <a:off x="8306100" y="4483850"/>
            <a:ext cx="15748200" cy="1118700"/>
          </a:xfrm>
          <a:prstGeom prst="rect">
            <a:avLst/>
          </a:prstGeom>
          <a:solidFill>
            <a:srgbClr val="9FC5E8"/>
          </a:solidFill>
          <a:ln w="38100" cap="flat" cmpd="sng">
            <a:solidFill>
              <a:srgbClr val="3D85C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6000">
                <a:solidFill>
                  <a:schemeClr val="dk1"/>
                </a:solidFill>
                <a:latin typeface="Calibri"/>
                <a:ea typeface="Calibri"/>
                <a:cs typeface="Calibri"/>
                <a:sym typeface="Calibri"/>
              </a:rPr>
              <a:t>Methodology </a:t>
            </a:r>
            <a:endParaRPr sz="6000">
              <a:solidFill>
                <a:schemeClr val="dk1"/>
              </a:solidFill>
              <a:latin typeface="Calibri"/>
              <a:ea typeface="Calibri"/>
              <a:cs typeface="Calibri"/>
              <a:sym typeface="Calibri"/>
            </a:endParaRPr>
          </a:p>
        </p:txBody>
      </p:sp>
      <p:sp>
        <p:nvSpPr>
          <p:cNvPr id="111" name="Google Shape;111;p14"/>
          <p:cNvSpPr txBox="1">
            <a:spLocks noGrp="1"/>
          </p:cNvSpPr>
          <p:nvPr>
            <p:ph type="body" idx="1"/>
          </p:nvPr>
        </p:nvSpPr>
        <p:spPr>
          <a:xfrm>
            <a:off x="8306100" y="5528775"/>
            <a:ext cx="15748200" cy="6801000"/>
          </a:xfrm>
          <a:prstGeom prst="rect">
            <a:avLst/>
          </a:prstGeom>
          <a:solidFill>
            <a:srgbClr val="FFFFFF"/>
          </a:solidFill>
          <a:ln w="28575" cap="flat" cmpd="sng">
            <a:solidFill>
              <a:srgbClr val="0B5394"/>
            </a:solidFill>
            <a:prstDash val="solid"/>
            <a:round/>
            <a:headEnd type="none" w="sm" len="sm"/>
            <a:tailEnd type="none" w="sm" len="sm"/>
          </a:ln>
        </p:spPr>
        <p:txBody>
          <a:bodyPr spcFirstLastPara="1" wrap="square" lIns="313450" tIns="156725" rIns="313450" bIns="156725" anchor="t" anchorCtr="0">
            <a:noAutofit/>
          </a:bodyPr>
          <a:lstStyle/>
          <a:p>
            <a:pPr marL="0" lvl="0" indent="0" algn="l" rtl="0">
              <a:spcBef>
                <a:spcPts val="360"/>
              </a:spcBef>
              <a:spcAft>
                <a:spcPts val="0"/>
              </a:spcAft>
              <a:buNone/>
            </a:pPr>
            <a:endParaRPr>
              <a:solidFill>
                <a:schemeClr val="lt1"/>
              </a:solidFill>
            </a:endParaRPr>
          </a:p>
        </p:txBody>
      </p:sp>
      <p:sp>
        <p:nvSpPr>
          <p:cNvPr id="112" name="Google Shape;112;p14"/>
          <p:cNvSpPr txBox="1"/>
          <p:nvPr/>
        </p:nvSpPr>
        <p:spPr>
          <a:xfrm>
            <a:off x="8306100" y="12329625"/>
            <a:ext cx="15748200" cy="1050900"/>
          </a:xfrm>
          <a:prstGeom prst="rect">
            <a:avLst/>
          </a:prstGeom>
          <a:solidFill>
            <a:srgbClr val="9FC5E8"/>
          </a:solidFill>
          <a:ln w="38100" cap="flat" cmpd="sng">
            <a:solidFill>
              <a:srgbClr val="3D85C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6000">
                <a:solidFill>
                  <a:schemeClr val="dk1"/>
                </a:solidFill>
                <a:latin typeface="Calibri"/>
                <a:ea typeface="Calibri"/>
                <a:cs typeface="Calibri"/>
                <a:sym typeface="Calibri"/>
              </a:rPr>
              <a:t>Results</a:t>
            </a:r>
            <a:endParaRPr sz="6000">
              <a:solidFill>
                <a:schemeClr val="dk1"/>
              </a:solidFill>
              <a:latin typeface="Calibri"/>
              <a:ea typeface="Calibri"/>
              <a:cs typeface="Calibri"/>
              <a:sym typeface="Calibri"/>
            </a:endParaRPr>
          </a:p>
        </p:txBody>
      </p:sp>
      <p:pic>
        <p:nvPicPr>
          <p:cNvPr id="113" name="Google Shape;113;p14"/>
          <p:cNvPicPr preferRelativeResize="0"/>
          <p:nvPr/>
        </p:nvPicPr>
        <p:blipFill rotWithShape="1">
          <a:blip r:embed="rId8">
            <a:alphaModFix/>
          </a:blip>
          <a:srcRect r="19872"/>
          <a:stretch/>
        </p:blipFill>
        <p:spPr>
          <a:xfrm>
            <a:off x="14549450" y="13380525"/>
            <a:ext cx="9504850" cy="8356425"/>
          </a:xfrm>
          <a:prstGeom prst="rect">
            <a:avLst/>
          </a:prstGeom>
          <a:noFill/>
          <a:ln w="9525" cap="flat" cmpd="sng">
            <a:solidFill>
              <a:srgbClr val="3D85C6"/>
            </a:solidFill>
            <a:prstDash val="solid"/>
            <a:round/>
            <a:headEnd type="none" w="sm" len="sm"/>
            <a:tailEnd type="none" w="sm" len="sm"/>
          </a:ln>
        </p:spPr>
      </p:pic>
      <p:pic>
        <p:nvPicPr>
          <p:cNvPr id="114" name="Google Shape;114;p14"/>
          <p:cNvPicPr preferRelativeResize="0"/>
          <p:nvPr/>
        </p:nvPicPr>
        <p:blipFill>
          <a:blip r:embed="rId9">
            <a:alphaModFix/>
          </a:blip>
          <a:stretch>
            <a:fillRect/>
          </a:stretch>
        </p:blipFill>
        <p:spPr>
          <a:xfrm>
            <a:off x="8306100" y="13380525"/>
            <a:ext cx="6243349" cy="8356426"/>
          </a:xfrm>
          <a:prstGeom prst="rect">
            <a:avLst/>
          </a:prstGeom>
          <a:noFill/>
          <a:ln w="9525" cap="flat" cmpd="sng">
            <a:solidFill>
              <a:srgbClr val="3D85C6"/>
            </a:solidFill>
            <a:prstDash val="solid"/>
            <a:round/>
            <a:headEnd type="none" w="sm" len="sm"/>
            <a:tailEnd type="none" w="sm" len="sm"/>
          </a:ln>
        </p:spPr>
      </p:pic>
      <p:sp>
        <p:nvSpPr>
          <p:cNvPr id="115" name="Google Shape;115;p14"/>
          <p:cNvSpPr txBox="1"/>
          <p:nvPr/>
        </p:nvSpPr>
        <p:spPr>
          <a:xfrm>
            <a:off x="24256850" y="4428650"/>
            <a:ext cx="8267400" cy="1229100"/>
          </a:xfrm>
          <a:prstGeom prst="rect">
            <a:avLst/>
          </a:prstGeom>
          <a:solidFill>
            <a:srgbClr val="9FC5E8"/>
          </a:solidFill>
          <a:ln w="38100" cap="flat" cmpd="sng">
            <a:solidFill>
              <a:srgbClr val="3D85C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6000">
                <a:solidFill>
                  <a:schemeClr val="dk1"/>
                </a:solidFill>
                <a:latin typeface="Calibri"/>
                <a:ea typeface="Calibri"/>
                <a:cs typeface="Calibri"/>
                <a:sym typeface="Calibri"/>
              </a:rPr>
              <a:t>Discussion</a:t>
            </a:r>
            <a:endParaRPr sz="6000">
              <a:solidFill>
                <a:schemeClr val="dk1"/>
              </a:solidFill>
              <a:latin typeface="Calibri"/>
              <a:ea typeface="Calibri"/>
              <a:cs typeface="Calibri"/>
              <a:sym typeface="Calibri"/>
            </a:endParaRPr>
          </a:p>
        </p:txBody>
      </p:sp>
      <p:sp>
        <p:nvSpPr>
          <p:cNvPr id="116" name="Google Shape;116;p14"/>
          <p:cNvSpPr txBox="1">
            <a:spLocks noGrp="1"/>
          </p:cNvSpPr>
          <p:nvPr>
            <p:ph type="body" idx="1"/>
          </p:nvPr>
        </p:nvSpPr>
        <p:spPr>
          <a:xfrm>
            <a:off x="24256850" y="5513250"/>
            <a:ext cx="8267400" cy="5604000"/>
          </a:xfrm>
          <a:prstGeom prst="rect">
            <a:avLst/>
          </a:prstGeom>
          <a:solidFill>
            <a:srgbClr val="FFFFFF"/>
          </a:solidFill>
          <a:ln w="28575" cap="flat" cmpd="sng">
            <a:solidFill>
              <a:srgbClr val="0B5394"/>
            </a:solidFill>
            <a:prstDash val="solid"/>
            <a:round/>
            <a:headEnd type="none" w="sm" len="sm"/>
            <a:tailEnd type="none" w="sm" len="sm"/>
          </a:ln>
        </p:spPr>
        <p:txBody>
          <a:bodyPr spcFirstLastPara="1" wrap="square" lIns="313450" tIns="156725" rIns="313450" bIns="1567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a:t>The experiment was a success and resulted in the identification of two species inhabiting the West Babylon Senior High School courtyard. Since other groups identified different species of ants, this suggests that there may be more unidentified species in the courtyard, and the insect biodiversity may be higher than anticipated. An understanding of the biodiversity of our courtyard will lead to better care of the plants and animals within it. One error in the experiment was the collection of a non-ant specimen, which was discarded and therefore not sequenced. In a repeat of this project or in future studies, it would be beneficial to collect more ant specimens from various areas within the courtyard to potentially identify more species.</a:t>
            </a:r>
            <a:endParaRPr sz="2400"/>
          </a:p>
          <a:p>
            <a:pPr marL="0" lvl="0" indent="0" algn="l" rtl="0">
              <a:spcBef>
                <a:spcPts val="360"/>
              </a:spcBef>
              <a:spcAft>
                <a:spcPts val="0"/>
              </a:spcAft>
              <a:buNone/>
            </a:pPr>
            <a:endParaRPr/>
          </a:p>
        </p:txBody>
      </p:sp>
      <p:sp>
        <p:nvSpPr>
          <p:cNvPr id="117" name="Google Shape;117;p14"/>
          <p:cNvSpPr txBox="1"/>
          <p:nvPr/>
        </p:nvSpPr>
        <p:spPr>
          <a:xfrm>
            <a:off x="8538938" y="6093300"/>
            <a:ext cx="4803900" cy="5604000"/>
          </a:xfrm>
          <a:prstGeom prst="rect">
            <a:avLst/>
          </a:prstGeom>
          <a:solidFill>
            <a:srgbClr val="9FC5E8"/>
          </a:solidFill>
          <a:ln w="28575" cap="flat" cmpd="sng">
            <a:solidFill>
              <a:srgbClr val="6FA8D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300" b="1">
                <a:solidFill>
                  <a:schemeClr val="dk1"/>
                </a:solidFill>
                <a:latin typeface="Calibri"/>
                <a:ea typeface="Calibri"/>
                <a:cs typeface="Calibri"/>
                <a:sym typeface="Calibri"/>
              </a:rPr>
              <a:t>Collection</a:t>
            </a:r>
            <a:endParaRPr sz="3300" b="1">
              <a:solidFill>
                <a:schemeClr val="dk1"/>
              </a:solidFill>
              <a:latin typeface="Calibri"/>
              <a:ea typeface="Calibri"/>
              <a:cs typeface="Calibri"/>
              <a:sym typeface="Calibri"/>
            </a:endParaRPr>
          </a:p>
          <a:p>
            <a:pPr marL="457200" lvl="0" indent="-438150" algn="l" rtl="0">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Five ant specimens were manually collected on the ground and on trees, as well as from food traps on the ground left overnight</a:t>
            </a:r>
            <a:endParaRPr sz="3300">
              <a:solidFill>
                <a:schemeClr val="dk1"/>
              </a:solidFill>
              <a:latin typeface="Calibri"/>
              <a:ea typeface="Calibri"/>
              <a:cs typeface="Calibri"/>
              <a:sym typeface="Calibri"/>
            </a:endParaRPr>
          </a:p>
          <a:p>
            <a:pPr marL="457200" lvl="0" indent="-438150" algn="l" rtl="0">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All specimens were placed into separate tubes for freezing</a:t>
            </a:r>
            <a:endParaRPr sz="3300">
              <a:solidFill>
                <a:schemeClr val="dk1"/>
              </a:solidFill>
              <a:latin typeface="Calibri"/>
              <a:ea typeface="Calibri"/>
              <a:cs typeface="Calibri"/>
              <a:sym typeface="Calibri"/>
            </a:endParaRPr>
          </a:p>
          <a:p>
            <a:pPr marL="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118" name="Google Shape;118;p14"/>
          <p:cNvSpPr txBox="1"/>
          <p:nvPr/>
        </p:nvSpPr>
        <p:spPr>
          <a:xfrm>
            <a:off x="13778250" y="6093300"/>
            <a:ext cx="4803900" cy="5604000"/>
          </a:xfrm>
          <a:prstGeom prst="rect">
            <a:avLst/>
          </a:prstGeom>
          <a:solidFill>
            <a:srgbClr val="9FC5E8"/>
          </a:solidFill>
          <a:ln w="28575" cap="flat" cmpd="sng">
            <a:solidFill>
              <a:srgbClr val="6FA8DC"/>
            </a:solidFill>
            <a:prstDash val="solid"/>
            <a:round/>
            <a:headEnd type="none" w="sm" len="sm"/>
            <a:tailEnd type="none" w="sm" len="sm"/>
          </a:ln>
        </p:spPr>
        <p:txBody>
          <a:bodyPr spcFirstLastPara="1" wrap="square" lIns="91425" tIns="91425" rIns="91425" bIns="91425" anchor="t" anchorCtr="0">
            <a:noAutofit/>
          </a:bodyPr>
          <a:lstStyle/>
          <a:p>
            <a:pPr marL="914400" lvl="0" indent="457200" algn="l" rtl="0">
              <a:spcBef>
                <a:spcPts val="0"/>
              </a:spcBef>
              <a:spcAft>
                <a:spcPts val="0"/>
              </a:spcAft>
              <a:buClr>
                <a:schemeClr val="dk1"/>
              </a:buClr>
              <a:buSzPts val="1100"/>
              <a:buFont typeface="Arial"/>
              <a:buNone/>
            </a:pPr>
            <a:r>
              <a:rPr lang="en-US" sz="2400" b="1">
                <a:solidFill>
                  <a:schemeClr val="dk1"/>
                </a:solidFill>
                <a:latin typeface="Calibri"/>
                <a:ea typeface="Calibri"/>
                <a:cs typeface="Calibri"/>
                <a:sym typeface="Calibri"/>
              </a:rPr>
              <a:t>DNA Extraction</a:t>
            </a:r>
            <a:endParaRPr sz="2400" b="1">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The Chelex Isolation Protocol was used to extract and purify DNA, which reduces the chance of errors when conducting experiments and is necessary for accurate research</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After isolation, PCR was conducted to copy the mitochondrial COI gene in the ants’ DNA, allowing for closer study</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Gel electrophoresis was used to check that the PCR worked correctly</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400">
              <a:solidFill>
                <a:schemeClr val="dk1"/>
              </a:solidFill>
              <a:latin typeface="Calibri"/>
              <a:ea typeface="Calibri"/>
              <a:cs typeface="Calibri"/>
              <a:sym typeface="Calibri"/>
            </a:endParaRPr>
          </a:p>
          <a:p>
            <a:pPr marL="457200" lvl="0" indent="0" algn="l" rtl="0">
              <a:spcBef>
                <a:spcPts val="0"/>
              </a:spcBef>
              <a:spcAft>
                <a:spcPts val="0"/>
              </a:spcAft>
              <a:buNone/>
            </a:pP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119" name="Google Shape;119;p14"/>
          <p:cNvSpPr txBox="1"/>
          <p:nvPr/>
        </p:nvSpPr>
        <p:spPr>
          <a:xfrm>
            <a:off x="19017550" y="6093300"/>
            <a:ext cx="4803900" cy="5604000"/>
          </a:xfrm>
          <a:prstGeom prst="rect">
            <a:avLst/>
          </a:prstGeom>
          <a:solidFill>
            <a:srgbClr val="9FC5E8"/>
          </a:solidFill>
          <a:ln w="28575" cap="flat" cmpd="sng">
            <a:solidFill>
              <a:srgbClr val="6FA8D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chemeClr val="dk1"/>
                </a:solidFill>
                <a:latin typeface="Calibri"/>
                <a:ea typeface="Calibri"/>
                <a:cs typeface="Calibri"/>
                <a:sym typeface="Calibri"/>
              </a:rPr>
              <a:t>Bioinformatics</a:t>
            </a:r>
            <a:endParaRPr sz="2400" b="1">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The DNA was sent to Cold Spring Harbor Laboratory for sequencing</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Basic Local Alignment Search Tool (BLAST) was used to identify the species by matching the specimen with another in a local database</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The DNA Subway was used to create a phylogenetic tree relating the specimens to known ant species</a:t>
            </a:r>
            <a:endParaRPr sz="2400">
              <a:solidFill>
                <a:schemeClr val="dk1"/>
              </a:solidFill>
              <a:latin typeface="Calibri"/>
              <a:ea typeface="Calibri"/>
              <a:cs typeface="Calibri"/>
              <a:sym typeface="Calibri"/>
            </a:endParaRPr>
          </a:p>
          <a:p>
            <a:pPr marL="457200" lvl="0" indent="0" algn="l" rtl="0">
              <a:spcBef>
                <a:spcPts val="0"/>
              </a:spcBef>
              <a:spcAft>
                <a:spcPts val="0"/>
              </a:spcAft>
              <a:buNone/>
            </a:pP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120" name="Google Shape;120;p14"/>
          <p:cNvSpPr txBox="1"/>
          <p:nvPr/>
        </p:nvSpPr>
        <p:spPr>
          <a:xfrm>
            <a:off x="24256850" y="11117250"/>
            <a:ext cx="8267400" cy="1229100"/>
          </a:xfrm>
          <a:prstGeom prst="rect">
            <a:avLst/>
          </a:prstGeom>
          <a:solidFill>
            <a:srgbClr val="9FC5E8"/>
          </a:solidFill>
          <a:ln w="38100" cap="flat" cmpd="sng">
            <a:solidFill>
              <a:srgbClr val="3D85C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6000">
                <a:solidFill>
                  <a:schemeClr val="dk1"/>
                </a:solidFill>
                <a:latin typeface="Calibri"/>
                <a:ea typeface="Calibri"/>
                <a:cs typeface="Calibri"/>
                <a:sym typeface="Calibri"/>
              </a:rPr>
              <a:t>References</a:t>
            </a:r>
            <a:endParaRPr sz="6000">
              <a:solidFill>
                <a:schemeClr val="dk1"/>
              </a:solidFill>
              <a:latin typeface="Calibri"/>
              <a:ea typeface="Calibri"/>
              <a:cs typeface="Calibri"/>
              <a:sym typeface="Calibri"/>
            </a:endParaRPr>
          </a:p>
        </p:txBody>
      </p:sp>
      <p:sp>
        <p:nvSpPr>
          <p:cNvPr id="121" name="Google Shape;121;p14"/>
          <p:cNvSpPr txBox="1">
            <a:spLocks noGrp="1"/>
          </p:cNvSpPr>
          <p:nvPr>
            <p:ph type="body" idx="1"/>
          </p:nvPr>
        </p:nvSpPr>
        <p:spPr>
          <a:xfrm>
            <a:off x="24256838" y="12288225"/>
            <a:ext cx="8267400" cy="3811800"/>
          </a:xfrm>
          <a:prstGeom prst="rect">
            <a:avLst/>
          </a:prstGeom>
          <a:solidFill>
            <a:srgbClr val="FFFFFF"/>
          </a:solidFill>
          <a:ln w="28575" cap="flat" cmpd="sng">
            <a:solidFill>
              <a:srgbClr val="0B5394"/>
            </a:solidFill>
            <a:prstDash val="solid"/>
            <a:round/>
            <a:headEnd type="none" w="sm" len="sm"/>
            <a:tailEnd type="none" w="sm" len="sm"/>
          </a:ln>
        </p:spPr>
        <p:txBody>
          <a:bodyPr spcFirstLastPara="1" wrap="square" lIns="313450" tIns="156725" rIns="313450" bIns="156725" anchor="t" anchorCtr="0">
            <a:noAutofit/>
          </a:bodyPr>
          <a:lstStyle/>
          <a:p>
            <a:pPr marL="0" lvl="0" indent="0" algn="l" rtl="0">
              <a:lnSpc>
                <a:spcPct val="115000"/>
              </a:lnSpc>
              <a:spcBef>
                <a:spcPts val="0"/>
              </a:spcBef>
              <a:spcAft>
                <a:spcPts val="0"/>
              </a:spcAft>
              <a:buNone/>
            </a:pPr>
            <a:endParaRPr>
              <a:solidFill>
                <a:schemeClr val="lt1"/>
              </a:solidFill>
            </a:endParaRPr>
          </a:p>
        </p:txBody>
      </p:sp>
      <p:sp>
        <p:nvSpPr>
          <p:cNvPr id="122" name="Google Shape;122;p14"/>
          <p:cNvSpPr txBox="1"/>
          <p:nvPr/>
        </p:nvSpPr>
        <p:spPr>
          <a:xfrm>
            <a:off x="24256850" y="15965313"/>
            <a:ext cx="8267400" cy="1118700"/>
          </a:xfrm>
          <a:prstGeom prst="rect">
            <a:avLst/>
          </a:prstGeom>
          <a:solidFill>
            <a:srgbClr val="9FC5E8"/>
          </a:solidFill>
          <a:ln w="38100" cap="flat" cmpd="sng">
            <a:solidFill>
              <a:srgbClr val="3D85C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6000">
                <a:solidFill>
                  <a:schemeClr val="dk1"/>
                </a:solidFill>
                <a:latin typeface="Calibri"/>
                <a:ea typeface="Calibri"/>
                <a:cs typeface="Calibri"/>
                <a:sym typeface="Calibri"/>
              </a:rPr>
              <a:t>Acknowledgements</a:t>
            </a:r>
            <a:endParaRPr sz="6000">
              <a:solidFill>
                <a:schemeClr val="dk1"/>
              </a:solidFill>
              <a:latin typeface="Calibri"/>
              <a:ea typeface="Calibri"/>
              <a:cs typeface="Calibri"/>
              <a:sym typeface="Calibri"/>
            </a:endParaRPr>
          </a:p>
        </p:txBody>
      </p:sp>
      <p:sp>
        <p:nvSpPr>
          <p:cNvPr id="123" name="Google Shape;123;p14"/>
          <p:cNvSpPr txBox="1">
            <a:spLocks noGrp="1"/>
          </p:cNvSpPr>
          <p:nvPr>
            <p:ph type="body" idx="1"/>
          </p:nvPr>
        </p:nvSpPr>
        <p:spPr>
          <a:xfrm>
            <a:off x="24256850" y="17084025"/>
            <a:ext cx="8267400" cy="4653000"/>
          </a:xfrm>
          <a:prstGeom prst="rect">
            <a:avLst/>
          </a:prstGeom>
          <a:solidFill>
            <a:srgbClr val="FFFFFF"/>
          </a:solidFill>
          <a:ln w="28575" cap="flat" cmpd="sng">
            <a:solidFill>
              <a:srgbClr val="0B5394"/>
            </a:solidFill>
            <a:prstDash val="solid"/>
            <a:round/>
            <a:headEnd type="none" w="sm" len="sm"/>
            <a:tailEnd type="none" w="sm" len="sm"/>
          </a:ln>
        </p:spPr>
        <p:txBody>
          <a:bodyPr spcFirstLastPara="1" wrap="square" lIns="313450" tIns="156725" rIns="313450" bIns="1567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000"/>
              <a:t>We’d first like to thank our teacher, Mrs. Durbin, as her guidance and help were crucial to the success of our project. We’d also like to thank Cold Spring Harbor Laboratory for providing us with their equipment for the project, as well as the amazing opportunity to showcase our findings. </a:t>
            </a:r>
            <a:endParaRPr sz="3000"/>
          </a:p>
          <a:p>
            <a:pPr marL="0" lvl="0" indent="0" algn="l" rtl="0">
              <a:spcBef>
                <a:spcPts val="360"/>
              </a:spcBef>
              <a:spcAft>
                <a:spcPts val="0"/>
              </a:spcAft>
              <a:buNone/>
            </a:pPr>
            <a:endParaRPr/>
          </a:p>
        </p:txBody>
      </p:sp>
      <p:pic>
        <p:nvPicPr>
          <p:cNvPr id="124" name="Google Shape;124;p14"/>
          <p:cNvPicPr preferRelativeResize="0"/>
          <p:nvPr/>
        </p:nvPicPr>
        <p:blipFill>
          <a:blip r:embed="rId10">
            <a:alphaModFix/>
          </a:blip>
          <a:stretch>
            <a:fillRect/>
          </a:stretch>
        </p:blipFill>
        <p:spPr>
          <a:xfrm>
            <a:off x="26484650" y="12308738"/>
            <a:ext cx="3811800" cy="3583800"/>
          </a:xfrm>
          <a:prstGeom prst="rect">
            <a:avLst/>
          </a:prstGeom>
          <a:noFill/>
          <a:ln>
            <a:noFill/>
          </a:ln>
        </p:spPr>
      </p:pic>
      <p:pic>
        <p:nvPicPr>
          <p:cNvPr id="125" name="Google Shape;125;p14"/>
          <p:cNvPicPr preferRelativeResize="0"/>
          <p:nvPr/>
        </p:nvPicPr>
        <p:blipFill>
          <a:blip r:embed="rId11">
            <a:alphaModFix/>
          </a:blip>
          <a:stretch>
            <a:fillRect/>
          </a:stretch>
        </p:blipFill>
        <p:spPr>
          <a:xfrm flipH="1">
            <a:off x="21415101" y="2208500"/>
            <a:ext cx="3045099" cy="1784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636</Words>
  <Application>Microsoft Macintosh PowerPoint</Application>
  <PresentationFormat>Custom</PresentationFormat>
  <Paragraphs>28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The use of DNA Barcoding for the identification of species of local ants collected in the courtyard of West Babylon Senior High School, Long Island NY Authors: Talia Acevedo, Lily Boggia Mentor: Andrea Durbin West Babylon Senior High School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DNA Barcoding for the identification of species of local ants collected in the courtyard of West Babylon Senior High School, Long Island NY Authors: Talia Acevedo, Lily Boggia Mentor: Andrea Durbin West Babylon Senior High School   </dc:title>
  <cp:lastModifiedBy>Andrea Durbin</cp:lastModifiedBy>
  <cp:revision>1</cp:revision>
  <dcterms:modified xsi:type="dcterms:W3CDTF">2026-05-27T23:47:24Z</dcterms:modified>
</cp:coreProperties>
</file>