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32918400" cy="21945600"/>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8144">
          <p15:clr>
            <a:srgbClr val="A4A3A4"/>
          </p15:clr>
        </p15:guide>
        <p15:guide id="2" orient="horz" pos="288">
          <p15:clr>
            <a:srgbClr val="A4A3A4"/>
          </p15:clr>
        </p15:guide>
        <p15:guide id="3" pos="287">
          <p15:clr>
            <a:srgbClr val="A4A3A4"/>
          </p15:clr>
        </p15:guide>
        <p15:guide id="4" pos="25055">
          <p15:clr>
            <a:srgbClr val="A4A3A4"/>
          </p15:clr>
        </p15:guide>
        <p15:guide id="5" orient="horz" pos="13608">
          <p15:clr>
            <a:srgbClr val="A4A3A4"/>
          </p15:clr>
        </p15:guide>
        <p15:guide id="6" orient="horz" pos="216">
          <p15:clr>
            <a:srgbClr val="A4A3A4"/>
          </p15:clr>
        </p15:guide>
        <p15:guide id="7" pos="235">
          <p15:clr>
            <a:srgbClr val="A4A3A4"/>
          </p15:clr>
        </p15:guide>
        <p15:guide id="8" pos="205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74"/>
  </p:normalViewPr>
  <p:slideViewPr>
    <p:cSldViewPr snapToGrid="0">
      <p:cViewPr varScale="1">
        <p:scale>
          <a:sx n="37" d="100"/>
          <a:sy n="37" d="100"/>
        </p:scale>
        <p:origin x="1240" y="248"/>
      </p:cViewPr>
      <p:guideLst>
        <p:guide orient="horz" pos="18144"/>
        <p:guide orient="horz" pos="288"/>
        <p:guide pos="287"/>
        <p:guide pos="25055"/>
        <p:guide orient="horz" pos="13608"/>
        <p:guide orient="horz" pos="216"/>
        <p:guide pos="235"/>
        <p:guide pos="205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514350"/>
            <a:ext cx="6096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643188" y="514350"/>
            <a:ext cx="3857625"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2468880" y="6817362"/>
            <a:ext cx="27980640" cy="470408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4937760" y="12435840"/>
            <a:ext cx="23042880" cy="5608320"/>
          </a:xfrm>
          <a:prstGeom prst="rect">
            <a:avLst/>
          </a:prstGeom>
          <a:noFill/>
          <a:ln>
            <a:noFill/>
          </a:ln>
        </p:spPr>
        <p:txBody>
          <a:bodyPr spcFirstLastPara="1" wrap="square" lIns="313450" tIns="156725" rIns="313450" bIns="156725" anchor="t" anchorCtr="0">
            <a:normAutofit/>
          </a:bodyPr>
          <a:lstStyle>
            <a:lvl1pPr lvl="0" algn="ctr">
              <a:spcBef>
                <a:spcPts val="2200"/>
              </a:spcBef>
              <a:spcAft>
                <a:spcPts val="0"/>
              </a:spcAft>
              <a:buClr>
                <a:srgbClr val="888888"/>
              </a:buClr>
              <a:buSzPts val="11000"/>
              <a:buNone/>
              <a:defRPr>
                <a:solidFill>
                  <a:srgbClr val="888888"/>
                </a:solidFill>
              </a:defRPr>
            </a:lvl1pPr>
            <a:lvl2pPr lvl="1" algn="ctr">
              <a:spcBef>
                <a:spcPts val="1920"/>
              </a:spcBef>
              <a:spcAft>
                <a:spcPts val="0"/>
              </a:spcAft>
              <a:buClr>
                <a:srgbClr val="888888"/>
              </a:buClr>
              <a:buSzPts val="9600"/>
              <a:buNone/>
              <a:defRPr>
                <a:solidFill>
                  <a:srgbClr val="888888"/>
                </a:solidFill>
              </a:defRPr>
            </a:lvl2pPr>
            <a:lvl3pPr lvl="2" algn="ctr">
              <a:spcBef>
                <a:spcPts val="1640"/>
              </a:spcBef>
              <a:spcAft>
                <a:spcPts val="0"/>
              </a:spcAft>
              <a:buClr>
                <a:srgbClr val="888888"/>
              </a:buClr>
              <a:buSzPts val="8200"/>
              <a:buNone/>
              <a:defRPr>
                <a:solidFill>
                  <a:srgbClr val="888888"/>
                </a:solidFill>
              </a:defRPr>
            </a:lvl3pPr>
            <a:lvl4pPr lvl="3" algn="ctr">
              <a:spcBef>
                <a:spcPts val="1380"/>
              </a:spcBef>
              <a:spcAft>
                <a:spcPts val="0"/>
              </a:spcAft>
              <a:buClr>
                <a:srgbClr val="888888"/>
              </a:buClr>
              <a:buSzPts val="6900"/>
              <a:buNone/>
              <a:defRPr>
                <a:solidFill>
                  <a:srgbClr val="888888"/>
                </a:solidFill>
              </a:defRPr>
            </a:lvl4pPr>
            <a:lvl5pPr lvl="4" algn="ctr">
              <a:spcBef>
                <a:spcPts val="1380"/>
              </a:spcBef>
              <a:spcAft>
                <a:spcPts val="0"/>
              </a:spcAft>
              <a:buClr>
                <a:srgbClr val="888888"/>
              </a:buClr>
              <a:buSzPts val="6900"/>
              <a:buNone/>
              <a:defRPr>
                <a:solidFill>
                  <a:srgbClr val="888888"/>
                </a:solidFill>
              </a:defRPr>
            </a:lvl5pPr>
            <a:lvl6pPr lvl="5" algn="ctr">
              <a:spcBef>
                <a:spcPts val="1380"/>
              </a:spcBef>
              <a:spcAft>
                <a:spcPts val="0"/>
              </a:spcAft>
              <a:buClr>
                <a:srgbClr val="888888"/>
              </a:buClr>
              <a:buSzPts val="6900"/>
              <a:buNone/>
              <a:defRPr>
                <a:solidFill>
                  <a:srgbClr val="888888"/>
                </a:solidFill>
              </a:defRPr>
            </a:lvl6pPr>
            <a:lvl7pPr lvl="6" algn="ctr">
              <a:spcBef>
                <a:spcPts val="1380"/>
              </a:spcBef>
              <a:spcAft>
                <a:spcPts val="0"/>
              </a:spcAft>
              <a:buClr>
                <a:srgbClr val="888888"/>
              </a:buClr>
              <a:buSzPts val="6900"/>
              <a:buNone/>
              <a:defRPr>
                <a:solidFill>
                  <a:srgbClr val="888888"/>
                </a:solidFill>
              </a:defRPr>
            </a:lvl7pPr>
            <a:lvl8pPr lvl="7" algn="ctr">
              <a:spcBef>
                <a:spcPts val="1380"/>
              </a:spcBef>
              <a:spcAft>
                <a:spcPts val="0"/>
              </a:spcAft>
              <a:buClr>
                <a:srgbClr val="888888"/>
              </a:buClr>
              <a:buSzPts val="6900"/>
              <a:buNone/>
              <a:defRPr>
                <a:solidFill>
                  <a:srgbClr val="888888"/>
                </a:solidFill>
              </a:defRPr>
            </a:lvl8pPr>
            <a:lvl9pPr lvl="8" algn="ctr">
              <a:spcBef>
                <a:spcPts val="1380"/>
              </a:spcBef>
              <a:spcAft>
                <a:spcPts val="0"/>
              </a:spcAft>
              <a:buClr>
                <a:srgbClr val="888888"/>
              </a:buClr>
              <a:buSzPts val="6900"/>
              <a:buNone/>
              <a:defRPr>
                <a:solidFill>
                  <a:srgbClr val="888888"/>
                </a:solidFill>
              </a:defRPr>
            </a:lvl9pPr>
          </a:lstStyle>
          <a:p>
            <a:endParaRPr/>
          </a:p>
        </p:txBody>
      </p:sp>
      <p:sp>
        <p:nvSpPr>
          <p:cNvPr id="14" name="Google Shape;14;p2"/>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9217660" y="-2451097"/>
            <a:ext cx="14483081" cy="29626560"/>
          </a:xfrm>
          <a:prstGeom prst="rect">
            <a:avLst/>
          </a:prstGeom>
          <a:noFill/>
          <a:ln>
            <a:noFill/>
          </a:ln>
        </p:spPr>
        <p:txBody>
          <a:bodyPr spcFirstLastPara="1" wrap="square" lIns="313450" tIns="156725" rIns="313450" bIns="156725"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8206720" y="6537964"/>
            <a:ext cx="18724880" cy="740664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3119120" y="-594356"/>
            <a:ext cx="18724880" cy="21671280"/>
          </a:xfrm>
          <a:prstGeom prst="rect">
            <a:avLst/>
          </a:prstGeom>
          <a:noFill/>
          <a:ln>
            <a:noFill/>
          </a:ln>
        </p:spPr>
        <p:txBody>
          <a:bodyPr spcFirstLastPara="1" wrap="square" lIns="313450" tIns="156725" rIns="313450" bIns="156725"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1645920" y="5120642"/>
            <a:ext cx="29626560" cy="14483081"/>
          </a:xfrm>
          <a:prstGeom prst="rect">
            <a:avLst/>
          </a:prstGeom>
          <a:noFill/>
          <a:ln>
            <a:noFill/>
          </a:ln>
        </p:spPr>
        <p:txBody>
          <a:bodyPr spcFirstLastPara="1" wrap="square" lIns="313450" tIns="156725" rIns="313450" bIns="156725"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2600326" y="14102081"/>
            <a:ext cx="27980640" cy="4358640"/>
          </a:xfrm>
          <a:prstGeom prst="rect">
            <a:avLst/>
          </a:prstGeom>
          <a:noFill/>
          <a:ln>
            <a:noFill/>
          </a:ln>
        </p:spPr>
        <p:txBody>
          <a:bodyPr spcFirstLastPara="1" wrap="square" lIns="313450" tIns="156725" rIns="313450" bIns="156725" anchor="t" anchorCtr="0">
            <a:normAutofit/>
          </a:bodyPr>
          <a:lstStyle>
            <a:lvl1pPr lvl="0" algn="l">
              <a:spcBef>
                <a:spcPts val="0"/>
              </a:spcBef>
              <a:spcAft>
                <a:spcPts val="0"/>
              </a:spcAft>
              <a:buClr>
                <a:schemeClr val="dk1"/>
              </a:buClr>
              <a:buSzPts val="13700"/>
              <a:buFont typeface="Calibri"/>
              <a:buNone/>
              <a:defRPr sz="137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2600326" y="9301483"/>
            <a:ext cx="27980640" cy="4800599"/>
          </a:xfrm>
          <a:prstGeom prst="rect">
            <a:avLst/>
          </a:prstGeom>
          <a:noFill/>
          <a:ln>
            <a:noFill/>
          </a:ln>
        </p:spPr>
        <p:txBody>
          <a:bodyPr spcFirstLastPara="1" wrap="square" lIns="313450" tIns="156725" rIns="313450" bIns="156725" anchor="b" anchorCtr="0">
            <a:normAutofit/>
          </a:bodyPr>
          <a:lstStyle>
            <a:lvl1pPr marL="457200" lvl="0" indent="-228600" algn="l">
              <a:spcBef>
                <a:spcPts val="1380"/>
              </a:spcBef>
              <a:spcAft>
                <a:spcPts val="0"/>
              </a:spcAft>
              <a:buClr>
                <a:srgbClr val="888888"/>
              </a:buClr>
              <a:buSzPts val="6900"/>
              <a:buNone/>
              <a:defRPr sz="6900">
                <a:solidFill>
                  <a:srgbClr val="888888"/>
                </a:solidFill>
              </a:defRPr>
            </a:lvl1pPr>
            <a:lvl2pPr marL="914400" lvl="1" indent="-228600" algn="l">
              <a:spcBef>
                <a:spcPts val="1220"/>
              </a:spcBef>
              <a:spcAft>
                <a:spcPts val="0"/>
              </a:spcAft>
              <a:buClr>
                <a:srgbClr val="888888"/>
              </a:buClr>
              <a:buSzPts val="6100"/>
              <a:buNone/>
              <a:defRPr sz="6100">
                <a:solidFill>
                  <a:srgbClr val="888888"/>
                </a:solidFill>
              </a:defRPr>
            </a:lvl2pPr>
            <a:lvl3pPr marL="1371600" lvl="2" indent="-228600" algn="l">
              <a:spcBef>
                <a:spcPts val="1080"/>
              </a:spcBef>
              <a:spcAft>
                <a:spcPts val="0"/>
              </a:spcAft>
              <a:buClr>
                <a:srgbClr val="888888"/>
              </a:buClr>
              <a:buSzPts val="5400"/>
              <a:buNone/>
              <a:defRPr sz="5400">
                <a:solidFill>
                  <a:srgbClr val="888888"/>
                </a:solidFill>
              </a:defRPr>
            </a:lvl3pPr>
            <a:lvl4pPr marL="1828800" lvl="3" indent="-228600" algn="l">
              <a:spcBef>
                <a:spcPts val="960"/>
              </a:spcBef>
              <a:spcAft>
                <a:spcPts val="0"/>
              </a:spcAft>
              <a:buClr>
                <a:srgbClr val="888888"/>
              </a:buClr>
              <a:buSzPts val="4800"/>
              <a:buNone/>
              <a:defRPr sz="4800">
                <a:solidFill>
                  <a:srgbClr val="888888"/>
                </a:solidFill>
              </a:defRPr>
            </a:lvl4pPr>
            <a:lvl5pPr marL="2286000" lvl="4" indent="-228600" algn="l">
              <a:spcBef>
                <a:spcPts val="960"/>
              </a:spcBef>
              <a:spcAft>
                <a:spcPts val="0"/>
              </a:spcAft>
              <a:buClr>
                <a:srgbClr val="888888"/>
              </a:buClr>
              <a:buSzPts val="4800"/>
              <a:buNone/>
              <a:defRPr sz="4800">
                <a:solidFill>
                  <a:srgbClr val="888888"/>
                </a:solidFill>
              </a:defRPr>
            </a:lvl5pPr>
            <a:lvl6pPr marL="2743200" lvl="5" indent="-228600" algn="l">
              <a:spcBef>
                <a:spcPts val="960"/>
              </a:spcBef>
              <a:spcAft>
                <a:spcPts val="0"/>
              </a:spcAft>
              <a:buClr>
                <a:srgbClr val="888888"/>
              </a:buClr>
              <a:buSzPts val="4800"/>
              <a:buNone/>
              <a:defRPr sz="4800">
                <a:solidFill>
                  <a:srgbClr val="888888"/>
                </a:solidFill>
              </a:defRPr>
            </a:lvl6pPr>
            <a:lvl7pPr marL="3200400" lvl="6" indent="-228600" algn="l">
              <a:spcBef>
                <a:spcPts val="960"/>
              </a:spcBef>
              <a:spcAft>
                <a:spcPts val="0"/>
              </a:spcAft>
              <a:buClr>
                <a:srgbClr val="888888"/>
              </a:buClr>
              <a:buSzPts val="4800"/>
              <a:buNone/>
              <a:defRPr sz="4800">
                <a:solidFill>
                  <a:srgbClr val="888888"/>
                </a:solidFill>
              </a:defRPr>
            </a:lvl7pPr>
            <a:lvl8pPr marL="3657600" lvl="7" indent="-228600" algn="l">
              <a:spcBef>
                <a:spcPts val="960"/>
              </a:spcBef>
              <a:spcAft>
                <a:spcPts val="0"/>
              </a:spcAft>
              <a:buClr>
                <a:srgbClr val="888888"/>
              </a:buClr>
              <a:buSzPts val="4800"/>
              <a:buNone/>
              <a:defRPr sz="4800">
                <a:solidFill>
                  <a:srgbClr val="888888"/>
                </a:solidFill>
              </a:defRPr>
            </a:lvl8pPr>
            <a:lvl9pPr marL="4114800" lvl="8" indent="-228600" algn="l">
              <a:spcBef>
                <a:spcPts val="960"/>
              </a:spcBef>
              <a:spcAft>
                <a:spcPts val="0"/>
              </a:spcAft>
              <a:buClr>
                <a:srgbClr val="888888"/>
              </a:buClr>
              <a:buSzPts val="4800"/>
              <a:buNone/>
              <a:defRPr sz="4800">
                <a:solidFill>
                  <a:srgbClr val="888888"/>
                </a:solidFill>
              </a:defRPr>
            </a:lvl9pPr>
          </a:lstStyle>
          <a:p>
            <a:endParaRPr/>
          </a:p>
        </p:txBody>
      </p:sp>
      <p:sp>
        <p:nvSpPr>
          <p:cNvPr id="26" name="Google Shape;26;p4"/>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1645920" y="5120642"/>
            <a:ext cx="14538960" cy="14483081"/>
          </a:xfrm>
          <a:prstGeom prst="rect">
            <a:avLst/>
          </a:prstGeom>
          <a:noFill/>
          <a:ln>
            <a:noFill/>
          </a:ln>
        </p:spPr>
        <p:txBody>
          <a:bodyPr spcFirstLastPara="1" wrap="square" lIns="313450" tIns="156725" rIns="313450" bIns="156725" anchor="t" anchorCtr="0">
            <a:normAutofit/>
          </a:bodyPr>
          <a:lstStyle>
            <a:lvl1pPr marL="457200" lvl="0" indent="-838200" algn="l">
              <a:spcBef>
                <a:spcPts val="1920"/>
              </a:spcBef>
              <a:spcAft>
                <a:spcPts val="0"/>
              </a:spcAft>
              <a:buClr>
                <a:schemeClr val="dk1"/>
              </a:buClr>
              <a:buSzPts val="9600"/>
              <a:buChar char="•"/>
              <a:defRPr sz="9600"/>
            </a:lvl1pPr>
            <a:lvl2pPr marL="914400" lvl="1" indent="-749300" algn="l">
              <a:spcBef>
                <a:spcPts val="1640"/>
              </a:spcBef>
              <a:spcAft>
                <a:spcPts val="0"/>
              </a:spcAft>
              <a:buClr>
                <a:schemeClr val="dk1"/>
              </a:buClr>
              <a:buSzPts val="8200"/>
              <a:buChar char="–"/>
              <a:defRPr sz="8200"/>
            </a:lvl2pPr>
            <a:lvl3pPr marL="1371600" lvl="2" indent="-666750" algn="l">
              <a:spcBef>
                <a:spcPts val="1380"/>
              </a:spcBef>
              <a:spcAft>
                <a:spcPts val="0"/>
              </a:spcAft>
              <a:buClr>
                <a:schemeClr val="dk1"/>
              </a:buClr>
              <a:buSzPts val="6900"/>
              <a:buChar char="•"/>
              <a:defRPr sz="6900"/>
            </a:lvl3pPr>
            <a:lvl4pPr marL="1828800" lvl="3" indent="-615950" algn="l">
              <a:spcBef>
                <a:spcPts val="1220"/>
              </a:spcBef>
              <a:spcAft>
                <a:spcPts val="0"/>
              </a:spcAft>
              <a:buClr>
                <a:schemeClr val="dk1"/>
              </a:buClr>
              <a:buSzPts val="6100"/>
              <a:buChar char="–"/>
              <a:defRPr sz="6100"/>
            </a:lvl4pPr>
            <a:lvl5pPr marL="2286000" lvl="4" indent="-615950" algn="l">
              <a:spcBef>
                <a:spcPts val="1220"/>
              </a:spcBef>
              <a:spcAft>
                <a:spcPts val="0"/>
              </a:spcAft>
              <a:buClr>
                <a:schemeClr val="dk1"/>
              </a:buClr>
              <a:buSzPts val="6100"/>
              <a:buChar char="»"/>
              <a:defRPr sz="6100"/>
            </a:lvl5pPr>
            <a:lvl6pPr marL="2743200" lvl="5" indent="-615950" algn="l">
              <a:spcBef>
                <a:spcPts val="1220"/>
              </a:spcBef>
              <a:spcAft>
                <a:spcPts val="0"/>
              </a:spcAft>
              <a:buClr>
                <a:schemeClr val="dk1"/>
              </a:buClr>
              <a:buSzPts val="6100"/>
              <a:buChar char="•"/>
              <a:defRPr sz="6100"/>
            </a:lvl6pPr>
            <a:lvl7pPr marL="3200400" lvl="6" indent="-615950" algn="l">
              <a:spcBef>
                <a:spcPts val="1220"/>
              </a:spcBef>
              <a:spcAft>
                <a:spcPts val="0"/>
              </a:spcAft>
              <a:buClr>
                <a:schemeClr val="dk1"/>
              </a:buClr>
              <a:buSzPts val="6100"/>
              <a:buChar char="•"/>
              <a:defRPr sz="6100"/>
            </a:lvl7pPr>
            <a:lvl8pPr marL="3657600" lvl="7" indent="-615950" algn="l">
              <a:spcBef>
                <a:spcPts val="1220"/>
              </a:spcBef>
              <a:spcAft>
                <a:spcPts val="0"/>
              </a:spcAft>
              <a:buClr>
                <a:schemeClr val="dk1"/>
              </a:buClr>
              <a:buSzPts val="6100"/>
              <a:buChar char="•"/>
              <a:defRPr sz="6100"/>
            </a:lvl8pPr>
            <a:lvl9pPr marL="4114800" lvl="8" indent="-615950" algn="l">
              <a:spcBef>
                <a:spcPts val="1220"/>
              </a:spcBef>
              <a:spcAft>
                <a:spcPts val="0"/>
              </a:spcAft>
              <a:buClr>
                <a:schemeClr val="dk1"/>
              </a:buClr>
              <a:buSzPts val="6100"/>
              <a:buChar char="•"/>
              <a:defRPr sz="6100"/>
            </a:lvl9pPr>
          </a:lstStyle>
          <a:p>
            <a:endParaRPr/>
          </a:p>
        </p:txBody>
      </p:sp>
      <p:sp>
        <p:nvSpPr>
          <p:cNvPr id="32" name="Google Shape;32;p5"/>
          <p:cNvSpPr txBox="1">
            <a:spLocks noGrp="1"/>
          </p:cNvSpPr>
          <p:nvPr>
            <p:ph type="body" idx="2"/>
          </p:nvPr>
        </p:nvSpPr>
        <p:spPr>
          <a:xfrm>
            <a:off x="16733520" y="5120642"/>
            <a:ext cx="14538960" cy="14483081"/>
          </a:xfrm>
          <a:prstGeom prst="rect">
            <a:avLst/>
          </a:prstGeom>
          <a:noFill/>
          <a:ln>
            <a:noFill/>
          </a:ln>
        </p:spPr>
        <p:txBody>
          <a:bodyPr spcFirstLastPara="1" wrap="square" lIns="313450" tIns="156725" rIns="313450" bIns="156725" anchor="t" anchorCtr="0">
            <a:normAutofit/>
          </a:bodyPr>
          <a:lstStyle>
            <a:lvl1pPr marL="457200" lvl="0" indent="-838200" algn="l">
              <a:spcBef>
                <a:spcPts val="1920"/>
              </a:spcBef>
              <a:spcAft>
                <a:spcPts val="0"/>
              </a:spcAft>
              <a:buClr>
                <a:schemeClr val="dk1"/>
              </a:buClr>
              <a:buSzPts val="9600"/>
              <a:buChar char="•"/>
              <a:defRPr sz="9600"/>
            </a:lvl1pPr>
            <a:lvl2pPr marL="914400" lvl="1" indent="-749300" algn="l">
              <a:spcBef>
                <a:spcPts val="1640"/>
              </a:spcBef>
              <a:spcAft>
                <a:spcPts val="0"/>
              </a:spcAft>
              <a:buClr>
                <a:schemeClr val="dk1"/>
              </a:buClr>
              <a:buSzPts val="8200"/>
              <a:buChar char="–"/>
              <a:defRPr sz="8200"/>
            </a:lvl2pPr>
            <a:lvl3pPr marL="1371600" lvl="2" indent="-666750" algn="l">
              <a:spcBef>
                <a:spcPts val="1380"/>
              </a:spcBef>
              <a:spcAft>
                <a:spcPts val="0"/>
              </a:spcAft>
              <a:buClr>
                <a:schemeClr val="dk1"/>
              </a:buClr>
              <a:buSzPts val="6900"/>
              <a:buChar char="•"/>
              <a:defRPr sz="6900"/>
            </a:lvl3pPr>
            <a:lvl4pPr marL="1828800" lvl="3" indent="-615950" algn="l">
              <a:spcBef>
                <a:spcPts val="1220"/>
              </a:spcBef>
              <a:spcAft>
                <a:spcPts val="0"/>
              </a:spcAft>
              <a:buClr>
                <a:schemeClr val="dk1"/>
              </a:buClr>
              <a:buSzPts val="6100"/>
              <a:buChar char="–"/>
              <a:defRPr sz="6100"/>
            </a:lvl4pPr>
            <a:lvl5pPr marL="2286000" lvl="4" indent="-615950" algn="l">
              <a:spcBef>
                <a:spcPts val="1220"/>
              </a:spcBef>
              <a:spcAft>
                <a:spcPts val="0"/>
              </a:spcAft>
              <a:buClr>
                <a:schemeClr val="dk1"/>
              </a:buClr>
              <a:buSzPts val="6100"/>
              <a:buChar char="»"/>
              <a:defRPr sz="6100"/>
            </a:lvl5pPr>
            <a:lvl6pPr marL="2743200" lvl="5" indent="-615950" algn="l">
              <a:spcBef>
                <a:spcPts val="1220"/>
              </a:spcBef>
              <a:spcAft>
                <a:spcPts val="0"/>
              </a:spcAft>
              <a:buClr>
                <a:schemeClr val="dk1"/>
              </a:buClr>
              <a:buSzPts val="6100"/>
              <a:buChar char="•"/>
              <a:defRPr sz="6100"/>
            </a:lvl6pPr>
            <a:lvl7pPr marL="3200400" lvl="6" indent="-615950" algn="l">
              <a:spcBef>
                <a:spcPts val="1220"/>
              </a:spcBef>
              <a:spcAft>
                <a:spcPts val="0"/>
              </a:spcAft>
              <a:buClr>
                <a:schemeClr val="dk1"/>
              </a:buClr>
              <a:buSzPts val="6100"/>
              <a:buChar char="•"/>
              <a:defRPr sz="6100"/>
            </a:lvl7pPr>
            <a:lvl8pPr marL="3657600" lvl="7" indent="-615950" algn="l">
              <a:spcBef>
                <a:spcPts val="1220"/>
              </a:spcBef>
              <a:spcAft>
                <a:spcPts val="0"/>
              </a:spcAft>
              <a:buClr>
                <a:schemeClr val="dk1"/>
              </a:buClr>
              <a:buSzPts val="6100"/>
              <a:buChar char="•"/>
              <a:defRPr sz="6100"/>
            </a:lvl8pPr>
            <a:lvl9pPr marL="4114800" lvl="8" indent="-615950" algn="l">
              <a:spcBef>
                <a:spcPts val="1220"/>
              </a:spcBef>
              <a:spcAft>
                <a:spcPts val="0"/>
              </a:spcAft>
              <a:buClr>
                <a:schemeClr val="dk1"/>
              </a:buClr>
              <a:buSzPts val="6100"/>
              <a:buChar char="•"/>
              <a:defRPr sz="6100"/>
            </a:lvl9pPr>
          </a:lstStyle>
          <a:p>
            <a:endParaRPr/>
          </a:p>
        </p:txBody>
      </p:sp>
      <p:sp>
        <p:nvSpPr>
          <p:cNvPr id="33" name="Google Shape;33;p5"/>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5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1645921" y="4912363"/>
            <a:ext cx="14544677" cy="2047238"/>
          </a:xfrm>
          <a:prstGeom prst="rect">
            <a:avLst/>
          </a:prstGeom>
          <a:noFill/>
          <a:ln>
            <a:noFill/>
          </a:ln>
        </p:spPr>
        <p:txBody>
          <a:bodyPr spcFirstLastPara="1" wrap="square" lIns="313450" tIns="156725" rIns="313450" bIns="156725" anchor="b" anchorCtr="0">
            <a:normAutofit/>
          </a:bodyPr>
          <a:lstStyle>
            <a:lvl1pPr marL="457200" lvl="0" indent="-228600" algn="l">
              <a:spcBef>
                <a:spcPts val="1640"/>
              </a:spcBef>
              <a:spcAft>
                <a:spcPts val="0"/>
              </a:spcAft>
              <a:buClr>
                <a:schemeClr val="dk1"/>
              </a:buClr>
              <a:buSzPts val="8200"/>
              <a:buNone/>
              <a:defRPr sz="8200" b="1"/>
            </a:lvl1pPr>
            <a:lvl2pPr marL="914400" lvl="1" indent="-228600" algn="l">
              <a:spcBef>
                <a:spcPts val="1380"/>
              </a:spcBef>
              <a:spcAft>
                <a:spcPts val="0"/>
              </a:spcAft>
              <a:buClr>
                <a:schemeClr val="dk1"/>
              </a:buClr>
              <a:buSzPts val="6900"/>
              <a:buNone/>
              <a:defRPr sz="6900" b="1"/>
            </a:lvl2pPr>
            <a:lvl3pPr marL="1371600" lvl="2" indent="-228600" algn="l">
              <a:spcBef>
                <a:spcPts val="1220"/>
              </a:spcBef>
              <a:spcAft>
                <a:spcPts val="0"/>
              </a:spcAft>
              <a:buClr>
                <a:schemeClr val="dk1"/>
              </a:buClr>
              <a:buSzPts val="6100"/>
              <a:buNone/>
              <a:defRPr sz="6100" b="1"/>
            </a:lvl3pPr>
            <a:lvl4pPr marL="1828800" lvl="3" indent="-228600" algn="l">
              <a:spcBef>
                <a:spcPts val="1080"/>
              </a:spcBef>
              <a:spcAft>
                <a:spcPts val="0"/>
              </a:spcAft>
              <a:buClr>
                <a:schemeClr val="dk1"/>
              </a:buClr>
              <a:buSzPts val="5400"/>
              <a:buNone/>
              <a:defRPr sz="5400" b="1"/>
            </a:lvl4pPr>
            <a:lvl5pPr marL="2286000" lvl="4" indent="-228600" algn="l">
              <a:spcBef>
                <a:spcPts val="1080"/>
              </a:spcBef>
              <a:spcAft>
                <a:spcPts val="0"/>
              </a:spcAft>
              <a:buClr>
                <a:schemeClr val="dk1"/>
              </a:buClr>
              <a:buSzPts val="5400"/>
              <a:buNone/>
              <a:defRPr sz="5400" b="1"/>
            </a:lvl5pPr>
            <a:lvl6pPr marL="2743200" lvl="5" indent="-228600" algn="l">
              <a:spcBef>
                <a:spcPts val="1080"/>
              </a:spcBef>
              <a:spcAft>
                <a:spcPts val="0"/>
              </a:spcAft>
              <a:buClr>
                <a:schemeClr val="dk1"/>
              </a:buClr>
              <a:buSzPts val="5400"/>
              <a:buNone/>
              <a:defRPr sz="5400" b="1"/>
            </a:lvl6pPr>
            <a:lvl7pPr marL="3200400" lvl="6" indent="-228600" algn="l">
              <a:spcBef>
                <a:spcPts val="1080"/>
              </a:spcBef>
              <a:spcAft>
                <a:spcPts val="0"/>
              </a:spcAft>
              <a:buClr>
                <a:schemeClr val="dk1"/>
              </a:buClr>
              <a:buSzPts val="5400"/>
              <a:buNone/>
              <a:defRPr sz="5400" b="1"/>
            </a:lvl7pPr>
            <a:lvl8pPr marL="3657600" lvl="7" indent="-228600" algn="l">
              <a:spcBef>
                <a:spcPts val="1080"/>
              </a:spcBef>
              <a:spcAft>
                <a:spcPts val="0"/>
              </a:spcAft>
              <a:buClr>
                <a:schemeClr val="dk1"/>
              </a:buClr>
              <a:buSzPts val="5400"/>
              <a:buNone/>
              <a:defRPr sz="5400" b="1"/>
            </a:lvl8pPr>
            <a:lvl9pPr marL="4114800" lvl="8" indent="-228600" algn="l">
              <a:spcBef>
                <a:spcPts val="1080"/>
              </a:spcBef>
              <a:spcAft>
                <a:spcPts val="0"/>
              </a:spcAft>
              <a:buClr>
                <a:schemeClr val="dk1"/>
              </a:buClr>
              <a:buSzPts val="5400"/>
              <a:buNone/>
              <a:defRPr sz="5400" b="1"/>
            </a:lvl9pPr>
          </a:lstStyle>
          <a:p>
            <a:endParaRPr/>
          </a:p>
        </p:txBody>
      </p:sp>
      <p:sp>
        <p:nvSpPr>
          <p:cNvPr id="39" name="Google Shape;39;p6"/>
          <p:cNvSpPr txBox="1">
            <a:spLocks noGrp="1"/>
          </p:cNvSpPr>
          <p:nvPr>
            <p:ph type="body" idx="2"/>
          </p:nvPr>
        </p:nvSpPr>
        <p:spPr>
          <a:xfrm>
            <a:off x="1645921" y="6959601"/>
            <a:ext cx="14544677" cy="12644122"/>
          </a:xfrm>
          <a:prstGeom prst="rect">
            <a:avLst/>
          </a:prstGeom>
          <a:noFill/>
          <a:ln>
            <a:noFill/>
          </a:ln>
        </p:spPr>
        <p:txBody>
          <a:bodyPr spcFirstLastPara="1" wrap="square" lIns="313450" tIns="156725" rIns="313450" bIns="156725" anchor="t" anchorCtr="0">
            <a:normAutofit/>
          </a:bodyPr>
          <a:lstStyle>
            <a:lvl1pPr marL="457200" lvl="0" indent="-749300" algn="l">
              <a:spcBef>
                <a:spcPts val="1640"/>
              </a:spcBef>
              <a:spcAft>
                <a:spcPts val="0"/>
              </a:spcAft>
              <a:buClr>
                <a:schemeClr val="dk1"/>
              </a:buClr>
              <a:buSzPts val="8200"/>
              <a:buChar char="•"/>
              <a:defRPr sz="8200"/>
            </a:lvl1pPr>
            <a:lvl2pPr marL="914400" lvl="1" indent="-666750" algn="l">
              <a:spcBef>
                <a:spcPts val="1380"/>
              </a:spcBef>
              <a:spcAft>
                <a:spcPts val="0"/>
              </a:spcAft>
              <a:buClr>
                <a:schemeClr val="dk1"/>
              </a:buClr>
              <a:buSzPts val="6900"/>
              <a:buChar char="–"/>
              <a:defRPr sz="6900"/>
            </a:lvl2pPr>
            <a:lvl3pPr marL="1371600" lvl="2" indent="-615950" algn="l">
              <a:spcBef>
                <a:spcPts val="1220"/>
              </a:spcBef>
              <a:spcAft>
                <a:spcPts val="0"/>
              </a:spcAft>
              <a:buClr>
                <a:schemeClr val="dk1"/>
              </a:buClr>
              <a:buSzPts val="6100"/>
              <a:buChar char="•"/>
              <a:defRPr sz="6100"/>
            </a:lvl3pPr>
            <a:lvl4pPr marL="1828800" lvl="3" indent="-571500" algn="l">
              <a:spcBef>
                <a:spcPts val="1080"/>
              </a:spcBef>
              <a:spcAft>
                <a:spcPts val="0"/>
              </a:spcAft>
              <a:buClr>
                <a:schemeClr val="dk1"/>
              </a:buClr>
              <a:buSzPts val="5400"/>
              <a:buChar char="–"/>
              <a:defRPr sz="5400"/>
            </a:lvl4pPr>
            <a:lvl5pPr marL="2286000" lvl="4" indent="-571500" algn="l">
              <a:spcBef>
                <a:spcPts val="1080"/>
              </a:spcBef>
              <a:spcAft>
                <a:spcPts val="0"/>
              </a:spcAft>
              <a:buClr>
                <a:schemeClr val="dk1"/>
              </a:buClr>
              <a:buSzPts val="5400"/>
              <a:buChar char="»"/>
              <a:defRPr sz="5400"/>
            </a:lvl5pPr>
            <a:lvl6pPr marL="2743200" lvl="5" indent="-571500" algn="l">
              <a:spcBef>
                <a:spcPts val="1080"/>
              </a:spcBef>
              <a:spcAft>
                <a:spcPts val="0"/>
              </a:spcAft>
              <a:buClr>
                <a:schemeClr val="dk1"/>
              </a:buClr>
              <a:buSzPts val="5400"/>
              <a:buChar char="•"/>
              <a:defRPr sz="5400"/>
            </a:lvl6pPr>
            <a:lvl7pPr marL="3200400" lvl="6" indent="-571500" algn="l">
              <a:spcBef>
                <a:spcPts val="1080"/>
              </a:spcBef>
              <a:spcAft>
                <a:spcPts val="0"/>
              </a:spcAft>
              <a:buClr>
                <a:schemeClr val="dk1"/>
              </a:buClr>
              <a:buSzPts val="5400"/>
              <a:buChar char="•"/>
              <a:defRPr sz="5400"/>
            </a:lvl7pPr>
            <a:lvl8pPr marL="3657600" lvl="7" indent="-571500" algn="l">
              <a:spcBef>
                <a:spcPts val="1080"/>
              </a:spcBef>
              <a:spcAft>
                <a:spcPts val="0"/>
              </a:spcAft>
              <a:buClr>
                <a:schemeClr val="dk1"/>
              </a:buClr>
              <a:buSzPts val="5400"/>
              <a:buChar char="•"/>
              <a:defRPr sz="5400"/>
            </a:lvl8pPr>
            <a:lvl9pPr marL="4114800" lvl="8" indent="-571500" algn="l">
              <a:spcBef>
                <a:spcPts val="1080"/>
              </a:spcBef>
              <a:spcAft>
                <a:spcPts val="0"/>
              </a:spcAft>
              <a:buClr>
                <a:schemeClr val="dk1"/>
              </a:buClr>
              <a:buSzPts val="5400"/>
              <a:buChar char="•"/>
              <a:defRPr sz="5400"/>
            </a:lvl9pPr>
          </a:lstStyle>
          <a:p>
            <a:endParaRPr/>
          </a:p>
        </p:txBody>
      </p:sp>
      <p:sp>
        <p:nvSpPr>
          <p:cNvPr id="40" name="Google Shape;40;p6"/>
          <p:cNvSpPr txBox="1">
            <a:spLocks noGrp="1"/>
          </p:cNvSpPr>
          <p:nvPr>
            <p:ph type="body" idx="3"/>
          </p:nvPr>
        </p:nvSpPr>
        <p:spPr>
          <a:xfrm>
            <a:off x="16722092" y="4912363"/>
            <a:ext cx="14550390" cy="2047238"/>
          </a:xfrm>
          <a:prstGeom prst="rect">
            <a:avLst/>
          </a:prstGeom>
          <a:noFill/>
          <a:ln>
            <a:noFill/>
          </a:ln>
        </p:spPr>
        <p:txBody>
          <a:bodyPr spcFirstLastPara="1" wrap="square" lIns="313450" tIns="156725" rIns="313450" bIns="156725" anchor="b" anchorCtr="0">
            <a:normAutofit/>
          </a:bodyPr>
          <a:lstStyle>
            <a:lvl1pPr marL="457200" lvl="0" indent="-228600" algn="l">
              <a:spcBef>
                <a:spcPts val="1640"/>
              </a:spcBef>
              <a:spcAft>
                <a:spcPts val="0"/>
              </a:spcAft>
              <a:buClr>
                <a:schemeClr val="dk1"/>
              </a:buClr>
              <a:buSzPts val="8200"/>
              <a:buNone/>
              <a:defRPr sz="8200" b="1"/>
            </a:lvl1pPr>
            <a:lvl2pPr marL="914400" lvl="1" indent="-228600" algn="l">
              <a:spcBef>
                <a:spcPts val="1380"/>
              </a:spcBef>
              <a:spcAft>
                <a:spcPts val="0"/>
              </a:spcAft>
              <a:buClr>
                <a:schemeClr val="dk1"/>
              </a:buClr>
              <a:buSzPts val="6900"/>
              <a:buNone/>
              <a:defRPr sz="6900" b="1"/>
            </a:lvl2pPr>
            <a:lvl3pPr marL="1371600" lvl="2" indent="-228600" algn="l">
              <a:spcBef>
                <a:spcPts val="1220"/>
              </a:spcBef>
              <a:spcAft>
                <a:spcPts val="0"/>
              </a:spcAft>
              <a:buClr>
                <a:schemeClr val="dk1"/>
              </a:buClr>
              <a:buSzPts val="6100"/>
              <a:buNone/>
              <a:defRPr sz="6100" b="1"/>
            </a:lvl3pPr>
            <a:lvl4pPr marL="1828800" lvl="3" indent="-228600" algn="l">
              <a:spcBef>
                <a:spcPts val="1080"/>
              </a:spcBef>
              <a:spcAft>
                <a:spcPts val="0"/>
              </a:spcAft>
              <a:buClr>
                <a:schemeClr val="dk1"/>
              </a:buClr>
              <a:buSzPts val="5400"/>
              <a:buNone/>
              <a:defRPr sz="5400" b="1"/>
            </a:lvl4pPr>
            <a:lvl5pPr marL="2286000" lvl="4" indent="-228600" algn="l">
              <a:spcBef>
                <a:spcPts val="1080"/>
              </a:spcBef>
              <a:spcAft>
                <a:spcPts val="0"/>
              </a:spcAft>
              <a:buClr>
                <a:schemeClr val="dk1"/>
              </a:buClr>
              <a:buSzPts val="5400"/>
              <a:buNone/>
              <a:defRPr sz="5400" b="1"/>
            </a:lvl5pPr>
            <a:lvl6pPr marL="2743200" lvl="5" indent="-228600" algn="l">
              <a:spcBef>
                <a:spcPts val="1080"/>
              </a:spcBef>
              <a:spcAft>
                <a:spcPts val="0"/>
              </a:spcAft>
              <a:buClr>
                <a:schemeClr val="dk1"/>
              </a:buClr>
              <a:buSzPts val="5400"/>
              <a:buNone/>
              <a:defRPr sz="5400" b="1"/>
            </a:lvl6pPr>
            <a:lvl7pPr marL="3200400" lvl="6" indent="-228600" algn="l">
              <a:spcBef>
                <a:spcPts val="1080"/>
              </a:spcBef>
              <a:spcAft>
                <a:spcPts val="0"/>
              </a:spcAft>
              <a:buClr>
                <a:schemeClr val="dk1"/>
              </a:buClr>
              <a:buSzPts val="5400"/>
              <a:buNone/>
              <a:defRPr sz="5400" b="1"/>
            </a:lvl7pPr>
            <a:lvl8pPr marL="3657600" lvl="7" indent="-228600" algn="l">
              <a:spcBef>
                <a:spcPts val="1080"/>
              </a:spcBef>
              <a:spcAft>
                <a:spcPts val="0"/>
              </a:spcAft>
              <a:buClr>
                <a:schemeClr val="dk1"/>
              </a:buClr>
              <a:buSzPts val="5400"/>
              <a:buNone/>
              <a:defRPr sz="5400" b="1"/>
            </a:lvl8pPr>
            <a:lvl9pPr marL="4114800" lvl="8" indent="-228600" algn="l">
              <a:spcBef>
                <a:spcPts val="1080"/>
              </a:spcBef>
              <a:spcAft>
                <a:spcPts val="0"/>
              </a:spcAft>
              <a:buClr>
                <a:schemeClr val="dk1"/>
              </a:buClr>
              <a:buSzPts val="5400"/>
              <a:buNone/>
              <a:defRPr sz="5400" b="1"/>
            </a:lvl9pPr>
          </a:lstStyle>
          <a:p>
            <a:endParaRPr/>
          </a:p>
        </p:txBody>
      </p:sp>
      <p:sp>
        <p:nvSpPr>
          <p:cNvPr id="41" name="Google Shape;41;p6"/>
          <p:cNvSpPr txBox="1">
            <a:spLocks noGrp="1"/>
          </p:cNvSpPr>
          <p:nvPr>
            <p:ph type="body" idx="4"/>
          </p:nvPr>
        </p:nvSpPr>
        <p:spPr>
          <a:xfrm>
            <a:off x="16722092" y="6959601"/>
            <a:ext cx="14550390" cy="12644122"/>
          </a:xfrm>
          <a:prstGeom prst="rect">
            <a:avLst/>
          </a:prstGeom>
          <a:noFill/>
          <a:ln>
            <a:noFill/>
          </a:ln>
        </p:spPr>
        <p:txBody>
          <a:bodyPr spcFirstLastPara="1" wrap="square" lIns="313450" tIns="156725" rIns="313450" bIns="156725" anchor="t" anchorCtr="0">
            <a:normAutofit/>
          </a:bodyPr>
          <a:lstStyle>
            <a:lvl1pPr marL="457200" lvl="0" indent="-749300" algn="l">
              <a:spcBef>
                <a:spcPts val="1640"/>
              </a:spcBef>
              <a:spcAft>
                <a:spcPts val="0"/>
              </a:spcAft>
              <a:buClr>
                <a:schemeClr val="dk1"/>
              </a:buClr>
              <a:buSzPts val="8200"/>
              <a:buChar char="•"/>
              <a:defRPr sz="8200"/>
            </a:lvl1pPr>
            <a:lvl2pPr marL="914400" lvl="1" indent="-666750" algn="l">
              <a:spcBef>
                <a:spcPts val="1380"/>
              </a:spcBef>
              <a:spcAft>
                <a:spcPts val="0"/>
              </a:spcAft>
              <a:buClr>
                <a:schemeClr val="dk1"/>
              </a:buClr>
              <a:buSzPts val="6900"/>
              <a:buChar char="–"/>
              <a:defRPr sz="6900"/>
            </a:lvl2pPr>
            <a:lvl3pPr marL="1371600" lvl="2" indent="-615950" algn="l">
              <a:spcBef>
                <a:spcPts val="1220"/>
              </a:spcBef>
              <a:spcAft>
                <a:spcPts val="0"/>
              </a:spcAft>
              <a:buClr>
                <a:schemeClr val="dk1"/>
              </a:buClr>
              <a:buSzPts val="6100"/>
              <a:buChar char="•"/>
              <a:defRPr sz="6100"/>
            </a:lvl3pPr>
            <a:lvl4pPr marL="1828800" lvl="3" indent="-571500" algn="l">
              <a:spcBef>
                <a:spcPts val="1080"/>
              </a:spcBef>
              <a:spcAft>
                <a:spcPts val="0"/>
              </a:spcAft>
              <a:buClr>
                <a:schemeClr val="dk1"/>
              </a:buClr>
              <a:buSzPts val="5400"/>
              <a:buChar char="–"/>
              <a:defRPr sz="5400"/>
            </a:lvl4pPr>
            <a:lvl5pPr marL="2286000" lvl="4" indent="-571500" algn="l">
              <a:spcBef>
                <a:spcPts val="1080"/>
              </a:spcBef>
              <a:spcAft>
                <a:spcPts val="0"/>
              </a:spcAft>
              <a:buClr>
                <a:schemeClr val="dk1"/>
              </a:buClr>
              <a:buSzPts val="5400"/>
              <a:buChar char="»"/>
              <a:defRPr sz="5400"/>
            </a:lvl5pPr>
            <a:lvl6pPr marL="2743200" lvl="5" indent="-571500" algn="l">
              <a:spcBef>
                <a:spcPts val="1080"/>
              </a:spcBef>
              <a:spcAft>
                <a:spcPts val="0"/>
              </a:spcAft>
              <a:buClr>
                <a:schemeClr val="dk1"/>
              </a:buClr>
              <a:buSzPts val="5400"/>
              <a:buChar char="•"/>
              <a:defRPr sz="5400"/>
            </a:lvl6pPr>
            <a:lvl7pPr marL="3200400" lvl="6" indent="-571500" algn="l">
              <a:spcBef>
                <a:spcPts val="1080"/>
              </a:spcBef>
              <a:spcAft>
                <a:spcPts val="0"/>
              </a:spcAft>
              <a:buClr>
                <a:schemeClr val="dk1"/>
              </a:buClr>
              <a:buSzPts val="5400"/>
              <a:buChar char="•"/>
              <a:defRPr sz="5400"/>
            </a:lvl7pPr>
            <a:lvl8pPr marL="3657600" lvl="7" indent="-571500" algn="l">
              <a:spcBef>
                <a:spcPts val="1080"/>
              </a:spcBef>
              <a:spcAft>
                <a:spcPts val="0"/>
              </a:spcAft>
              <a:buClr>
                <a:schemeClr val="dk1"/>
              </a:buClr>
              <a:buSzPts val="5400"/>
              <a:buChar char="•"/>
              <a:defRPr sz="5400"/>
            </a:lvl8pPr>
            <a:lvl9pPr marL="4114800" lvl="8" indent="-571500" algn="l">
              <a:spcBef>
                <a:spcPts val="1080"/>
              </a:spcBef>
              <a:spcAft>
                <a:spcPts val="0"/>
              </a:spcAft>
              <a:buClr>
                <a:schemeClr val="dk1"/>
              </a:buClr>
              <a:buSzPts val="5400"/>
              <a:buChar char="•"/>
              <a:defRPr sz="5400"/>
            </a:lvl9pPr>
          </a:lstStyle>
          <a:p>
            <a:endParaRPr/>
          </a:p>
        </p:txBody>
      </p:sp>
      <p:sp>
        <p:nvSpPr>
          <p:cNvPr id="42" name="Google Shape;42;p6"/>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1645922" y="873760"/>
            <a:ext cx="10829927" cy="3718560"/>
          </a:xfrm>
          <a:prstGeom prst="rect">
            <a:avLst/>
          </a:prstGeom>
          <a:noFill/>
          <a:ln>
            <a:noFill/>
          </a:ln>
        </p:spPr>
        <p:txBody>
          <a:bodyPr spcFirstLastPara="1" wrap="square" lIns="313450" tIns="156725" rIns="313450" bIns="156725" anchor="b" anchorCtr="0">
            <a:normAutofit/>
          </a:bodyPr>
          <a:lstStyle>
            <a:lvl1pPr lvl="0" algn="l">
              <a:spcBef>
                <a:spcPts val="0"/>
              </a:spcBef>
              <a:spcAft>
                <a:spcPts val="0"/>
              </a:spcAft>
              <a:buClr>
                <a:schemeClr val="dk1"/>
              </a:buClr>
              <a:buSzPts val="6900"/>
              <a:buFont typeface="Calibri"/>
              <a:buNone/>
              <a:defRPr sz="69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12870180" y="873762"/>
            <a:ext cx="18402300" cy="18729961"/>
          </a:xfrm>
          <a:prstGeom prst="rect">
            <a:avLst/>
          </a:prstGeom>
          <a:noFill/>
          <a:ln>
            <a:noFill/>
          </a:ln>
        </p:spPr>
        <p:txBody>
          <a:bodyPr spcFirstLastPara="1" wrap="square" lIns="313450" tIns="156725" rIns="313450" bIns="156725" anchor="t" anchorCtr="0">
            <a:normAutofit/>
          </a:bodyPr>
          <a:lstStyle>
            <a:lvl1pPr marL="457200" lvl="0" indent="-927100" algn="l">
              <a:spcBef>
                <a:spcPts val="2200"/>
              </a:spcBef>
              <a:spcAft>
                <a:spcPts val="0"/>
              </a:spcAft>
              <a:buClr>
                <a:schemeClr val="dk1"/>
              </a:buClr>
              <a:buSzPts val="11000"/>
              <a:buChar char="•"/>
              <a:defRPr sz="11000"/>
            </a:lvl1pPr>
            <a:lvl2pPr marL="914400" lvl="1" indent="-838200" algn="l">
              <a:spcBef>
                <a:spcPts val="1920"/>
              </a:spcBef>
              <a:spcAft>
                <a:spcPts val="0"/>
              </a:spcAft>
              <a:buClr>
                <a:schemeClr val="dk1"/>
              </a:buClr>
              <a:buSzPts val="9600"/>
              <a:buChar char="–"/>
              <a:defRPr sz="9600"/>
            </a:lvl2pPr>
            <a:lvl3pPr marL="1371600" lvl="2" indent="-749300" algn="l">
              <a:spcBef>
                <a:spcPts val="1640"/>
              </a:spcBef>
              <a:spcAft>
                <a:spcPts val="0"/>
              </a:spcAft>
              <a:buClr>
                <a:schemeClr val="dk1"/>
              </a:buClr>
              <a:buSzPts val="8200"/>
              <a:buChar char="•"/>
              <a:defRPr sz="8200"/>
            </a:lvl3pPr>
            <a:lvl4pPr marL="1828800" lvl="3" indent="-666750" algn="l">
              <a:spcBef>
                <a:spcPts val="1380"/>
              </a:spcBef>
              <a:spcAft>
                <a:spcPts val="0"/>
              </a:spcAft>
              <a:buClr>
                <a:schemeClr val="dk1"/>
              </a:buClr>
              <a:buSzPts val="6900"/>
              <a:buChar char="–"/>
              <a:defRPr sz="6900"/>
            </a:lvl4pPr>
            <a:lvl5pPr marL="2286000" lvl="4" indent="-666750" algn="l">
              <a:spcBef>
                <a:spcPts val="1380"/>
              </a:spcBef>
              <a:spcAft>
                <a:spcPts val="0"/>
              </a:spcAft>
              <a:buClr>
                <a:schemeClr val="dk1"/>
              </a:buClr>
              <a:buSzPts val="6900"/>
              <a:buChar char="»"/>
              <a:defRPr sz="6900"/>
            </a:lvl5pPr>
            <a:lvl6pPr marL="2743200" lvl="5" indent="-666750" algn="l">
              <a:spcBef>
                <a:spcPts val="1380"/>
              </a:spcBef>
              <a:spcAft>
                <a:spcPts val="0"/>
              </a:spcAft>
              <a:buClr>
                <a:schemeClr val="dk1"/>
              </a:buClr>
              <a:buSzPts val="6900"/>
              <a:buChar char="•"/>
              <a:defRPr sz="6900"/>
            </a:lvl6pPr>
            <a:lvl7pPr marL="3200400" lvl="6" indent="-666750" algn="l">
              <a:spcBef>
                <a:spcPts val="1380"/>
              </a:spcBef>
              <a:spcAft>
                <a:spcPts val="0"/>
              </a:spcAft>
              <a:buClr>
                <a:schemeClr val="dk1"/>
              </a:buClr>
              <a:buSzPts val="6900"/>
              <a:buChar char="•"/>
              <a:defRPr sz="6900"/>
            </a:lvl7pPr>
            <a:lvl8pPr marL="3657600" lvl="7" indent="-666750" algn="l">
              <a:spcBef>
                <a:spcPts val="1380"/>
              </a:spcBef>
              <a:spcAft>
                <a:spcPts val="0"/>
              </a:spcAft>
              <a:buClr>
                <a:schemeClr val="dk1"/>
              </a:buClr>
              <a:buSzPts val="6900"/>
              <a:buChar char="•"/>
              <a:defRPr sz="6900"/>
            </a:lvl8pPr>
            <a:lvl9pPr marL="4114800" lvl="8" indent="-666750" algn="l">
              <a:spcBef>
                <a:spcPts val="1380"/>
              </a:spcBef>
              <a:spcAft>
                <a:spcPts val="0"/>
              </a:spcAft>
              <a:buClr>
                <a:schemeClr val="dk1"/>
              </a:buClr>
              <a:buSzPts val="6900"/>
              <a:buChar char="•"/>
              <a:defRPr sz="6900"/>
            </a:lvl9pPr>
          </a:lstStyle>
          <a:p>
            <a:endParaRPr/>
          </a:p>
        </p:txBody>
      </p:sp>
      <p:sp>
        <p:nvSpPr>
          <p:cNvPr id="57" name="Google Shape;57;p9"/>
          <p:cNvSpPr txBox="1">
            <a:spLocks noGrp="1"/>
          </p:cNvSpPr>
          <p:nvPr>
            <p:ph type="body" idx="2"/>
          </p:nvPr>
        </p:nvSpPr>
        <p:spPr>
          <a:xfrm>
            <a:off x="1645922" y="4592322"/>
            <a:ext cx="10829927" cy="15011401"/>
          </a:xfrm>
          <a:prstGeom prst="rect">
            <a:avLst/>
          </a:prstGeom>
          <a:noFill/>
          <a:ln>
            <a:noFill/>
          </a:ln>
        </p:spPr>
        <p:txBody>
          <a:bodyPr spcFirstLastPara="1" wrap="square" lIns="313450" tIns="156725" rIns="313450" bIns="156725" anchor="t" anchorCtr="0">
            <a:normAutofit/>
          </a:bodyPr>
          <a:lstStyle>
            <a:lvl1pPr marL="457200" lvl="0" indent="-228600" algn="l">
              <a:spcBef>
                <a:spcPts val="960"/>
              </a:spcBef>
              <a:spcAft>
                <a:spcPts val="0"/>
              </a:spcAft>
              <a:buClr>
                <a:schemeClr val="dk1"/>
              </a:buClr>
              <a:buSzPts val="4800"/>
              <a:buNone/>
              <a:defRPr sz="4800"/>
            </a:lvl1pPr>
            <a:lvl2pPr marL="914400" lvl="1" indent="-228600" algn="l">
              <a:spcBef>
                <a:spcPts val="820"/>
              </a:spcBef>
              <a:spcAft>
                <a:spcPts val="0"/>
              </a:spcAft>
              <a:buClr>
                <a:schemeClr val="dk1"/>
              </a:buClr>
              <a:buSzPts val="4100"/>
              <a:buNone/>
              <a:defRPr sz="4100"/>
            </a:lvl2pPr>
            <a:lvl3pPr marL="1371600" lvl="2" indent="-228600" algn="l">
              <a:spcBef>
                <a:spcPts val="680"/>
              </a:spcBef>
              <a:spcAft>
                <a:spcPts val="0"/>
              </a:spcAft>
              <a:buClr>
                <a:schemeClr val="dk1"/>
              </a:buClr>
              <a:buSzPts val="3400"/>
              <a:buNone/>
              <a:defRPr sz="3400"/>
            </a:lvl3pPr>
            <a:lvl4pPr marL="1828800" lvl="3" indent="-228600" algn="l">
              <a:spcBef>
                <a:spcPts val="620"/>
              </a:spcBef>
              <a:spcAft>
                <a:spcPts val="0"/>
              </a:spcAft>
              <a:buClr>
                <a:schemeClr val="dk1"/>
              </a:buClr>
              <a:buSzPts val="3100"/>
              <a:buNone/>
              <a:defRPr sz="3100"/>
            </a:lvl4pPr>
            <a:lvl5pPr marL="2286000" lvl="4" indent="-228600" algn="l">
              <a:spcBef>
                <a:spcPts val="620"/>
              </a:spcBef>
              <a:spcAft>
                <a:spcPts val="0"/>
              </a:spcAft>
              <a:buClr>
                <a:schemeClr val="dk1"/>
              </a:buClr>
              <a:buSzPts val="3100"/>
              <a:buNone/>
              <a:defRPr sz="3100"/>
            </a:lvl5pPr>
            <a:lvl6pPr marL="2743200" lvl="5" indent="-228600" algn="l">
              <a:spcBef>
                <a:spcPts val="620"/>
              </a:spcBef>
              <a:spcAft>
                <a:spcPts val="0"/>
              </a:spcAft>
              <a:buClr>
                <a:schemeClr val="dk1"/>
              </a:buClr>
              <a:buSzPts val="3100"/>
              <a:buNone/>
              <a:defRPr sz="3100"/>
            </a:lvl6pPr>
            <a:lvl7pPr marL="3200400" lvl="6" indent="-228600" algn="l">
              <a:spcBef>
                <a:spcPts val="620"/>
              </a:spcBef>
              <a:spcAft>
                <a:spcPts val="0"/>
              </a:spcAft>
              <a:buClr>
                <a:schemeClr val="dk1"/>
              </a:buClr>
              <a:buSzPts val="3100"/>
              <a:buNone/>
              <a:defRPr sz="3100"/>
            </a:lvl7pPr>
            <a:lvl8pPr marL="3657600" lvl="7" indent="-228600" algn="l">
              <a:spcBef>
                <a:spcPts val="620"/>
              </a:spcBef>
              <a:spcAft>
                <a:spcPts val="0"/>
              </a:spcAft>
              <a:buClr>
                <a:schemeClr val="dk1"/>
              </a:buClr>
              <a:buSzPts val="3100"/>
              <a:buNone/>
              <a:defRPr sz="3100"/>
            </a:lvl8pPr>
            <a:lvl9pPr marL="4114800" lvl="8" indent="-228600" algn="l">
              <a:spcBef>
                <a:spcPts val="620"/>
              </a:spcBef>
              <a:spcAft>
                <a:spcPts val="0"/>
              </a:spcAft>
              <a:buClr>
                <a:schemeClr val="dk1"/>
              </a:buClr>
              <a:buSzPts val="3100"/>
              <a:buNone/>
              <a:defRPr sz="3100"/>
            </a:lvl9pPr>
          </a:lstStyle>
          <a:p>
            <a:endParaRPr/>
          </a:p>
        </p:txBody>
      </p:sp>
      <p:sp>
        <p:nvSpPr>
          <p:cNvPr id="58" name="Google Shape;58;p9"/>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452237" y="15361920"/>
            <a:ext cx="19751040" cy="1813561"/>
          </a:xfrm>
          <a:prstGeom prst="rect">
            <a:avLst/>
          </a:prstGeom>
          <a:noFill/>
          <a:ln>
            <a:noFill/>
          </a:ln>
        </p:spPr>
        <p:txBody>
          <a:bodyPr spcFirstLastPara="1" wrap="square" lIns="313450" tIns="156725" rIns="313450" bIns="156725" anchor="b" anchorCtr="0">
            <a:normAutofit/>
          </a:bodyPr>
          <a:lstStyle>
            <a:lvl1pPr lvl="0" algn="l">
              <a:spcBef>
                <a:spcPts val="0"/>
              </a:spcBef>
              <a:spcAft>
                <a:spcPts val="0"/>
              </a:spcAft>
              <a:buClr>
                <a:schemeClr val="dk1"/>
              </a:buClr>
              <a:buSzPts val="6900"/>
              <a:buFont typeface="Calibri"/>
              <a:buNone/>
              <a:defRPr sz="69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6452237" y="1960880"/>
            <a:ext cx="19751040" cy="13167360"/>
          </a:xfrm>
          <a:prstGeom prst="rect">
            <a:avLst/>
          </a:prstGeom>
          <a:noFill/>
          <a:ln>
            <a:noFill/>
          </a:ln>
        </p:spPr>
      </p:sp>
      <p:sp>
        <p:nvSpPr>
          <p:cNvPr id="64" name="Google Shape;64;p10"/>
          <p:cNvSpPr txBox="1">
            <a:spLocks noGrp="1"/>
          </p:cNvSpPr>
          <p:nvPr>
            <p:ph type="body" idx="1"/>
          </p:nvPr>
        </p:nvSpPr>
        <p:spPr>
          <a:xfrm>
            <a:off x="6452237" y="17175481"/>
            <a:ext cx="19751040" cy="2575559"/>
          </a:xfrm>
          <a:prstGeom prst="rect">
            <a:avLst/>
          </a:prstGeom>
          <a:noFill/>
          <a:ln>
            <a:noFill/>
          </a:ln>
        </p:spPr>
        <p:txBody>
          <a:bodyPr spcFirstLastPara="1" wrap="square" lIns="313450" tIns="156725" rIns="313450" bIns="156725" anchor="t" anchorCtr="0">
            <a:normAutofit/>
          </a:bodyPr>
          <a:lstStyle>
            <a:lvl1pPr marL="457200" lvl="0" indent="-228600" algn="l">
              <a:spcBef>
                <a:spcPts val="960"/>
              </a:spcBef>
              <a:spcAft>
                <a:spcPts val="0"/>
              </a:spcAft>
              <a:buClr>
                <a:schemeClr val="dk1"/>
              </a:buClr>
              <a:buSzPts val="4800"/>
              <a:buNone/>
              <a:defRPr sz="4800"/>
            </a:lvl1pPr>
            <a:lvl2pPr marL="914400" lvl="1" indent="-228600" algn="l">
              <a:spcBef>
                <a:spcPts val="820"/>
              </a:spcBef>
              <a:spcAft>
                <a:spcPts val="0"/>
              </a:spcAft>
              <a:buClr>
                <a:schemeClr val="dk1"/>
              </a:buClr>
              <a:buSzPts val="4100"/>
              <a:buNone/>
              <a:defRPr sz="4100"/>
            </a:lvl2pPr>
            <a:lvl3pPr marL="1371600" lvl="2" indent="-228600" algn="l">
              <a:spcBef>
                <a:spcPts val="680"/>
              </a:spcBef>
              <a:spcAft>
                <a:spcPts val="0"/>
              </a:spcAft>
              <a:buClr>
                <a:schemeClr val="dk1"/>
              </a:buClr>
              <a:buSzPts val="3400"/>
              <a:buNone/>
              <a:defRPr sz="3400"/>
            </a:lvl3pPr>
            <a:lvl4pPr marL="1828800" lvl="3" indent="-228600" algn="l">
              <a:spcBef>
                <a:spcPts val="620"/>
              </a:spcBef>
              <a:spcAft>
                <a:spcPts val="0"/>
              </a:spcAft>
              <a:buClr>
                <a:schemeClr val="dk1"/>
              </a:buClr>
              <a:buSzPts val="3100"/>
              <a:buNone/>
              <a:defRPr sz="3100"/>
            </a:lvl4pPr>
            <a:lvl5pPr marL="2286000" lvl="4" indent="-228600" algn="l">
              <a:spcBef>
                <a:spcPts val="620"/>
              </a:spcBef>
              <a:spcAft>
                <a:spcPts val="0"/>
              </a:spcAft>
              <a:buClr>
                <a:schemeClr val="dk1"/>
              </a:buClr>
              <a:buSzPts val="3100"/>
              <a:buNone/>
              <a:defRPr sz="3100"/>
            </a:lvl5pPr>
            <a:lvl6pPr marL="2743200" lvl="5" indent="-228600" algn="l">
              <a:spcBef>
                <a:spcPts val="620"/>
              </a:spcBef>
              <a:spcAft>
                <a:spcPts val="0"/>
              </a:spcAft>
              <a:buClr>
                <a:schemeClr val="dk1"/>
              </a:buClr>
              <a:buSzPts val="3100"/>
              <a:buNone/>
              <a:defRPr sz="3100"/>
            </a:lvl6pPr>
            <a:lvl7pPr marL="3200400" lvl="6" indent="-228600" algn="l">
              <a:spcBef>
                <a:spcPts val="620"/>
              </a:spcBef>
              <a:spcAft>
                <a:spcPts val="0"/>
              </a:spcAft>
              <a:buClr>
                <a:schemeClr val="dk1"/>
              </a:buClr>
              <a:buSzPts val="3100"/>
              <a:buNone/>
              <a:defRPr sz="3100"/>
            </a:lvl7pPr>
            <a:lvl8pPr marL="3657600" lvl="7" indent="-228600" algn="l">
              <a:spcBef>
                <a:spcPts val="620"/>
              </a:spcBef>
              <a:spcAft>
                <a:spcPts val="0"/>
              </a:spcAft>
              <a:buClr>
                <a:schemeClr val="dk1"/>
              </a:buClr>
              <a:buSzPts val="3100"/>
              <a:buNone/>
              <a:defRPr sz="3100"/>
            </a:lvl8pPr>
            <a:lvl9pPr marL="4114800" lvl="8" indent="-228600" algn="l">
              <a:spcBef>
                <a:spcPts val="620"/>
              </a:spcBef>
              <a:spcAft>
                <a:spcPts val="0"/>
              </a:spcAft>
              <a:buClr>
                <a:schemeClr val="dk1"/>
              </a:buClr>
              <a:buSzPts val="3100"/>
              <a:buNone/>
              <a:defRPr sz="3100"/>
            </a:lvl9pPr>
          </a:lstStyle>
          <a:p>
            <a:endParaRPr/>
          </a:p>
        </p:txBody>
      </p:sp>
      <p:sp>
        <p:nvSpPr>
          <p:cNvPr id="65" name="Google Shape;65;p10"/>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marR="0" lvl="0" algn="ctr" rtl="0">
              <a:spcBef>
                <a:spcPts val="0"/>
              </a:spcBef>
              <a:spcAft>
                <a:spcPts val="0"/>
              </a:spcAft>
              <a:buClr>
                <a:schemeClr val="dk1"/>
              </a:buClr>
              <a:buSzPts val="15100"/>
              <a:buFont typeface="Calibri"/>
              <a:buNone/>
              <a:defRPr sz="151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645920" y="5120642"/>
            <a:ext cx="29626560" cy="14483081"/>
          </a:xfrm>
          <a:prstGeom prst="rect">
            <a:avLst/>
          </a:prstGeom>
          <a:noFill/>
          <a:ln>
            <a:noFill/>
          </a:ln>
        </p:spPr>
        <p:txBody>
          <a:bodyPr spcFirstLastPara="1" wrap="square" lIns="313450" tIns="156725" rIns="313450" bIns="156725" anchor="t" anchorCtr="0">
            <a:normAutofit/>
          </a:bodyPr>
          <a:lstStyle>
            <a:lvl1pPr marL="457200" marR="0" lvl="0" indent="-927100" algn="l" rtl="0">
              <a:spcBef>
                <a:spcPts val="2200"/>
              </a:spcBef>
              <a:spcAft>
                <a:spcPts val="0"/>
              </a:spcAft>
              <a:buClr>
                <a:schemeClr val="dk1"/>
              </a:buClr>
              <a:buSzPts val="11000"/>
              <a:buFont typeface="Arial"/>
              <a:buChar char="•"/>
              <a:defRPr sz="11000" b="0" i="0" u="none" strike="noStrike" cap="none">
                <a:solidFill>
                  <a:schemeClr val="dk1"/>
                </a:solidFill>
                <a:latin typeface="Calibri"/>
                <a:ea typeface="Calibri"/>
                <a:cs typeface="Calibri"/>
                <a:sym typeface="Calibri"/>
              </a:defRPr>
            </a:lvl1pPr>
            <a:lvl2pPr marL="914400" marR="0" lvl="1"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2pPr>
            <a:lvl3pPr marL="1371600" marR="0" lvl="2" indent="-749300" algn="l" rtl="0">
              <a:spcBef>
                <a:spcPts val="1640"/>
              </a:spcBef>
              <a:spcAft>
                <a:spcPts val="0"/>
              </a:spcAft>
              <a:buClr>
                <a:schemeClr val="dk1"/>
              </a:buClr>
              <a:buSzPts val="8200"/>
              <a:buFont typeface="Arial"/>
              <a:buChar char="•"/>
              <a:defRPr sz="8200" b="0" i="0" u="none" strike="noStrike" cap="none">
                <a:solidFill>
                  <a:schemeClr val="dk1"/>
                </a:solidFill>
                <a:latin typeface="Calibri"/>
                <a:ea typeface="Calibri"/>
                <a:cs typeface="Calibri"/>
                <a:sym typeface="Calibri"/>
              </a:defRPr>
            </a:lvl3pPr>
            <a:lvl4pPr marL="1828800" marR="0" lvl="3"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4pPr>
            <a:lvl5pPr marL="2286000" marR="0" lvl="4"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5pPr>
            <a:lvl6pPr marL="2743200" marR="0" lvl="5"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6pPr>
            <a:lvl7pPr marL="3200400" marR="0" lvl="6"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7pPr>
            <a:lvl8pPr marL="3657600" marR="0" lvl="7"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8pPr>
            <a:lvl9pPr marL="4114800" marR="0" lvl="8"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marR="0" lvl="0" algn="l" rtl="0">
              <a:spcBef>
                <a:spcPts val="0"/>
              </a:spcBef>
              <a:spcAft>
                <a:spcPts val="0"/>
              </a:spcAft>
              <a:buSzPts val="1400"/>
              <a:buNone/>
              <a:defRPr sz="41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marR="0" lvl="0" algn="ctr" rtl="0">
              <a:spcBef>
                <a:spcPts val="0"/>
              </a:spcBef>
              <a:spcAft>
                <a:spcPts val="0"/>
              </a:spcAft>
              <a:buSzPts val="1400"/>
              <a:buNone/>
              <a:defRPr sz="41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marR="0" lvl="0" indent="0" algn="r" rtl="0">
              <a:spcBef>
                <a:spcPts val="0"/>
              </a:spcBef>
              <a:buNone/>
              <a:defRPr sz="4100" b="0" i="0" u="none" strike="noStrike" cap="none">
                <a:solidFill>
                  <a:srgbClr val="888888"/>
                </a:solidFill>
                <a:latin typeface="Calibri"/>
                <a:ea typeface="Calibri"/>
                <a:cs typeface="Calibri"/>
                <a:sym typeface="Calibri"/>
              </a:defRPr>
            </a:lvl1pPr>
            <a:lvl2pPr marL="0" marR="0" lvl="1" indent="0" algn="r" rtl="0">
              <a:spcBef>
                <a:spcPts val="0"/>
              </a:spcBef>
              <a:buNone/>
              <a:defRPr sz="4100" b="0" i="0" u="none" strike="noStrike" cap="none">
                <a:solidFill>
                  <a:srgbClr val="888888"/>
                </a:solidFill>
                <a:latin typeface="Calibri"/>
                <a:ea typeface="Calibri"/>
                <a:cs typeface="Calibri"/>
                <a:sym typeface="Calibri"/>
              </a:defRPr>
            </a:lvl2pPr>
            <a:lvl3pPr marL="0" marR="0" lvl="2" indent="0" algn="r" rtl="0">
              <a:spcBef>
                <a:spcPts val="0"/>
              </a:spcBef>
              <a:buNone/>
              <a:defRPr sz="4100" b="0" i="0" u="none" strike="noStrike" cap="none">
                <a:solidFill>
                  <a:srgbClr val="888888"/>
                </a:solidFill>
                <a:latin typeface="Calibri"/>
                <a:ea typeface="Calibri"/>
                <a:cs typeface="Calibri"/>
                <a:sym typeface="Calibri"/>
              </a:defRPr>
            </a:lvl3pPr>
            <a:lvl4pPr marL="0" marR="0" lvl="3" indent="0" algn="r" rtl="0">
              <a:spcBef>
                <a:spcPts val="0"/>
              </a:spcBef>
              <a:buNone/>
              <a:defRPr sz="4100" b="0" i="0" u="none" strike="noStrike" cap="none">
                <a:solidFill>
                  <a:srgbClr val="888888"/>
                </a:solidFill>
                <a:latin typeface="Calibri"/>
                <a:ea typeface="Calibri"/>
                <a:cs typeface="Calibri"/>
                <a:sym typeface="Calibri"/>
              </a:defRPr>
            </a:lvl4pPr>
            <a:lvl5pPr marL="0" marR="0" lvl="4" indent="0" algn="r" rtl="0">
              <a:spcBef>
                <a:spcPts val="0"/>
              </a:spcBef>
              <a:buNone/>
              <a:defRPr sz="4100" b="0" i="0" u="none" strike="noStrike" cap="none">
                <a:solidFill>
                  <a:srgbClr val="888888"/>
                </a:solidFill>
                <a:latin typeface="Calibri"/>
                <a:ea typeface="Calibri"/>
                <a:cs typeface="Calibri"/>
                <a:sym typeface="Calibri"/>
              </a:defRPr>
            </a:lvl5pPr>
            <a:lvl6pPr marL="0" marR="0" lvl="5" indent="0" algn="r" rtl="0">
              <a:spcBef>
                <a:spcPts val="0"/>
              </a:spcBef>
              <a:buNone/>
              <a:defRPr sz="4100" b="0" i="0" u="none" strike="noStrike" cap="none">
                <a:solidFill>
                  <a:srgbClr val="888888"/>
                </a:solidFill>
                <a:latin typeface="Calibri"/>
                <a:ea typeface="Calibri"/>
                <a:cs typeface="Calibri"/>
                <a:sym typeface="Calibri"/>
              </a:defRPr>
            </a:lvl6pPr>
            <a:lvl7pPr marL="0" marR="0" lvl="6" indent="0" algn="r" rtl="0">
              <a:spcBef>
                <a:spcPts val="0"/>
              </a:spcBef>
              <a:buNone/>
              <a:defRPr sz="4100" b="0" i="0" u="none" strike="noStrike" cap="none">
                <a:solidFill>
                  <a:srgbClr val="888888"/>
                </a:solidFill>
                <a:latin typeface="Calibri"/>
                <a:ea typeface="Calibri"/>
                <a:cs typeface="Calibri"/>
                <a:sym typeface="Calibri"/>
              </a:defRPr>
            </a:lvl7pPr>
            <a:lvl8pPr marL="0" marR="0" lvl="7" indent="0" algn="r" rtl="0">
              <a:spcBef>
                <a:spcPts val="0"/>
              </a:spcBef>
              <a:buNone/>
              <a:defRPr sz="4100" b="0" i="0" u="none" strike="noStrike" cap="none">
                <a:solidFill>
                  <a:srgbClr val="888888"/>
                </a:solidFill>
                <a:latin typeface="Calibri"/>
                <a:ea typeface="Calibri"/>
                <a:cs typeface="Calibri"/>
                <a:sym typeface="Calibri"/>
              </a:defRPr>
            </a:lvl8pPr>
            <a:lvl9pPr marL="0" marR="0" lvl="8" indent="0" algn="r" rtl="0">
              <a:spcBef>
                <a:spcPts val="0"/>
              </a:spcBef>
              <a:buNone/>
              <a:defRPr sz="41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10" Type="http://schemas.openxmlformats.org/officeDocument/2006/relationships/image" Target="../media/image8.png"/><Relationship Id="rId4" Type="http://schemas.openxmlformats.org/officeDocument/2006/relationships/image" Target="../media/image2.jp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BD4EB"/>
            </a:gs>
            <a:gs pos="100000">
              <a:srgbClr val="9080BB"/>
            </a:gs>
          </a:gsLst>
          <a:path path="circle">
            <a:fillToRect l="50000" t="50000" r="50000" b="50000"/>
          </a:path>
          <a:tileRect/>
        </a:gradFill>
        <a:effectLst/>
      </p:bgPr>
    </p:bg>
    <p:spTree>
      <p:nvGrpSpPr>
        <p:cNvPr id="1" name="Shape 83"/>
        <p:cNvGrpSpPr/>
        <p:nvPr/>
      </p:nvGrpSpPr>
      <p:grpSpPr>
        <a:xfrm>
          <a:off x="0" y="0"/>
          <a:ext cx="0" cy="0"/>
          <a:chOff x="0" y="0"/>
          <a:chExt cx="0" cy="0"/>
        </a:xfrm>
      </p:grpSpPr>
      <p:sp>
        <p:nvSpPr>
          <p:cNvPr id="84" name="Google Shape;84;p13"/>
          <p:cNvSpPr/>
          <p:nvPr/>
        </p:nvSpPr>
        <p:spPr>
          <a:xfrm>
            <a:off x="570525" y="128850"/>
            <a:ext cx="31589100" cy="3735600"/>
          </a:xfrm>
          <a:prstGeom prst="roundRect">
            <a:avLst>
              <a:gd name="adj" fmla="val 16667"/>
            </a:avLst>
          </a:prstGeom>
          <a:gradFill>
            <a:gsLst>
              <a:gs pos="0">
                <a:srgbClr val="4D29AA"/>
              </a:gs>
              <a:gs pos="100000">
                <a:srgbClr val="1E123D"/>
              </a:gs>
            </a:gsLst>
            <a:path path="circle">
              <a:fillToRect l="50000" t="50000" r="50000" b="50000"/>
            </a:path>
            <a:tileRect/>
          </a:gradFill>
          <a:ln w="8800" cap="flat" cmpd="sng">
            <a:solidFill>
              <a:schemeClr val="dk2"/>
            </a:solidFill>
            <a:prstDash val="solid"/>
            <a:round/>
            <a:headEnd type="none" w="sm" len="sm"/>
            <a:tailEnd type="none" w="sm" len="sm"/>
          </a:ln>
        </p:spPr>
        <p:txBody>
          <a:bodyPr spcFirstLastPara="1" wrap="square" lIns="84400" tIns="84400" rIns="84400" bIns="84400" anchor="ctr" anchorCtr="0">
            <a:noAutofit/>
          </a:bodyPr>
          <a:lstStyle/>
          <a:p>
            <a:pPr marL="0" lvl="0" indent="0" algn="ctr" rtl="0">
              <a:spcBef>
                <a:spcPts val="0"/>
              </a:spcBef>
              <a:spcAft>
                <a:spcPts val="0"/>
              </a:spcAft>
              <a:buNone/>
            </a:pPr>
            <a:endParaRPr sz="1293">
              <a:latin typeface="Calibri"/>
              <a:ea typeface="Calibri"/>
              <a:cs typeface="Calibri"/>
              <a:sym typeface="Calibri"/>
            </a:endParaRPr>
          </a:p>
        </p:txBody>
      </p:sp>
      <p:sp>
        <p:nvSpPr>
          <p:cNvPr id="85" name="Google Shape;85;p13"/>
          <p:cNvSpPr txBox="1"/>
          <p:nvPr/>
        </p:nvSpPr>
        <p:spPr>
          <a:xfrm>
            <a:off x="415200" y="322928"/>
            <a:ext cx="32088000" cy="3582543"/>
          </a:xfrm>
          <a:prstGeom prst="rect">
            <a:avLst/>
          </a:prstGeom>
          <a:noFill/>
          <a:ln>
            <a:noFill/>
          </a:ln>
        </p:spPr>
        <p:txBody>
          <a:bodyPr spcFirstLastPara="1" wrap="square" lIns="84400" tIns="84400" rIns="84400" bIns="84400" anchor="t" anchorCtr="0">
            <a:noAutofit/>
          </a:bodyPr>
          <a:lstStyle/>
          <a:p>
            <a:pPr marL="0" lvl="0" indent="0" algn="ctr" rtl="0">
              <a:spcBef>
                <a:spcPts val="0"/>
              </a:spcBef>
              <a:spcAft>
                <a:spcPts val="0"/>
              </a:spcAft>
              <a:buNone/>
            </a:pPr>
            <a:r>
              <a:rPr lang="en-US" sz="6400" b="1" dirty="0">
                <a:solidFill>
                  <a:schemeClr val="lt1"/>
                </a:solidFill>
                <a:latin typeface="Calibri" panose="020F0502020204030204" pitchFamily="34" charset="0"/>
                <a:ea typeface="Times New Roman"/>
                <a:cs typeface="Calibri" panose="020F0502020204030204" pitchFamily="34" charset="0"/>
                <a:sym typeface="Times New Roman"/>
              </a:rPr>
              <a:t>The Identification of Various Species of Ants in the WBSHS Courtyard using DNA Barcoding </a:t>
            </a:r>
            <a:endParaRPr sz="6400" b="1" dirty="0">
              <a:solidFill>
                <a:schemeClr val="lt1"/>
              </a:solidFill>
              <a:latin typeface="Calibri" panose="020F0502020204030204" pitchFamily="34" charset="0"/>
              <a:ea typeface="Times New Roman"/>
              <a:cs typeface="Calibri" panose="020F0502020204030204" pitchFamily="34" charset="0"/>
              <a:sym typeface="Times New Roman"/>
            </a:endParaRPr>
          </a:p>
          <a:p>
            <a:pPr marL="0" lvl="0" indent="0" algn="ctr" rtl="0">
              <a:spcBef>
                <a:spcPts val="0"/>
              </a:spcBef>
              <a:spcAft>
                <a:spcPts val="0"/>
              </a:spcAft>
              <a:buNone/>
            </a:pPr>
            <a:r>
              <a:rPr lang="en-US" sz="5000" dirty="0">
                <a:solidFill>
                  <a:schemeClr val="lt1"/>
                </a:solidFill>
                <a:latin typeface="Calibri" panose="020F0502020204030204" pitchFamily="34" charset="0"/>
                <a:ea typeface="Times New Roman"/>
                <a:cs typeface="Calibri" panose="020F0502020204030204" pitchFamily="34" charset="0"/>
                <a:sym typeface="Times New Roman"/>
              </a:rPr>
              <a:t>Authors: Sienna Cruz, Samantha Dean, Ava Dockery, </a:t>
            </a:r>
            <a:r>
              <a:rPr lang="en-US" sz="5000" dirty="0" err="1">
                <a:solidFill>
                  <a:schemeClr val="lt1"/>
                </a:solidFill>
                <a:latin typeface="Calibri" panose="020F0502020204030204" pitchFamily="34" charset="0"/>
                <a:ea typeface="Times New Roman"/>
                <a:cs typeface="Calibri" panose="020F0502020204030204" pitchFamily="34" charset="0"/>
                <a:sym typeface="Times New Roman"/>
              </a:rPr>
              <a:t>Lucciana</a:t>
            </a:r>
            <a:r>
              <a:rPr lang="en-US" sz="5000" dirty="0">
                <a:solidFill>
                  <a:schemeClr val="lt1"/>
                </a:solidFill>
                <a:latin typeface="Calibri" panose="020F0502020204030204" pitchFamily="34" charset="0"/>
                <a:ea typeface="Times New Roman"/>
                <a:cs typeface="Calibri" panose="020F0502020204030204" pitchFamily="34" charset="0"/>
                <a:sym typeface="Times New Roman"/>
              </a:rPr>
              <a:t> </a:t>
            </a:r>
            <a:r>
              <a:rPr lang="en-US" sz="5000" dirty="0" err="1">
                <a:solidFill>
                  <a:schemeClr val="lt1"/>
                </a:solidFill>
                <a:latin typeface="Calibri" panose="020F0502020204030204" pitchFamily="34" charset="0"/>
                <a:ea typeface="Times New Roman"/>
                <a:cs typeface="Calibri" panose="020F0502020204030204" pitchFamily="34" charset="0"/>
                <a:sym typeface="Times New Roman"/>
              </a:rPr>
              <a:t>Funes</a:t>
            </a:r>
            <a:endParaRPr sz="5000" dirty="0">
              <a:solidFill>
                <a:schemeClr val="lt1"/>
              </a:solidFill>
              <a:latin typeface="Calibri" panose="020F0502020204030204" pitchFamily="34" charset="0"/>
              <a:ea typeface="Times New Roman"/>
              <a:cs typeface="Calibri" panose="020F0502020204030204" pitchFamily="34" charset="0"/>
              <a:sym typeface="Times New Roman"/>
            </a:endParaRPr>
          </a:p>
          <a:p>
            <a:pPr marL="0" lvl="0" indent="0" algn="ctr" rtl="0">
              <a:spcBef>
                <a:spcPts val="0"/>
              </a:spcBef>
              <a:spcAft>
                <a:spcPts val="0"/>
              </a:spcAft>
              <a:buNone/>
            </a:pPr>
            <a:r>
              <a:rPr lang="en-US" sz="5000" dirty="0">
                <a:solidFill>
                  <a:schemeClr val="lt1"/>
                </a:solidFill>
                <a:latin typeface="Calibri" panose="020F0502020204030204" pitchFamily="34" charset="0"/>
                <a:ea typeface="Times New Roman"/>
                <a:cs typeface="Calibri" panose="020F0502020204030204" pitchFamily="34" charset="0"/>
                <a:sym typeface="Times New Roman"/>
              </a:rPr>
              <a:t>Mentor: Andrea. Durbin </a:t>
            </a:r>
            <a:endParaRPr sz="5000" dirty="0">
              <a:solidFill>
                <a:schemeClr val="lt1"/>
              </a:solidFill>
              <a:latin typeface="Calibri" panose="020F0502020204030204" pitchFamily="34" charset="0"/>
              <a:ea typeface="Times New Roman"/>
              <a:cs typeface="Calibri" panose="020F0502020204030204" pitchFamily="34" charset="0"/>
              <a:sym typeface="Times New Roman"/>
            </a:endParaRPr>
          </a:p>
          <a:p>
            <a:pPr marL="0" lvl="0" indent="0" algn="ctr" rtl="0">
              <a:spcBef>
                <a:spcPts val="0"/>
              </a:spcBef>
              <a:spcAft>
                <a:spcPts val="0"/>
              </a:spcAft>
              <a:buClr>
                <a:schemeClr val="dk1"/>
              </a:buClr>
              <a:buSzPts val="1100"/>
              <a:buFont typeface="Arial"/>
              <a:buNone/>
            </a:pPr>
            <a:r>
              <a:rPr lang="en-US" sz="5000" dirty="0">
                <a:solidFill>
                  <a:schemeClr val="lt1"/>
                </a:solidFill>
                <a:latin typeface="Calibri" panose="020F0502020204030204" pitchFamily="34" charset="0"/>
                <a:ea typeface="Times New Roman"/>
                <a:cs typeface="Calibri" panose="020F0502020204030204" pitchFamily="34" charset="0"/>
                <a:sym typeface="Times New Roman"/>
              </a:rPr>
              <a:t>West Babylon Senior High School</a:t>
            </a:r>
            <a:endParaRPr sz="5000" dirty="0">
              <a:solidFill>
                <a:schemeClr val="lt1"/>
              </a:solidFill>
              <a:latin typeface="Calibri" panose="020F0502020204030204" pitchFamily="34" charset="0"/>
              <a:ea typeface="Times New Roman"/>
              <a:cs typeface="Calibri" panose="020F0502020204030204" pitchFamily="34" charset="0"/>
              <a:sym typeface="Times New Roman"/>
            </a:endParaRPr>
          </a:p>
          <a:p>
            <a:pPr marL="0" lvl="0" indent="0" algn="l" rtl="0">
              <a:spcBef>
                <a:spcPts val="0"/>
              </a:spcBef>
              <a:spcAft>
                <a:spcPts val="0"/>
              </a:spcAft>
              <a:buNone/>
            </a:pPr>
            <a:endParaRPr sz="6000" dirty="0">
              <a:solidFill>
                <a:schemeClr val="dk1"/>
              </a:solidFill>
              <a:latin typeface="Calibri" panose="020F0502020204030204" pitchFamily="34" charset="0"/>
              <a:ea typeface="Calibri"/>
              <a:cs typeface="Calibri" panose="020F0502020204030204" pitchFamily="34" charset="0"/>
              <a:sym typeface="Calibri"/>
            </a:endParaRPr>
          </a:p>
        </p:txBody>
      </p:sp>
      <p:pic>
        <p:nvPicPr>
          <p:cNvPr id="86" name="Google Shape;86;p13"/>
          <p:cNvPicPr preferRelativeResize="0"/>
          <p:nvPr/>
        </p:nvPicPr>
        <p:blipFill rotWithShape="1">
          <a:blip r:embed="rId3">
            <a:alphaModFix/>
          </a:blip>
          <a:srcRect/>
          <a:stretch/>
        </p:blipFill>
        <p:spPr>
          <a:xfrm>
            <a:off x="13984075" y="20312194"/>
            <a:ext cx="3620246" cy="1462499"/>
          </a:xfrm>
          <a:prstGeom prst="rect">
            <a:avLst/>
          </a:prstGeom>
          <a:noFill/>
          <a:ln>
            <a:noFill/>
          </a:ln>
        </p:spPr>
      </p:pic>
      <p:pic>
        <p:nvPicPr>
          <p:cNvPr id="87" name="Google Shape;87;p13"/>
          <p:cNvPicPr preferRelativeResize="0"/>
          <p:nvPr/>
        </p:nvPicPr>
        <p:blipFill rotWithShape="1">
          <a:blip r:embed="rId4">
            <a:alphaModFix/>
          </a:blip>
          <a:srcRect/>
          <a:stretch/>
        </p:blipFill>
        <p:spPr>
          <a:xfrm>
            <a:off x="1139719" y="2320002"/>
            <a:ext cx="6368169" cy="1122961"/>
          </a:xfrm>
          <a:prstGeom prst="rect">
            <a:avLst/>
          </a:prstGeom>
          <a:noFill/>
          <a:ln>
            <a:noFill/>
          </a:ln>
        </p:spPr>
      </p:pic>
      <p:pic>
        <p:nvPicPr>
          <p:cNvPr id="88" name="Google Shape;88;p13" descr="http://www.seplessons.org/files/SEPA_Signage.jpg"/>
          <p:cNvPicPr preferRelativeResize="0"/>
          <p:nvPr/>
        </p:nvPicPr>
        <p:blipFill rotWithShape="1">
          <a:blip r:embed="rId5">
            <a:alphaModFix/>
          </a:blip>
          <a:srcRect/>
          <a:stretch/>
        </p:blipFill>
        <p:spPr>
          <a:xfrm>
            <a:off x="24467522" y="2320004"/>
            <a:ext cx="4627383" cy="1122960"/>
          </a:xfrm>
          <a:prstGeom prst="rect">
            <a:avLst/>
          </a:prstGeom>
          <a:noFill/>
          <a:ln>
            <a:noFill/>
          </a:ln>
        </p:spPr>
      </p:pic>
      <p:pic>
        <p:nvPicPr>
          <p:cNvPr id="89" name="Google Shape;89;p13" descr="nih-logo.gif"/>
          <p:cNvPicPr preferRelativeResize="0"/>
          <p:nvPr/>
        </p:nvPicPr>
        <p:blipFill rotWithShape="1">
          <a:blip r:embed="rId6">
            <a:alphaModFix/>
          </a:blip>
          <a:srcRect/>
          <a:stretch/>
        </p:blipFill>
        <p:spPr>
          <a:xfrm>
            <a:off x="29424161" y="1607270"/>
            <a:ext cx="1870626" cy="1870626"/>
          </a:xfrm>
          <a:prstGeom prst="rect">
            <a:avLst/>
          </a:prstGeom>
          <a:noFill/>
          <a:ln>
            <a:noFill/>
          </a:ln>
        </p:spPr>
      </p:pic>
      <p:sp>
        <p:nvSpPr>
          <p:cNvPr id="90" name="Google Shape;90;p13"/>
          <p:cNvSpPr/>
          <p:nvPr/>
        </p:nvSpPr>
        <p:spPr>
          <a:xfrm>
            <a:off x="290538" y="5198970"/>
            <a:ext cx="11906700" cy="90801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91" name="Google Shape;91;p13"/>
          <p:cNvSpPr txBox="1"/>
          <p:nvPr/>
        </p:nvSpPr>
        <p:spPr>
          <a:xfrm>
            <a:off x="202963" y="5213668"/>
            <a:ext cx="11906700" cy="9080100"/>
          </a:xfrm>
          <a:prstGeom prst="rect">
            <a:avLst/>
          </a:prstGeom>
          <a:noFill/>
          <a:ln w="19050" cap="flat" cmpd="sng">
            <a:solidFill>
              <a:srgbClr val="000000"/>
            </a:solidFill>
            <a:prstDash val="dash"/>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US" sz="3700" b="1" dirty="0">
                <a:solidFill>
                  <a:schemeClr val="dk1"/>
                </a:solidFill>
                <a:latin typeface="Calibri" panose="020F0502020204030204" pitchFamily="34" charset="0"/>
                <a:ea typeface="Times New Roman"/>
                <a:cs typeface="Calibri" panose="020F0502020204030204" pitchFamily="34" charset="0"/>
                <a:sym typeface="Times New Roman"/>
              </a:rPr>
              <a:t>The goal of this project is to determine the ant species that live in the WBSHS courtyard using DNA barcoding. Ant traps were placed so they would either fall into or seek out. We caught these ants in a courtyard with plant and organism diversity. Some species that may be found are Carpenter Ants, Pavement Ants, Cornfield Ants, and Little Black Ants which are common species. The motivation of this investigation is to identify a new species, and determine the ants ecosystem. To achieve this, a specific gene from the ants was analyzed from the purified DNA. From there, PCR amplified the gene, and gel electrophoresis ensured that DNA was extracted and copied to be sequenced. Sequenced DNA is analyzed using BLAST and DNA Subway to determine the species and find a match. It’s expected to find identical species due to selective breeding, but a wide variety is also possible.</a:t>
            </a:r>
            <a:endParaRPr sz="3700" b="1" dirty="0">
              <a:solidFill>
                <a:schemeClr val="dk1"/>
              </a:solidFill>
              <a:latin typeface="Calibri" panose="020F0502020204030204" pitchFamily="34" charset="0"/>
              <a:ea typeface="Times New Roman"/>
              <a:cs typeface="Calibri" panose="020F0502020204030204" pitchFamily="34" charset="0"/>
              <a:sym typeface="Times New Roman"/>
            </a:endParaRPr>
          </a:p>
        </p:txBody>
      </p:sp>
      <p:sp>
        <p:nvSpPr>
          <p:cNvPr id="93" name="Google Shape;93;p13"/>
          <p:cNvSpPr/>
          <p:nvPr/>
        </p:nvSpPr>
        <p:spPr>
          <a:xfrm>
            <a:off x="24233688" y="3997693"/>
            <a:ext cx="8293500" cy="1100100"/>
          </a:xfrm>
          <a:prstGeom prst="rect">
            <a:avLst/>
          </a:prstGeom>
          <a:gradFill>
            <a:gsLst>
              <a:gs pos="0">
                <a:srgbClr val="4D29AA"/>
              </a:gs>
              <a:gs pos="100000">
                <a:srgbClr val="1E123D"/>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7700" b="1" dirty="0">
                <a:solidFill>
                  <a:srgbClr val="FFFFFF"/>
                </a:solidFill>
                <a:latin typeface="Calibri" panose="020F0502020204030204" pitchFamily="34" charset="0"/>
                <a:ea typeface="Times New Roman"/>
                <a:cs typeface="Calibri" panose="020F0502020204030204" pitchFamily="34" charset="0"/>
                <a:sym typeface="Times New Roman"/>
              </a:rPr>
              <a:t>Discussion</a:t>
            </a:r>
            <a:endParaRPr sz="7700" b="1" dirty="0">
              <a:solidFill>
                <a:srgbClr val="FFFFFF"/>
              </a:solidFill>
              <a:latin typeface="Calibri" panose="020F0502020204030204" pitchFamily="34" charset="0"/>
              <a:ea typeface="Times New Roman"/>
              <a:cs typeface="Calibri" panose="020F0502020204030204" pitchFamily="34" charset="0"/>
              <a:sym typeface="Times New Roman"/>
            </a:endParaRPr>
          </a:p>
        </p:txBody>
      </p:sp>
      <p:sp>
        <p:nvSpPr>
          <p:cNvPr id="94" name="Google Shape;94;p13"/>
          <p:cNvSpPr/>
          <p:nvPr/>
        </p:nvSpPr>
        <p:spPr>
          <a:xfrm>
            <a:off x="24377950" y="5094550"/>
            <a:ext cx="8293500" cy="97218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sz="2700" b="1">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endParaRPr>
              <a:latin typeface="Calibri"/>
              <a:ea typeface="Calibri"/>
              <a:cs typeface="Calibri"/>
              <a:sym typeface="Calibri"/>
            </a:endParaRPr>
          </a:p>
        </p:txBody>
      </p:sp>
      <p:sp>
        <p:nvSpPr>
          <p:cNvPr id="95" name="Google Shape;95;p13"/>
          <p:cNvSpPr/>
          <p:nvPr/>
        </p:nvSpPr>
        <p:spPr>
          <a:xfrm>
            <a:off x="314550" y="15408620"/>
            <a:ext cx="11906700" cy="62451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96" name="Google Shape;96;p13"/>
          <p:cNvSpPr/>
          <p:nvPr/>
        </p:nvSpPr>
        <p:spPr>
          <a:xfrm>
            <a:off x="12378625" y="5064575"/>
            <a:ext cx="11615100" cy="90801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97" name="Google Shape;97;p13"/>
          <p:cNvSpPr txBox="1"/>
          <p:nvPr/>
        </p:nvSpPr>
        <p:spPr>
          <a:xfrm>
            <a:off x="12232825" y="4998725"/>
            <a:ext cx="11906700" cy="9080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US" sz="2850" b="1" dirty="0">
                <a:solidFill>
                  <a:schemeClr val="dk1"/>
                </a:solidFill>
                <a:latin typeface="Calibri" panose="020F0502020204030204" pitchFamily="34" charset="0"/>
                <a:ea typeface="Times New Roman"/>
                <a:cs typeface="Calibri" panose="020F0502020204030204" pitchFamily="34" charset="0"/>
                <a:sym typeface="Times New Roman"/>
              </a:rPr>
              <a:t>We trapped the ants by putting bait in traps that the ants could fall into or traps that we could use to scoop up the ants.  We put cookies on index cards or in traps in the ground.  We also just scooped up any ants we saw crawling around.  We then isolated their DNA through the </a:t>
            </a:r>
            <a:r>
              <a:rPr lang="en-US" sz="2850" b="1" dirty="0" err="1">
                <a:solidFill>
                  <a:schemeClr val="dk1"/>
                </a:solidFill>
                <a:latin typeface="Calibri" panose="020F0502020204030204" pitchFamily="34" charset="0"/>
                <a:ea typeface="Times New Roman"/>
                <a:cs typeface="Calibri" panose="020F0502020204030204" pitchFamily="34" charset="0"/>
                <a:sym typeface="Times New Roman"/>
              </a:rPr>
              <a:t>Chelex</a:t>
            </a:r>
            <a:r>
              <a:rPr lang="en-US" sz="2850" b="1" dirty="0">
                <a:solidFill>
                  <a:schemeClr val="dk1"/>
                </a:solidFill>
                <a:latin typeface="Calibri" panose="020F0502020204030204" pitchFamily="34" charset="0"/>
                <a:ea typeface="Times New Roman"/>
                <a:cs typeface="Calibri" panose="020F0502020204030204" pitchFamily="34" charset="0"/>
                <a:sym typeface="Times New Roman"/>
              </a:rPr>
              <a:t> method and used the BLAST database. DNA extraction is a method used to purify and isolate DNA from an organism by using physical or chemical methods (</a:t>
            </a:r>
            <a:r>
              <a:rPr lang="en-US" sz="2850" b="1" i="1" dirty="0">
                <a:solidFill>
                  <a:schemeClr val="dk1"/>
                </a:solidFill>
                <a:latin typeface="Calibri" panose="020F0502020204030204" pitchFamily="34" charset="0"/>
                <a:ea typeface="Times New Roman"/>
                <a:cs typeface="Calibri" panose="020F0502020204030204" pitchFamily="34" charset="0"/>
                <a:sym typeface="Times New Roman"/>
              </a:rPr>
              <a:t>DNA Extraction and Polymerase Chain Reaction</a:t>
            </a:r>
            <a:r>
              <a:rPr lang="en-US" sz="2850" b="1" dirty="0">
                <a:solidFill>
                  <a:schemeClr val="dk1"/>
                </a:solidFill>
                <a:latin typeface="Calibri" panose="020F0502020204030204" pitchFamily="34" charset="0"/>
                <a:ea typeface="Times New Roman"/>
                <a:cs typeface="Calibri" panose="020F0502020204030204" pitchFamily="34" charset="0"/>
                <a:sym typeface="Times New Roman"/>
              </a:rPr>
              <a:t>, 2019). DNA must be purified first to remove anything else that isn’t DNA off of it, to completely isolate it. PCR is a technique used in laboratories to rapidly copy a specific segment of DNA (</a:t>
            </a:r>
            <a:r>
              <a:rPr lang="en-US" sz="2850" b="1" i="1" dirty="0">
                <a:solidFill>
                  <a:schemeClr val="dk1"/>
                </a:solidFill>
                <a:latin typeface="Calibri" panose="020F0502020204030204" pitchFamily="34" charset="0"/>
                <a:ea typeface="Times New Roman"/>
                <a:cs typeface="Calibri" panose="020F0502020204030204" pitchFamily="34" charset="0"/>
                <a:sym typeface="Times New Roman"/>
              </a:rPr>
              <a:t>​Polymerase Chain Reaction (PCR),</a:t>
            </a:r>
            <a:r>
              <a:rPr lang="en-US" sz="2850" b="1" dirty="0">
                <a:solidFill>
                  <a:schemeClr val="dk1"/>
                </a:solidFill>
                <a:latin typeface="Calibri" panose="020F0502020204030204" pitchFamily="34" charset="0"/>
                <a:ea typeface="Times New Roman"/>
                <a:cs typeface="Calibri" panose="020F0502020204030204" pitchFamily="34" charset="0"/>
                <a:sym typeface="Times New Roman"/>
              </a:rPr>
              <a:t> 2025). This is necessary due to the fact that only having one copy of the needed DNA segment is dangerous, due to the fact that any mistake could be made, so having many copies is the safer option. Gel electrophoresis is a technique used to separate DNA based on size and charge. This technique is needed to see the specific amount of DNA fragments within a sample (</a:t>
            </a:r>
            <a:r>
              <a:rPr lang="en-US" sz="2850" b="1" i="1" dirty="0">
                <a:solidFill>
                  <a:schemeClr val="dk1"/>
                </a:solidFill>
                <a:latin typeface="Calibri" panose="020F0502020204030204" pitchFamily="34" charset="0"/>
                <a:ea typeface="Times New Roman"/>
                <a:cs typeface="Calibri" panose="020F0502020204030204" pitchFamily="34" charset="0"/>
                <a:sym typeface="Times New Roman"/>
              </a:rPr>
              <a:t>Gel electrophoresis,</a:t>
            </a:r>
            <a:r>
              <a:rPr lang="en-US" sz="2850" b="1" dirty="0">
                <a:solidFill>
                  <a:schemeClr val="dk1"/>
                </a:solidFill>
                <a:latin typeface="Calibri" panose="020F0502020204030204" pitchFamily="34" charset="0"/>
                <a:ea typeface="Times New Roman"/>
                <a:cs typeface="Calibri" panose="020F0502020204030204" pitchFamily="34" charset="0"/>
                <a:sym typeface="Times New Roman"/>
              </a:rPr>
              <a:t> </a:t>
            </a:r>
            <a:r>
              <a:rPr lang="en-US" sz="2850" b="1" dirty="0" err="1">
                <a:solidFill>
                  <a:schemeClr val="dk1"/>
                </a:solidFill>
                <a:latin typeface="Calibri" panose="020F0502020204030204" pitchFamily="34" charset="0"/>
                <a:ea typeface="Times New Roman"/>
                <a:cs typeface="Calibri" panose="020F0502020204030204" pitchFamily="34" charset="0"/>
                <a:sym typeface="Times New Roman"/>
              </a:rPr>
              <a:t>n.d</a:t>
            </a:r>
            <a:r>
              <a:rPr lang="en-US" sz="2850" b="1" dirty="0">
                <a:solidFill>
                  <a:schemeClr val="dk1"/>
                </a:solidFill>
                <a:latin typeface="Calibri" panose="020F0502020204030204" pitchFamily="34" charset="0"/>
                <a:ea typeface="Times New Roman"/>
                <a:cs typeface="Calibri" panose="020F0502020204030204" pitchFamily="34" charset="0"/>
                <a:sym typeface="Times New Roman"/>
              </a:rPr>
              <a:t>). DNA sequencing means to determine the specific order of each nucleotide base within DNA (</a:t>
            </a:r>
            <a:r>
              <a:rPr lang="en-US" sz="2850" b="1" i="1" dirty="0">
                <a:solidFill>
                  <a:schemeClr val="dk1"/>
                </a:solidFill>
                <a:latin typeface="Calibri" panose="020F0502020204030204" pitchFamily="34" charset="0"/>
                <a:ea typeface="Times New Roman"/>
                <a:cs typeface="Calibri" panose="020F0502020204030204" pitchFamily="34" charset="0"/>
                <a:sym typeface="Times New Roman"/>
              </a:rPr>
              <a:t>DNA Sequencing Fact Sheet</a:t>
            </a:r>
            <a:r>
              <a:rPr lang="en-US" sz="2850" b="1" dirty="0">
                <a:solidFill>
                  <a:schemeClr val="dk1"/>
                </a:solidFill>
                <a:latin typeface="Calibri" panose="020F0502020204030204" pitchFamily="34" charset="0"/>
                <a:ea typeface="Times New Roman"/>
                <a:cs typeface="Calibri" panose="020F0502020204030204" pitchFamily="34" charset="0"/>
                <a:sym typeface="Times New Roman"/>
              </a:rPr>
              <a:t>, 2023). BLAST, which stands for Basic Local Alignment Search Tool is a tool that will help find areas of similarity between biological sequences (</a:t>
            </a:r>
            <a:r>
              <a:rPr lang="en-US" sz="2850" b="1" i="1" dirty="0">
                <a:solidFill>
                  <a:schemeClr val="dk1"/>
                </a:solidFill>
                <a:latin typeface="Calibri" panose="020F0502020204030204" pitchFamily="34" charset="0"/>
                <a:ea typeface="Times New Roman"/>
                <a:cs typeface="Calibri" panose="020F0502020204030204" pitchFamily="34" charset="0"/>
                <a:sym typeface="Times New Roman"/>
              </a:rPr>
              <a:t>BLAST: Basic Local Alignment Search Tool</a:t>
            </a:r>
            <a:r>
              <a:rPr lang="en-US" sz="2850" b="1" dirty="0">
                <a:solidFill>
                  <a:schemeClr val="dk1"/>
                </a:solidFill>
                <a:latin typeface="Calibri" panose="020F0502020204030204" pitchFamily="34" charset="0"/>
                <a:ea typeface="Times New Roman"/>
                <a:cs typeface="Calibri" panose="020F0502020204030204" pitchFamily="34" charset="0"/>
                <a:sym typeface="Times New Roman"/>
              </a:rPr>
              <a:t>, 2025). DNA Subway is a bioinformatics platform used to annotate and predict DNA sequences (</a:t>
            </a:r>
            <a:r>
              <a:rPr lang="en-US" sz="2850" b="1" i="1" dirty="0">
                <a:solidFill>
                  <a:schemeClr val="dk1"/>
                </a:solidFill>
                <a:latin typeface="Calibri" panose="020F0502020204030204" pitchFamily="34" charset="0"/>
                <a:ea typeface="Times New Roman"/>
                <a:cs typeface="Calibri" panose="020F0502020204030204" pitchFamily="34" charset="0"/>
                <a:sym typeface="Times New Roman"/>
              </a:rPr>
              <a:t>DNA Subway</a:t>
            </a:r>
            <a:r>
              <a:rPr lang="en-US" sz="2850" b="1" dirty="0">
                <a:solidFill>
                  <a:schemeClr val="dk1"/>
                </a:solidFill>
                <a:latin typeface="Calibri" panose="020F0502020204030204" pitchFamily="34" charset="0"/>
                <a:ea typeface="Times New Roman"/>
                <a:cs typeface="Calibri" panose="020F0502020204030204" pitchFamily="34" charset="0"/>
                <a:sym typeface="Times New Roman"/>
              </a:rPr>
              <a:t>, 2025)</a:t>
            </a:r>
            <a:endParaRPr sz="2850" b="1"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98" name="Google Shape;98;p13"/>
          <p:cNvSpPr txBox="1"/>
          <p:nvPr/>
        </p:nvSpPr>
        <p:spPr>
          <a:xfrm>
            <a:off x="24377950" y="5037287"/>
            <a:ext cx="8293500" cy="9721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US" sz="2700" b="1" dirty="0">
                <a:solidFill>
                  <a:schemeClr val="dk1"/>
                </a:solidFill>
                <a:latin typeface="Calibri" panose="020F0502020204030204" pitchFamily="34" charset="0"/>
                <a:ea typeface="Times New Roman"/>
                <a:cs typeface="Calibri" panose="020F0502020204030204" pitchFamily="34" charset="0"/>
                <a:sym typeface="Times New Roman"/>
              </a:rPr>
              <a:t>The results show that although five ants were collected, only four had results. This was due to improperly loading the gel during gel electrophoresis, meaning that one of the ant’s genetic information was unable to be separated, and therefore could not reach PCR. Ant DNG-005 had two possibilities with identical </a:t>
            </a:r>
            <a:r>
              <a:rPr lang="en-US" sz="2700" b="1" dirty="0" err="1">
                <a:solidFill>
                  <a:schemeClr val="dk1"/>
                </a:solidFill>
                <a:latin typeface="Calibri" panose="020F0502020204030204" pitchFamily="34" charset="0"/>
                <a:ea typeface="Times New Roman"/>
                <a:cs typeface="Calibri" panose="020F0502020204030204" pitchFamily="34" charset="0"/>
                <a:sym typeface="Times New Roman"/>
              </a:rPr>
              <a:t>bitscores</a:t>
            </a:r>
            <a:r>
              <a:rPr lang="en-US" sz="2700" b="1" dirty="0">
                <a:solidFill>
                  <a:schemeClr val="dk1"/>
                </a:solidFill>
                <a:latin typeface="Calibri" panose="020F0502020204030204" pitchFamily="34" charset="0"/>
                <a:ea typeface="Times New Roman"/>
                <a:cs typeface="Calibri" panose="020F0502020204030204" pitchFamily="34" charset="0"/>
                <a:sym typeface="Times New Roman"/>
              </a:rPr>
              <a:t>, leading to the species of ant being still unknown. The species were </a:t>
            </a:r>
            <a:r>
              <a:rPr lang="en-US" sz="2700" b="1" i="1" dirty="0" err="1">
                <a:solidFill>
                  <a:schemeClr val="dk1"/>
                </a:solidFill>
                <a:latin typeface="Calibri" panose="020F0502020204030204" pitchFamily="34" charset="0"/>
                <a:ea typeface="Times New Roman"/>
                <a:cs typeface="Calibri" panose="020F0502020204030204" pitchFamily="34" charset="0"/>
                <a:sym typeface="Times New Roman"/>
              </a:rPr>
              <a:t>Lasius</a:t>
            </a:r>
            <a:r>
              <a:rPr lang="en-US" sz="2700" b="1" i="1" dirty="0">
                <a:solidFill>
                  <a:schemeClr val="dk1"/>
                </a:solidFill>
                <a:latin typeface="Calibri" panose="020F0502020204030204" pitchFamily="34" charset="0"/>
                <a:ea typeface="Times New Roman"/>
                <a:cs typeface="Calibri" panose="020F0502020204030204" pitchFamily="34" charset="0"/>
                <a:sym typeface="Times New Roman"/>
              </a:rPr>
              <a:t> Niger</a:t>
            </a:r>
            <a:r>
              <a:rPr lang="en-US" sz="2700" b="1" dirty="0">
                <a:solidFill>
                  <a:schemeClr val="dk1"/>
                </a:solidFill>
                <a:latin typeface="Calibri" panose="020F0502020204030204" pitchFamily="34" charset="0"/>
                <a:ea typeface="Times New Roman"/>
                <a:cs typeface="Calibri" panose="020F0502020204030204" pitchFamily="34" charset="0"/>
                <a:sym typeface="Times New Roman"/>
              </a:rPr>
              <a:t>, and </a:t>
            </a:r>
            <a:r>
              <a:rPr lang="en-US" sz="2700" b="1" i="1" dirty="0" err="1">
                <a:solidFill>
                  <a:schemeClr val="dk1"/>
                </a:solidFill>
                <a:latin typeface="Calibri" panose="020F0502020204030204" pitchFamily="34" charset="0"/>
                <a:ea typeface="Times New Roman"/>
                <a:cs typeface="Calibri" panose="020F0502020204030204" pitchFamily="34" charset="0"/>
                <a:sym typeface="Times New Roman"/>
              </a:rPr>
              <a:t>Lasius</a:t>
            </a:r>
            <a:r>
              <a:rPr lang="en-US" sz="2700" b="1" i="1" dirty="0">
                <a:solidFill>
                  <a:schemeClr val="dk1"/>
                </a:solidFill>
                <a:latin typeface="Calibri" panose="020F0502020204030204" pitchFamily="34" charset="0"/>
                <a:ea typeface="Times New Roman"/>
                <a:cs typeface="Calibri" panose="020F0502020204030204" pitchFamily="34" charset="0"/>
                <a:sym typeface="Times New Roman"/>
              </a:rPr>
              <a:t> neglectus</a:t>
            </a:r>
            <a:r>
              <a:rPr lang="en-US" sz="2700" b="1" dirty="0">
                <a:solidFill>
                  <a:schemeClr val="dk1"/>
                </a:solidFill>
                <a:latin typeface="Calibri" panose="020F0502020204030204" pitchFamily="34" charset="0"/>
                <a:ea typeface="Times New Roman"/>
                <a:cs typeface="Calibri" panose="020F0502020204030204" pitchFamily="34" charset="0"/>
                <a:sym typeface="Times New Roman"/>
              </a:rPr>
              <a:t>, both of which are invasive species. Due to the area of collection being closed off, these results can imply the existence of other possible invasive species. If we were to determine the ant’s species, the next course of action would be to revisit the area of collection, and attempt to recollect the same species. These results are important because not only do they display the native species of Long Island, which from the gathered results, the </a:t>
            </a:r>
            <a:r>
              <a:rPr lang="en-US" sz="2700" b="1" dirty="0" err="1">
                <a:solidFill>
                  <a:schemeClr val="dk1"/>
                </a:solidFill>
                <a:latin typeface="Calibri" panose="020F0502020204030204" pitchFamily="34" charset="0"/>
                <a:ea typeface="Times New Roman"/>
                <a:cs typeface="Calibri" panose="020F0502020204030204" pitchFamily="34" charset="0"/>
                <a:sym typeface="Times New Roman"/>
              </a:rPr>
              <a:t>Prenolepis</a:t>
            </a:r>
            <a:r>
              <a:rPr lang="en-US" sz="2700" b="1" dirty="0">
                <a:solidFill>
                  <a:schemeClr val="dk1"/>
                </a:solidFill>
                <a:latin typeface="Calibri" panose="020F0502020204030204" pitchFamily="34" charset="0"/>
                <a:ea typeface="Times New Roman"/>
                <a:cs typeface="Calibri" panose="020F0502020204030204" pitchFamily="34" charset="0"/>
                <a:sym typeface="Times New Roman"/>
              </a:rPr>
              <a:t> </a:t>
            </a:r>
            <a:r>
              <a:rPr lang="en-US" sz="2700" b="1" dirty="0" err="1">
                <a:solidFill>
                  <a:schemeClr val="dk1"/>
                </a:solidFill>
                <a:latin typeface="Calibri" panose="020F0502020204030204" pitchFamily="34" charset="0"/>
                <a:ea typeface="Times New Roman"/>
                <a:cs typeface="Calibri" panose="020F0502020204030204" pitchFamily="34" charset="0"/>
                <a:sym typeface="Times New Roman"/>
              </a:rPr>
              <a:t>imparis</a:t>
            </a:r>
            <a:r>
              <a:rPr lang="en-US" sz="2700" b="1" dirty="0">
                <a:solidFill>
                  <a:schemeClr val="dk1"/>
                </a:solidFill>
                <a:latin typeface="Calibri" panose="020F0502020204030204" pitchFamily="34" charset="0"/>
                <a:ea typeface="Times New Roman"/>
                <a:cs typeface="Calibri" panose="020F0502020204030204" pitchFamily="34" charset="0"/>
                <a:sym typeface="Times New Roman"/>
              </a:rPr>
              <a:t>, they also show the invasive species and the possible dangers of an invasive species. The study did not match our hypothesis due to the fact that finding invasive species was not predicted, nor was being unable to determine one of the results. For future studies, the possibility of invasive species would be considered.</a:t>
            </a:r>
            <a:endParaRPr sz="1100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99" name="Google Shape;99;p13"/>
          <p:cNvSpPr/>
          <p:nvPr/>
        </p:nvSpPr>
        <p:spPr>
          <a:xfrm>
            <a:off x="12313969" y="3997611"/>
            <a:ext cx="11615100" cy="1100100"/>
          </a:xfrm>
          <a:prstGeom prst="rect">
            <a:avLst/>
          </a:prstGeom>
          <a:gradFill>
            <a:gsLst>
              <a:gs pos="0">
                <a:srgbClr val="4D29AA"/>
              </a:gs>
              <a:gs pos="100000">
                <a:srgbClr val="1E123D"/>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7700" b="1" dirty="0">
                <a:solidFill>
                  <a:srgbClr val="FFFFFF"/>
                </a:solidFill>
                <a:latin typeface="Calibri" panose="020F0502020204030204" pitchFamily="34" charset="0"/>
                <a:ea typeface="Times New Roman"/>
                <a:cs typeface="Calibri" panose="020F0502020204030204" pitchFamily="34" charset="0"/>
                <a:sym typeface="Times New Roman"/>
              </a:rPr>
              <a:t>Methodology</a:t>
            </a:r>
            <a:endParaRPr sz="7700" b="1" dirty="0">
              <a:solidFill>
                <a:srgbClr val="FFFFFF"/>
              </a:solidFill>
              <a:latin typeface="Calibri" panose="020F0502020204030204" pitchFamily="34" charset="0"/>
              <a:ea typeface="Times New Roman"/>
              <a:cs typeface="Calibri" panose="020F0502020204030204" pitchFamily="34" charset="0"/>
              <a:sym typeface="Times New Roman"/>
            </a:endParaRPr>
          </a:p>
        </p:txBody>
      </p:sp>
      <p:sp>
        <p:nvSpPr>
          <p:cNvPr id="100" name="Google Shape;100;p13"/>
          <p:cNvSpPr/>
          <p:nvPr/>
        </p:nvSpPr>
        <p:spPr>
          <a:xfrm>
            <a:off x="465397" y="4055970"/>
            <a:ext cx="11615100" cy="1100100"/>
          </a:xfrm>
          <a:prstGeom prst="rect">
            <a:avLst/>
          </a:prstGeom>
          <a:gradFill>
            <a:gsLst>
              <a:gs pos="0">
                <a:srgbClr val="4D29AA"/>
              </a:gs>
              <a:gs pos="100000">
                <a:srgbClr val="1E123D"/>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7700" b="1" dirty="0">
                <a:solidFill>
                  <a:srgbClr val="FFFFFF"/>
                </a:solidFill>
                <a:latin typeface="Calibri" panose="020F0502020204030204" pitchFamily="34" charset="0"/>
                <a:ea typeface="Times New Roman"/>
                <a:cs typeface="Calibri" panose="020F0502020204030204" pitchFamily="34" charset="0"/>
                <a:sym typeface="Times New Roman"/>
              </a:rPr>
              <a:t>Abstract</a:t>
            </a:r>
            <a:endParaRPr sz="7700" b="1" dirty="0">
              <a:solidFill>
                <a:srgbClr val="FFFFFF"/>
              </a:solidFill>
              <a:latin typeface="Calibri" panose="020F0502020204030204" pitchFamily="34" charset="0"/>
              <a:ea typeface="Times New Roman"/>
              <a:cs typeface="Calibri" panose="020F0502020204030204" pitchFamily="34" charset="0"/>
              <a:sym typeface="Times New Roman"/>
            </a:endParaRPr>
          </a:p>
        </p:txBody>
      </p:sp>
      <p:pic>
        <p:nvPicPr>
          <p:cNvPr id="101" name="Google Shape;101;p13"/>
          <p:cNvPicPr preferRelativeResize="0"/>
          <p:nvPr/>
        </p:nvPicPr>
        <p:blipFill>
          <a:blip r:embed="rId7">
            <a:alphaModFix/>
          </a:blip>
          <a:stretch>
            <a:fillRect/>
          </a:stretch>
        </p:blipFill>
        <p:spPr>
          <a:xfrm>
            <a:off x="10875113" y="3404931"/>
            <a:ext cx="2285475" cy="2285475"/>
          </a:xfrm>
          <a:prstGeom prst="rect">
            <a:avLst/>
          </a:prstGeom>
          <a:noFill/>
          <a:ln>
            <a:noFill/>
          </a:ln>
        </p:spPr>
      </p:pic>
      <p:pic>
        <p:nvPicPr>
          <p:cNvPr id="102" name="Google Shape;102;p13"/>
          <p:cNvPicPr preferRelativeResize="0"/>
          <p:nvPr/>
        </p:nvPicPr>
        <p:blipFill>
          <a:blip r:embed="rId8">
            <a:alphaModFix/>
          </a:blip>
          <a:stretch>
            <a:fillRect/>
          </a:stretch>
        </p:blipFill>
        <p:spPr>
          <a:xfrm rot="444437">
            <a:off x="23181452" y="3392859"/>
            <a:ext cx="1669321" cy="1669344"/>
          </a:xfrm>
          <a:prstGeom prst="rect">
            <a:avLst/>
          </a:prstGeom>
          <a:noFill/>
          <a:ln>
            <a:noFill/>
          </a:ln>
        </p:spPr>
      </p:pic>
      <p:sp>
        <p:nvSpPr>
          <p:cNvPr id="103" name="Google Shape;103;p13"/>
          <p:cNvSpPr txBox="1"/>
          <p:nvPr/>
        </p:nvSpPr>
        <p:spPr>
          <a:xfrm>
            <a:off x="175325" y="15466977"/>
            <a:ext cx="11906700" cy="6245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US" sz="3200" b="1" dirty="0">
                <a:solidFill>
                  <a:schemeClr val="dk1"/>
                </a:solidFill>
                <a:latin typeface="Calibri" panose="020F0502020204030204" pitchFamily="34" charset="0"/>
                <a:ea typeface="Times New Roman"/>
                <a:cs typeface="Calibri" panose="020F0502020204030204" pitchFamily="34" charset="0"/>
                <a:sym typeface="Times New Roman"/>
              </a:rPr>
              <a:t>DNA Barcoding is a method used through the extraction of DNA to identify a species. DNA Barcoding is being used in this lab in order to identify the species of ants that have been collected. Ants that are commonly found on Long Island include, Carpenter Ants, Pharaoh Ants, Odorous House Ants, Pavement Ants, Little Black Ants, and Acrobat Ants (</a:t>
            </a:r>
            <a:r>
              <a:rPr lang="en-US" sz="3200" b="1" i="1" dirty="0">
                <a:solidFill>
                  <a:schemeClr val="dk1"/>
                </a:solidFill>
                <a:latin typeface="Calibri" panose="020F0502020204030204" pitchFamily="34" charset="0"/>
                <a:ea typeface="Times New Roman"/>
                <a:cs typeface="Calibri" panose="020F0502020204030204" pitchFamily="34" charset="0"/>
                <a:sym typeface="Times New Roman"/>
              </a:rPr>
              <a:t>Common Ants in Long Island</a:t>
            </a:r>
            <a:r>
              <a:rPr lang="en-US" sz="3200" b="1" dirty="0">
                <a:solidFill>
                  <a:schemeClr val="dk1"/>
                </a:solidFill>
                <a:latin typeface="Calibri" panose="020F0502020204030204" pitchFamily="34" charset="0"/>
                <a:ea typeface="Times New Roman"/>
                <a:cs typeface="Calibri" panose="020F0502020204030204" pitchFamily="34" charset="0"/>
                <a:sym typeface="Times New Roman"/>
              </a:rPr>
              <a:t>, </a:t>
            </a:r>
            <a:r>
              <a:rPr lang="en-US" sz="3200" b="1" dirty="0" err="1">
                <a:solidFill>
                  <a:schemeClr val="dk1"/>
                </a:solidFill>
                <a:latin typeface="Calibri" panose="020F0502020204030204" pitchFamily="34" charset="0"/>
                <a:ea typeface="Times New Roman"/>
                <a:cs typeface="Calibri" panose="020F0502020204030204" pitchFamily="34" charset="0"/>
                <a:sym typeface="Times New Roman"/>
              </a:rPr>
              <a:t>n.d</a:t>
            </a:r>
            <a:r>
              <a:rPr lang="en-US" sz="3200" b="1" dirty="0">
                <a:solidFill>
                  <a:schemeClr val="dk1"/>
                </a:solidFill>
                <a:latin typeface="Calibri" panose="020F0502020204030204" pitchFamily="34" charset="0"/>
                <a:ea typeface="Times New Roman"/>
                <a:cs typeface="Calibri" panose="020F0502020204030204" pitchFamily="34" charset="0"/>
                <a:sym typeface="Times New Roman"/>
              </a:rPr>
              <a:t>). It’s difficult to truly estimate the amount of ant species left undiscovered, but experts say that there could be thousands. DNA extraction is required for determining an ant’s species due to the fact that often, all ants look extremely similar, and what truly differs one species from another isn’t always visible to the naked eye.	</a:t>
            </a:r>
            <a:endParaRPr sz="3200" b="1"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104" name="Google Shape;104;p13"/>
          <p:cNvSpPr/>
          <p:nvPr/>
        </p:nvSpPr>
        <p:spPr>
          <a:xfrm>
            <a:off x="379300" y="14596669"/>
            <a:ext cx="11906700" cy="900600"/>
          </a:xfrm>
          <a:prstGeom prst="rect">
            <a:avLst/>
          </a:prstGeom>
          <a:gradFill>
            <a:gsLst>
              <a:gs pos="0">
                <a:srgbClr val="4D29AA"/>
              </a:gs>
              <a:gs pos="100000">
                <a:srgbClr val="1E123D"/>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7700" b="1" dirty="0">
                <a:solidFill>
                  <a:srgbClr val="FFFFFF"/>
                </a:solidFill>
                <a:latin typeface="Calibri" panose="020F0502020204030204" pitchFamily="34" charset="0"/>
                <a:ea typeface="Times New Roman"/>
                <a:cs typeface="Calibri" panose="020F0502020204030204" pitchFamily="34" charset="0"/>
                <a:sym typeface="Times New Roman"/>
              </a:rPr>
              <a:t>Introduction</a:t>
            </a:r>
            <a:endParaRPr sz="7700" b="1" dirty="0">
              <a:solidFill>
                <a:srgbClr val="FFFFFF"/>
              </a:solidFill>
              <a:latin typeface="Calibri" panose="020F0502020204030204" pitchFamily="34" charset="0"/>
              <a:ea typeface="Times New Roman"/>
              <a:cs typeface="Calibri" panose="020F0502020204030204" pitchFamily="34" charset="0"/>
              <a:sym typeface="Times New Roman"/>
            </a:endParaRPr>
          </a:p>
        </p:txBody>
      </p:sp>
      <p:pic>
        <p:nvPicPr>
          <p:cNvPr id="105" name="Google Shape;105;p13"/>
          <p:cNvPicPr preferRelativeResize="0"/>
          <p:nvPr/>
        </p:nvPicPr>
        <p:blipFill>
          <a:blip r:embed="rId9">
            <a:alphaModFix/>
          </a:blip>
          <a:stretch>
            <a:fillRect/>
          </a:stretch>
        </p:blipFill>
        <p:spPr>
          <a:xfrm>
            <a:off x="12378625" y="15523769"/>
            <a:ext cx="6970374" cy="4823600"/>
          </a:xfrm>
          <a:prstGeom prst="rect">
            <a:avLst/>
          </a:prstGeom>
          <a:noFill/>
          <a:ln>
            <a:noFill/>
          </a:ln>
        </p:spPr>
      </p:pic>
      <p:sp>
        <p:nvSpPr>
          <p:cNvPr id="106" name="Google Shape;106;p13"/>
          <p:cNvSpPr txBox="1"/>
          <p:nvPr/>
        </p:nvSpPr>
        <p:spPr>
          <a:xfrm>
            <a:off x="19506375" y="15523769"/>
            <a:ext cx="7463950" cy="6186279"/>
          </a:xfrm>
          <a:prstGeom prst="rect">
            <a:avLst/>
          </a:prstGeom>
          <a:solidFill>
            <a:schemeClr val="lt1"/>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600" b="1" dirty="0">
                <a:solidFill>
                  <a:schemeClr val="dk1"/>
                </a:solidFill>
                <a:latin typeface="Calibri" panose="020F0502020204030204" pitchFamily="34" charset="0"/>
                <a:ea typeface="Times New Roman"/>
                <a:cs typeface="Calibri" panose="020F0502020204030204" pitchFamily="34" charset="0"/>
                <a:sym typeface="Times New Roman"/>
              </a:rPr>
              <a:t>The results of the BLAST show many differences between our hypothesis for the species of ants versus the actual species of ants. For ant DNG_002 we hypothesized that the species was a </a:t>
            </a:r>
            <a:r>
              <a:rPr lang="en-US" sz="2600" b="1" i="1" dirty="0">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Tapinoma sessile</a:t>
            </a:r>
            <a:r>
              <a:rPr lang="en-US" sz="2600" b="1" dirty="0">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 but the results show the species name is </a:t>
            </a:r>
            <a:r>
              <a:rPr lang="en-US" sz="2600" b="1" i="1" dirty="0" err="1">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Prenolepis</a:t>
            </a:r>
            <a:r>
              <a:rPr lang="en-US" sz="2600" b="1" i="1" dirty="0">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 </a:t>
            </a:r>
            <a:r>
              <a:rPr lang="en-US" sz="2600" b="1" i="1" dirty="0" err="1">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imparis</a:t>
            </a:r>
            <a:r>
              <a:rPr lang="en-US" sz="2600" b="1" dirty="0">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 For and DNG-003 prior to the results we predicted the ant to be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Technomyrex</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albipes</a:t>
            </a:r>
            <a:r>
              <a:rPr lang="en-US" sz="2600" b="1" dirty="0">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 but ended up being a </a:t>
            </a:r>
            <a:r>
              <a:rPr lang="en-US" sz="2600" b="1" i="1" dirty="0" err="1">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Prenolepis</a:t>
            </a:r>
            <a:r>
              <a:rPr lang="en-US" sz="2600" b="1" i="1" dirty="0">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 </a:t>
            </a:r>
            <a:r>
              <a:rPr lang="en-US" sz="2600" b="1" i="1" dirty="0" err="1">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imparis</a:t>
            </a:r>
            <a:r>
              <a:rPr lang="en-US" sz="2600" b="1" i="1" dirty="0">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 </a:t>
            </a:r>
            <a:r>
              <a:rPr lang="en-US" sz="2600" b="1" dirty="0">
                <a:solidFill>
                  <a:srgbClr val="1F1F1F"/>
                </a:solidFill>
                <a:highlight>
                  <a:srgbClr val="FFFFFF"/>
                </a:highlight>
                <a:latin typeface="Calibri" panose="020F0502020204030204" pitchFamily="34" charset="0"/>
                <a:ea typeface="Times New Roman"/>
                <a:cs typeface="Calibri" panose="020F0502020204030204" pitchFamily="34" charset="0"/>
                <a:sym typeface="Times New Roman"/>
              </a:rPr>
              <a:t>Then, DNG-004 was thought to be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Technomyrex</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albipes</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a:t>
            </a:r>
            <a:r>
              <a:rPr lang="en-US" sz="2600" b="1" dirty="0">
                <a:solidFill>
                  <a:schemeClr val="dk1"/>
                </a:solidFill>
                <a:latin typeface="Calibri" panose="020F0502020204030204" pitchFamily="34" charset="0"/>
                <a:ea typeface="Times New Roman"/>
                <a:cs typeface="Calibri" panose="020F0502020204030204" pitchFamily="34" charset="0"/>
                <a:sym typeface="Times New Roman"/>
              </a:rPr>
              <a:t>but is truly a </a:t>
            </a:r>
            <a:r>
              <a:rPr lang="en-US" sz="2600" b="1" i="1" dirty="0" err="1">
                <a:solidFill>
                  <a:srgbClr val="001D35"/>
                </a:solidFill>
                <a:highlight>
                  <a:srgbClr val="FFFFFF"/>
                </a:highlight>
                <a:latin typeface="Calibri" panose="020F0502020204030204" pitchFamily="34" charset="0"/>
                <a:ea typeface="Times New Roman"/>
                <a:cs typeface="Calibri" panose="020F0502020204030204" pitchFamily="34" charset="0"/>
                <a:sym typeface="Times New Roman"/>
              </a:rPr>
              <a:t>Prenolepis</a:t>
            </a:r>
            <a:r>
              <a:rPr lang="en-US" sz="2600" b="1" i="1" dirty="0">
                <a:solidFill>
                  <a:srgbClr val="001D35"/>
                </a:solidFill>
                <a:highlight>
                  <a:srgbClr val="FFFFFF"/>
                </a:highlight>
                <a:latin typeface="Calibri" panose="020F0502020204030204" pitchFamily="34" charset="0"/>
                <a:ea typeface="Times New Roman"/>
                <a:cs typeface="Calibri" panose="020F0502020204030204" pitchFamily="34" charset="0"/>
                <a:sym typeface="Times New Roman"/>
              </a:rPr>
              <a:t> </a:t>
            </a:r>
            <a:r>
              <a:rPr lang="en-US" sz="2600" b="1" i="1" dirty="0" err="1">
                <a:solidFill>
                  <a:srgbClr val="001D35"/>
                </a:solidFill>
                <a:highlight>
                  <a:srgbClr val="FFFFFF"/>
                </a:highlight>
                <a:latin typeface="Calibri" panose="020F0502020204030204" pitchFamily="34" charset="0"/>
                <a:ea typeface="Times New Roman"/>
                <a:cs typeface="Calibri" panose="020F0502020204030204" pitchFamily="34" charset="0"/>
                <a:sym typeface="Times New Roman"/>
              </a:rPr>
              <a:t>imparis</a:t>
            </a:r>
            <a:r>
              <a:rPr lang="en-US" sz="2600" b="1" dirty="0">
                <a:solidFill>
                  <a:schemeClr val="dk1"/>
                </a:solidFill>
                <a:latin typeface="Calibri" panose="020F0502020204030204" pitchFamily="34" charset="0"/>
                <a:ea typeface="Times New Roman"/>
                <a:cs typeface="Calibri" panose="020F0502020204030204" pitchFamily="34" charset="0"/>
                <a:sym typeface="Times New Roman"/>
              </a:rPr>
              <a:t>. It can either be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Lasius</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Niger or a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Lasius</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neglectus. </a:t>
            </a:r>
            <a:r>
              <a:rPr lang="en-US" sz="2600" b="1" dirty="0">
                <a:solidFill>
                  <a:schemeClr val="dk1"/>
                </a:solidFill>
                <a:latin typeface="Calibri" panose="020F0502020204030204" pitchFamily="34" charset="0"/>
                <a:ea typeface="Times New Roman"/>
                <a:cs typeface="Calibri" panose="020F0502020204030204" pitchFamily="34" charset="0"/>
                <a:sym typeface="Times New Roman"/>
              </a:rPr>
              <a:t>Finally ant</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DNG-005 </a:t>
            </a:r>
            <a:r>
              <a:rPr lang="en-US" sz="2600" b="1" dirty="0">
                <a:solidFill>
                  <a:schemeClr val="dk1"/>
                </a:solidFill>
                <a:latin typeface="Calibri" panose="020F0502020204030204" pitchFamily="34" charset="0"/>
                <a:ea typeface="Times New Roman"/>
                <a:cs typeface="Calibri" panose="020F0502020204030204" pitchFamily="34" charset="0"/>
                <a:sym typeface="Times New Roman"/>
              </a:rPr>
              <a:t>was predicted to be</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Plagiolepis</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Pallescens</a:t>
            </a:r>
            <a:r>
              <a:rPr lang="en-US" sz="2600" b="1" dirty="0">
                <a:solidFill>
                  <a:schemeClr val="dk1"/>
                </a:solidFill>
                <a:latin typeface="Calibri" panose="020F0502020204030204" pitchFamily="34" charset="0"/>
                <a:ea typeface="Times New Roman"/>
                <a:cs typeface="Calibri" panose="020F0502020204030204" pitchFamily="34" charset="0"/>
                <a:sym typeface="Times New Roman"/>
              </a:rPr>
              <a:t> but can either be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Lasius</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Niger or a </a:t>
            </a:r>
            <a:r>
              <a:rPr lang="en-US" sz="2600" b="1" i="1" dirty="0" err="1">
                <a:solidFill>
                  <a:schemeClr val="dk1"/>
                </a:solidFill>
                <a:latin typeface="Calibri" panose="020F0502020204030204" pitchFamily="34" charset="0"/>
                <a:ea typeface="Times New Roman"/>
                <a:cs typeface="Calibri" panose="020F0502020204030204" pitchFamily="34" charset="0"/>
                <a:sym typeface="Times New Roman"/>
              </a:rPr>
              <a:t>Lasius</a:t>
            </a:r>
            <a:r>
              <a:rPr lang="en-US" sz="2600" b="1" i="1" dirty="0">
                <a:solidFill>
                  <a:schemeClr val="dk1"/>
                </a:solidFill>
                <a:latin typeface="Calibri" panose="020F0502020204030204" pitchFamily="34" charset="0"/>
                <a:ea typeface="Times New Roman"/>
                <a:cs typeface="Calibri" panose="020F0502020204030204" pitchFamily="34" charset="0"/>
                <a:sym typeface="Times New Roman"/>
              </a:rPr>
              <a:t> neglectus. Refer to Figures 1 and 2 for phylogenetic tree and Gel Electrophoresis results. </a:t>
            </a:r>
            <a:endParaRPr sz="2600" b="1" dirty="0">
              <a:solidFill>
                <a:schemeClr val="dk1"/>
              </a:solidFill>
              <a:latin typeface="Calibri" panose="020F0502020204030204" pitchFamily="34" charset="0"/>
              <a:ea typeface="Calibri"/>
              <a:cs typeface="Calibri" panose="020F0502020204030204" pitchFamily="34" charset="0"/>
              <a:sym typeface="Calibri"/>
            </a:endParaRPr>
          </a:p>
        </p:txBody>
      </p:sp>
      <p:pic>
        <p:nvPicPr>
          <p:cNvPr id="107" name="Google Shape;107;p13" title="qr-code.png"/>
          <p:cNvPicPr preferRelativeResize="0"/>
          <p:nvPr/>
        </p:nvPicPr>
        <p:blipFill>
          <a:blip r:embed="rId10">
            <a:alphaModFix/>
          </a:blip>
          <a:stretch>
            <a:fillRect/>
          </a:stretch>
        </p:blipFill>
        <p:spPr>
          <a:xfrm>
            <a:off x="28090360" y="15913868"/>
            <a:ext cx="3562964" cy="3562964"/>
          </a:xfrm>
          <a:prstGeom prst="rect">
            <a:avLst/>
          </a:prstGeom>
          <a:noFill/>
          <a:ln>
            <a:noFill/>
          </a:ln>
        </p:spPr>
      </p:pic>
      <p:sp>
        <p:nvSpPr>
          <p:cNvPr id="108" name="Google Shape;108;p13"/>
          <p:cNvSpPr/>
          <p:nvPr/>
        </p:nvSpPr>
        <p:spPr>
          <a:xfrm>
            <a:off x="27093411" y="14596669"/>
            <a:ext cx="5556863" cy="900600"/>
          </a:xfrm>
          <a:prstGeom prst="rect">
            <a:avLst/>
          </a:prstGeom>
          <a:gradFill>
            <a:gsLst>
              <a:gs pos="0">
                <a:srgbClr val="4D29AA"/>
              </a:gs>
              <a:gs pos="100000">
                <a:srgbClr val="1E123D"/>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7700" b="1" dirty="0">
                <a:solidFill>
                  <a:srgbClr val="FFFFFF"/>
                </a:solidFill>
                <a:latin typeface="Calibri" panose="020F0502020204030204" pitchFamily="34" charset="0"/>
                <a:ea typeface="Times New Roman"/>
                <a:cs typeface="Calibri" panose="020F0502020204030204" pitchFamily="34" charset="0"/>
                <a:sym typeface="Times New Roman"/>
              </a:rPr>
              <a:t>References</a:t>
            </a:r>
            <a:endParaRPr sz="7700" b="1" dirty="0">
              <a:solidFill>
                <a:srgbClr val="FFFFFF"/>
              </a:solidFill>
              <a:latin typeface="Calibri" panose="020F0502020204030204" pitchFamily="34" charset="0"/>
              <a:ea typeface="Times New Roman"/>
              <a:cs typeface="Calibri" panose="020F0502020204030204" pitchFamily="34" charset="0"/>
              <a:sym typeface="Times New Roman"/>
            </a:endParaRPr>
          </a:p>
        </p:txBody>
      </p:sp>
      <p:sp>
        <p:nvSpPr>
          <p:cNvPr id="92" name="Google Shape;92;p13"/>
          <p:cNvSpPr/>
          <p:nvPr/>
        </p:nvSpPr>
        <p:spPr>
          <a:xfrm>
            <a:off x="12378624" y="14596669"/>
            <a:ext cx="14650037" cy="900600"/>
          </a:xfrm>
          <a:prstGeom prst="rect">
            <a:avLst/>
          </a:prstGeom>
          <a:gradFill>
            <a:gsLst>
              <a:gs pos="0">
                <a:srgbClr val="4D29AA"/>
              </a:gs>
              <a:gs pos="100000">
                <a:srgbClr val="1E123D"/>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7700" b="1" dirty="0">
                <a:solidFill>
                  <a:srgbClr val="FFFFFF"/>
                </a:solidFill>
                <a:latin typeface="Calibri" panose="020F0502020204030204" pitchFamily="34" charset="0"/>
                <a:ea typeface="Times New Roman"/>
                <a:cs typeface="Calibri" panose="020F0502020204030204" pitchFamily="34" charset="0"/>
                <a:sym typeface="Times New Roman"/>
              </a:rPr>
              <a:t>Results</a:t>
            </a:r>
            <a:endParaRPr sz="7700" b="1" dirty="0">
              <a:solidFill>
                <a:srgbClr val="FFFFFF"/>
              </a:solidFill>
              <a:latin typeface="Calibri" panose="020F0502020204030204" pitchFamily="34" charset="0"/>
              <a:ea typeface="Times New Roman"/>
              <a:cs typeface="Calibri" panose="020F0502020204030204" pitchFamily="34" charset="0"/>
              <a:sym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998</Words>
  <Application>Microsoft Macintosh PowerPoint</Application>
  <PresentationFormat>Custom</PresentationFormat>
  <Paragraphs>15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Andrea Durbin</cp:lastModifiedBy>
  <cp:revision>1</cp:revision>
  <dcterms:modified xsi:type="dcterms:W3CDTF">2026-05-29T01:37:15Z</dcterms:modified>
</cp:coreProperties>
</file>