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21945600" cx="32918400"/>
  <p:notesSz cx="6858000" cy="9144000"/>
  <p:embeddedFontLst>
    <p:embeddedFont>
      <p:font typeface="Forum"/>
      <p:regular r:id="rId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7" roundtripDataSignature="AMtx7mianMYcAftoehFMuPy6d2cZ2tdDZ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font" Target="fonts/Forum-regular.fntdata"/><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3"/>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3"/>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2263140" y="1168405"/>
            <a:ext cx="28392120" cy="42418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9497059" y="-1391919"/>
            <a:ext cx="13924282" cy="2839212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71" name="Google Shape;71;p12"/>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7807306" y="6918326"/>
            <a:ext cx="18597882" cy="709803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3405506" y="26036"/>
            <a:ext cx="18597882" cy="2088261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77" name="Google Shape;77;p13"/>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4"/>
          <p:cNvSpPr txBox="1"/>
          <p:nvPr>
            <p:ph type="ctrTitle"/>
          </p:nvPr>
        </p:nvSpPr>
        <p:spPr>
          <a:xfrm>
            <a:off x="2468880" y="3591562"/>
            <a:ext cx="27980640" cy="764032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19200"/>
              <a:buFont typeface="Calibri"/>
              <a:buNone/>
              <a:defRPr sz="19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4"/>
          <p:cNvSpPr txBox="1"/>
          <p:nvPr>
            <p:ph idx="1" type="subTitle"/>
          </p:nvPr>
        </p:nvSpPr>
        <p:spPr>
          <a:xfrm>
            <a:off x="4114800" y="11526522"/>
            <a:ext cx="24688800" cy="5298438"/>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3200"/>
              </a:spcBef>
              <a:spcAft>
                <a:spcPts val="0"/>
              </a:spcAft>
              <a:buClr>
                <a:schemeClr val="dk1"/>
              </a:buClr>
              <a:buSzPts val="7680"/>
              <a:buNone/>
              <a:defRPr sz="7680"/>
            </a:lvl1pPr>
            <a:lvl2pPr lvl="1" algn="ctr">
              <a:lnSpc>
                <a:spcPct val="90000"/>
              </a:lnSpc>
              <a:spcBef>
                <a:spcPts val="1600"/>
              </a:spcBef>
              <a:spcAft>
                <a:spcPts val="0"/>
              </a:spcAft>
              <a:buClr>
                <a:schemeClr val="dk1"/>
              </a:buClr>
              <a:buSzPts val="6400"/>
              <a:buNone/>
              <a:defRPr sz="6400"/>
            </a:lvl2pPr>
            <a:lvl3pPr lvl="2" algn="ctr">
              <a:lnSpc>
                <a:spcPct val="90000"/>
              </a:lnSpc>
              <a:spcBef>
                <a:spcPts val="1600"/>
              </a:spcBef>
              <a:spcAft>
                <a:spcPts val="0"/>
              </a:spcAft>
              <a:buClr>
                <a:schemeClr val="dk1"/>
              </a:buClr>
              <a:buSzPts val="5760"/>
              <a:buNone/>
              <a:defRPr sz="5760"/>
            </a:lvl3pPr>
            <a:lvl4pPr lvl="3" algn="ctr">
              <a:lnSpc>
                <a:spcPct val="90000"/>
              </a:lnSpc>
              <a:spcBef>
                <a:spcPts val="1600"/>
              </a:spcBef>
              <a:spcAft>
                <a:spcPts val="0"/>
              </a:spcAft>
              <a:buClr>
                <a:schemeClr val="dk1"/>
              </a:buClr>
              <a:buSzPts val="5120"/>
              <a:buNone/>
              <a:defRPr sz="5120"/>
            </a:lvl4pPr>
            <a:lvl5pPr lvl="4" algn="ctr">
              <a:lnSpc>
                <a:spcPct val="90000"/>
              </a:lnSpc>
              <a:spcBef>
                <a:spcPts val="1600"/>
              </a:spcBef>
              <a:spcAft>
                <a:spcPts val="0"/>
              </a:spcAft>
              <a:buClr>
                <a:schemeClr val="dk1"/>
              </a:buClr>
              <a:buSzPts val="5120"/>
              <a:buNone/>
              <a:defRPr sz="5120"/>
            </a:lvl5pPr>
            <a:lvl6pPr lvl="5" algn="ctr">
              <a:lnSpc>
                <a:spcPct val="90000"/>
              </a:lnSpc>
              <a:spcBef>
                <a:spcPts val="1600"/>
              </a:spcBef>
              <a:spcAft>
                <a:spcPts val="0"/>
              </a:spcAft>
              <a:buClr>
                <a:schemeClr val="dk1"/>
              </a:buClr>
              <a:buSzPts val="5120"/>
              <a:buNone/>
              <a:defRPr sz="5120"/>
            </a:lvl6pPr>
            <a:lvl7pPr lvl="6" algn="ctr">
              <a:lnSpc>
                <a:spcPct val="90000"/>
              </a:lnSpc>
              <a:spcBef>
                <a:spcPts val="1600"/>
              </a:spcBef>
              <a:spcAft>
                <a:spcPts val="0"/>
              </a:spcAft>
              <a:buClr>
                <a:schemeClr val="dk1"/>
              </a:buClr>
              <a:buSzPts val="5120"/>
              <a:buNone/>
              <a:defRPr sz="5120"/>
            </a:lvl7pPr>
            <a:lvl8pPr lvl="7" algn="ctr">
              <a:lnSpc>
                <a:spcPct val="90000"/>
              </a:lnSpc>
              <a:spcBef>
                <a:spcPts val="1600"/>
              </a:spcBef>
              <a:spcAft>
                <a:spcPts val="0"/>
              </a:spcAft>
              <a:buClr>
                <a:schemeClr val="dk1"/>
              </a:buClr>
              <a:buSzPts val="5120"/>
              <a:buNone/>
              <a:defRPr sz="5120"/>
            </a:lvl8pPr>
            <a:lvl9pPr lvl="8" algn="ctr">
              <a:lnSpc>
                <a:spcPct val="90000"/>
              </a:lnSpc>
              <a:spcBef>
                <a:spcPts val="1600"/>
              </a:spcBef>
              <a:spcAft>
                <a:spcPts val="0"/>
              </a:spcAft>
              <a:buClr>
                <a:schemeClr val="dk1"/>
              </a:buClr>
              <a:buSzPts val="5120"/>
              <a:buNone/>
              <a:defRPr sz="5120"/>
            </a:lvl9pPr>
          </a:lstStyle>
          <a:p/>
        </p:txBody>
      </p:sp>
      <p:sp>
        <p:nvSpPr>
          <p:cNvPr id="18" name="Google Shape;18;p4"/>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4"/>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5"/>
          <p:cNvSpPr txBox="1"/>
          <p:nvPr>
            <p:ph type="title"/>
          </p:nvPr>
        </p:nvSpPr>
        <p:spPr>
          <a:xfrm>
            <a:off x="2263140" y="1168405"/>
            <a:ext cx="28392120" cy="42418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 type="body"/>
          </p:nvPr>
        </p:nvSpPr>
        <p:spPr>
          <a:xfrm>
            <a:off x="2263140" y="5842000"/>
            <a:ext cx="28392120" cy="139242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24" name="Google Shape;24;p5"/>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6"/>
          <p:cNvSpPr txBox="1"/>
          <p:nvPr>
            <p:ph type="title"/>
          </p:nvPr>
        </p:nvSpPr>
        <p:spPr>
          <a:xfrm>
            <a:off x="2245997" y="5471167"/>
            <a:ext cx="28392120" cy="912875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9200"/>
              <a:buFont typeface="Calibri"/>
              <a:buNone/>
              <a:defRPr sz="19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2245997" y="14686287"/>
            <a:ext cx="28392120" cy="480059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200"/>
              </a:spcBef>
              <a:spcAft>
                <a:spcPts val="0"/>
              </a:spcAft>
              <a:buClr>
                <a:schemeClr val="dk1"/>
              </a:buClr>
              <a:buSzPts val="7680"/>
              <a:buNone/>
              <a:defRPr sz="7680">
                <a:solidFill>
                  <a:schemeClr val="dk1"/>
                </a:solidFill>
              </a:defRPr>
            </a:lvl1pPr>
            <a:lvl2pPr indent="-228600" lvl="1" marL="914400" algn="l">
              <a:lnSpc>
                <a:spcPct val="90000"/>
              </a:lnSpc>
              <a:spcBef>
                <a:spcPts val="1600"/>
              </a:spcBef>
              <a:spcAft>
                <a:spcPts val="0"/>
              </a:spcAft>
              <a:buClr>
                <a:srgbClr val="888888"/>
              </a:buClr>
              <a:buSzPts val="6400"/>
              <a:buNone/>
              <a:defRPr sz="6400">
                <a:solidFill>
                  <a:srgbClr val="888888"/>
                </a:solidFill>
              </a:defRPr>
            </a:lvl2pPr>
            <a:lvl3pPr indent="-228600" lvl="2" marL="1371600" algn="l">
              <a:lnSpc>
                <a:spcPct val="90000"/>
              </a:lnSpc>
              <a:spcBef>
                <a:spcPts val="1600"/>
              </a:spcBef>
              <a:spcAft>
                <a:spcPts val="0"/>
              </a:spcAft>
              <a:buClr>
                <a:srgbClr val="888888"/>
              </a:buClr>
              <a:buSzPts val="5760"/>
              <a:buNone/>
              <a:defRPr sz="5760">
                <a:solidFill>
                  <a:srgbClr val="888888"/>
                </a:solidFill>
              </a:defRPr>
            </a:lvl3pPr>
            <a:lvl4pPr indent="-228600" lvl="3" marL="1828800" algn="l">
              <a:lnSpc>
                <a:spcPct val="90000"/>
              </a:lnSpc>
              <a:spcBef>
                <a:spcPts val="1600"/>
              </a:spcBef>
              <a:spcAft>
                <a:spcPts val="0"/>
              </a:spcAft>
              <a:buClr>
                <a:srgbClr val="888888"/>
              </a:buClr>
              <a:buSzPts val="5120"/>
              <a:buNone/>
              <a:defRPr sz="5120">
                <a:solidFill>
                  <a:srgbClr val="888888"/>
                </a:solidFill>
              </a:defRPr>
            </a:lvl4pPr>
            <a:lvl5pPr indent="-228600" lvl="4" marL="2286000" algn="l">
              <a:lnSpc>
                <a:spcPct val="90000"/>
              </a:lnSpc>
              <a:spcBef>
                <a:spcPts val="1600"/>
              </a:spcBef>
              <a:spcAft>
                <a:spcPts val="0"/>
              </a:spcAft>
              <a:buClr>
                <a:srgbClr val="888888"/>
              </a:buClr>
              <a:buSzPts val="5120"/>
              <a:buNone/>
              <a:defRPr sz="5120">
                <a:solidFill>
                  <a:srgbClr val="888888"/>
                </a:solidFill>
              </a:defRPr>
            </a:lvl5pPr>
            <a:lvl6pPr indent="-228600" lvl="5" marL="2743200" algn="l">
              <a:lnSpc>
                <a:spcPct val="90000"/>
              </a:lnSpc>
              <a:spcBef>
                <a:spcPts val="1600"/>
              </a:spcBef>
              <a:spcAft>
                <a:spcPts val="0"/>
              </a:spcAft>
              <a:buClr>
                <a:srgbClr val="888888"/>
              </a:buClr>
              <a:buSzPts val="5120"/>
              <a:buNone/>
              <a:defRPr sz="5120">
                <a:solidFill>
                  <a:srgbClr val="888888"/>
                </a:solidFill>
              </a:defRPr>
            </a:lvl6pPr>
            <a:lvl7pPr indent="-228600" lvl="6" marL="3200400" algn="l">
              <a:lnSpc>
                <a:spcPct val="90000"/>
              </a:lnSpc>
              <a:spcBef>
                <a:spcPts val="1600"/>
              </a:spcBef>
              <a:spcAft>
                <a:spcPts val="0"/>
              </a:spcAft>
              <a:buClr>
                <a:srgbClr val="888888"/>
              </a:buClr>
              <a:buSzPts val="5120"/>
              <a:buNone/>
              <a:defRPr sz="5120">
                <a:solidFill>
                  <a:srgbClr val="888888"/>
                </a:solidFill>
              </a:defRPr>
            </a:lvl7pPr>
            <a:lvl8pPr indent="-228600" lvl="7" marL="3657600" algn="l">
              <a:lnSpc>
                <a:spcPct val="90000"/>
              </a:lnSpc>
              <a:spcBef>
                <a:spcPts val="1600"/>
              </a:spcBef>
              <a:spcAft>
                <a:spcPts val="0"/>
              </a:spcAft>
              <a:buClr>
                <a:srgbClr val="888888"/>
              </a:buClr>
              <a:buSzPts val="5120"/>
              <a:buNone/>
              <a:defRPr sz="5120">
                <a:solidFill>
                  <a:srgbClr val="888888"/>
                </a:solidFill>
              </a:defRPr>
            </a:lvl8pPr>
            <a:lvl9pPr indent="-228600" lvl="8" marL="4114800" algn="l">
              <a:lnSpc>
                <a:spcPct val="90000"/>
              </a:lnSpc>
              <a:spcBef>
                <a:spcPts val="1600"/>
              </a:spcBef>
              <a:spcAft>
                <a:spcPts val="0"/>
              </a:spcAft>
              <a:buClr>
                <a:srgbClr val="888888"/>
              </a:buClr>
              <a:buSzPts val="5120"/>
              <a:buNone/>
              <a:defRPr sz="5120">
                <a:solidFill>
                  <a:srgbClr val="888888"/>
                </a:solidFill>
              </a:defRPr>
            </a:lvl9pPr>
          </a:lstStyle>
          <a:p/>
        </p:txBody>
      </p:sp>
      <p:sp>
        <p:nvSpPr>
          <p:cNvPr id="30" name="Google Shape;30;p6"/>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7"/>
          <p:cNvSpPr txBox="1"/>
          <p:nvPr>
            <p:ph type="title"/>
          </p:nvPr>
        </p:nvSpPr>
        <p:spPr>
          <a:xfrm>
            <a:off x="2263140" y="1168405"/>
            <a:ext cx="28392120" cy="42418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 type="body"/>
          </p:nvPr>
        </p:nvSpPr>
        <p:spPr>
          <a:xfrm>
            <a:off x="2263140" y="5842000"/>
            <a:ext cx="13990320" cy="139242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36" name="Google Shape;36;p7"/>
          <p:cNvSpPr txBox="1"/>
          <p:nvPr>
            <p:ph idx="2" type="body"/>
          </p:nvPr>
        </p:nvSpPr>
        <p:spPr>
          <a:xfrm>
            <a:off x="16664940" y="5842000"/>
            <a:ext cx="13990320" cy="139242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37" name="Google Shape;37;p7"/>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7"/>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8"/>
          <p:cNvSpPr txBox="1"/>
          <p:nvPr>
            <p:ph type="title"/>
          </p:nvPr>
        </p:nvSpPr>
        <p:spPr>
          <a:xfrm>
            <a:off x="2267428" y="1168405"/>
            <a:ext cx="28392120" cy="42418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8"/>
          <p:cNvSpPr txBox="1"/>
          <p:nvPr>
            <p:ph idx="1" type="body"/>
          </p:nvPr>
        </p:nvSpPr>
        <p:spPr>
          <a:xfrm>
            <a:off x="2267431" y="5379722"/>
            <a:ext cx="13926024" cy="263651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200"/>
              </a:spcBef>
              <a:spcAft>
                <a:spcPts val="0"/>
              </a:spcAft>
              <a:buClr>
                <a:schemeClr val="dk1"/>
              </a:buClr>
              <a:buSzPts val="7680"/>
              <a:buNone/>
              <a:defRPr b="1" sz="7680"/>
            </a:lvl1pPr>
            <a:lvl2pPr indent="-228600" lvl="1" marL="914400" algn="l">
              <a:lnSpc>
                <a:spcPct val="90000"/>
              </a:lnSpc>
              <a:spcBef>
                <a:spcPts val="1600"/>
              </a:spcBef>
              <a:spcAft>
                <a:spcPts val="0"/>
              </a:spcAft>
              <a:buClr>
                <a:schemeClr val="dk1"/>
              </a:buClr>
              <a:buSzPts val="6400"/>
              <a:buNone/>
              <a:defRPr b="1" sz="6400"/>
            </a:lvl2pPr>
            <a:lvl3pPr indent="-228600" lvl="2" marL="1371600" algn="l">
              <a:lnSpc>
                <a:spcPct val="90000"/>
              </a:lnSpc>
              <a:spcBef>
                <a:spcPts val="1600"/>
              </a:spcBef>
              <a:spcAft>
                <a:spcPts val="0"/>
              </a:spcAft>
              <a:buClr>
                <a:schemeClr val="dk1"/>
              </a:buClr>
              <a:buSzPts val="5760"/>
              <a:buNone/>
              <a:defRPr b="1" sz="5760"/>
            </a:lvl3pPr>
            <a:lvl4pPr indent="-228600" lvl="3" marL="1828800" algn="l">
              <a:lnSpc>
                <a:spcPct val="90000"/>
              </a:lnSpc>
              <a:spcBef>
                <a:spcPts val="1600"/>
              </a:spcBef>
              <a:spcAft>
                <a:spcPts val="0"/>
              </a:spcAft>
              <a:buClr>
                <a:schemeClr val="dk1"/>
              </a:buClr>
              <a:buSzPts val="5120"/>
              <a:buNone/>
              <a:defRPr b="1" sz="5120"/>
            </a:lvl4pPr>
            <a:lvl5pPr indent="-228600" lvl="4" marL="2286000" algn="l">
              <a:lnSpc>
                <a:spcPct val="90000"/>
              </a:lnSpc>
              <a:spcBef>
                <a:spcPts val="1600"/>
              </a:spcBef>
              <a:spcAft>
                <a:spcPts val="0"/>
              </a:spcAft>
              <a:buClr>
                <a:schemeClr val="dk1"/>
              </a:buClr>
              <a:buSzPts val="5120"/>
              <a:buNone/>
              <a:defRPr b="1" sz="5120"/>
            </a:lvl5pPr>
            <a:lvl6pPr indent="-228600" lvl="5" marL="2743200" algn="l">
              <a:lnSpc>
                <a:spcPct val="90000"/>
              </a:lnSpc>
              <a:spcBef>
                <a:spcPts val="1600"/>
              </a:spcBef>
              <a:spcAft>
                <a:spcPts val="0"/>
              </a:spcAft>
              <a:buClr>
                <a:schemeClr val="dk1"/>
              </a:buClr>
              <a:buSzPts val="5120"/>
              <a:buNone/>
              <a:defRPr b="1" sz="5120"/>
            </a:lvl6pPr>
            <a:lvl7pPr indent="-228600" lvl="6" marL="3200400" algn="l">
              <a:lnSpc>
                <a:spcPct val="90000"/>
              </a:lnSpc>
              <a:spcBef>
                <a:spcPts val="1600"/>
              </a:spcBef>
              <a:spcAft>
                <a:spcPts val="0"/>
              </a:spcAft>
              <a:buClr>
                <a:schemeClr val="dk1"/>
              </a:buClr>
              <a:buSzPts val="5120"/>
              <a:buNone/>
              <a:defRPr b="1" sz="5120"/>
            </a:lvl7pPr>
            <a:lvl8pPr indent="-228600" lvl="7" marL="3657600" algn="l">
              <a:lnSpc>
                <a:spcPct val="90000"/>
              </a:lnSpc>
              <a:spcBef>
                <a:spcPts val="1600"/>
              </a:spcBef>
              <a:spcAft>
                <a:spcPts val="0"/>
              </a:spcAft>
              <a:buClr>
                <a:schemeClr val="dk1"/>
              </a:buClr>
              <a:buSzPts val="5120"/>
              <a:buNone/>
              <a:defRPr b="1" sz="5120"/>
            </a:lvl8pPr>
            <a:lvl9pPr indent="-228600" lvl="8" marL="4114800" algn="l">
              <a:lnSpc>
                <a:spcPct val="90000"/>
              </a:lnSpc>
              <a:spcBef>
                <a:spcPts val="1600"/>
              </a:spcBef>
              <a:spcAft>
                <a:spcPts val="0"/>
              </a:spcAft>
              <a:buClr>
                <a:schemeClr val="dk1"/>
              </a:buClr>
              <a:buSzPts val="5120"/>
              <a:buNone/>
              <a:defRPr b="1" sz="5120"/>
            </a:lvl9pPr>
          </a:lstStyle>
          <a:p/>
        </p:txBody>
      </p:sp>
      <p:sp>
        <p:nvSpPr>
          <p:cNvPr id="43" name="Google Shape;43;p8"/>
          <p:cNvSpPr txBox="1"/>
          <p:nvPr>
            <p:ph idx="2" type="body"/>
          </p:nvPr>
        </p:nvSpPr>
        <p:spPr>
          <a:xfrm>
            <a:off x="2267431" y="8016240"/>
            <a:ext cx="13926024" cy="117906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44" name="Google Shape;44;p8"/>
          <p:cNvSpPr txBox="1"/>
          <p:nvPr>
            <p:ph idx="3" type="body"/>
          </p:nvPr>
        </p:nvSpPr>
        <p:spPr>
          <a:xfrm>
            <a:off x="16664942" y="5379722"/>
            <a:ext cx="13994608" cy="263651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3200"/>
              </a:spcBef>
              <a:spcAft>
                <a:spcPts val="0"/>
              </a:spcAft>
              <a:buClr>
                <a:schemeClr val="dk1"/>
              </a:buClr>
              <a:buSzPts val="7680"/>
              <a:buNone/>
              <a:defRPr b="1" sz="7680"/>
            </a:lvl1pPr>
            <a:lvl2pPr indent="-228600" lvl="1" marL="914400" algn="l">
              <a:lnSpc>
                <a:spcPct val="90000"/>
              </a:lnSpc>
              <a:spcBef>
                <a:spcPts val="1600"/>
              </a:spcBef>
              <a:spcAft>
                <a:spcPts val="0"/>
              </a:spcAft>
              <a:buClr>
                <a:schemeClr val="dk1"/>
              </a:buClr>
              <a:buSzPts val="6400"/>
              <a:buNone/>
              <a:defRPr b="1" sz="6400"/>
            </a:lvl2pPr>
            <a:lvl3pPr indent="-228600" lvl="2" marL="1371600" algn="l">
              <a:lnSpc>
                <a:spcPct val="90000"/>
              </a:lnSpc>
              <a:spcBef>
                <a:spcPts val="1600"/>
              </a:spcBef>
              <a:spcAft>
                <a:spcPts val="0"/>
              </a:spcAft>
              <a:buClr>
                <a:schemeClr val="dk1"/>
              </a:buClr>
              <a:buSzPts val="5760"/>
              <a:buNone/>
              <a:defRPr b="1" sz="5760"/>
            </a:lvl3pPr>
            <a:lvl4pPr indent="-228600" lvl="3" marL="1828800" algn="l">
              <a:lnSpc>
                <a:spcPct val="90000"/>
              </a:lnSpc>
              <a:spcBef>
                <a:spcPts val="1600"/>
              </a:spcBef>
              <a:spcAft>
                <a:spcPts val="0"/>
              </a:spcAft>
              <a:buClr>
                <a:schemeClr val="dk1"/>
              </a:buClr>
              <a:buSzPts val="5120"/>
              <a:buNone/>
              <a:defRPr b="1" sz="5120"/>
            </a:lvl4pPr>
            <a:lvl5pPr indent="-228600" lvl="4" marL="2286000" algn="l">
              <a:lnSpc>
                <a:spcPct val="90000"/>
              </a:lnSpc>
              <a:spcBef>
                <a:spcPts val="1600"/>
              </a:spcBef>
              <a:spcAft>
                <a:spcPts val="0"/>
              </a:spcAft>
              <a:buClr>
                <a:schemeClr val="dk1"/>
              </a:buClr>
              <a:buSzPts val="5120"/>
              <a:buNone/>
              <a:defRPr b="1" sz="5120"/>
            </a:lvl5pPr>
            <a:lvl6pPr indent="-228600" lvl="5" marL="2743200" algn="l">
              <a:lnSpc>
                <a:spcPct val="90000"/>
              </a:lnSpc>
              <a:spcBef>
                <a:spcPts val="1600"/>
              </a:spcBef>
              <a:spcAft>
                <a:spcPts val="0"/>
              </a:spcAft>
              <a:buClr>
                <a:schemeClr val="dk1"/>
              </a:buClr>
              <a:buSzPts val="5120"/>
              <a:buNone/>
              <a:defRPr b="1" sz="5120"/>
            </a:lvl6pPr>
            <a:lvl7pPr indent="-228600" lvl="6" marL="3200400" algn="l">
              <a:lnSpc>
                <a:spcPct val="90000"/>
              </a:lnSpc>
              <a:spcBef>
                <a:spcPts val="1600"/>
              </a:spcBef>
              <a:spcAft>
                <a:spcPts val="0"/>
              </a:spcAft>
              <a:buClr>
                <a:schemeClr val="dk1"/>
              </a:buClr>
              <a:buSzPts val="5120"/>
              <a:buNone/>
              <a:defRPr b="1" sz="5120"/>
            </a:lvl7pPr>
            <a:lvl8pPr indent="-228600" lvl="7" marL="3657600" algn="l">
              <a:lnSpc>
                <a:spcPct val="90000"/>
              </a:lnSpc>
              <a:spcBef>
                <a:spcPts val="1600"/>
              </a:spcBef>
              <a:spcAft>
                <a:spcPts val="0"/>
              </a:spcAft>
              <a:buClr>
                <a:schemeClr val="dk1"/>
              </a:buClr>
              <a:buSzPts val="5120"/>
              <a:buNone/>
              <a:defRPr b="1" sz="5120"/>
            </a:lvl8pPr>
            <a:lvl9pPr indent="-228600" lvl="8" marL="4114800" algn="l">
              <a:lnSpc>
                <a:spcPct val="90000"/>
              </a:lnSpc>
              <a:spcBef>
                <a:spcPts val="1600"/>
              </a:spcBef>
              <a:spcAft>
                <a:spcPts val="0"/>
              </a:spcAft>
              <a:buClr>
                <a:schemeClr val="dk1"/>
              </a:buClr>
              <a:buSzPts val="5120"/>
              <a:buNone/>
              <a:defRPr b="1" sz="5120"/>
            </a:lvl9pPr>
          </a:lstStyle>
          <a:p/>
        </p:txBody>
      </p:sp>
      <p:sp>
        <p:nvSpPr>
          <p:cNvPr id="45" name="Google Shape;45;p8"/>
          <p:cNvSpPr txBox="1"/>
          <p:nvPr>
            <p:ph idx="4" type="body"/>
          </p:nvPr>
        </p:nvSpPr>
        <p:spPr>
          <a:xfrm>
            <a:off x="16664942" y="8016240"/>
            <a:ext cx="13994608" cy="117906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32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0"/>
              </a:spcAft>
              <a:buClr>
                <a:schemeClr val="dk1"/>
              </a:buClr>
              <a:buSzPts val="1800"/>
              <a:buChar char="•"/>
              <a:defRPr/>
            </a:lvl9pPr>
          </a:lstStyle>
          <a:p/>
        </p:txBody>
      </p:sp>
      <p:sp>
        <p:nvSpPr>
          <p:cNvPr id="46" name="Google Shape;46;p8"/>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9"/>
          <p:cNvSpPr txBox="1"/>
          <p:nvPr>
            <p:ph type="title"/>
          </p:nvPr>
        </p:nvSpPr>
        <p:spPr>
          <a:xfrm>
            <a:off x="2263140" y="1168405"/>
            <a:ext cx="28392120" cy="424180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2267428" y="1463040"/>
            <a:ext cx="10617041" cy="51206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0240"/>
              <a:buFont typeface="Calibri"/>
              <a:buNone/>
              <a:defRPr sz="1024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13994608" y="3159765"/>
            <a:ext cx="16664940" cy="15595600"/>
          </a:xfrm>
          <a:prstGeom prst="rect">
            <a:avLst/>
          </a:prstGeom>
          <a:noFill/>
          <a:ln>
            <a:noFill/>
          </a:ln>
        </p:spPr>
        <p:txBody>
          <a:bodyPr anchorCtr="0" anchor="t" bIns="45700" lIns="91425" spcFirstLastPara="1" rIns="91425" wrap="square" tIns="45700">
            <a:normAutofit/>
          </a:bodyPr>
          <a:lstStyle>
            <a:lvl1pPr indent="-878839" lvl="0" marL="457200" algn="l">
              <a:lnSpc>
                <a:spcPct val="90000"/>
              </a:lnSpc>
              <a:spcBef>
                <a:spcPts val="3200"/>
              </a:spcBef>
              <a:spcAft>
                <a:spcPts val="0"/>
              </a:spcAft>
              <a:buClr>
                <a:schemeClr val="dk1"/>
              </a:buClr>
              <a:buSzPts val="10240"/>
              <a:buChar char="•"/>
              <a:defRPr sz="10240"/>
            </a:lvl1pPr>
            <a:lvl2pPr indent="-797560" lvl="1" marL="914400" algn="l">
              <a:lnSpc>
                <a:spcPct val="90000"/>
              </a:lnSpc>
              <a:spcBef>
                <a:spcPts val="1600"/>
              </a:spcBef>
              <a:spcAft>
                <a:spcPts val="0"/>
              </a:spcAft>
              <a:buClr>
                <a:schemeClr val="dk1"/>
              </a:buClr>
              <a:buSzPts val="8960"/>
              <a:buChar char="•"/>
              <a:defRPr sz="8960"/>
            </a:lvl2pPr>
            <a:lvl3pPr indent="-716280" lvl="2" marL="1371600" algn="l">
              <a:lnSpc>
                <a:spcPct val="90000"/>
              </a:lnSpc>
              <a:spcBef>
                <a:spcPts val="1600"/>
              </a:spcBef>
              <a:spcAft>
                <a:spcPts val="0"/>
              </a:spcAft>
              <a:buClr>
                <a:schemeClr val="dk1"/>
              </a:buClr>
              <a:buSzPts val="7680"/>
              <a:buChar char="•"/>
              <a:defRPr sz="7680"/>
            </a:lvl3pPr>
            <a:lvl4pPr indent="-635000" lvl="3" marL="1828800" algn="l">
              <a:lnSpc>
                <a:spcPct val="90000"/>
              </a:lnSpc>
              <a:spcBef>
                <a:spcPts val="1600"/>
              </a:spcBef>
              <a:spcAft>
                <a:spcPts val="0"/>
              </a:spcAft>
              <a:buClr>
                <a:schemeClr val="dk1"/>
              </a:buClr>
              <a:buSzPts val="6400"/>
              <a:buChar char="•"/>
              <a:defRPr sz="6400"/>
            </a:lvl4pPr>
            <a:lvl5pPr indent="-635000" lvl="4" marL="2286000" algn="l">
              <a:lnSpc>
                <a:spcPct val="90000"/>
              </a:lnSpc>
              <a:spcBef>
                <a:spcPts val="1600"/>
              </a:spcBef>
              <a:spcAft>
                <a:spcPts val="0"/>
              </a:spcAft>
              <a:buClr>
                <a:schemeClr val="dk1"/>
              </a:buClr>
              <a:buSzPts val="6400"/>
              <a:buChar char="•"/>
              <a:defRPr sz="6400"/>
            </a:lvl5pPr>
            <a:lvl6pPr indent="-635000" lvl="5" marL="2743200" algn="l">
              <a:lnSpc>
                <a:spcPct val="90000"/>
              </a:lnSpc>
              <a:spcBef>
                <a:spcPts val="1600"/>
              </a:spcBef>
              <a:spcAft>
                <a:spcPts val="0"/>
              </a:spcAft>
              <a:buClr>
                <a:schemeClr val="dk1"/>
              </a:buClr>
              <a:buSzPts val="6400"/>
              <a:buChar char="•"/>
              <a:defRPr sz="6400"/>
            </a:lvl6pPr>
            <a:lvl7pPr indent="-635000" lvl="6" marL="3200400" algn="l">
              <a:lnSpc>
                <a:spcPct val="90000"/>
              </a:lnSpc>
              <a:spcBef>
                <a:spcPts val="1600"/>
              </a:spcBef>
              <a:spcAft>
                <a:spcPts val="0"/>
              </a:spcAft>
              <a:buClr>
                <a:schemeClr val="dk1"/>
              </a:buClr>
              <a:buSzPts val="6400"/>
              <a:buChar char="•"/>
              <a:defRPr sz="6400"/>
            </a:lvl7pPr>
            <a:lvl8pPr indent="-635000" lvl="7" marL="3657600" algn="l">
              <a:lnSpc>
                <a:spcPct val="90000"/>
              </a:lnSpc>
              <a:spcBef>
                <a:spcPts val="1600"/>
              </a:spcBef>
              <a:spcAft>
                <a:spcPts val="0"/>
              </a:spcAft>
              <a:buClr>
                <a:schemeClr val="dk1"/>
              </a:buClr>
              <a:buSzPts val="6400"/>
              <a:buChar char="•"/>
              <a:defRPr sz="6400"/>
            </a:lvl8pPr>
            <a:lvl9pPr indent="-635000" lvl="8" marL="4114800" algn="l">
              <a:lnSpc>
                <a:spcPct val="90000"/>
              </a:lnSpc>
              <a:spcBef>
                <a:spcPts val="1600"/>
              </a:spcBef>
              <a:spcAft>
                <a:spcPts val="0"/>
              </a:spcAft>
              <a:buClr>
                <a:schemeClr val="dk1"/>
              </a:buClr>
              <a:buSzPts val="6400"/>
              <a:buChar char="•"/>
              <a:defRPr sz="6400"/>
            </a:lvl9pPr>
          </a:lstStyle>
          <a:p/>
        </p:txBody>
      </p:sp>
      <p:sp>
        <p:nvSpPr>
          <p:cNvPr id="57" name="Google Shape;57;p10"/>
          <p:cNvSpPr txBox="1"/>
          <p:nvPr>
            <p:ph idx="2" type="body"/>
          </p:nvPr>
        </p:nvSpPr>
        <p:spPr>
          <a:xfrm>
            <a:off x="2267428" y="6583680"/>
            <a:ext cx="10617041" cy="121970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200"/>
              </a:spcBef>
              <a:spcAft>
                <a:spcPts val="0"/>
              </a:spcAft>
              <a:buClr>
                <a:schemeClr val="dk1"/>
              </a:buClr>
              <a:buSzPts val="5120"/>
              <a:buNone/>
              <a:defRPr sz="5120"/>
            </a:lvl1pPr>
            <a:lvl2pPr indent="-228600" lvl="1" marL="914400" algn="l">
              <a:lnSpc>
                <a:spcPct val="90000"/>
              </a:lnSpc>
              <a:spcBef>
                <a:spcPts val="1600"/>
              </a:spcBef>
              <a:spcAft>
                <a:spcPts val="0"/>
              </a:spcAft>
              <a:buClr>
                <a:schemeClr val="dk1"/>
              </a:buClr>
              <a:buSzPts val="4480"/>
              <a:buNone/>
              <a:defRPr sz="4480"/>
            </a:lvl2pPr>
            <a:lvl3pPr indent="-228600" lvl="2" marL="1371600" algn="l">
              <a:lnSpc>
                <a:spcPct val="90000"/>
              </a:lnSpc>
              <a:spcBef>
                <a:spcPts val="1600"/>
              </a:spcBef>
              <a:spcAft>
                <a:spcPts val="0"/>
              </a:spcAft>
              <a:buClr>
                <a:schemeClr val="dk1"/>
              </a:buClr>
              <a:buSzPts val="3840"/>
              <a:buNone/>
              <a:defRPr sz="3840"/>
            </a:lvl3pPr>
            <a:lvl4pPr indent="-228600" lvl="3" marL="1828800" algn="l">
              <a:lnSpc>
                <a:spcPct val="90000"/>
              </a:lnSpc>
              <a:spcBef>
                <a:spcPts val="1600"/>
              </a:spcBef>
              <a:spcAft>
                <a:spcPts val="0"/>
              </a:spcAft>
              <a:buClr>
                <a:schemeClr val="dk1"/>
              </a:buClr>
              <a:buSzPts val="3200"/>
              <a:buNone/>
              <a:defRPr sz="3200"/>
            </a:lvl4pPr>
            <a:lvl5pPr indent="-228600" lvl="4" marL="2286000" algn="l">
              <a:lnSpc>
                <a:spcPct val="90000"/>
              </a:lnSpc>
              <a:spcBef>
                <a:spcPts val="1600"/>
              </a:spcBef>
              <a:spcAft>
                <a:spcPts val="0"/>
              </a:spcAft>
              <a:buClr>
                <a:schemeClr val="dk1"/>
              </a:buClr>
              <a:buSzPts val="3200"/>
              <a:buNone/>
              <a:defRPr sz="3200"/>
            </a:lvl5pPr>
            <a:lvl6pPr indent="-228600" lvl="5" marL="2743200" algn="l">
              <a:lnSpc>
                <a:spcPct val="90000"/>
              </a:lnSpc>
              <a:spcBef>
                <a:spcPts val="1600"/>
              </a:spcBef>
              <a:spcAft>
                <a:spcPts val="0"/>
              </a:spcAft>
              <a:buClr>
                <a:schemeClr val="dk1"/>
              </a:buClr>
              <a:buSzPts val="3200"/>
              <a:buNone/>
              <a:defRPr sz="3200"/>
            </a:lvl6pPr>
            <a:lvl7pPr indent="-228600" lvl="6" marL="3200400" algn="l">
              <a:lnSpc>
                <a:spcPct val="90000"/>
              </a:lnSpc>
              <a:spcBef>
                <a:spcPts val="1600"/>
              </a:spcBef>
              <a:spcAft>
                <a:spcPts val="0"/>
              </a:spcAft>
              <a:buClr>
                <a:schemeClr val="dk1"/>
              </a:buClr>
              <a:buSzPts val="3200"/>
              <a:buNone/>
              <a:defRPr sz="3200"/>
            </a:lvl7pPr>
            <a:lvl8pPr indent="-228600" lvl="7" marL="3657600" algn="l">
              <a:lnSpc>
                <a:spcPct val="90000"/>
              </a:lnSpc>
              <a:spcBef>
                <a:spcPts val="1600"/>
              </a:spcBef>
              <a:spcAft>
                <a:spcPts val="0"/>
              </a:spcAft>
              <a:buClr>
                <a:schemeClr val="dk1"/>
              </a:buClr>
              <a:buSzPts val="3200"/>
              <a:buNone/>
              <a:defRPr sz="3200"/>
            </a:lvl8pPr>
            <a:lvl9pPr indent="-228600" lvl="8" marL="4114800" algn="l">
              <a:lnSpc>
                <a:spcPct val="90000"/>
              </a:lnSpc>
              <a:spcBef>
                <a:spcPts val="1600"/>
              </a:spcBef>
              <a:spcAft>
                <a:spcPts val="0"/>
              </a:spcAft>
              <a:buClr>
                <a:schemeClr val="dk1"/>
              </a:buClr>
              <a:buSzPts val="3200"/>
              <a:buNone/>
              <a:defRPr sz="3200"/>
            </a:lvl9pPr>
          </a:lstStyle>
          <a:p/>
        </p:txBody>
      </p:sp>
      <p:sp>
        <p:nvSpPr>
          <p:cNvPr id="58" name="Google Shape;58;p10"/>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2267428" y="1463040"/>
            <a:ext cx="10617041" cy="51206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0240"/>
              <a:buFont typeface="Calibri"/>
              <a:buNone/>
              <a:defRPr sz="1024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13994608" y="3159765"/>
            <a:ext cx="16664940" cy="15595600"/>
          </a:xfrm>
          <a:prstGeom prst="rect">
            <a:avLst/>
          </a:prstGeom>
          <a:noFill/>
          <a:ln>
            <a:noFill/>
          </a:ln>
        </p:spPr>
      </p:sp>
      <p:sp>
        <p:nvSpPr>
          <p:cNvPr id="64" name="Google Shape;64;p11"/>
          <p:cNvSpPr txBox="1"/>
          <p:nvPr>
            <p:ph idx="1" type="body"/>
          </p:nvPr>
        </p:nvSpPr>
        <p:spPr>
          <a:xfrm>
            <a:off x="2267428" y="6583680"/>
            <a:ext cx="10617041" cy="1219708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3200"/>
              </a:spcBef>
              <a:spcAft>
                <a:spcPts val="0"/>
              </a:spcAft>
              <a:buClr>
                <a:schemeClr val="dk1"/>
              </a:buClr>
              <a:buSzPts val="5120"/>
              <a:buNone/>
              <a:defRPr sz="5120"/>
            </a:lvl1pPr>
            <a:lvl2pPr indent="-228600" lvl="1" marL="914400" algn="l">
              <a:lnSpc>
                <a:spcPct val="90000"/>
              </a:lnSpc>
              <a:spcBef>
                <a:spcPts val="1600"/>
              </a:spcBef>
              <a:spcAft>
                <a:spcPts val="0"/>
              </a:spcAft>
              <a:buClr>
                <a:schemeClr val="dk1"/>
              </a:buClr>
              <a:buSzPts val="4480"/>
              <a:buNone/>
              <a:defRPr sz="4480"/>
            </a:lvl2pPr>
            <a:lvl3pPr indent="-228600" lvl="2" marL="1371600" algn="l">
              <a:lnSpc>
                <a:spcPct val="90000"/>
              </a:lnSpc>
              <a:spcBef>
                <a:spcPts val="1600"/>
              </a:spcBef>
              <a:spcAft>
                <a:spcPts val="0"/>
              </a:spcAft>
              <a:buClr>
                <a:schemeClr val="dk1"/>
              </a:buClr>
              <a:buSzPts val="3840"/>
              <a:buNone/>
              <a:defRPr sz="3840"/>
            </a:lvl3pPr>
            <a:lvl4pPr indent="-228600" lvl="3" marL="1828800" algn="l">
              <a:lnSpc>
                <a:spcPct val="90000"/>
              </a:lnSpc>
              <a:spcBef>
                <a:spcPts val="1600"/>
              </a:spcBef>
              <a:spcAft>
                <a:spcPts val="0"/>
              </a:spcAft>
              <a:buClr>
                <a:schemeClr val="dk1"/>
              </a:buClr>
              <a:buSzPts val="3200"/>
              <a:buNone/>
              <a:defRPr sz="3200"/>
            </a:lvl4pPr>
            <a:lvl5pPr indent="-228600" lvl="4" marL="2286000" algn="l">
              <a:lnSpc>
                <a:spcPct val="90000"/>
              </a:lnSpc>
              <a:spcBef>
                <a:spcPts val="1600"/>
              </a:spcBef>
              <a:spcAft>
                <a:spcPts val="0"/>
              </a:spcAft>
              <a:buClr>
                <a:schemeClr val="dk1"/>
              </a:buClr>
              <a:buSzPts val="3200"/>
              <a:buNone/>
              <a:defRPr sz="3200"/>
            </a:lvl5pPr>
            <a:lvl6pPr indent="-228600" lvl="5" marL="2743200" algn="l">
              <a:lnSpc>
                <a:spcPct val="90000"/>
              </a:lnSpc>
              <a:spcBef>
                <a:spcPts val="1600"/>
              </a:spcBef>
              <a:spcAft>
                <a:spcPts val="0"/>
              </a:spcAft>
              <a:buClr>
                <a:schemeClr val="dk1"/>
              </a:buClr>
              <a:buSzPts val="3200"/>
              <a:buNone/>
              <a:defRPr sz="3200"/>
            </a:lvl6pPr>
            <a:lvl7pPr indent="-228600" lvl="6" marL="3200400" algn="l">
              <a:lnSpc>
                <a:spcPct val="90000"/>
              </a:lnSpc>
              <a:spcBef>
                <a:spcPts val="1600"/>
              </a:spcBef>
              <a:spcAft>
                <a:spcPts val="0"/>
              </a:spcAft>
              <a:buClr>
                <a:schemeClr val="dk1"/>
              </a:buClr>
              <a:buSzPts val="3200"/>
              <a:buNone/>
              <a:defRPr sz="3200"/>
            </a:lvl7pPr>
            <a:lvl8pPr indent="-228600" lvl="7" marL="3657600" algn="l">
              <a:lnSpc>
                <a:spcPct val="90000"/>
              </a:lnSpc>
              <a:spcBef>
                <a:spcPts val="1600"/>
              </a:spcBef>
              <a:spcAft>
                <a:spcPts val="0"/>
              </a:spcAft>
              <a:buClr>
                <a:schemeClr val="dk1"/>
              </a:buClr>
              <a:buSzPts val="3200"/>
              <a:buNone/>
              <a:defRPr sz="3200"/>
            </a:lvl8pPr>
            <a:lvl9pPr indent="-228600" lvl="8" marL="4114800" algn="l">
              <a:lnSpc>
                <a:spcPct val="90000"/>
              </a:lnSpc>
              <a:spcBef>
                <a:spcPts val="1600"/>
              </a:spcBef>
              <a:spcAft>
                <a:spcPts val="0"/>
              </a:spcAft>
              <a:buClr>
                <a:schemeClr val="dk1"/>
              </a:buClr>
              <a:buSzPts val="3200"/>
              <a:buNone/>
              <a:defRPr sz="3200"/>
            </a:lvl9pPr>
          </a:lstStyle>
          <a:p/>
        </p:txBody>
      </p:sp>
      <p:sp>
        <p:nvSpPr>
          <p:cNvPr id="65" name="Google Shape;65;p11"/>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263140" y="1168405"/>
            <a:ext cx="28392120" cy="424180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4080"/>
              <a:buFont typeface="Calibri"/>
              <a:buNone/>
              <a:defRPr b="0" i="0" sz="1408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2263140" y="5842000"/>
            <a:ext cx="28392120" cy="13924282"/>
          </a:xfrm>
          <a:prstGeom prst="rect">
            <a:avLst/>
          </a:prstGeom>
          <a:noFill/>
          <a:ln>
            <a:noFill/>
          </a:ln>
        </p:spPr>
        <p:txBody>
          <a:bodyPr anchorCtr="0" anchor="t" bIns="45700" lIns="91425" spcFirstLastPara="1" rIns="91425" wrap="square" tIns="45700">
            <a:normAutofit/>
          </a:bodyPr>
          <a:lstStyle>
            <a:lvl1pPr indent="-797560" lvl="0" marL="457200" marR="0" rtl="0" algn="l">
              <a:lnSpc>
                <a:spcPct val="90000"/>
              </a:lnSpc>
              <a:spcBef>
                <a:spcPts val="3200"/>
              </a:spcBef>
              <a:spcAft>
                <a:spcPts val="0"/>
              </a:spcAft>
              <a:buClr>
                <a:schemeClr val="dk1"/>
              </a:buClr>
              <a:buSzPts val="8960"/>
              <a:buFont typeface="Arial"/>
              <a:buChar char="•"/>
              <a:defRPr b="0" i="0" sz="8960" u="none" cap="none" strike="noStrike">
                <a:solidFill>
                  <a:schemeClr val="dk1"/>
                </a:solidFill>
                <a:latin typeface="Calibri"/>
                <a:ea typeface="Calibri"/>
                <a:cs typeface="Calibri"/>
                <a:sym typeface="Calibri"/>
              </a:defRPr>
            </a:lvl1pPr>
            <a:lvl2pPr indent="-716280" lvl="1" marL="914400" marR="0" rtl="0" algn="l">
              <a:lnSpc>
                <a:spcPct val="90000"/>
              </a:lnSpc>
              <a:spcBef>
                <a:spcPts val="1600"/>
              </a:spcBef>
              <a:spcAft>
                <a:spcPts val="0"/>
              </a:spcAft>
              <a:buClr>
                <a:schemeClr val="dk1"/>
              </a:buClr>
              <a:buSzPts val="7680"/>
              <a:buFont typeface="Arial"/>
              <a:buChar char="•"/>
              <a:defRPr b="0" i="0" sz="7680" u="none" cap="none" strike="noStrike">
                <a:solidFill>
                  <a:schemeClr val="dk1"/>
                </a:solidFill>
                <a:latin typeface="Calibri"/>
                <a:ea typeface="Calibri"/>
                <a:cs typeface="Calibri"/>
                <a:sym typeface="Calibri"/>
              </a:defRPr>
            </a:lvl2pPr>
            <a:lvl3pPr indent="-635000" lvl="2" marL="1371600" marR="0" rtl="0" algn="l">
              <a:lnSpc>
                <a:spcPct val="90000"/>
              </a:lnSpc>
              <a:spcBef>
                <a:spcPts val="1600"/>
              </a:spcBef>
              <a:spcAft>
                <a:spcPts val="0"/>
              </a:spcAft>
              <a:buClr>
                <a:schemeClr val="dk1"/>
              </a:buClr>
              <a:buSzPts val="6400"/>
              <a:buFont typeface="Arial"/>
              <a:buChar char="•"/>
              <a:defRPr b="0" i="0" sz="6400" u="none" cap="none" strike="noStrike">
                <a:solidFill>
                  <a:schemeClr val="dk1"/>
                </a:solidFill>
                <a:latin typeface="Calibri"/>
                <a:ea typeface="Calibri"/>
                <a:cs typeface="Calibri"/>
                <a:sym typeface="Calibri"/>
              </a:defRPr>
            </a:lvl3pPr>
            <a:lvl4pPr indent="-594360" lvl="3" marL="18288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4pPr>
            <a:lvl5pPr indent="-594360" lvl="4" marL="22860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5pPr>
            <a:lvl6pPr indent="-594360" lvl="5" marL="27432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6pPr>
            <a:lvl7pPr indent="-594360" lvl="6" marL="32004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7pPr>
            <a:lvl8pPr indent="-594360" lvl="7" marL="36576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8pPr>
            <a:lvl9pPr indent="-594359" lvl="8" marL="4114800" marR="0" rtl="0" algn="l">
              <a:lnSpc>
                <a:spcPct val="90000"/>
              </a:lnSpc>
              <a:spcBef>
                <a:spcPts val="1600"/>
              </a:spcBef>
              <a:spcAft>
                <a:spcPts val="0"/>
              </a:spcAft>
              <a:buClr>
                <a:schemeClr val="dk1"/>
              </a:buClr>
              <a:buSzPts val="5760"/>
              <a:buFont typeface="Arial"/>
              <a:buChar char="•"/>
              <a:defRPr b="0" i="0" sz="576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2263140" y="20340325"/>
            <a:ext cx="7406640" cy="11684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384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10904220" y="20340325"/>
            <a:ext cx="11109960" cy="11684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384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23248620" y="20340325"/>
            <a:ext cx="7406640" cy="11684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3840"/>
              <a:buFont typeface="Arial"/>
              <a:buNone/>
              <a:defRPr b="0" i="0" sz="38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7.png"/><Relationship Id="rId10" Type="http://schemas.openxmlformats.org/officeDocument/2006/relationships/image" Target="../media/image8.png"/><Relationship Id="rId9"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2.png"/><Relationship Id="rId7" Type="http://schemas.openxmlformats.org/officeDocument/2006/relationships/image" Target="../media/image1.png"/><Relationship Id="rId8"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5E7492"/>
            </a:gs>
            <a:gs pos="100000">
              <a:srgbClr val="2F363F"/>
            </a:gs>
          </a:gsLst>
          <a:lin ang="5400012" scaled="0"/>
        </a:gradFill>
      </p:bgPr>
    </p:bg>
    <p:spTree>
      <p:nvGrpSpPr>
        <p:cNvPr id="83" name="Shape 83"/>
        <p:cNvGrpSpPr/>
        <p:nvPr/>
      </p:nvGrpSpPr>
      <p:grpSpPr>
        <a:xfrm>
          <a:off x="0" y="0"/>
          <a:ext cx="0" cy="0"/>
          <a:chOff x="0" y="0"/>
          <a:chExt cx="0" cy="0"/>
        </a:xfrm>
      </p:grpSpPr>
      <p:sp>
        <p:nvSpPr>
          <p:cNvPr id="84" name="Google Shape;84;p1"/>
          <p:cNvSpPr/>
          <p:nvPr/>
        </p:nvSpPr>
        <p:spPr>
          <a:xfrm>
            <a:off x="457200" y="4078925"/>
            <a:ext cx="8517600" cy="6390300"/>
          </a:xfrm>
          <a:prstGeom prst="roundRect">
            <a:avLst>
              <a:gd fmla="val 16667" name="adj"/>
            </a:avLst>
          </a:prstGeom>
          <a:solidFill>
            <a:srgbClr val="EFEFEF"/>
          </a:solidFill>
          <a:ln cap="flat" cmpd="sng" w="28575">
            <a:solidFill>
              <a:srgbClr val="0B5394"/>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sz="2500">
                <a:solidFill>
                  <a:srgbClr val="20124D"/>
                </a:solidFill>
                <a:latin typeface="Forum"/>
                <a:ea typeface="Forum"/>
                <a:cs typeface="Forum"/>
                <a:sym typeface="Forum"/>
              </a:rPr>
              <a:t>Abstract: </a:t>
            </a:r>
            <a:r>
              <a:rPr lang="en-US" sz="2400">
                <a:solidFill>
                  <a:srgbClr val="20124D"/>
                </a:solidFill>
                <a:latin typeface="Forum"/>
                <a:ea typeface="Forum"/>
                <a:cs typeface="Forum"/>
                <a:sym typeface="Forum"/>
              </a:rPr>
              <a:t>Due to pollution and microplastics in water, the biodiversity of many areas worldwide is depleting.  Specimen analysis will prove the biodiversity of the Massapequa Preserve.  In this experiment, aquatic specimens were collected from the grass and inside the creek sediments and then placed into ethanol alcohol to be DNA barcoded later on using the Cytochrome Oxidase 1 region of DNA. Nine specimens were collected through this experiment, however only 6 were actually able to be barcoded, being </a:t>
            </a:r>
            <a:r>
              <a:rPr i="1" lang="en-US" sz="2400">
                <a:solidFill>
                  <a:srgbClr val="20124D"/>
                </a:solidFill>
                <a:latin typeface="Forum"/>
                <a:ea typeface="Forum"/>
                <a:cs typeface="Forum"/>
                <a:sym typeface="Forum"/>
              </a:rPr>
              <a:t>Philoscia muscorum, Tomoceridae, Caecidotea racovitzai, Eupeodes americanus, Lumbriculus sp., and Helobdella modesta</a:t>
            </a:r>
            <a:r>
              <a:rPr lang="en-US" sz="2400">
                <a:solidFill>
                  <a:srgbClr val="20124D"/>
                </a:solidFill>
                <a:latin typeface="Forum"/>
                <a:ea typeface="Forum"/>
                <a:cs typeface="Forum"/>
                <a:sym typeface="Forum"/>
              </a:rPr>
              <a:t>. By observing the specimens, it was proved that the biodiversity was high due to the vast array of bugs. With a high biodiversity like such, this is an indicator of a healthy environment and stable ecosystem with the area of the Massapequa </a:t>
            </a:r>
            <a:r>
              <a:rPr lang="en-US" sz="2400">
                <a:solidFill>
                  <a:srgbClr val="20124D"/>
                </a:solidFill>
                <a:latin typeface="Forum"/>
                <a:ea typeface="Forum"/>
                <a:cs typeface="Forum"/>
                <a:sym typeface="Forum"/>
              </a:rPr>
              <a:t>Preserve</a:t>
            </a:r>
            <a:r>
              <a:rPr lang="en-US" sz="2400">
                <a:solidFill>
                  <a:srgbClr val="20124D"/>
                </a:solidFill>
                <a:latin typeface="Forum"/>
                <a:ea typeface="Forum"/>
                <a:cs typeface="Forum"/>
                <a:sym typeface="Forum"/>
              </a:rPr>
              <a:t> and how it has a thriving </a:t>
            </a:r>
            <a:r>
              <a:rPr lang="en-US" sz="2400">
                <a:solidFill>
                  <a:srgbClr val="20124D"/>
                </a:solidFill>
                <a:latin typeface="Forum"/>
                <a:ea typeface="Forum"/>
                <a:cs typeface="Forum"/>
                <a:sym typeface="Forum"/>
              </a:rPr>
              <a:t>environment</a:t>
            </a:r>
            <a:r>
              <a:rPr lang="en-US" sz="2400">
                <a:solidFill>
                  <a:srgbClr val="20124D"/>
                </a:solidFill>
                <a:latin typeface="Forum"/>
                <a:ea typeface="Forum"/>
                <a:cs typeface="Forum"/>
                <a:sym typeface="Forum"/>
              </a:rPr>
              <a:t>.</a:t>
            </a:r>
            <a:endParaRPr sz="2400">
              <a:solidFill>
                <a:srgbClr val="20124D"/>
              </a:solidFill>
              <a:latin typeface="Forum"/>
              <a:ea typeface="Forum"/>
              <a:cs typeface="Forum"/>
              <a:sym typeface="Forum"/>
            </a:endParaRPr>
          </a:p>
        </p:txBody>
      </p:sp>
      <p:sp>
        <p:nvSpPr>
          <p:cNvPr id="85" name="Google Shape;85;p1"/>
          <p:cNvSpPr/>
          <p:nvPr/>
        </p:nvSpPr>
        <p:spPr>
          <a:xfrm>
            <a:off x="457200" y="274320"/>
            <a:ext cx="32004000" cy="3352800"/>
          </a:xfrm>
          <a:prstGeom prst="roundRect">
            <a:avLst>
              <a:gd fmla="val 16667" name="adj"/>
            </a:avLst>
          </a:prstGeom>
          <a:solidFill>
            <a:srgbClr val="EFEFEF"/>
          </a:solidFill>
          <a:ln cap="flat" cmpd="sng" w="28575">
            <a:solidFill>
              <a:srgbClr val="0B5394"/>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lang="en-US" sz="7500" u="sng">
                <a:solidFill>
                  <a:srgbClr val="20124D"/>
                </a:solidFill>
                <a:latin typeface="Forum"/>
                <a:ea typeface="Forum"/>
                <a:cs typeface="Forum"/>
                <a:sym typeface="Forum"/>
              </a:rPr>
              <a:t>Barcoding Aquatic Specimens Sourced From The Massapequa Preserve In The Early Autumnal Season In Order To Determine Biodiversity</a:t>
            </a:r>
            <a:endParaRPr sz="3300">
              <a:solidFill>
                <a:srgbClr val="20124D"/>
              </a:solidFill>
              <a:latin typeface="Forum"/>
              <a:ea typeface="Forum"/>
              <a:cs typeface="Forum"/>
              <a:sym typeface="Forum"/>
            </a:endParaRPr>
          </a:p>
          <a:p>
            <a:pPr indent="0" lvl="0" marL="0" marR="0" rtl="0" algn="ctr">
              <a:lnSpc>
                <a:spcPct val="100000"/>
              </a:lnSpc>
              <a:spcBef>
                <a:spcPts val="0"/>
              </a:spcBef>
              <a:spcAft>
                <a:spcPts val="0"/>
              </a:spcAft>
              <a:buClr>
                <a:srgbClr val="000000"/>
              </a:buClr>
              <a:buSzPts val="4000"/>
              <a:buFont typeface="Arial"/>
              <a:buNone/>
            </a:pPr>
            <a:r>
              <a:rPr lang="en-US" sz="3300">
                <a:solidFill>
                  <a:srgbClr val="20124D"/>
                </a:solidFill>
                <a:latin typeface="Forum"/>
                <a:ea typeface="Forum"/>
                <a:cs typeface="Forum"/>
                <a:sym typeface="Forum"/>
              </a:rPr>
              <a:t>Abigail Matheis, Rhyan O’Leary, Aleyna Saygili, August Eberling</a:t>
            </a:r>
            <a:endParaRPr sz="3300">
              <a:solidFill>
                <a:srgbClr val="20124D"/>
              </a:solidFill>
              <a:latin typeface="Forum"/>
              <a:ea typeface="Forum"/>
              <a:cs typeface="Forum"/>
              <a:sym typeface="Forum"/>
            </a:endParaRPr>
          </a:p>
        </p:txBody>
      </p:sp>
      <p:sp>
        <p:nvSpPr>
          <p:cNvPr id="86" name="Google Shape;86;p1"/>
          <p:cNvSpPr/>
          <p:nvPr/>
        </p:nvSpPr>
        <p:spPr>
          <a:xfrm>
            <a:off x="23825200" y="3930450"/>
            <a:ext cx="8636100" cy="8034600"/>
          </a:xfrm>
          <a:prstGeom prst="roundRect">
            <a:avLst>
              <a:gd fmla="val 16667" name="adj"/>
            </a:avLst>
          </a:prstGeom>
          <a:solidFill>
            <a:srgbClr val="EFEFEF"/>
          </a:solidFill>
          <a:ln cap="flat" cmpd="sng" w="28575">
            <a:solidFill>
              <a:srgbClr val="0B53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1" lang="en-US" sz="2400">
                <a:solidFill>
                  <a:srgbClr val="20124D"/>
                </a:solidFill>
                <a:latin typeface="Forum"/>
                <a:ea typeface="Forum"/>
                <a:cs typeface="Forum"/>
                <a:sym typeface="Forum"/>
              </a:rPr>
              <a:t>Discussion</a:t>
            </a:r>
            <a:r>
              <a:rPr lang="en-US" sz="2400">
                <a:solidFill>
                  <a:srgbClr val="20124D"/>
                </a:solidFill>
                <a:latin typeface="Forum"/>
                <a:ea typeface="Forum"/>
                <a:cs typeface="Forum"/>
                <a:sym typeface="Forum"/>
              </a:rPr>
              <a:t>: When analyzing the biodiversity, there was a high biodiversity of organisms within the Massapequa preserve. From the data collected from all of the groups, in total there were 33 different types of organisms. With this, when using the Simpsons as well as Shannons biodiversity index, it was found that there is a biodiversity of 0.3887 with the use of the Simpsons index, and a biodiversity of 1.568 with the Shannon's index. Starting with the Simpson's index, the closer the biodiversity comes out to 0, the higher it is, which indicates that the Massapequa Preserve has high variation of species. Additionally, when comparing the results to the use of the Shannon's index of biodiversity, a number between 1.5 and 3 indicated how the biodiversity is at a relatively equal level that will maintain a decent ecological balance. Addition, though gel electrophoresis and through the process of we were able to </a:t>
            </a:r>
            <a:r>
              <a:rPr lang="en-US" sz="2400">
                <a:solidFill>
                  <a:srgbClr val="20124D"/>
                </a:solidFill>
                <a:latin typeface="Forum"/>
                <a:ea typeface="Forum"/>
                <a:cs typeface="Forum"/>
                <a:sym typeface="Forum"/>
              </a:rPr>
              <a:t>find</a:t>
            </a:r>
            <a:r>
              <a:rPr lang="en-US" sz="2400">
                <a:solidFill>
                  <a:srgbClr val="20124D"/>
                </a:solidFill>
                <a:latin typeface="Forum"/>
                <a:ea typeface="Forum"/>
                <a:cs typeface="Forum"/>
                <a:sym typeface="Forum"/>
              </a:rPr>
              <a:t> the </a:t>
            </a:r>
            <a:r>
              <a:rPr lang="en-US" sz="2400">
                <a:solidFill>
                  <a:srgbClr val="20124D"/>
                </a:solidFill>
                <a:latin typeface="Forum"/>
                <a:ea typeface="Forum"/>
                <a:cs typeface="Forum"/>
                <a:sym typeface="Forum"/>
              </a:rPr>
              <a:t>organisms</a:t>
            </a:r>
            <a:r>
              <a:rPr lang="en-US" sz="2400">
                <a:solidFill>
                  <a:srgbClr val="20124D"/>
                </a:solidFill>
                <a:latin typeface="Forum"/>
                <a:ea typeface="Forum"/>
                <a:cs typeface="Forum"/>
                <a:sym typeface="Forum"/>
              </a:rPr>
              <a:t> names and </a:t>
            </a:r>
            <a:r>
              <a:rPr lang="en-US" sz="2400">
                <a:solidFill>
                  <a:srgbClr val="20124D"/>
                </a:solidFill>
                <a:latin typeface="Forum"/>
                <a:ea typeface="Forum"/>
                <a:cs typeface="Forum"/>
                <a:sym typeface="Forum"/>
              </a:rPr>
              <a:t>species</a:t>
            </a:r>
            <a:r>
              <a:rPr lang="en-US" sz="2400">
                <a:solidFill>
                  <a:srgbClr val="20124D"/>
                </a:solidFill>
                <a:latin typeface="Forum"/>
                <a:ea typeface="Forum"/>
                <a:cs typeface="Forum"/>
                <a:sym typeface="Forum"/>
              </a:rPr>
              <a:t>. The species names were </a:t>
            </a:r>
            <a:r>
              <a:rPr i="1" lang="en-US" sz="2400">
                <a:solidFill>
                  <a:srgbClr val="20124D"/>
                </a:solidFill>
                <a:latin typeface="Forum"/>
                <a:ea typeface="Forum"/>
                <a:cs typeface="Forum"/>
                <a:sym typeface="Forum"/>
              </a:rPr>
              <a:t>Philoscia muscorum, Tomoceridae, Caecidotea racovitzai, Eupeodes americanus, Lumbriculus sp., and Helobdella modesta,</a:t>
            </a:r>
            <a:r>
              <a:rPr lang="en-US" sz="2400">
                <a:solidFill>
                  <a:srgbClr val="20124D"/>
                </a:solidFill>
                <a:latin typeface="Forum"/>
                <a:ea typeface="Forum"/>
                <a:cs typeface="Forum"/>
                <a:sym typeface="Forum"/>
              </a:rPr>
              <a:t> and all help in </a:t>
            </a:r>
            <a:r>
              <a:rPr lang="en-US" sz="2400">
                <a:solidFill>
                  <a:srgbClr val="20124D"/>
                </a:solidFill>
                <a:latin typeface="Forum"/>
                <a:ea typeface="Forum"/>
                <a:cs typeface="Forum"/>
                <a:sym typeface="Forum"/>
              </a:rPr>
              <a:t>illustrating</a:t>
            </a:r>
            <a:r>
              <a:rPr lang="en-US" sz="2400">
                <a:solidFill>
                  <a:srgbClr val="20124D"/>
                </a:solidFill>
                <a:latin typeface="Forum"/>
                <a:ea typeface="Forum"/>
                <a:cs typeface="Forum"/>
                <a:sym typeface="Forum"/>
              </a:rPr>
              <a:t> the biodiversity of the Massapequa Preserve.</a:t>
            </a:r>
            <a:endParaRPr i="0" sz="2400" u="none" cap="none" strike="noStrike">
              <a:solidFill>
                <a:srgbClr val="20124D"/>
              </a:solidFill>
              <a:latin typeface="Forum"/>
              <a:ea typeface="Forum"/>
              <a:cs typeface="Forum"/>
              <a:sym typeface="Forum"/>
            </a:endParaRPr>
          </a:p>
        </p:txBody>
      </p:sp>
      <p:sp>
        <p:nvSpPr>
          <p:cNvPr id="87" name="Google Shape;87;p1"/>
          <p:cNvSpPr/>
          <p:nvPr/>
        </p:nvSpPr>
        <p:spPr>
          <a:xfrm>
            <a:off x="23825200" y="19821275"/>
            <a:ext cx="8636100" cy="1975500"/>
          </a:xfrm>
          <a:prstGeom prst="roundRect">
            <a:avLst>
              <a:gd fmla="val 16667" name="adj"/>
            </a:avLst>
          </a:prstGeom>
          <a:solidFill>
            <a:srgbClr val="EFEFEF"/>
          </a:solidFill>
          <a:ln cap="flat" cmpd="sng" w="28575">
            <a:solidFill>
              <a:srgbClr val="0B53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lang="en-US" sz="2400">
                <a:solidFill>
                  <a:srgbClr val="20124D"/>
                </a:solidFill>
                <a:latin typeface="Forum"/>
                <a:ea typeface="Forum"/>
                <a:cs typeface="Forum"/>
                <a:sym typeface="Forum"/>
              </a:rPr>
              <a:t>References:</a:t>
            </a:r>
            <a:endParaRPr b="1" sz="2400">
              <a:solidFill>
                <a:srgbClr val="20124D"/>
              </a:solidFill>
              <a:latin typeface="Forum"/>
              <a:ea typeface="Forum"/>
              <a:cs typeface="Forum"/>
              <a:sym typeface="Forum"/>
            </a:endParaRPr>
          </a:p>
          <a:p>
            <a:pPr indent="0" lvl="0" marL="0" marR="0" rtl="0" algn="ctr">
              <a:lnSpc>
                <a:spcPct val="100000"/>
              </a:lnSpc>
              <a:spcBef>
                <a:spcPts val="0"/>
              </a:spcBef>
              <a:spcAft>
                <a:spcPts val="0"/>
              </a:spcAft>
              <a:buClr>
                <a:srgbClr val="000000"/>
              </a:buClr>
              <a:buSzPts val="2400"/>
              <a:buFont typeface="Arial"/>
              <a:buNone/>
            </a:pPr>
            <a:r>
              <a:rPr lang="en-US" sz="2400">
                <a:solidFill>
                  <a:srgbClr val="20124D"/>
                </a:solidFill>
                <a:latin typeface="Forum"/>
                <a:ea typeface="Forum"/>
                <a:cs typeface="Forum"/>
                <a:sym typeface="Forum"/>
              </a:rPr>
              <a:t>Beketov MA, Kefford BJ, Schäfer RB, Liess M. Pesticides reduce regional biodiversity of stream invertebrates. Proc Natl Acad Sci U S A. 2013 Jul 2;110(27):11039-43. doi: 10.1073/pnas.1305618110. Epub 2013 Jun 17. PMID: 23776226; PMCID: PMC3704006.</a:t>
            </a:r>
            <a:endParaRPr sz="2400">
              <a:solidFill>
                <a:srgbClr val="20124D"/>
              </a:solidFill>
              <a:latin typeface="Forum"/>
              <a:ea typeface="Forum"/>
              <a:cs typeface="Forum"/>
              <a:sym typeface="Forum"/>
            </a:endParaRPr>
          </a:p>
        </p:txBody>
      </p:sp>
      <p:sp>
        <p:nvSpPr>
          <p:cNvPr id="88" name="Google Shape;88;p1"/>
          <p:cNvSpPr/>
          <p:nvPr/>
        </p:nvSpPr>
        <p:spPr>
          <a:xfrm>
            <a:off x="23825200" y="16412062"/>
            <a:ext cx="8636100" cy="3127500"/>
          </a:xfrm>
          <a:prstGeom prst="roundRect">
            <a:avLst>
              <a:gd fmla="val 16667" name="adj"/>
            </a:avLst>
          </a:prstGeom>
          <a:solidFill>
            <a:srgbClr val="EFEFEF"/>
          </a:solidFill>
          <a:ln cap="flat" cmpd="sng" w="28575">
            <a:solidFill>
              <a:srgbClr val="0B5394"/>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sz="2400">
                <a:solidFill>
                  <a:srgbClr val="20124D"/>
                </a:solidFill>
                <a:latin typeface="Forum"/>
                <a:ea typeface="Forum"/>
                <a:cs typeface="Forum"/>
                <a:sym typeface="Forum"/>
              </a:rPr>
              <a:t>Acknowledgements: </a:t>
            </a:r>
            <a:r>
              <a:rPr lang="en-US" sz="2400">
                <a:solidFill>
                  <a:srgbClr val="20124D"/>
                </a:solidFill>
                <a:latin typeface="Forum"/>
                <a:ea typeface="Forum"/>
                <a:cs typeface="Forum"/>
                <a:sym typeface="Forum"/>
              </a:rPr>
              <a:t>Special thanks to August Eberling and Jeff </a:t>
            </a:r>
            <a:r>
              <a:rPr lang="en-US" sz="2400">
                <a:solidFill>
                  <a:srgbClr val="20124D"/>
                </a:solidFill>
                <a:latin typeface="Forum"/>
                <a:ea typeface="Forum"/>
                <a:cs typeface="Forum"/>
                <a:sym typeface="Forum"/>
              </a:rPr>
              <a:t>Petracca</a:t>
            </a:r>
            <a:r>
              <a:rPr lang="en-US" sz="2400">
                <a:solidFill>
                  <a:srgbClr val="20124D"/>
                </a:solidFill>
                <a:latin typeface="Forum"/>
                <a:ea typeface="Forum"/>
                <a:cs typeface="Forum"/>
                <a:sym typeface="Forum"/>
              </a:rPr>
              <a:t> for their assistance in the data collection and experimental processes of this project. With their help, access to resources and explanations on the procedures allowed DNA extraction, DNA subway, and gel electrophoresis to be executed efficiently. This project was able to assess biodiversity directly because of their teaching and would not have been the same without their assistance.</a:t>
            </a:r>
            <a:endParaRPr sz="2400">
              <a:solidFill>
                <a:srgbClr val="20124D"/>
              </a:solidFill>
              <a:latin typeface="Forum"/>
              <a:ea typeface="Forum"/>
              <a:cs typeface="Forum"/>
              <a:sym typeface="Forum"/>
            </a:endParaRPr>
          </a:p>
        </p:txBody>
      </p:sp>
      <p:sp>
        <p:nvSpPr>
          <p:cNvPr id="89" name="Google Shape;89;p1"/>
          <p:cNvSpPr/>
          <p:nvPr/>
        </p:nvSpPr>
        <p:spPr>
          <a:xfrm>
            <a:off x="359850" y="10890250"/>
            <a:ext cx="8712300" cy="6880500"/>
          </a:xfrm>
          <a:prstGeom prst="roundRect">
            <a:avLst>
              <a:gd fmla="val 16667" name="adj"/>
            </a:avLst>
          </a:prstGeom>
          <a:solidFill>
            <a:srgbClr val="EFEFEF"/>
          </a:solidFill>
          <a:ln cap="flat" cmpd="sng" w="28575">
            <a:solidFill>
              <a:srgbClr val="0B539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20124D"/>
                </a:solidFill>
                <a:latin typeface="Forum"/>
                <a:ea typeface="Forum"/>
                <a:cs typeface="Forum"/>
                <a:sym typeface="Forum"/>
              </a:rPr>
              <a:t>Introduction:</a:t>
            </a:r>
            <a:r>
              <a:rPr b="1" lang="en-US" sz="2400">
                <a:solidFill>
                  <a:srgbClr val="20124D"/>
                </a:solidFill>
                <a:latin typeface="Forum"/>
                <a:ea typeface="Forum"/>
                <a:cs typeface="Forum"/>
                <a:sym typeface="Forum"/>
              </a:rPr>
              <a:t> </a:t>
            </a:r>
            <a:r>
              <a:rPr lang="en-US" sz="2400">
                <a:solidFill>
                  <a:srgbClr val="20124D"/>
                </a:solidFill>
                <a:latin typeface="Forum"/>
                <a:ea typeface="Forum"/>
                <a:cs typeface="Forum"/>
                <a:sym typeface="Forum"/>
              </a:rPr>
              <a:t>The reason to conduct this experiment was to observe the biodiversity of the Massapequa Preserve Creek.  The importance of finding an </a:t>
            </a:r>
            <a:r>
              <a:rPr lang="en-US" sz="2400">
                <a:solidFill>
                  <a:srgbClr val="20124D"/>
                </a:solidFill>
                <a:latin typeface="Forum"/>
                <a:ea typeface="Forum"/>
                <a:cs typeface="Forum"/>
                <a:sym typeface="Forum"/>
              </a:rPr>
              <a:t>understanding the biodiversity to make sure that the ecosystems of a specific area is healthy that people rely to survive. </a:t>
            </a:r>
            <a:r>
              <a:rPr lang="en-US" sz="2400">
                <a:solidFill>
                  <a:srgbClr val="20124D"/>
                </a:solidFill>
                <a:latin typeface="Forum"/>
                <a:ea typeface="Forum"/>
                <a:cs typeface="Forum"/>
                <a:sym typeface="Forum"/>
              </a:rPr>
              <a:t>Through the process of searching for insects, 9 specimens were collected. They were then preserved and later put through gel electrophoresis in order to compare their genetic makeup and see if any new species were discovered. To find the identify the species of the samples, DNA barcoding was done. With DNA Barcoding, the CO-1 </a:t>
            </a:r>
            <a:r>
              <a:rPr lang="en-US" sz="2400">
                <a:solidFill>
                  <a:srgbClr val="20124D"/>
                </a:solidFill>
                <a:latin typeface="Forum"/>
                <a:ea typeface="Forum"/>
                <a:cs typeface="Forum"/>
                <a:sym typeface="Forum"/>
              </a:rPr>
              <a:t>region, or the Cytochrome Oxidase 1 mitochondrial region, was used in the barcoding process. </a:t>
            </a:r>
            <a:r>
              <a:rPr lang="en-US" sz="2400">
                <a:solidFill>
                  <a:srgbClr val="20124D"/>
                </a:solidFill>
                <a:latin typeface="Forum"/>
                <a:ea typeface="Forum"/>
                <a:cs typeface="Forum"/>
                <a:sym typeface="Forum"/>
              </a:rPr>
              <a:t>This study has importance in the process of studying the biodiversity in this location. This helps to create a better understanding of the species of animals at this location. The hypothesis for this experiment is that if comparing the number of different species present, the biodiversity of the area can be determined.</a:t>
            </a:r>
            <a:endParaRPr sz="2400">
              <a:solidFill>
                <a:srgbClr val="20124D"/>
              </a:solidFill>
              <a:latin typeface="Forum"/>
              <a:ea typeface="Forum"/>
              <a:cs typeface="Forum"/>
              <a:sym typeface="Forum"/>
            </a:endParaRPr>
          </a:p>
        </p:txBody>
      </p:sp>
      <p:sp>
        <p:nvSpPr>
          <p:cNvPr id="90" name="Google Shape;90;p1"/>
          <p:cNvSpPr/>
          <p:nvPr/>
        </p:nvSpPr>
        <p:spPr>
          <a:xfrm>
            <a:off x="1253400" y="18191775"/>
            <a:ext cx="6925200" cy="3127500"/>
          </a:xfrm>
          <a:prstGeom prst="roundRect">
            <a:avLst>
              <a:gd fmla="val 16667" name="adj"/>
            </a:avLst>
          </a:prstGeom>
          <a:solidFill>
            <a:srgbClr val="EFEFEF"/>
          </a:solidFill>
          <a:ln cap="flat" cmpd="sng" w="28575">
            <a:solidFill>
              <a:srgbClr val="0B5394"/>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sz="2400">
                <a:solidFill>
                  <a:srgbClr val="20124D"/>
                </a:solidFill>
                <a:latin typeface="Forum"/>
                <a:ea typeface="Forum"/>
                <a:cs typeface="Forum"/>
                <a:sym typeface="Forum"/>
              </a:rPr>
              <a:t>Methods:</a:t>
            </a:r>
            <a:endParaRPr b="1" sz="2400">
              <a:solidFill>
                <a:srgbClr val="20124D"/>
              </a:solidFill>
              <a:latin typeface="Forum"/>
              <a:ea typeface="Forum"/>
              <a:cs typeface="Forum"/>
              <a:sym typeface="Forum"/>
            </a:endParaRPr>
          </a:p>
          <a:p>
            <a:pPr indent="0" lvl="0" marL="0" rtl="0" algn="l">
              <a:spcBef>
                <a:spcPts val="0"/>
              </a:spcBef>
              <a:spcAft>
                <a:spcPts val="0"/>
              </a:spcAft>
              <a:buClr>
                <a:schemeClr val="dk1"/>
              </a:buClr>
              <a:buSzPts val="1100"/>
              <a:buFont typeface="Arial"/>
              <a:buNone/>
            </a:pPr>
            <a:r>
              <a:rPr lang="en-US" sz="2400">
                <a:solidFill>
                  <a:srgbClr val="20124D"/>
                </a:solidFill>
                <a:latin typeface="Forum"/>
                <a:ea typeface="Forum"/>
                <a:cs typeface="Forum"/>
                <a:sym typeface="Forum"/>
              </a:rPr>
              <a:t>1.0 Collect specimens from selected area </a:t>
            </a:r>
            <a:endParaRPr sz="2400">
              <a:solidFill>
                <a:srgbClr val="20124D"/>
              </a:solidFill>
              <a:latin typeface="Forum"/>
              <a:ea typeface="Forum"/>
              <a:cs typeface="Forum"/>
              <a:sym typeface="Forum"/>
            </a:endParaRPr>
          </a:p>
          <a:p>
            <a:pPr indent="0" lvl="0" marL="0" rtl="0" algn="l">
              <a:spcBef>
                <a:spcPts val="0"/>
              </a:spcBef>
              <a:spcAft>
                <a:spcPts val="0"/>
              </a:spcAft>
              <a:buClr>
                <a:schemeClr val="dk1"/>
              </a:buClr>
              <a:buSzPts val="1100"/>
              <a:buFont typeface="Arial"/>
              <a:buNone/>
            </a:pPr>
            <a:r>
              <a:rPr lang="en-US" sz="2400">
                <a:solidFill>
                  <a:srgbClr val="20124D"/>
                </a:solidFill>
                <a:latin typeface="Forum"/>
                <a:ea typeface="Forum"/>
                <a:cs typeface="Forum"/>
                <a:sym typeface="Forum"/>
              </a:rPr>
              <a:t>1.1 DNA Extraction using Chelex method</a:t>
            </a:r>
            <a:endParaRPr sz="2400">
              <a:solidFill>
                <a:srgbClr val="20124D"/>
              </a:solidFill>
              <a:latin typeface="Forum"/>
              <a:ea typeface="Forum"/>
              <a:cs typeface="Forum"/>
              <a:sym typeface="Forum"/>
            </a:endParaRPr>
          </a:p>
          <a:p>
            <a:pPr indent="0" lvl="0" marL="0" rtl="0" algn="l">
              <a:spcBef>
                <a:spcPts val="0"/>
              </a:spcBef>
              <a:spcAft>
                <a:spcPts val="0"/>
              </a:spcAft>
              <a:buClr>
                <a:schemeClr val="dk1"/>
              </a:buClr>
              <a:buSzPts val="1100"/>
              <a:buFont typeface="Arial"/>
              <a:buNone/>
            </a:pPr>
            <a:r>
              <a:rPr lang="en-US" sz="2400">
                <a:solidFill>
                  <a:srgbClr val="20124D"/>
                </a:solidFill>
                <a:latin typeface="Forum"/>
                <a:ea typeface="Forum"/>
                <a:cs typeface="Forum"/>
                <a:sym typeface="Forum"/>
              </a:rPr>
              <a:t>1.2 PCR</a:t>
            </a:r>
            <a:endParaRPr sz="2400">
              <a:solidFill>
                <a:srgbClr val="20124D"/>
              </a:solidFill>
              <a:latin typeface="Forum"/>
              <a:ea typeface="Forum"/>
              <a:cs typeface="Forum"/>
              <a:sym typeface="Forum"/>
            </a:endParaRPr>
          </a:p>
          <a:p>
            <a:pPr indent="0" lvl="0" marL="0" rtl="0" algn="l">
              <a:spcBef>
                <a:spcPts val="0"/>
              </a:spcBef>
              <a:spcAft>
                <a:spcPts val="0"/>
              </a:spcAft>
              <a:buClr>
                <a:schemeClr val="dk1"/>
              </a:buClr>
              <a:buSzPts val="1100"/>
              <a:buFont typeface="Arial"/>
              <a:buNone/>
            </a:pPr>
            <a:r>
              <a:rPr lang="en-US" sz="2400">
                <a:solidFill>
                  <a:srgbClr val="20124D"/>
                </a:solidFill>
                <a:latin typeface="Forum"/>
                <a:ea typeface="Forum"/>
                <a:cs typeface="Forum"/>
                <a:sym typeface="Forum"/>
              </a:rPr>
              <a:t>1.3 Gel Electrophoresis</a:t>
            </a:r>
            <a:endParaRPr sz="2400">
              <a:solidFill>
                <a:srgbClr val="20124D"/>
              </a:solidFill>
              <a:latin typeface="Forum"/>
              <a:ea typeface="Forum"/>
              <a:cs typeface="Forum"/>
              <a:sym typeface="Forum"/>
            </a:endParaRPr>
          </a:p>
          <a:p>
            <a:pPr indent="0" lvl="0" marL="0" rtl="0" algn="l">
              <a:spcBef>
                <a:spcPts val="0"/>
              </a:spcBef>
              <a:spcAft>
                <a:spcPts val="0"/>
              </a:spcAft>
              <a:buClr>
                <a:schemeClr val="dk1"/>
              </a:buClr>
              <a:buSzPts val="1100"/>
              <a:buFont typeface="Arial"/>
              <a:buNone/>
            </a:pPr>
            <a:r>
              <a:rPr lang="en-US" sz="2400">
                <a:solidFill>
                  <a:srgbClr val="20124D"/>
                </a:solidFill>
                <a:latin typeface="Forum"/>
                <a:ea typeface="Forum"/>
                <a:cs typeface="Forum"/>
                <a:sym typeface="Forum"/>
              </a:rPr>
              <a:t>1.4 Sanger sequencing</a:t>
            </a:r>
            <a:endParaRPr sz="2400">
              <a:solidFill>
                <a:srgbClr val="20124D"/>
              </a:solidFill>
              <a:latin typeface="Forum"/>
              <a:ea typeface="Forum"/>
              <a:cs typeface="Forum"/>
              <a:sym typeface="Forum"/>
            </a:endParaRPr>
          </a:p>
          <a:p>
            <a:pPr indent="0" lvl="0" marL="0" rtl="0" algn="l">
              <a:spcBef>
                <a:spcPts val="0"/>
              </a:spcBef>
              <a:spcAft>
                <a:spcPts val="0"/>
              </a:spcAft>
              <a:buClr>
                <a:schemeClr val="dk1"/>
              </a:buClr>
              <a:buSzPts val="1100"/>
              <a:buFont typeface="Arial"/>
              <a:buNone/>
            </a:pPr>
            <a:r>
              <a:rPr lang="en-US" sz="2400">
                <a:solidFill>
                  <a:srgbClr val="20124D"/>
                </a:solidFill>
                <a:latin typeface="Forum"/>
                <a:ea typeface="Forum"/>
                <a:cs typeface="Forum"/>
                <a:sym typeface="Forum"/>
              </a:rPr>
              <a:t>1.5 Analysis with DNA subway</a:t>
            </a:r>
            <a:endParaRPr sz="2400">
              <a:solidFill>
                <a:srgbClr val="20124D"/>
              </a:solidFill>
              <a:latin typeface="Forum"/>
              <a:ea typeface="Forum"/>
              <a:cs typeface="Forum"/>
              <a:sym typeface="Forum"/>
            </a:endParaRPr>
          </a:p>
        </p:txBody>
      </p:sp>
      <p:pic>
        <p:nvPicPr>
          <p:cNvPr id="91" name="Google Shape;91;p1"/>
          <p:cNvPicPr preferRelativeResize="0"/>
          <p:nvPr/>
        </p:nvPicPr>
        <p:blipFill>
          <a:blip r:embed="rId3">
            <a:alphaModFix/>
          </a:blip>
          <a:stretch>
            <a:fillRect/>
          </a:stretch>
        </p:blipFill>
        <p:spPr>
          <a:xfrm>
            <a:off x="10337325" y="10397288"/>
            <a:ext cx="3343275" cy="3384686"/>
          </a:xfrm>
          <a:prstGeom prst="rect">
            <a:avLst/>
          </a:prstGeom>
          <a:noFill/>
          <a:ln>
            <a:noFill/>
          </a:ln>
        </p:spPr>
      </p:pic>
      <p:pic>
        <p:nvPicPr>
          <p:cNvPr id="92" name="Google Shape;92;p1"/>
          <p:cNvPicPr preferRelativeResize="0"/>
          <p:nvPr/>
        </p:nvPicPr>
        <p:blipFill rotWithShape="1">
          <a:blip r:embed="rId4">
            <a:alphaModFix/>
          </a:blip>
          <a:srcRect b="9700" l="0" r="0" t="13127"/>
          <a:stretch/>
        </p:blipFill>
        <p:spPr>
          <a:xfrm>
            <a:off x="11137900" y="3981014"/>
            <a:ext cx="2417524" cy="974250"/>
          </a:xfrm>
          <a:prstGeom prst="rect">
            <a:avLst/>
          </a:prstGeom>
          <a:noFill/>
          <a:ln>
            <a:noFill/>
          </a:ln>
        </p:spPr>
      </p:pic>
      <p:pic>
        <p:nvPicPr>
          <p:cNvPr id="93" name="Google Shape;93;p1"/>
          <p:cNvPicPr preferRelativeResize="0"/>
          <p:nvPr/>
        </p:nvPicPr>
        <p:blipFill>
          <a:blip r:embed="rId5">
            <a:alphaModFix/>
          </a:blip>
          <a:stretch>
            <a:fillRect/>
          </a:stretch>
        </p:blipFill>
        <p:spPr>
          <a:xfrm>
            <a:off x="15459739" y="4000050"/>
            <a:ext cx="3083712" cy="923400"/>
          </a:xfrm>
          <a:prstGeom prst="rect">
            <a:avLst/>
          </a:prstGeom>
          <a:noFill/>
          <a:ln>
            <a:noFill/>
          </a:ln>
        </p:spPr>
      </p:pic>
      <p:pic>
        <p:nvPicPr>
          <p:cNvPr id="94" name="Google Shape;94;p1"/>
          <p:cNvPicPr preferRelativeResize="0"/>
          <p:nvPr/>
        </p:nvPicPr>
        <p:blipFill rotWithShape="1">
          <a:blip r:embed="rId6">
            <a:alphaModFix/>
          </a:blip>
          <a:srcRect b="0" l="0" r="81248" t="0"/>
          <a:stretch/>
        </p:blipFill>
        <p:spPr>
          <a:xfrm>
            <a:off x="20723875" y="4033525"/>
            <a:ext cx="832713" cy="793014"/>
          </a:xfrm>
          <a:prstGeom prst="rect">
            <a:avLst/>
          </a:prstGeom>
          <a:noFill/>
          <a:ln>
            <a:noFill/>
          </a:ln>
        </p:spPr>
      </p:pic>
      <p:pic>
        <p:nvPicPr>
          <p:cNvPr id="95" name="Google Shape;95;p1"/>
          <p:cNvPicPr preferRelativeResize="0"/>
          <p:nvPr/>
        </p:nvPicPr>
        <p:blipFill>
          <a:blip r:embed="rId7">
            <a:alphaModFix/>
          </a:blip>
          <a:stretch>
            <a:fillRect/>
          </a:stretch>
        </p:blipFill>
        <p:spPr>
          <a:xfrm>
            <a:off x="10096862" y="16130200"/>
            <a:ext cx="12703626" cy="3863700"/>
          </a:xfrm>
          <a:prstGeom prst="rect">
            <a:avLst/>
          </a:prstGeom>
          <a:noFill/>
          <a:ln>
            <a:noFill/>
          </a:ln>
        </p:spPr>
      </p:pic>
      <p:pic>
        <p:nvPicPr>
          <p:cNvPr id="96" name="Google Shape;96;p1"/>
          <p:cNvPicPr preferRelativeResize="0"/>
          <p:nvPr/>
        </p:nvPicPr>
        <p:blipFill rotWithShape="1">
          <a:blip r:embed="rId8">
            <a:alphaModFix/>
          </a:blip>
          <a:srcRect b="0" l="0" r="5392" t="0"/>
          <a:stretch/>
        </p:blipFill>
        <p:spPr>
          <a:xfrm>
            <a:off x="19007288" y="10618302"/>
            <a:ext cx="4225500" cy="3349835"/>
          </a:xfrm>
          <a:prstGeom prst="rect">
            <a:avLst/>
          </a:prstGeom>
          <a:noFill/>
          <a:ln>
            <a:noFill/>
          </a:ln>
        </p:spPr>
      </p:pic>
      <p:pic>
        <p:nvPicPr>
          <p:cNvPr id="97" name="Google Shape;97;p1"/>
          <p:cNvPicPr preferRelativeResize="0"/>
          <p:nvPr/>
        </p:nvPicPr>
        <p:blipFill rotWithShape="1">
          <a:blip r:embed="rId9">
            <a:alphaModFix/>
          </a:blip>
          <a:srcRect b="0" l="0" r="0" t="8725"/>
          <a:stretch/>
        </p:blipFill>
        <p:spPr>
          <a:xfrm>
            <a:off x="15128590" y="10457513"/>
            <a:ext cx="2811111" cy="3384675"/>
          </a:xfrm>
          <a:prstGeom prst="rect">
            <a:avLst/>
          </a:prstGeom>
          <a:noFill/>
          <a:ln>
            <a:noFill/>
          </a:ln>
        </p:spPr>
      </p:pic>
      <p:sp>
        <p:nvSpPr>
          <p:cNvPr id="98" name="Google Shape;98;p1"/>
          <p:cNvSpPr/>
          <p:nvPr/>
        </p:nvSpPr>
        <p:spPr>
          <a:xfrm>
            <a:off x="23943600" y="12193725"/>
            <a:ext cx="8517600" cy="3936600"/>
          </a:xfrm>
          <a:prstGeom prst="roundRect">
            <a:avLst>
              <a:gd fmla="val 16667" name="adj"/>
            </a:avLst>
          </a:prstGeom>
          <a:solidFill>
            <a:srgbClr val="EFEFEF"/>
          </a:solidFill>
          <a:ln cap="flat" cmpd="sng" w="28575">
            <a:solidFill>
              <a:srgbClr val="0B5394"/>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sz="2400">
                <a:solidFill>
                  <a:srgbClr val="20124D"/>
                </a:solidFill>
                <a:latin typeface="Forum"/>
                <a:ea typeface="Forum"/>
                <a:cs typeface="Forum"/>
                <a:sym typeface="Forum"/>
              </a:rPr>
              <a:t>Results: </a:t>
            </a:r>
            <a:r>
              <a:rPr lang="en-US" sz="2400">
                <a:solidFill>
                  <a:srgbClr val="20124D"/>
                </a:solidFill>
                <a:latin typeface="Forum"/>
                <a:ea typeface="Forum"/>
                <a:cs typeface="Forum"/>
                <a:sym typeface="Forum"/>
              </a:rPr>
              <a:t>Samples were </a:t>
            </a:r>
            <a:r>
              <a:rPr lang="en-US" sz="2400">
                <a:solidFill>
                  <a:srgbClr val="20124D"/>
                </a:solidFill>
                <a:latin typeface="Forum"/>
                <a:ea typeface="Forum"/>
                <a:cs typeface="Forum"/>
                <a:sym typeface="Forum"/>
              </a:rPr>
              <a:t>analyzed</a:t>
            </a:r>
            <a:r>
              <a:rPr lang="en-US" sz="2400">
                <a:solidFill>
                  <a:srgbClr val="20124D"/>
                </a:solidFill>
                <a:latin typeface="Forum"/>
                <a:ea typeface="Forum"/>
                <a:cs typeface="Forum"/>
                <a:sym typeface="Forum"/>
              </a:rPr>
              <a:t> using Sanger sequencing followed by alignment and BLASTing against Genbank. It was found that there were a variety of organisms collected. Of the 9 samples collected 6 species were able to be identified. The organisms found were a </a:t>
            </a:r>
            <a:r>
              <a:rPr i="1" lang="en-US" sz="2400">
                <a:solidFill>
                  <a:srgbClr val="20124D"/>
                </a:solidFill>
                <a:latin typeface="Forum"/>
                <a:ea typeface="Forum"/>
                <a:cs typeface="Forum"/>
                <a:sym typeface="Forum"/>
              </a:rPr>
              <a:t>Philoscia muscorum, Tomoceridae, Caecidotea racovitzai, Eupeodes americanus, Lumbriculus sp., and Helobdella modesta,</a:t>
            </a:r>
            <a:r>
              <a:rPr lang="en-US" sz="2400">
                <a:solidFill>
                  <a:srgbClr val="20124D"/>
                </a:solidFill>
                <a:latin typeface="Forum"/>
                <a:ea typeface="Forum"/>
                <a:cs typeface="Forum"/>
                <a:sym typeface="Forum"/>
              </a:rPr>
              <a:t> species that are commonly found in an area like the Massapequa Preserve. These specimens have all been previously found and seen before and </a:t>
            </a:r>
            <a:r>
              <a:rPr lang="en-US" sz="2400">
                <a:solidFill>
                  <a:srgbClr val="20124D"/>
                </a:solidFill>
                <a:latin typeface="Forum"/>
                <a:ea typeface="Forum"/>
                <a:cs typeface="Forum"/>
                <a:sym typeface="Forum"/>
              </a:rPr>
              <a:t>recognized</a:t>
            </a:r>
            <a:r>
              <a:rPr lang="en-US" sz="2400">
                <a:solidFill>
                  <a:srgbClr val="20124D"/>
                </a:solidFill>
                <a:latin typeface="Forum"/>
                <a:ea typeface="Forum"/>
                <a:cs typeface="Forum"/>
                <a:sym typeface="Forum"/>
              </a:rPr>
              <a:t> in the following area.</a:t>
            </a:r>
            <a:endParaRPr sz="2400">
              <a:solidFill>
                <a:srgbClr val="20124D"/>
              </a:solidFill>
              <a:latin typeface="Forum"/>
              <a:ea typeface="Forum"/>
              <a:cs typeface="Forum"/>
              <a:sym typeface="Forum"/>
            </a:endParaRPr>
          </a:p>
        </p:txBody>
      </p:sp>
      <p:sp>
        <p:nvSpPr>
          <p:cNvPr id="99" name="Google Shape;99;p1"/>
          <p:cNvSpPr txBox="1"/>
          <p:nvPr/>
        </p:nvSpPr>
        <p:spPr>
          <a:xfrm>
            <a:off x="9835500" y="20395875"/>
            <a:ext cx="13247400" cy="9234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lang="en-US" sz="2400">
                <a:solidFill>
                  <a:srgbClr val="FFFFFF"/>
                </a:solidFill>
                <a:latin typeface="Calibri"/>
                <a:ea typeface="Calibri"/>
                <a:cs typeface="Calibri"/>
                <a:sym typeface="Calibri"/>
              </a:rPr>
              <a:t>Figure 5: The </a:t>
            </a:r>
            <a:r>
              <a:rPr lang="en-US" sz="2400">
                <a:solidFill>
                  <a:srgbClr val="FFFFFF"/>
                </a:solidFill>
                <a:latin typeface="Calibri"/>
                <a:ea typeface="Calibri"/>
                <a:cs typeface="Calibri"/>
                <a:sym typeface="Calibri"/>
              </a:rPr>
              <a:t>following image above is the data collected of all the organisms found by all the participants that were a part of the accumulated organism from the Massapequa Preserve</a:t>
            </a:r>
            <a:endParaRPr sz="2400">
              <a:solidFill>
                <a:srgbClr val="FFFFFF"/>
              </a:solidFill>
              <a:latin typeface="Calibri"/>
              <a:ea typeface="Calibri"/>
              <a:cs typeface="Calibri"/>
              <a:sym typeface="Calibri"/>
            </a:endParaRPr>
          </a:p>
        </p:txBody>
      </p:sp>
      <p:sp>
        <p:nvSpPr>
          <p:cNvPr id="100" name="Google Shape;100;p1"/>
          <p:cNvSpPr txBox="1"/>
          <p:nvPr/>
        </p:nvSpPr>
        <p:spPr>
          <a:xfrm>
            <a:off x="9835500" y="14130423"/>
            <a:ext cx="4225500" cy="15978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US" sz="2400">
                <a:solidFill>
                  <a:srgbClr val="FFFFFF"/>
                </a:solidFill>
                <a:latin typeface="Calibri"/>
                <a:ea typeface="Calibri"/>
                <a:cs typeface="Calibri"/>
                <a:sym typeface="Calibri"/>
              </a:rPr>
              <a:t>Figure 2: Above, is the results </a:t>
            </a:r>
            <a:r>
              <a:rPr lang="en-US" sz="2400">
                <a:solidFill>
                  <a:srgbClr val="FFFFFF"/>
                </a:solidFill>
                <a:latin typeface="Calibri"/>
                <a:ea typeface="Calibri"/>
                <a:cs typeface="Calibri"/>
                <a:sym typeface="Calibri"/>
              </a:rPr>
              <a:t>from</a:t>
            </a:r>
            <a:r>
              <a:rPr lang="en-US" sz="2400">
                <a:solidFill>
                  <a:srgbClr val="FFFFFF"/>
                </a:solidFill>
                <a:latin typeface="Calibri"/>
                <a:ea typeface="Calibri"/>
                <a:cs typeface="Calibri"/>
                <a:sym typeface="Calibri"/>
              </a:rPr>
              <a:t> the gel electrophoresis from all the collected organism in our experiment.</a:t>
            </a:r>
            <a:endParaRPr sz="2400">
              <a:solidFill>
                <a:srgbClr val="FFFFFF"/>
              </a:solidFill>
              <a:latin typeface="Calibri"/>
              <a:ea typeface="Calibri"/>
              <a:cs typeface="Calibri"/>
              <a:sym typeface="Calibri"/>
            </a:endParaRPr>
          </a:p>
        </p:txBody>
      </p:sp>
      <p:sp>
        <p:nvSpPr>
          <p:cNvPr id="101" name="Google Shape;101;p1"/>
          <p:cNvSpPr txBox="1"/>
          <p:nvPr/>
        </p:nvSpPr>
        <p:spPr>
          <a:xfrm>
            <a:off x="14421400" y="14250840"/>
            <a:ext cx="4225500" cy="12426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US" sz="2400">
                <a:solidFill>
                  <a:srgbClr val="FFFFFF"/>
                </a:solidFill>
                <a:latin typeface="Calibri"/>
                <a:ea typeface="Calibri"/>
                <a:cs typeface="Calibri"/>
                <a:sym typeface="Calibri"/>
              </a:rPr>
              <a:t>Figure 3: From above, it </a:t>
            </a:r>
            <a:r>
              <a:rPr lang="en-US" sz="2400">
                <a:solidFill>
                  <a:srgbClr val="FFFFFF"/>
                </a:solidFill>
                <a:latin typeface="Calibri"/>
                <a:ea typeface="Calibri"/>
                <a:cs typeface="Calibri"/>
                <a:sym typeface="Calibri"/>
              </a:rPr>
              <a:t>illustrates</a:t>
            </a:r>
            <a:r>
              <a:rPr lang="en-US" sz="2400">
                <a:solidFill>
                  <a:srgbClr val="FFFFFF"/>
                </a:solidFill>
                <a:latin typeface="Calibri"/>
                <a:ea typeface="Calibri"/>
                <a:cs typeface="Calibri"/>
                <a:sym typeface="Calibri"/>
              </a:rPr>
              <a:t> how the organism were collected in the preserve.</a:t>
            </a:r>
            <a:endParaRPr sz="2400">
              <a:solidFill>
                <a:srgbClr val="FFFFFF"/>
              </a:solidFill>
              <a:latin typeface="Calibri"/>
              <a:ea typeface="Calibri"/>
              <a:cs typeface="Calibri"/>
              <a:sym typeface="Calibri"/>
            </a:endParaRPr>
          </a:p>
        </p:txBody>
      </p:sp>
      <p:sp>
        <p:nvSpPr>
          <p:cNvPr id="102" name="Google Shape;102;p1"/>
          <p:cNvSpPr txBox="1"/>
          <p:nvPr/>
        </p:nvSpPr>
        <p:spPr>
          <a:xfrm>
            <a:off x="19007300" y="14308027"/>
            <a:ext cx="4225500" cy="12426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US" sz="2400">
                <a:solidFill>
                  <a:srgbClr val="FFFFFF"/>
                </a:solidFill>
                <a:latin typeface="Calibri"/>
                <a:ea typeface="Calibri"/>
                <a:cs typeface="Calibri"/>
                <a:sym typeface="Calibri"/>
              </a:rPr>
              <a:t>Figure 4: The following image is of organism CRG - 01, one of the more rare organism found.</a:t>
            </a:r>
            <a:endParaRPr sz="2400">
              <a:solidFill>
                <a:srgbClr val="FFFFFF"/>
              </a:solidFill>
              <a:latin typeface="Calibri"/>
              <a:ea typeface="Calibri"/>
              <a:cs typeface="Calibri"/>
              <a:sym typeface="Calibri"/>
            </a:endParaRPr>
          </a:p>
        </p:txBody>
      </p:sp>
      <p:pic>
        <p:nvPicPr>
          <p:cNvPr id="103" name="Google Shape;103;p1"/>
          <p:cNvPicPr preferRelativeResize="0"/>
          <p:nvPr/>
        </p:nvPicPr>
        <p:blipFill>
          <a:blip r:embed="rId10">
            <a:alphaModFix/>
          </a:blip>
          <a:stretch>
            <a:fillRect/>
          </a:stretch>
        </p:blipFill>
        <p:spPr>
          <a:xfrm>
            <a:off x="10507150" y="5285600"/>
            <a:ext cx="12054000" cy="3551100"/>
          </a:xfrm>
          <a:prstGeom prst="rect">
            <a:avLst/>
          </a:prstGeom>
          <a:noFill/>
          <a:ln>
            <a:noFill/>
          </a:ln>
        </p:spPr>
      </p:pic>
      <p:sp>
        <p:nvSpPr>
          <p:cNvPr id="104" name="Google Shape;104;p1"/>
          <p:cNvSpPr txBox="1"/>
          <p:nvPr/>
        </p:nvSpPr>
        <p:spPr>
          <a:xfrm>
            <a:off x="9910438" y="9167013"/>
            <a:ext cx="13247400" cy="9234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lang="en-US" sz="2400">
                <a:solidFill>
                  <a:srgbClr val="FFFFFF"/>
                </a:solidFill>
                <a:latin typeface="Calibri"/>
                <a:ea typeface="Calibri"/>
                <a:cs typeface="Calibri"/>
                <a:sym typeface="Calibri"/>
              </a:rPr>
              <a:t>Figure  1: As seen above, the following picture is the sequence </a:t>
            </a:r>
            <a:r>
              <a:rPr lang="en-US" sz="2400">
                <a:solidFill>
                  <a:srgbClr val="FFFFFF"/>
                </a:solidFill>
                <a:latin typeface="Calibri"/>
                <a:ea typeface="Calibri"/>
                <a:cs typeface="Calibri"/>
                <a:sym typeface="Calibri"/>
              </a:rPr>
              <a:t>alignment</a:t>
            </a:r>
            <a:r>
              <a:rPr lang="en-US" sz="2400">
                <a:solidFill>
                  <a:srgbClr val="FFFFFF"/>
                </a:solidFill>
                <a:latin typeface="Calibri"/>
                <a:ea typeface="Calibri"/>
                <a:cs typeface="Calibri"/>
                <a:sym typeface="Calibri"/>
              </a:rPr>
              <a:t> of all the organisms that were collected </a:t>
            </a:r>
            <a:r>
              <a:rPr lang="en-US" sz="2400">
                <a:solidFill>
                  <a:srgbClr val="FFFFFF"/>
                </a:solidFill>
                <a:latin typeface="Calibri"/>
                <a:ea typeface="Calibri"/>
                <a:cs typeface="Calibri"/>
                <a:sym typeface="Calibri"/>
              </a:rPr>
              <a:t>through</a:t>
            </a:r>
            <a:r>
              <a:rPr lang="en-US" sz="2400">
                <a:solidFill>
                  <a:srgbClr val="FFFFFF"/>
                </a:solidFill>
                <a:latin typeface="Calibri"/>
                <a:ea typeface="Calibri"/>
                <a:cs typeface="Calibri"/>
                <a:sym typeface="Calibri"/>
              </a:rPr>
              <a:t> the conducted study.</a:t>
            </a:r>
            <a:endParaRPr sz="2400">
              <a:solidFill>
                <a:srgbClr val="FFFFFF"/>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2023-04-25T13:52:33Z</dcterms:created>
  <dc:creator>Eberling, August</dc:creator>
</cp:coreProperties>
</file>