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32918400" cy="21945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 roundtripDataSignature="AMtx7mjddkfdALKS+UHNhlBbxZ78c5Mv8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3" d="100"/>
          <a:sy n="33" d="100"/>
        </p:scale>
        <p:origin x="144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customschemas.google.com/relationships/presentationmetadata" Target="metadata"/><Relationship Id="rId10" Type="http://schemas.openxmlformats.org/officeDocument/2006/relationships/tableStyles" Target="tableStyles.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daf8dd1a7b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g2daf8dd1a7b_0_12:notes"/>
          <p:cNvSpPr>
            <a:spLocks noGrp="1" noRot="1" noChangeAspect="1"/>
          </p:cNvSpPr>
          <p:nvPr>
            <p:ph type="sldImg" idx="2"/>
          </p:nvPr>
        </p:nvSpPr>
        <p:spPr>
          <a:xfrm>
            <a:off x="857250" y="685800"/>
            <a:ext cx="5143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ftr" idx="11"/>
          </p:nvPr>
        </p:nvSpPr>
        <p:spPr>
          <a:xfrm>
            <a:off x="10904220"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2263140" y="1168405"/>
            <a:ext cx="28392120" cy="42418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9497059" y="-1391919"/>
            <a:ext cx="13924282" cy="2839212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2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0904220"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17807306" y="6918326"/>
            <a:ext cx="18597882" cy="70980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3405506" y="26036"/>
            <a:ext cx="18597882" cy="208826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2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0904220"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
          <p:cNvSpPr txBox="1">
            <a:spLocks noGrp="1"/>
          </p:cNvSpPr>
          <p:nvPr>
            <p:ph type="ctrTitle"/>
          </p:nvPr>
        </p:nvSpPr>
        <p:spPr>
          <a:xfrm>
            <a:off x="2468880" y="3591562"/>
            <a:ext cx="27980640" cy="764032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subTitle" idx="1"/>
          </p:nvPr>
        </p:nvSpPr>
        <p:spPr>
          <a:xfrm>
            <a:off x="4114800" y="11526522"/>
            <a:ext cx="24688800" cy="529843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3200"/>
              </a:spcBef>
              <a:spcAft>
                <a:spcPts val="0"/>
              </a:spcAft>
              <a:buClr>
                <a:schemeClr val="dk1"/>
              </a:buClr>
              <a:buSzPts val="7680"/>
              <a:buNone/>
              <a:defRPr sz="7680"/>
            </a:lvl1pPr>
            <a:lvl2pPr lvl="1" algn="ctr">
              <a:lnSpc>
                <a:spcPct val="90000"/>
              </a:lnSpc>
              <a:spcBef>
                <a:spcPts val="1600"/>
              </a:spcBef>
              <a:spcAft>
                <a:spcPts val="0"/>
              </a:spcAft>
              <a:buClr>
                <a:schemeClr val="dk1"/>
              </a:buClr>
              <a:buSzPts val="6400"/>
              <a:buNone/>
              <a:defRPr sz="6400"/>
            </a:lvl2pPr>
            <a:lvl3pPr lvl="2" algn="ctr">
              <a:lnSpc>
                <a:spcPct val="90000"/>
              </a:lnSpc>
              <a:spcBef>
                <a:spcPts val="1600"/>
              </a:spcBef>
              <a:spcAft>
                <a:spcPts val="0"/>
              </a:spcAft>
              <a:buClr>
                <a:schemeClr val="dk1"/>
              </a:buClr>
              <a:buSzPts val="5760"/>
              <a:buNone/>
              <a:defRPr sz="5760"/>
            </a:lvl3pPr>
            <a:lvl4pPr lvl="3" algn="ctr">
              <a:lnSpc>
                <a:spcPct val="90000"/>
              </a:lnSpc>
              <a:spcBef>
                <a:spcPts val="1600"/>
              </a:spcBef>
              <a:spcAft>
                <a:spcPts val="0"/>
              </a:spcAft>
              <a:buClr>
                <a:schemeClr val="dk1"/>
              </a:buClr>
              <a:buSzPts val="5120"/>
              <a:buNone/>
              <a:defRPr sz="5120"/>
            </a:lvl4pPr>
            <a:lvl5pPr lvl="4" algn="ctr">
              <a:lnSpc>
                <a:spcPct val="90000"/>
              </a:lnSpc>
              <a:spcBef>
                <a:spcPts val="1600"/>
              </a:spcBef>
              <a:spcAft>
                <a:spcPts val="0"/>
              </a:spcAft>
              <a:buClr>
                <a:schemeClr val="dk1"/>
              </a:buClr>
              <a:buSzPts val="5120"/>
              <a:buNone/>
              <a:defRPr sz="5120"/>
            </a:lvl5pPr>
            <a:lvl6pPr lvl="5" algn="ctr">
              <a:lnSpc>
                <a:spcPct val="90000"/>
              </a:lnSpc>
              <a:spcBef>
                <a:spcPts val="1600"/>
              </a:spcBef>
              <a:spcAft>
                <a:spcPts val="0"/>
              </a:spcAft>
              <a:buClr>
                <a:schemeClr val="dk1"/>
              </a:buClr>
              <a:buSzPts val="5120"/>
              <a:buNone/>
              <a:defRPr sz="5120"/>
            </a:lvl6pPr>
            <a:lvl7pPr lvl="6" algn="ctr">
              <a:lnSpc>
                <a:spcPct val="90000"/>
              </a:lnSpc>
              <a:spcBef>
                <a:spcPts val="1600"/>
              </a:spcBef>
              <a:spcAft>
                <a:spcPts val="0"/>
              </a:spcAft>
              <a:buClr>
                <a:schemeClr val="dk1"/>
              </a:buClr>
              <a:buSzPts val="5120"/>
              <a:buNone/>
              <a:defRPr sz="5120"/>
            </a:lvl7pPr>
            <a:lvl8pPr lvl="7" algn="ctr">
              <a:lnSpc>
                <a:spcPct val="90000"/>
              </a:lnSpc>
              <a:spcBef>
                <a:spcPts val="1600"/>
              </a:spcBef>
              <a:spcAft>
                <a:spcPts val="0"/>
              </a:spcAft>
              <a:buClr>
                <a:schemeClr val="dk1"/>
              </a:buClr>
              <a:buSzPts val="5120"/>
              <a:buNone/>
              <a:defRPr sz="5120"/>
            </a:lvl8pPr>
            <a:lvl9pPr lvl="8" algn="ctr">
              <a:lnSpc>
                <a:spcPct val="90000"/>
              </a:lnSpc>
              <a:spcBef>
                <a:spcPts val="1600"/>
              </a:spcBef>
              <a:spcAft>
                <a:spcPts val="0"/>
              </a:spcAft>
              <a:buClr>
                <a:schemeClr val="dk1"/>
              </a:buClr>
              <a:buSzPts val="5120"/>
              <a:buNone/>
              <a:defRPr sz="5120"/>
            </a:lvl9pPr>
          </a:lstStyle>
          <a:p>
            <a:endParaRPr/>
          </a:p>
        </p:txBody>
      </p:sp>
      <p:sp>
        <p:nvSpPr>
          <p:cNvPr id="18" name="Google Shape;18;p4"/>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ftr" idx="11"/>
          </p:nvPr>
        </p:nvSpPr>
        <p:spPr>
          <a:xfrm>
            <a:off x="10904220"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263140" y="1168405"/>
            <a:ext cx="28392120" cy="42418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5"/>
          <p:cNvSpPr txBox="1">
            <a:spLocks noGrp="1"/>
          </p:cNvSpPr>
          <p:nvPr>
            <p:ph type="body" idx="1"/>
          </p:nvPr>
        </p:nvSpPr>
        <p:spPr>
          <a:xfrm>
            <a:off x="2263140" y="5842000"/>
            <a:ext cx="28392120" cy="139242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2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0"/>
              </a:spcAft>
              <a:buClr>
                <a:schemeClr val="dk1"/>
              </a:buClr>
              <a:buSzPts val="1800"/>
              <a:buChar char="•"/>
              <a:defRPr/>
            </a:lvl9pPr>
          </a:lstStyle>
          <a:p>
            <a:endParaRPr/>
          </a:p>
        </p:txBody>
      </p:sp>
      <p:sp>
        <p:nvSpPr>
          <p:cNvPr id="24" name="Google Shape;24;p5"/>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ftr" idx="11"/>
          </p:nvPr>
        </p:nvSpPr>
        <p:spPr>
          <a:xfrm>
            <a:off x="10904220"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2245997" y="5471167"/>
            <a:ext cx="28392120" cy="912875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
          <p:cNvSpPr txBox="1">
            <a:spLocks noGrp="1"/>
          </p:cNvSpPr>
          <p:nvPr>
            <p:ph type="body" idx="1"/>
          </p:nvPr>
        </p:nvSpPr>
        <p:spPr>
          <a:xfrm>
            <a:off x="2245997" y="14686287"/>
            <a:ext cx="28392120" cy="480059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200"/>
              </a:spcBef>
              <a:spcAft>
                <a:spcPts val="0"/>
              </a:spcAft>
              <a:buClr>
                <a:schemeClr val="dk1"/>
              </a:buClr>
              <a:buSzPts val="7680"/>
              <a:buNone/>
              <a:defRPr sz="7680">
                <a:solidFill>
                  <a:schemeClr val="dk1"/>
                </a:solidFill>
              </a:defRPr>
            </a:lvl1pPr>
            <a:lvl2pPr marL="914400" lvl="1" indent="-228600" algn="l">
              <a:lnSpc>
                <a:spcPct val="90000"/>
              </a:lnSpc>
              <a:spcBef>
                <a:spcPts val="1600"/>
              </a:spcBef>
              <a:spcAft>
                <a:spcPts val="0"/>
              </a:spcAft>
              <a:buClr>
                <a:srgbClr val="888888"/>
              </a:buClr>
              <a:buSzPts val="6400"/>
              <a:buNone/>
              <a:defRPr sz="6400">
                <a:solidFill>
                  <a:srgbClr val="888888"/>
                </a:solidFill>
              </a:defRPr>
            </a:lvl2pPr>
            <a:lvl3pPr marL="1371600" lvl="2" indent="-228600" algn="l">
              <a:lnSpc>
                <a:spcPct val="90000"/>
              </a:lnSpc>
              <a:spcBef>
                <a:spcPts val="1600"/>
              </a:spcBef>
              <a:spcAft>
                <a:spcPts val="0"/>
              </a:spcAft>
              <a:buClr>
                <a:srgbClr val="888888"/>
              </a:buClr>
              <a:buSzPts val="5760"/>
              <a:buNone/>
              <a:defRPr sz="5760">
                <a:solidFill>
                  <a:srgbClr val="888888"/>
                </a:solidFill>
              </a:defRPr>
            </a:lvl3pPr>
            <a:lvl4pPr marL="1828800" lvl="3" indent="-228600" algn="l">
              <a:lnSpc>
                <a:spcPct val="90000"/>
              </a:lnSpc>
              <a:spcBef>
                <a:spcPts val="1600"/>
              </a:spcBef>
              <a:spcAft>
                <a:spcPts val="0"/>
              </a:spcAft>
              <a:buClr>
                <a:srgbClr val="888888"/>
              </a:buClr>
              <a:buSzPts val="5120"/>
              <a:buNone/>
              <a:defRPr sz="5120">
                <a:solidFill>
                  <a:srgbClr val="888888"/>
                </a:solidFill>
              </a:defRPr>
            </a:lvl4pPr>
            <a:lvl5pPr marL="2286000" lvl="4" indent="-228600" algn="l">
              <a:lnSpc>
                <a:spcPct val="90000"/>
              </a:lnSpc>
              <a:spcBef>
                <a:spcPts val="1600"/>
              </a:spcBef>
              <a:spcAft>
                <a:spcPts val="0"/>
              </a:spcAft>
              <a:buClr>
                <a:srgbClr val="888888"/>
              </a:buClr>
              <a:buSzPts val="5120"/>
              <a:buNone/>
              <a:defRPr sz="5120">
                <a:solidFill>
                  <a:srgbClr val="888888"/>
                </a:solidFill>
              </a:defRPr>
            </a:lvl5pPr>
            <a:lvl6pPr marL="2743200" lvl="5" indent="-228600" algn="l">
              <a:lnSpc>
                <a:spcPct val="90000"/>
              </a:lnSpc>
              <a:spcBef>
                <a:spcPts val="1600"/>
              </a:spcBef>
              <a:spcAft>
                <a:spcPts val="0"/>
              </a:spcAft>
              <a:buClr>
                <a:srgbClr val="888888"/>
              </a:buClr>
              <a:buSzPts val="5120"/>
              <a:buNone/>
              <a:defRPr sz="5120">
                <a:solidFill>
                  <a:srgbClr val="888888"/>
                </a:solidFill>
              </a:defRPr>
            </a:lvl6pPr>
            <a:lvl7pPr marL="3200400" lvl="6" indent="-228600" algn="l">
              <a:lnSpc>
                <a:spcPct val="90000"/>
              </a:lnSpc>
              <a:spcBef>
                <a:spcPts val="1600"/>
              </a:spcBef>
              <a:spcAft>
                <a:spcPts val="0"/>
              </a:spcAft>
              <a:buClr>
                <a:srgbClr val="888888"/>
              </a:buClr>
              <a:buSzPts val="5120"/>
              <a:buNone/>
              <a:defRPr sz="5120">
                <a:solidFill>
                  <a:srgbClr val="888888"/>
                </a:solidFill>
              </a:defRPr>
            </a:lvl7pPr>
            <a:lvl8pPr marL="3657600" lvl="7" indent="-228600" algn="l">
              <a:lnSpc>
                <a:spcPct val="90000"/>
              </a:lnSpc>
              <a:spcBef>
                <a:spcPts val="1600"/>
              </a:spcBef>
              <a:spcAft>
                <a:spcPts val="0"/>
              </a:spcAft>
              <a:buClr>
                <a:srgbClr val="888888"/>
              </a:buClr>
              <a:buSzPts val="5120"/>
              <a:buNone/>
              <a:defRPr sz="5120">
                <a:solidFill>
                  <a:srgbClr val="888888"/>
                </a:solidFill>
              </a:defRPr>
            </a:lvl8pPr>
            <a:lvl9pPr marL="4114800" lvl="8" indent="-228600" algn="l">
              <a:lnSpc>
                <a:spcPct val="90000"/>
              </a:lnSpc>
              <a:spcBef>
                <a:spcPts val="1600"/>
              </a:spcBef>
              <a:spcAft>
                <a:spcPts val="0"/>
              </a:spcAft>
              <a:buClr>
                <a:srgbClr val="888888"/>
              </a:buClr>
              <a:buSzPts val="5120"/>
              <a:buNone/>
              <a:defRPr sz="5120">
                <a:solidFill>
                  <a:srgbClr val="888888"/>
                </a:solidFill>
              </a:defRPr>
            </a:lvl9pPr>
          </a:lstStyle>
          <a:p>
            <a:endParaRPr/>
          </a:p>
        </p:txBody>
      </p:sp>
      <p:sp>
        <p:nvSpPr>
          <p:cNvPr id="30" name="Google Shape;30;p6"/>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ftr" idx="11"/>
          </p:nvPr>
        </p:nvSpPr>
        <p:spPr>
          <a:xfrm>
            <a:off x="10904220"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2263140" y="1168405"/>
            <a:ext cx="28392120" cy="42418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
          <p:cNvSpPr txBox="1">
            <a:spLocks noGrp="1"/>
          </p:cNvSpPr>
          <p:nvPr>
            <p:ph type="body" idx="1"/>
          </p:nvPr>
        </p:nvSpPr>
        <p:spPr>
          <a:xfrm>
            <a:off x="2263140" y="5842000"/>
            <a:ext cx="13990320" cy="139242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2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0"/>
              </a:spcAft>
              <a:buClr>
                <a:schemeClr val="dk1"/>
              </a:buClr>
              <a:buSzPts val="1800"/>
              <a:buChar char="•"/>
              <a:defRPr/>
            </a:lvl9pPr>
          </a:lstStyle>
          <a:p>
            <a:endParaRPr/>
          </a:p>
        </p:txBody>
      </p:sp>
      <p:sp>
        <p:nvSpPr>
          <p:cNvPr id="36" name="Google Shape;36;p7"/>
          <p:cNvSpPr txBox="1">
            <a:spLocks noGrp="1"/>
          </p:cNvSpPr>
          <p:nvPr>
            <p:ph type="body" idx="2"/>
          </p:nvPr>
        </p:nvSpPr>
        <p:spPr>
          <a:xfrm>
            <a:off x="16664940" y="5842000"/>
            <a:ext cx="13990320" cy="139242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2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0"/>
              </a:spcAft>
              <a:buClr>
                <a:schemeClr val="dk1"/>
              </a:buClr>
              <a:buSzPts val="1800"/>
              <a:buChar char="•"/>
              <a:defRPr/>
            </a:lvl9pPr>
          </a:lstStyle>
          <a:p>
            <a:endParaRPr/>
          </a:p>
        </p:txBody>
      </p:sp>
      <p:sp>
        <p:nvSpPr>
          <p:cNvPr id="37" name="Google Shape;37;p7"/>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ftr" idx="11"/>
          </p:nvPr>
        </p:nvSpPr>
        <p:spPr>
          <a:xfrm>
            <a:off x="10904220"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2267428" y="1168405"/>
            <a:ext cx="28392120" cy="42418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
          <p:cNvSpPr txBox="1">
            <a:spLocks noGrp="1"/>
          </p:cNvSpPr>
          <p:nvPr>
            <p:ph type="body" idx="1"/>
          </p:nvPr>
        </p:nvSpPr>
        <p:spPr>
          <a:xfrm>
            <a:off x="2267431" y="5379722"/>
            <a:ext cx="13926024" cy="263651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200"/>
              </a:spcBef>
              <a:spcAft>
                <a:spcPts val="0"/>
              </a:spcAft>
              <a:buClr>
                <a:schemeClr val="dk1"/>
              </a:buClr>
              <a:buSzPts val="7680"/>
              <a:buNone/>
              <a:defRPr sz="7680" b="1"/>
            </a:lvl1pPr>
            <a:lvl2pPr marL="914400" lvl="1" indent="-228600" algn="l">
              <a:lnSpc>
                <a:spcPct val="90000"/>
              </a:lnSpc>
              <a:spcBef>
                <a:spcPts val="1600"/>
              </a:spcBef>
              <a:spcAft>
                <a:spcPts val="0"/>
              </a:spcAft>
              <a:buClr>
                <a:schemeClr val="dk1"/>
              </a:buClr>
              <a:buSzPts val="6400"/>
              <a:buNone/>
              <a:defRPr sz="6400" b="1"/>
            </a:lvl2pPr>
            <a:lvl3pPr marL="1371600" lvl="2" indent="-228600" algn="l">
              <a:lnSpc>
                <a:spcPct val="90000"/>
              </a:lnSpc>
              <a:spcBef>
                <a:spcPts val="1600"/>
              </a:spcBef>
              <a:spcAft>
                <a:spcPts val="0"/>
              </a:spcAft>
              <a:buClr>
                <a:schemeClr val="dk1"/>
              </a:buClr>
              <a:buSzPts val="5760"/>
              <a:buNone/>
              <a:defRPr sz="5760" b="1"/>
            </a:lvl3pPr>
            <a:lvl4pPr marL="1828800" lvl="3" indent="-228600" algn="l">
              <a:lnSpc>
                <a:spcPct val="90000"/>
              </a:lnSpc>
              <a:spcBef>
                <a:spcPts val="1600"/>
              </a:spcBef>
              <a:spcAft>
                <a:spcPts val="0"/>
              </a:spcAft>
              <a:buClr>
                <a:schemeClr val="dk1"/>
              </a:buClr>
              <a:buSzPts val="5120"/>
              <a:buNone/>
              <a:defRPr sz="5120" b="1"/>
            </a:lvl4pPr>
            <a:lvl5pPr marL="2286000" lvl="4" indent="-228600" algn="l">
              <a:lnSpc>
                <a:spcPct val="90000"/>
              </a:lnSpc>
              <a:spcBef>
                <a:spcPts val="1600"/>
              </a:spcBef>
              <a:spcAft>
                <a:spcPts val="0"/>
              </a:spcAft>
              <a:buClr>
                <a:schemeClr val="dk1"/>
              </a:buClr>
              <a:buSzPts val="5120"/>
              <a:buNone/>
              <a:defRPr sz="5120" b="1"/>
            </a:lvl5pPr>
            <a:lvl6pPr marL="2743200" lvl="5" indent="-228600" algn="l">
              <a:lnSpc>
                <a:spcPct val="90000"/>
              </a:lnSpc>
              <a:spcBef>
                <a:spcPts val="1600"/>
              </a:spcBef>
              <a:spcAft>
                <a:spcPts val="0"/>
              </a:spcAft>
              <a:buClr>
                <a:schemeClr val="dk1"/>
              </a:buClr>
              <a:buSzPts val="5120"/>
              <a:buNone/>
              <a:defRPr sz="5120" b="1"/>
            </a:lvl6pPr>
            <a:lvl7pPr marL="3200400" lvl="6" indent="-228600" algn="l">
              <a:lnSpc>
                <a:spcPct val="90000"/>
              </a:lnSpc>
              <a:spcBef>
                <a:spcPts val="1600"/>
              </a:spcBef>
              <a:spcAft>
                <a:spcPts val="0"/>
              </a:spcAft>
              <a:buClr>
                <a:schemeClr val="dk1"/>
              </a:buClr>
              <a:buSzPts val="5120"/>
              <a:buNone/>
              <a:defRPr sz="5120" b="1"/>
            </a:lvl7pPr>
            <a:lvl8pPr marL="3657600" lvl="7" indent="-228600" algn="l">
              <a:lnSpc>
                <a:spcPct val="90000"/>
              </a:lnSpc>
              <a:spcBef>
                <a:spcPts val="1600"/>
              </a:spcBef>
              <a:spcAft>
                <a:spcPts val="0"/>
              </a:spcAft>
              <a:buClr>
                <a:schemeClr val="dk1"/>
              </a:buClr>
              <a:buSzPts val="5120"/>
              <a:buNone/>
              <a:defRPr sz="5120" b="1"/>
            </a:lvl8pPr>
            <a:lvl9pPr marL="4114800" lvl="8" indent="-228600" algn="l">
              <a:lnSpc>
                <a:spcPct val="90000"/>
              </a:lnSpc>
              <a:spcBef>
                <a:spcPts val="1600"/>
              </a:spcBef>
              <a:spcAft>
                <a:spcPts val="0"/>
              </a:spcAft>
              <a:buClr>
                <a:schemeClr val="dk1"/>
              </a:buClr>
              <a:buSzPts val="5120"/>
              <a:buNone/>
              <a:defRPr sz="5120" b="1"/>
            </a:lvl9pPr>
          </a:lstStyle>
          <a:p>
            <a:endParaRPr/>
          </a:p>
        </p:txBody>
      </p:sp>
      <p:sp>
        <p:nvSpPr>
          <p:cNvPr id="43" name="Google Shape;43;p8"/>
          <p:cNvSpPr txBox="1">
            <a:spLocks noGrp="1"/>
          </p:cNvSpPr>
          <p:nvPr>
            <p:ph type="body" idx="2"/>
          </p:nvPr>
        </p:nvSpPr>
        <p:spPr>
          <a:xfrm>
            <a:off x="2267431" y="8016240"/>
            <a:ext cx="13926024" cy="117906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2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0"/>
              </a:spcAft>
              <a:buClr>
                <a:schemeClr val="dk1"/>
              </a:buClr>
              <a:buSzPts val="1800"/>
              <a:buChar char="•"/>
              <a:defRPr/>
            </a:lvl9pPr>
          </a:lstStyle>
          <a:p>
            <a:endParaRPr/>
          </a:p>
        </p:txBody>
      </p:sp>
      <p:sp>
        <p:nvSpPr>
          <p:cNvPr id="44" name="Google Shape;44;p8"/>
          <p:cNvSpPr txBox="1">
            <a:spLocks noGrp="1"/>
          </p:cNvSpPr>
          <p:nvPr>
            <p:ph type="body" idx="3"/>
          </p:nvPr>
        </p:nvSpPr>
        <p:spPr>
          <a:xfrm>
            <a:off x="16664942" y="5379722"/>
            <a:ext cx="13994608" cy="263651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3200"/>
              </a:spcBef>
              <a:spcAft>
                <a:spcPts val="0"/>
              </a:spcAft>
              <a:buClr>
                <a:schemeClr val="dk1"/>
              </a:buClr>
              <a:buSzPts val="7680"/>
              <a:buNone/>
              <a:defRPr sz="7680" b="1"/>
            </a:lvl1pPr>
            <a:lvl2pPr marL="914400" lvl="1" indent="-228600" algn="l">
              <a:lnSpc>
                <a:spcPct val="90000"/>
              </a:lnSpc>
              <a:spcBef>
                <a:spcPts val="1600"/>
              </a:spcBef>
              <a:spcAft>
                <a:spcPts val="0"/>
              </a:spcAft>
              <a:buClr>
                <a:schemeClr val="dk1"/>
              </a:buClr>
              <a:buSzPts val="6400"/>
              <a:buNone/>
              <a:defRPr sz="6400" b="1"/>
            </a:lvl2pPr>
            <a:lvl3pPr marL="1371600" lvl="2" indent="-228600" algn="l">
              <a:lnSpc>
                <a:spcPct val="90000"/>
              </a:lnSpc>
              <a:spcBef>
                <a:spcPts val="1600"/>
              </a:spcBef>
              <a:spcAft>
                <a:spcPts val="0"/>
              </a:spcAft>
              <a:buClr>
                <a:schemeClr val="dk1"/>
              </a:buClr>
              <a:buSzPts val="5760"/>
              <a:buNone/>
              <a:defRPr sz="5760" b="1"/>
            </a:lvl3pPr>
            <a:lvl4pPr marL="1828800" lvl="3" indent="-228600" algn="l">
              <a:lnSpc>
                <a:spcPct val="90000"/>
              </a:lnSpc>
              <a:spcBef>
                <a:spcPts val="1600"/>
              </a:spcBef>
              <a:spcAft>
                <a:spcPts val="0"/>
              </a:spcAft>
              <a:buClr>
                <a:schemeClr val="dk1"/>
              </a:buClr>
              <a:buSzPts val="5120"/>
              <a:buNone/>
              <a:defRPr sz="5120" b="1"/>
            </a:lvl4pPr>
            <a:lvl5pPr marL="2286000" lvl="4" indent="-228600" algn="l">
              <a:lnSpc>
                <a:spcPct val="90000"/>
              </a:lnSpc>
              <a:spcBef>
                <a:spcPts val="1600"/>
              </a:spcBef>
              <a:spcAft>
                <a:spcPts val="0"/>
              </a:spcAft>
              <a:buClr>
                <a:schemeClr val="dk1"/>
              </a:buClr>
              <a:buSzPts val="5120"/>
              <a:buNone/>
              <a:defRPr sz="5120" b="1"/>
            </a:lvl5pPr>
            <a:lvl6pPr marL="2743200" lvl="5" indent="-228600" algn="l">
              <a:lnSpc>
                <a:spcPct val="90000"/>
              </a:lnSpc>
              <a:spcBef>
                <a:spcPts val="1600"/>
              </a:spcBef>
              <a:spcAft>
                <a:spcPts val="0"/>
              </a:spcAft>
              <a:buClr>
                <a:schemeClr val="dk1"/>
              </a:buClr>
              <a:buSzPts val="5120"/>
              <a:buNone/>
              <a:defRPr sz="5120" b="1"/>
            </a:lvl6pPr>
            <a:lvl7pPr marL="3200400" lvl="6" indent="-228600" algn="l">
              <a:lnSpc>
                <a:spcPct val="90000"/>
              </a:lnSpc>
              <a:spcBef>
                <a:spcPts val="1600"/>
              </a:spcBef>
              <a:spcAft>
                <a:spcPts val="0"/>
              </a:spcAft>
              <a:buClr>
                <a:schemeClr val="dk1"/>
              </a:buClr>
              <a:buSzPts val="5120"/>
              <a:buNone/>
              <a:defRPr sz="5120" b="1"/>
            </a:lvl7pPr>
            <a:lvl8pPr marL="3657600" lvl="7" indent="-228600" algn="l">
              <a:lnSpc>
                <a:spcPct val="90000"/>
              </a:lnSpc>
              <a:spcBef>
                <a:spcPts val="1600"/>
              </a:spcBef>
              <a:spcAft>
                <a:spcPts val="0"/>
              </a:spcAft>
              <a:buClr>
                <a:schemeClr val="dk1"/>
              </a:buClr>
              <a:buSzPts val="5120"/>
              <a:buNone/>
              <a:defRPr sz="5120" b="1"/>
            </a:lvl8pPr>
            <a:lvl9pPr marL="4114800" lvl="8" indent="-228600" algn="l">
              <a:lnSpc>
                <a:spcPct val="90000"/>
              </a:lnSpc>
              <a:spcBef>
                <a:spcPts val="1600"/>
              </a:spcBef>
              <a:spcAft>
                <a:spcPts val="0"/>
              </a:spcAft>
              <a:buClr>
                <a:schemeClr val="dk1"/>
              </a:buClr>
              <a:buSzPts val="5120"/>
              <a:buNone/>
              <a:defRPr sz="5120" b="1"/>
            </a:lvl9pPr>
          </a:lstStyle>
          <a:p>
            <a:endParaRPr/>
          </a:p>
        </p:txBody>
      </p:sp>
      <p:sp>
        <p:nvSpPr>
          <p:cNvPr id="45" name="Google Shape;45;p8"/>
          <p:cNvSpPr txBox="1">
            <a:spLocks noGrp="1"/>
          </p:cNvSpPr>
          <p:nvPr>
            <p:ph type="body" idx="4"/>
          </p:nvPr>
        </p:nvSpPr>
        <p:spPr>
          <a:xfrm>
            <a:off x="16664942" y="8016240"/>
            <a:ext cx="13994608" cy="117906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32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0"/>
              </a:spcAft>
              <a:buClr>
                <a:schemeClr val="dk1"/>
              </a:buClr>
              <a:buSzPts val="1800"/>
              <a:buChar char="•"/>
              <a:defRPr/>
            </a:lvl9pPr>
          </a:lstStyle>
          <a:p>
            <a:endParaRPr/>
          </a:p>
        </p:txBody>
      </p:sp>
      <p:sp>
        <p:nvSpPr>
          <p:cNvPr id="46" name="Google Shape;46;p8"/>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ftr" idx="11"/>
          </p:nvPr>
        </p:nvSpPr>
        <p:spPr>
          <a:xfrm>
            <a:off x="10904220"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2263140" y="1168405"/>
            <a:ext cx="28392120" cy="42418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0904220"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2267428" y="1463040"/>
            <a:ext cx="10617041" cy="51206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3994608" y="3159765"/>
            <a:ext cx="16664940" cy="15595600"/>
          </a:xfrm>
          <a:prstGeom prst="rect">
            <a:avLst/>
          </a:prstGeom>
          <a:noFill/>
          <a:ln>
            <a:noFill/>
          </a:ln>
        </p:spPr>
        <p:txBody>
          <a:bodyPr spcFirstLastPara="1" wrap="square" lIns="91425" tIns="45700" rIns="91425" bIns="45700" anchor="t" anchorCtr="0">
            <a:normAutofit/>
          </a:bodyPr>
          <a:lstStyle>
            <a:lvl1pPr marL="457200" lvl="0" indent="-878839" algn="l">
              <a:lnSpc>
                <a:spcPct val="90000"/>
              </a:lnSpc>
              <a:spcBef>
                <a:spcPts val="3200"/>
              </a:spcBef>
              <a:spcAft>
                <a:spcPts val="0"/>
              </a:spcAft>
              <a:buClr>
                <a:schemeClr val="dk1"/>
              </a:buClr>
              <a:buSzPts val="10240"/>
              <a:buChar char="•"/>
              <a:defRPr sz="10240"/>
            </a:lvl1pPr>
            <a:lvl2pPr marL="914400" lvl="1" indent="-797560" algn="l">
              <a:lnSpc>
                <a:spcPct val="90000"/>
              </a:lnSpc>
              <a:spcBef>
                <a:spcPts val="1600"/>
              </a:spcBef>
              <a:spcAft>
                <a:spcPts val="0"/>
              </a:spcAft>
              <a:buClr>
                <a:schemeClr val="dk1"/>
              </a:buClr>
              <a:buSzPts val="8960"/>
              <a:buChar char="•"/>
              <a:defRPr sz="8960"/>
            </a:lvl2pPr>
            <a:lvl3pPr marL="1371600" lvl="2" indent="-716280" algn="l">
              <a:lnSpc>
                <a:spcPct val="90000"/>
              </a:lnSpc>
              <a:spcBef>
                <a:spcPts val="1600"/>
              </a:spcBef>
              <a:spcAft>
                <a:spcPts val="0"/>
              </a:spcAft>
              <a:buClr>
                <a:schemeClr val="dk1"/>
              </a:buClr>
              <a:buSzPts val="7680"/>
              <a:buChar char="•"/>
              <a:defRPr sz="7680"/>
            </a:lvl3pPr>
            <a:lvl4pPr marL="1828800" lvl="3" indent="-635000" algn="l">
              <a:lnSpc>
                <a:spcPct val="90000"/>
              </a:lnSpc>
              <a:spcBef>
                <a:spcPts val="1600"/>
              </a:spcBef>
              <a:spcAft>
                <a:spcPts val="0"/>
              </a:spcAft>
              <a:buClr>
                <a:schemeClr val="dk1"/>
              </a:buClr>
              <a:buSzPts val="6400"/>
              <a:buChar char="•"/>
              <a:defRPr sz="6400"/>
            </a:lvl4pPr>
            <a:lvl5pPr marL="2286000" lvl="4" indent="-635000" algn="l">
              <a:lnSpc>
                <a:spcPct val="90000"/>
              </a:lnSpc>
              <a:spcBef>
                <a:spcPts val="1600"/>
              </a:spcBef>
              <a:spcAft>
                <a:spcPts val="0"/>
              </a:spcAft>
              <a:buClr>
                <a:schemeClr val="dk1"/>
              </a:buClr>
              <a:buSzPts val="6400"/>
              <a:buChar char="•"/>
              <a:defRPr sz="6400"/>
            </a:lvl5pPr>
            <a:lvl6pPr marL="2743200" lvl="5" indent="-635000" algn="l">
              <a:lnSpc>
                <a:spcPct val="90000"/>
              </a:lnSpc>
              <a:spcBef>
                <a:spcPts val="1600"/>
              </a:spcBef>
              <a:spcAft>
                <a:spcPts val="0"/>
              </a:spcAft>
              <a:buClr>
                <a:schemeClr val="dk1"/>
              </a:buClr>
              <a:buSzPts val="6400"/>
              <a:buChar char="•"/>
              <a:defRPr sz="6400"/>
            </a:lvl6pPr>
            <a:lvl7pPr marL="3200400" lvl="6" indent="-635000" algn="l">
              <a:lnSpc>
                <a:spcPct val="90000"/>
              </a:lnSpc>
              <a:spcBef>
                <a:spcPts val="1600"/>
              </a:spcBef>
              <a:spcAft>
                <a:spcPts val="0"/>
              </a:spcAft>
              <a:buClr>
                <a:schemeClr val="dk1"/>
              </a:buClr>
              <a:buSzPts val="6400"/>
              <a:buChar char="•"/>
              <a:defRPr sz="6400"/>
            </a:lvl7pPr>
            <a:lvl8pPr marL="3657600" lvl="7" indent="-635000" algn="l">
              <a:lnSpc>
                <a:spcPct val="90000"/>
              </a:lnSpc>
              <a:spcBef>
                <a:spcPts val="1600"/>
              </a:spcBef>
              <a:spcAft>
                <a:spcPts val="0"/>
              </a:spcAft>
              <a:buClr>
                <a:schemeClr val="dk1"/>
              </a:buClr>
              <a:buSzPts val="6400"/>
              <a:buChar char="•"/>
              <a:defRPr sz="6400"/>
            </a:lvl8pPr>
            <a:lvl9pPr marL="4114800" lvl="8" indent="-635000" algn="l">
              <a:lnSpc>
                <a:spcPct val="90000"/>
              </a:lnSpc>
              <a:spcBef>
                <a:spcPts val="1600"/>
              </a:spcBef>
              <a:spcAft>
                <a:spcPts val="0"/>
              </a:spcAft>
              <a:buClr>
                <a:schemeClr val="dk1"/>
              </a:buClr>
              <a:buSzPts val="6400"/>
              <a:buChar char="•"/>
              <a:defRPr sz="6400"/>
            </a:lvl9pPr>
          </a:lstStyle>
          <a:p>
            <a:endParaRPr/>
          </a:p>
        </p:txBody>
      </p:sp>
      <p:sp>
        <p:nvSpPr>
          <p:cNvPr id="57" name="Google Shape;57;p10"/>
          <p:cNvSpPr txBox="1">
            <a:spLocks noGrp="1"/>
          </p:cNvSpPr>
          <p:nvPr>
            <p:ph type="body" idx="2"/>
          </p:nvPr>
        </p:nvSpPr>
        <p:spPr>
          <a:xfrm>
            <a:off x="2267428" y="6583680"/>
            <a:ext cx="10617041" cy="121970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200"/>
              </a:spcBef>
              <a:spcAft>
                <a:spcPts val="0"/>
              </a:spcAft>
              <a:buClr>
                <a:schemeClr val="dk1"/>
              </a:buClr>
              <a:buSzPts val="5120"/>
              <a:buNone/>
              <a:defRPr sz="5120"/>
            </a:lvl1pPr>
            <a:lvl2pPr marL="914400" lvl="1" indent="-228600" algn="l">
              <a:lnSpc>
                <a:spcPct val="90000"/>
              </a:lnSpc>
              <a:spcBef>
                <a:spcPts val="1600"/>
              </a:spcBef>
              <a:spcAft>
                <a:spcPts val="0"/>
              </a:spcAft>
              <a:buClr>
                <a:schemeClr val="dk1"/>
              </a:buClr>
              <a:buSzPts val="4480"/>
              <a:buNone/>
              <a:defRPr sz="4480"/>
            </a:lvl2pPr>
            <a:lvl3pPr marL="1371600" lvl="2" indent="-228600" algn="l">
              <a:lnSpc>
                <a:spcPct val="90000"/>
              </a:lnSpc>
              <a:spcBef>
                <a:spcPts val="1600"/>
              </a:spcBef>
              <a:spcAft>
                <a:spcPts val="0"/>
              </a:spcAft>
              <a:buClr>
                <a:schemeClr val="dk1"/>
              </a:buClr>
              <a:buSzPts val="3840"/>
              <a:buNone/>
              <a:defRPr sz="3840"/>
            </a:lvl3pPr>
            <a:lvl4pPr marL="1828800" lvl="3" indent="-228600" algn="l">
              <a:lnSpc>
                <a:spcPct val="90000"/>
              </a:lnSpc>
              <a:spcBef>
                <a:spcPts val="1600"/>
              </a:spcBef>
              <a:spcAft>
                <a:spcPts val="0"/>
              </a:spcAft>
              <a:buClr>
                <a:schemeClr val="dk1"/>
              </a:buClr>
              <a:buSzPts val="3200"/>
              <a:buNone/>
              <a:defRPr sz="3200"/>
            </a:lvl4pPr>
            <a:lvl5pPr marL="2286000" lvl="4" indent="-228600" algn="l">
              <a:lnSpc>
                <a:spcPct val="90000"/>
              </a:lnSpc>
              <a:spcBef>
                <a:spcPts val="1600"/>
              </a:spcBef>
              <a:spcAft>
                <a:spcPts val="0"/>
              </a:spcAft>
              <a:buClr>
                <a:schemeClr val="dk1"/>
              </a:buClr>
              <a:buSzPts val="3200"/>
              <a:buNone/>
              <a:defRPr sz="3200"/>
            </a:lvl5pPr>
            <a:lvl6pPr marL="2743200" lvl="5" indent="-228600" algn="l">
              <a:lnSpc>
                <a:spcPct val="90000"/>
              </a:lnSpc>
              <a:spcBef>
                <a:spcPts val="1600"/>
              </a:spcBef>
              <a:spcAft>
                <a:spcPts val="0"/>
              </a:spcAft>
              <a:buClr>
                <a:schemeClr val="dk1"/>
              </a:buClr>
              <a:buSzPts val="3200"/>
              <a:buNone/>
              <a:defRPr sz="3200"/>
            </a:lvl6pPr>
            <a:lvl7pPr marL="3200400" lvl="6" indent="-228600" algn="l">
              <a:lnSpc>
                <a:spcPct val="90000"/>
              </a:lnSpc>
              <a:spcBef>
                <a:spcPts val="1600"/>
              </a:spcBef>
              <a:spcAft>
                <a:spcPts val="0"/>
              </a:spcAft>
              <a:buClr>
                <a:schemeClr val="dk1"/>
              </a:buClr>
              <a:buSzPts val="3200"/>
              <a:buNone/>
              <a:defRPr sz="3200"/>
            </a:lvl7pPr>
            <a:lvl8pPr marL="3657600" lvl="7" indent="-228600" algn="l">
              <a:lnSpc>
                <a:spcPct val="90000"/>
              </a:lnSpc>
              <a:spcBef>
                <a:spcPts val="1600"/>
              </a:spcBef>
              <a:spcAft>
                <a:spcPts val="0"/>
              </a:spcAft>
              <a:buClr>
                <a:schemeClr val="dk1"/>
              </a:buClr>
              <a:buSzPts val="3200"/>
              <a:buNone/>
              <a:defRPr sz="3200"/>
            </a:lvl8pPr>
            <a:lvl9pPr marL="4114800" lvl="8" indent="-228600" algn="l">
              <a:lnSpc>
                <a:spcPct val="90000"/>
              </a:lnSpc>
              <a:spcBef>
                <a:spcPts val="1600"/>
              </a:spcBef>
              <a:spcAft>
                <a:spcPts val="0"/>
              </a:spcAft>
              <a:buClr>
                <a:schemeClr val="dk1"/>
              </a:buClr>
              <a:buSzPts val="3200"/>
              <a:buNone/>
              <a:defRPr sz="3200"/>
            </a:lvl9pPr>
          </a:lstStyle>
          <a:p>
            <a:endParaRPr/>
          </a:p>
        </p:txBody>
      </p:sp>
      <p:sp>
        <p:nvSpPr>
          <p:cNvPr id="58" name="Google Shape;58;p10"/>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0904220"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2267428" y="1463040"/>
            <a:ext cx="10617041" cy="512064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a:spLocks noGrp="1"/>
          </p:cNvSpPr>
          <p:nvPr>
            <p:ph type="pic" idx="2"/>
          </p:nvPr>
        </p:nvSpPr>
        <p:spPr>
          <a:xfrm>
            <a:off x="13994608" y="3159765"/>
            <a:ext cx="16664940" cy="15595600"/>
          </a:xfrm>
          <a:prstGeom prst="rect">
            <a:avLst/>
          </a:prstGeom>
          <a:noFill/>
          <a:ln>
            <a:noFill/>
          </a:ln>
        </p:spPr>
      </p:sp>
      <p:sp>
        <p:nvSpPr>
          <p:cNvPr id="64" name="Google Shape;64;p11"/>
          <p:cNvSpPr txBox="1">
            <a:spLocks noGrp="1"/>
          </p:cNvSpPr>
          <p:nvPr>
            <p:ph type="body" idx="1"/>
          </p:nvPr>
        </p:nvSpPr>
        <p:spPr>
          <a:xfrm>
            <a:off x="2267428" y="6583680"/>
            <a:ext cx="10617041" cy="121970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3200"/>
              </a:spcBef>
              <a:spcAft>
                <a:spcPts val="0"/>
              </a:spcAft>
              <a:buClr>
                <a:schemeClr val="dk1"/>
              </a:buClr>
              <a:buSzPts val="5120"/>
              <a:buNone/>
              <a:defRPr sz="5120"/>
            </a:lvl1pPr>
            <a:lvl2pPr marL="914400" lvl="1" indent="-228600" algn="l">
              <a:lnSpc>
                <a:spcPct val="90000"/>
              </a:lnSpc>
              <a:spcBef>
                <a:spcPts val="1600"/>
              </a:spcBef>
              <a:spcAft>
                <a:spcPts val="0"/>
              </a:spcAft>
              <a:buClr>
                <a:schemeClr val="dk1"/>
              </a:buClr>
              <a:buSzPts val="4480"/>
              <a:buNone/>
              <a:defRPr sz="4480"/>
            </a:lvl2pPr>
            <a:lvl3pPr marL="1371600" lvl="2" indent="-228600" algn="l">
              <a:lnSpc>
                <a:spcPct val="90000"/>
              </a:lnSpc>
              <a:spcBef>
                <a:spcPts val="1600"/>
              </a:spcBef>
              <a:spcAft>
                <a:spcPts val="0"/>
              </a:spcAft>
              <a:buClr>
                <a:schemeClr val="dk1"/>
              </a:buClr>
              <a:buSzPts val="3840"/>
              <a:buNone/>
              <a:defRPr sz="3840"/>
            </a:lvl3pPr>
            <a:lvl4pPr marL="1828800" lvl="3" indent="-228600" algn="l">
              <a:lnSpc>
                <a:spcPct val="90000"/>
              </a:lnSpc>
              <a:spcBef>
                <a:spcPts val="1600"/>
              </a:spcBef>
              <a:spcAft>
                <a:spcPts val="0"/>
              </a:spcAft>
              <a:buClr>
                <a:schemeClr val="dk1"/>
              </a:buClr>
              <a:buSzPts val="3200"/>
              <a:buNone/>
              <a:defRPr sz="3200"/>
            </a:lvl4pPr>
            <a:lvl5pPr marL="2286000" lvl="4" indent="-228600" algn="l">
              <a:lnSpc>
                <a:spcPct val="90000"/>
              </a:lnSpc>
              <a:spcBef>
                <a:spcPts val="1600"/>
              </a:spcBef>
              <a:spcAft>
                <a:spcPts val="0"/>
              </a:spcAft>
              <a:buClr>
                <a:schemeClr val="dk1"/>
              </a:buClr>
              <a:buSzPts val="3200"/>
              <a:buNone/>
              <a:defRPr sz="3200"/>
            </a:lvl5pPr>
            <a:lvl6pPr marL="2743200" lvl="5" indent="-228600" algn="l">
              <a:lnSpc>
                <a:spcPct val="90000"/>
              </a:lnSpc>
              <a:spcBef>
                <a:spcPts val="1600"/>
              </a:spcBef>
              <a:spcAft>
                <a:spcPts val="0"/>
              </a:spcAft>
              <a:buClr>
                <a:schemeClr val="dk1"/>
              </a:buClr>
              <a:buSzPts val="3200"/>
              <a:buNone/>
              <a:defRPr sz="3200"/>
            </a:lvl6pPr>
            <a:lvl7pPr marL="3200400" lvl="6" indent="-228600" algn="l">
              <a:lnSpc>
                <a:spcPct val="90000"/>
              </a:lnSpc>
              <a:spcBef>
                <a:spcPts val="1600"/>
              </a:spcBef>
              <a:spcAft>
                <a:spcPts val="0"/>
              </a:spcAft>
              <a:buClr>
                <a:schemeClr val="dk1"/>
              </a:buClr>
              <a:buSzPts val="3200"/>
              <a:buNone/>
              <a:defRPr sz="3200"/>
            </a:lvl7pPr>
            <a:lvl8pPr marL="3657600" lvl="7" indent="-228600" algn="l">
              <a:lnSpc>
                <a:spcPct val="90000"/>
              </a:lnSpc>
              <a:spcBef>
                <a:spcPts val="1600"/>
              </a:spcBef>
              <a:spcAft>
                <a:spcPts val="0"/>
              </a:spcAft>
              <a:buClr>
                <a:schemeClr val="dk1"/>
              </a:buClr>
              <a:buSzPts val="3200"/>
              <a:buNone/>
              <a:defRPr sz="3200"/>
            </a:lvl8pPr>
            <a:lvl9pPr marL="4114800" lvl="8" indent="-228600" algn="l">
              <a:lnSpc>
                <a:spcPct val="90000"/>
              </a:lnSpc>
              <a:spcBef>
                <a:spcPts val="1600"/>
              </a:spcBef>
              <a:spcAft>
                <a:spcPts val="0"/>
              </a:spcAft>
              <a:buClr>
                <a:schemeClr val="dk1"/>
              </a:buClr>
              <a:buSzPts val="3200"/>
              <a:buNone/>
              <a:defRPr sz="3200"/>
            </a:lvl9pPr>
          </a:lstStyle>
          <a:p>
            <a:endParaRPr/>
          </a:p>
        </p:txBody>
      </p:sp>
      <p:sp>
        <p:nvSpPr>
          <p:cNvPr id="65" name="Google Shape;65;p11"/>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0904220" y="20340325"/>
            <a:ext cx="11109960" cy="1168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2263140" y="1168405"/>
            <a:ext cx="28392120" cy="42418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14080"/>
              <a:buFont typeface="Calibri"/>
              <a:buNone/>
              <a:defRPr sz="1408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2263140" y="5842000"/>
            <a:ext cx="28392120" cy="13924282"/>
          </a:xfrm>
          <a:prstGeom prst="rect">
            <a:avLst/>
          </a:prstGeom>
          <a:noFill/>
          <a:ln>
            <a:noFill/>
          </a:ln>
        </p:spPr>
        <p:txBody>
          <a:bodyPr spcFirstLastPara="1" wrap="square" lIns="91425" tIns="45700" rIns="91425" bIns="45700" anchor="t" anchorCtr="0">
            <a:normAutofit/>
          </a:bodyPr>
          <a:lstStyle>
            <a:lvl1pPr marL="457200" marR="0" lvl="0" indent="-797560" algn="l" rtl="0">
              <a:lnSpc>
                <a:spcPct val="90000"/>
              </a:lnSpc>
              <a:spcBef>
                <a:spcPts val="3200"/>
              </a:spcBef>
              <a:spcAft>
                <a:spcPts val="0"/>
              </a:spcAft>
              <a:buClr>
                <a:schemeClr val="dk1"/>
              </a:buClr>
              <a:buSzPts val="8960"/>
              <a:buFont typeface="Arial"/>
              <a:buChar char="•"/>
              <a:defRPr sz="8960" b="0" i="0" u="none" strike="noStrike" cap="none">
                <a:solidFill>
                  <a:schemeClr val="dk1"/>
                </a:solidFill>
                <a:latin typeface="Calibri"/>
                <a:ea typeface="Calibri"/>
                <a:cs typeface="Calibri"/>
                <a:sym typeface="Calibri"/>
              </a:defRPr>
            </a:lvl1pPr>
            <a:lvl2pPr marL="914400" marR="0" lvl="1" indent="-716280" algn="l" rtl="0">
              <a:lnSpc>
                <a:spcPct val="90000"/>
              </a:lnSpc>
              <a:spcBef>
                <a:spcPts val="1600"/>
              </a:spcBef>
              <a:spcAft>
                <a:spcPts val="0"/>
              </a:spcAft>
              <a:buClr>
                <a:schemeClr val="dk1"/>
              </a:buClr>
              <a:buSzPts val="7680"/>
              <a:buFont typeface="Arial"/>
              <a:buChar char="•"/>
              <a:defRPr sz="7680" b="0" i="0" u="none" strike="noStrike" cap="none">
                <a:solidFill>
                  <a:schemeClr val="dk1"/>
                </a:solidFill>
                <a:latin typeface="Calibri"/>
                <a:ea typeface="Calibri"/>
                <a:cs typeface="Calibri"/>
                <a:sym typeface="Calibri"/>
              </a:defRPr>
            </a:lvl2pPr>
            <a:lvl3pPr marL="1371600" marR="0" lvl="2" indent="-635000" algn="l" rtl="0">
              <a:lnSpc>
                <a:spcPct val="90000"/>
              </a:lnSpc>
              <a:spcBef>
                <a:spcPts val="1600"/>
              </a:spcBef>
              <a:spcAft>
                <a:spcPts val="0"/>
              </a:spcAft>
              <a:buClr>
                <a:schemeClr val="dk1"/>
              </a:buClr>
              <a:buSzPts val="6400"/>
              <a:buFont typeface="Arial"/>
              <a:buChar char="•"/>
              <a:defRPr sz="6400" b="0" i="0" u="none" strike="noStrike" cap="none">
                <a:solidFill>
                  <a:schemeClr val="dk1"/>
                </a:solidFill>
                <a:latin typeface="Calibri"/>
                <a:ea typeface="Calibri"/>
                <a:cs typeface="Calibri"/>
                <a:sym typeface="Calibri"/>
              </a:defRPr>
            </a:lvl3pPr>
            <a:lvl4pPr marL="1828800" marR="0" lvl="3"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4pPr>
            <a:lvl5pPr marL="2286000" marR="0" lvl="4"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5pPr>
            <a:lvl6pPr marL="2743200" marR="0" lvl="5"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6pPr>
            <a:lvl7pPr marL="3200400" marR="0" lvl="6"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7pPr>
            <a:lvl8pPr marL="3657600" marR="0" lvl="7" indent="-594360"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8pPr>
            <a:lvl9pPr marL="4114800" marR="0" lvl="8" indent="-594359" algn="l" rtl="0">
              <a:lnSpc>
                <a:spcPct val="90000"/>
              </a:lnSpc>
              <a:spcBef>
                <a:spcPts val="1600"/>
              </a:spcBef>
              <a:spcAft>
                <a:spcPts val="0"/>
              </a:spcAft>
              <a:buClr>
                <a:schemeClr val="dk1"/>
              </a:buClr>
              <a:buSzPts val="5760"/>
              <a:buFont typeface="Arial"/>
              <a:buChar char="•"/>
              <a:defRPr sz="576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2263140" y="20340325"/>
            <a:ext cx="7406640" cy="1168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384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0904220" y="20340325"/>
            <a:ext cx="11109960" cy="11684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384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23248620" y="20340325"/>
            <a:ext cx="7406640" cy="11684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3840"/>
              <a:buFont typeface="Arial"/>
              <a:buNone/>
              <a:defRPr sz="384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ECFF"/>
        </a:solidFill>
        <a:effectLst/>
      </p:bgPr>
    </p:bg>
    <p:spTree>
      <p:nvGrpSpPr>
        <p:cNvPr id="1" name="Shape 83"/>
        <p:cNvGrpSpPr/>
        <p:nvPr/>
      </p:nvGrpSpPr>
      <p:grpSpPr>
        <a:xfrm>
          <a:off x="0" y="0"/>
          <a:ext cx="0" cy="0"/>
          <a:chOff x="0" y="0"/>
          <a:chExt cx="0" cy="0"/>
        </a:xfrm>
      </p:grpSpPr>
      <p:sp>
        <p:nvSpPr>
          <p:cNvPr id="84" name="Google Shape;84;g2daf8dd1a7b_0_12"/>
          <p:cNvSpPr/>
          <p:nvPr/>
        </p:nvSpPr>
        <p:spPr>
          <a:xfrm>
            <a:off x="11266725" y="8675925"/>
            <a:ext cx="9453000" cy="4983600"/>
          </a:xfrm>
          <a:prstGeom prst="roundRect">
            <a:avLst>
              <a:gd name="adj" fmla="val 16667"/>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5" name="Google Shape;85;g2daf8dd1a7b_0_12"/>
          <p:cNvSpPr/>
          <p:nvPr/>
        </p:nvSpPr>
        <p:spPr>
          <a:xfrm>
            <a:off x="217475" y="3859350"/>
            <a:ext cx="10640100" cy="6403800"/>
          </a:xfrm>
          <a:prstGeom prst="rect">
            <a:avLst/>
          </a:prstGeom>
          <a:solidFill>
            <a:srgbClr val="A6DBF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500">
              <a:solidFill>
                <a:schemeClr val="dk1"/>
              </a:solidFill>
              <a:latin typeface="Times New Roman"/>
              <a:ea typeface="Times New Roman"/>
              <a:cs typeface="Times New Roman"/>
              <a:sym typeface="Times New Roman"/>
            </a:endParaRPr>
          </a:p>
          <a:p>
            <a:pPr marL="0" lvl="0" indent="0" algn="ctr" rtl="0">
              <a:spcBef>
                <a:spcPts val="0"/>
              </a:spcBef>
              <a:spcAft>
                <a:spcPts val="0"/>
              </a:spcAft>
              <a:buClr>
                <a:schemeClr val="dk1"/>
              </a:buClr>
              <a:buSzPts val="2400"/>
              <a:buFont typeface="Arial"/>
              <a:buNone/>
            </a:pPr>
            <a:r>
              <a:rPr lang="en-US" sz="4900" b="1">
                <a:solidFill>
                  <a:schemeClr val="dk1"/>
                </a:solidFill>
                <a:latin typeface="Times New Roman"/>
                <a:ea typeface="Times New Roman"/>
                <a:cs typeface="Times New Roman"/>
                <a:sym typeface="Times New Roman"/>
              </a:rPr>
              <a:t>Abstract</a:t>
            </a:r>
            <a:endParaRPr sz="25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12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100">
              <a:solidFill>
                <a:schemeClr val="dk1"/>
              </a:solidFill>
              <a:latin typeface="Times New Roman"/>
              <a:ea typeface="Times New Roman"/>
              <a:cs typeface="Times New Roman"/>
              <a:sym typeface="Times New Roman"/>
            </a:endParaRPr>
          </a:p>
          <a:p>
            <a:pPr marL="0" marR="0" lvl="0" indent="457200" algn="l" rtl="0">
              <a:lnSpc>
                <a:spcPct val="100000"/>
              </a:lnSpc>
              <a:spcBef>
                <a:spcPts val="0"/>
              </a:spcBef>
              <a:spcAft>
                <a:spcPts val="0"/>
              </a:spcAft>
              <a:buClr>
                <a:srgbClr val="000000"/>
              </a:buClr>
              <a:buSzPts val="2400"/>
              <a:buFont typeface="Arial"/>
              <a:buNone/>
            </a:pPr>
            <a:r>
              <a:rPr lang="en-US" sz="2300">
                <a:solidFill>
                  <a:schemeClr val="dk1"/>
                </a:solidFill>
                <a:latin typeface="Times New Roman"/>
                <a:ea typeface="Times New Roman"/>
                <a:cs typeface="Times New Roman"/>
                <a:sym typeface="Times New Roman"/>
              </a:rPr>
              <a:t>The investigation was run to determine what aquatic invertebrates live in the local rivers and creeks of Massapequa. Biodiversity continues to decrease in aquatic ecosystems due to changing climates and human interaction. The collected data received during the investigation holds importance as it will be added to the ecological historical data of the area. Biodiversity signifies the sustainability of the ecosystem for the future and is essential to supporting life. Collecting a limited number of samples can help scientists receive a better understanding of biodiversity in the Massapequa Creek. Submerged logs were removed from their aquatic environment and stripped of their bark to collect samples. A DNA barcoding procedure performed at Cold Spring Harbor Laboratories was used to process and analyze the nine samples.Five out of nine samples were unsuccessful in amplifying the DNA and could not be analyzed. CRA-001 is found in the Ocrepeira genus, but the species was unable to be identified. CRA-003 was identified as an Amara aenea and CRA-004 was identified as a Stenolophus ochropezus. Both species are found in the family Carabidae (ground beetles).</a:t>
            </a:r>
            <a:endParaRPr sz="23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5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2500">
              <a:solidFill>
                <a:schemeClr val="dk1"/>
              </a:solidFill>
              <a:latin typeface="Times New Roman"/>
              <a:ea typeface="Times New Roman"/>
              <a:cs typeface="Times New Roman"/>
              <a:sym typeface="Times New Roman"/>
            </a:endParaRPr>
          </a:p>
        </p:txBody>
      </p:sp>
      <p:sp>
        <p:nvSpPr>
          <p:cNvPr id="86" name="Google Shape;86;g2daf8dd1a7b_0_12"/>
          <p:cNvSpPr/>
          <p:nvPr/>
        </p:nvSpPr>
        <p:spPr>
          <a:xfrm>
            <a:off x="21063600" y="19278625"/>
            <a:ext cx="11689500" cy="2158800"/>
          </a:xfrm>
          <a:prstGeom prst="rect">
            <a:avLst/>
          </a:prstGeom>
          <a:solidFill>
            <a:srgbClr val="A6DBF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3200400" marR="0" lvl="0" indent="457200" algn="l" rtl="0">
              <a:lnSpc>
                <a:spcPct val="100000"/>
              </a:lnSpc>
              <a:spcBef>
                <a:spcPts val="0"/>
              </a:spcBef>
              <a:spcAft>
                <a:spcPts val="0"/>
              </a:spcAft>
              <a:buClr>
                <a:srgbClr val="000000"/>
              </a:buClr>
              <a:buSzPts val="2400"/>
              <a:buFont typeface="Arial"/>
              <a:buNone/>
            </a:pPr>
            <a:r>
              <a:rPr lang="en-US" sz="3900" b="1">
                <a:solidFill>
                  <a:schemeClr val="dk1"/>
                </a:solidFill>
                <a:latin typeface="Times New Roman"/>
                <a:ea typeface="Times New Roman"/>
                <a:cs typeface="Times New Roman"/>
                <a:sym typeface="Times New Roman"/>
              </a:rPr>
              <a:t>Acknowledgements</a:t>
            </a:r>
            <a:endParaRPr sz="3900" b="1">
              <a:solidFill>
                <a:schemeClr val="dk1"/>
              </a:solidFill>
              <a:latin typeface="Times New Roman"/>
              <a:ea typeface="Times New Roman"/>
              <a:cs typeface="Times New Roman"/>
              <a:sym typeface="Times New Roman"/>
            </a:endParaRPr>
          </a:p>
          <a:p>
            <a:pPr marL="3200400" marR="0" lvl="0" indent="457200" algn="l" rtl="0">
              <a:lnSpc>
                <a:spcPct val="100000"/>
              </a:lnSpc>
              <a:spcBef>
                <a:spcPts val="0"/>
              </a:spcBef>
              <a:spcAft>
                <a:spcPts val="0"/>
              </a:spcAft>
              <a:buClr>
                <a:srgbClr val="000000"/>
              </a:buClr>
              <a:buSzPts val="2400"/>
              <a:buFont typeface="Arial"/>
              <a:buNone/>
            </a:pPr>
            <a:endParaRPr sz="1500" b="1">
              <a:solidFill>
                <a:schemeClr val="dk1"/>
              </a:solidFill>
              <a:latin typeface="Times New Roman"/>
              <a:ea typeface="Times New Roman"/>
              <a:cs typeface="Times New Roman"/>
              <a:sym typeface="Times New Roman"/>
            </a:endParaRPr>
          </a:p>
          <a:p>
            <a:pPr marL="0" lvl="0" indent="457200" algn="l" rtl="0">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We would like to thank Mr. Eberling for helping us with our project and providing us with guidance. </a:t>
            </a:r>
            <a:endParaRPr sz="3900" b="1">
              <a:solidFill>
                <a:schemeClr val="dk1"/>
              </a:solidFill>
              <a:latin typeface="Times New Roman"/>
              <a:ea typeface="Times New Roman"/>
              <a:cs typeface="Times New Roman"/>
              <a:sym typeface="Times New Roman"/>
            </a:endParaRPr>
          </a:p>
        </p:txBody>
      </p:sp>
      <p:sp>
        <p:nvSpPr>
          <p:cNvPr id="87" name="Google Shape;87;g2daf8dd1a7b_0_12"/>
          <p:cNvSpPr/>
          <p:nvPr/>
        </p:nvSpPr>
        <p:spPr>
          <a:xfrm>
            <a:off x="217500" y="10520975"/>
            <a:ext cx="10640100" cy="5235600"/>
          </a:xfrm>
          <a:prstGeom prst="rect">
            <a:avLst/>
          </a:prstGeom>
          <a:solidFill>
            <a:srgbClr val="A6DBF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endParaRPr sz="2200">
              <a:solidFill>
                <a:schemeClr val="dk1"/>
              </a:solidFill>
              <a:latin typeface="Times New Roman"/>
              <a:ea typeface="Times New Roman"/>
              <a:cs typeface="Times New Roman"/>
              <a:sym typeface="Times New Roman"/>
            </a:endParaRPr>
          </a:p>
          <a:p>
            <a:pPr marL="0" lvl="0" indent="0" algn="ctr" rtl="0">
              <a:spcBef>
                <a:spcPts val="0"/>
              </a:spcBef>
              <a:spcAft>
                <a:spcPts val="0"/>
              </a:spcAft>
              <a:buClr>
                <a:schemeClr val="dk1"/>
              </a:buClr>
              <a:buSzPts val="2400"/>
              <a:buFont typeface="Arial"/>
              <a:buNone/>
            </a:pPr>
            <a:r>
              <a:rPr lang="en-US" sz="4800" b="1">
                <a:solidFill>
                  <a:schemeClr val="dk1"/>
                </a:solidFill>
                <a:latin typeface="Times New Roman"/>
                <a:ea typeface="Times New Roman"/>
                <a:cs typeface="Times New Roman"/>
                <a:sym typeface="Times New Roman"/>
              </a:rPr>
              <a:t>Introduction</a:t>
            </a:r>
            <a:endParaRPr sz="2400">
              <a:solidFill>
                <a:schemeClr val="dk1"/>
              </a:solidFill>
              <a:latin typeface="Times New Roman"/>
              <a:ea typeface="Times New Roman"/>
              <a:cs typeface="Times New Roman"/>
              <a:sym typeface="Times New Roman"/>
            </a:endParaRPr>
          </a:p>
          <a:p>
            <a:pPr marL="0" lvl="0" indent="457200" algn="l" rtl="0">
              <a:spcBef>
                <a:spcPts val="0"/>
              </a:spcBef>
              <a:spcAft>
                <a:spcPts val="0"/>
              </a:spcAft>
              <a:buClr>
                <a:schemeClr val="dk1"/>
              </a:buClr>
              <a:buSzPts val="1100"/>
              <a:buFont typeface="Arial"/>
              <a:buNone/>
            </a:pPr>
            <a:endParaRPr sz="1600">
              <a:solidFill>
                <a:schemeClr val="dk1"/>
              </a:solidFill>
              <a:latin typeface="Times New Roman"/>
              <a:ea typeface="Times New Roman"/>
              <a:cs typeface="Times New Roman"/>
              <a:sym typeface="Times New Roman"/>
            </a:endParaRPr>
          </a:p>
          <a:p>
            <a:pPr marL="0" lvl="0" indent="457200" algn="l" rtl="0">
              <a:lnSpc>
                <a:spcPct val="115000"/>
              </a:lnSpc>
              <a:spcBef>
                <a:spcPts val="0"/>
              </a:spcBef>
              <a:spcAft>
                <a:spcPts val="0"/>
              </a:spcAft>
              <a:buClr>
                <a:schemeClr val="dk1"/>
              </a:buClr>
              <a:buSzPts val="1100"/>
              <a:buFont typeface="Arial"/>
              <a:buNone/>
            </a:pPr>
            <a:r>
              <a:rPr lang="en-US" sz="2400">
                <a:solidFill>
                  <a:schemeClr val="dk1"/>
                </a:solidFill>
                <a:latin typeface="Times New Roman"/>
                <a:ea typeface="Times New Roman"/>
                <a:cs typeface="Times New Roman"/>
                <a:sym typeface="Times New Roman"/>
              </a:rPr>
              <a:t>This study was conducted to discover levels of biodiversity in the Massapequa Preserve, a temperate deciduous forest. A high level of biodiversity indicates a healthy and stable ecosystem that has many different species. However, biodiversity in freshwater areas has been decreasing because of human intervention such as increasing temperatures due to climate change, destruction of habitats, and increasing levels of water pollution (Dudgeon D, et al, 2005). The results will indicate the diversification of species in the ecosystem. A high percentage of relation between species represents a low biodiversity. This study provides information on biodiversity and its importance in the preservation of a stable ecosystem. </a:t>
            </a:r>
            <a:endParaRPr sz="2400">
              <a:solidFill>
                <a:schemeClr val="dk1"/>
              </a:solidFill>
              <a:latin typeface="Times New Roman"/>
              <a:ea typeface="Times New Roman"/>
              <a:cs typeface="Times New Roman"/>
              <a:sym typeface="Times New Roman"/>
            </a:endParaRPr>
          </a:p>
          <a:p>
            <a:pPr marL="0" lvl="0" indent="457200" algn="l" rtl="0">
              <a:spcBef>
                <a:spcPts val="0"/>
              </a:spcBef>
              <a:spcAft>
                <a:spcPts val="0"/>
              </a:spcAft>
              <a:buClr>
                <a:schemeClr val="dk1"/>
              </a:buClr>
              <a:buSzPts val="1100"/>
              <a:buFont typeface="Arial"/>
              <a:buNone/>
            </a:pPr>
            <a:endParaRPr sz="2200">
              <a:solidFill>
                <a:schemeClr val="dk1"/>
              </a:solidFill>
              <a:latin typeface="Times New Roman"/>
              <a:ea typeface="Times New Roman"/>
              <a:cs typeface="Times New Roman"/>
              <a:sym typeface="Times New Roman"/>
            </a:endParaRPr>
          </a:p>
        </p:txBody>
      </p:sp>
      <p:sp>
        <p:nvSpPr>
          <p:cNvPr id="88" name="Google Shape;88;g2daf8dd1a7b_0_12"/>
          <p:cNvSpPr/>
          <p:nvPr/>
        </p:nvSpPr>
        <p:spPr>
          <a:xfrm>
            <a:off x="196375" y="16014425"/>
            <a:ext cx="10640100" cy="5595600"/>
          </a:xfrm>
          <a:prstGeom prst="rect">
            <a:avLst/>
          </a:prstGeom>
          <a:solidFill>
            <a:srgbClr val="A6DBFF"/>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4800" b="1">
                <a:solidFill>
                  <a:schemeClr val="dk1"/>
                </a:solidFill>
                <a:latin typeface="Times New Roman"/>
                <a:ea typeface="Times New Roman"/>
                <a:cs typeface="Times New Roman"/>
                <a:sym typeface="Times New Roman"/>
              </a:rPr>
              <a:t>Procedure</a:t>
            </a:r>
            <a:endParaRPr sz="5500" b="1">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60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400"/>
              <a:buFont typeface="Arial"/>
              <a:buNone/>
            </a:pPr>
            <a:endParaRPr sz="900">
              <a:solidFill>
                <a:schemeClr val="dk1"/>
              </a:solidFill>
              <a:latin typeface="Times New Roman"/>
              <a:ea typeface="Times New Roman"/>
              <a:cs typeface="Times New Roman"/>
              <a:sym typeface="Times New Roman"/>
            </a:endParaRPr>
          </a:p>
          <a:p>
            <a:pPr marL="457200" marR="0" lvl="0" indent="-381000" algn="l" rtl="0">
              <a:lnSpc>
                <a:spcPct val="10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Collect samples in Massapequa Preserve using gloves, hip-waders, boots, etc.</a:t>
            </a:r>
            <a:endParaRPr sz="2400">
              <a:solidFill>
                <a:schemeClr val="dk1"/>
              </a:solidFill>
              <a:latin typeface="Times New Roman"/>
              <a:ea typeface="Times New Roman"/>
              <a:cs typeface="Times New Roman"/>
              <a:sym typeface="Times New Roman"/>
            </a:endParaRPr>
          </a:p>
          <a:p>
            <a:pPr marL="457200" marR="0" lvl="0" indent="0" algn="l" rtl="0">
              <a:lnSpc>
                <a:spcPct val="100000"/>
              </a:lnSpc>
              <a:spcBef>
                <a:spcPts val="0"/>
              </a:spcBef>
              <a:spcAft>
                <a:spcPts val="0"/>
              </a:spcAft>
              <a:buNone/>
            </a:pPr>
            <a:endParaRPr sz="1200">
              <a:solidFill>
                <a:schemeClr val="dk1"/>
              </a:solidFill>
              <a:latin typeface="Times New Roman"/>
              <a:ea typeface="Times New Roman"/>
              <a:cs typeface="Times New Roman"/>
              <a:sym typeface="Times New Roman"/>
            </a:endParaRPr>
          </a:p>
          <a:p>
            <a:pPr marL="457200" lvl="0" indent="-381000" algn="l"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Look for specimens in topsoil, rotting tree bark, and around the area.</a:t>
            </a:r>
            <a:endParaRPr sz="240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457200" lvl="0" indent="-381000" algn="l"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Place the specimens in disposable test tubes with ethanol, label with the sample number, and record the coordinates.</a:t>
            </a:r>
            <a:endParaRPr sz="240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457200" lvl="0" indent="-381000" algn="l"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Use a Jiusion Digital Microscope to take pictures and record the measurements of the specimens. </a:t>
            </a:r>
            <a:endParaRPr sz="240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457200" lvl="0" indent="-381000" algn="l"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Isolate DNA using chelex and amplify the CO1 region using PCR. </a:t>
            </a:r>
            <a:endParaRPr sz="240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457200" lvl="0" indent="-381000" algn="l"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Run gel electrophoresis in order to verify that the PCR was successful. </a:t>
            </a:r>
            <a:endParaRPr sz="240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1200">
              <a:solidFill>
                <a:schemeClr val="dk1"/>
              </a:solidFill>
              <a:latin typeface="Times New Roman"/>
              <a:ea typeface="Times New Roman"/>
              <a:cs typeface="Times New Roman"/>
              <a:sym typeface="Times New Roman"/>
            </a:endParaRPr>
          </a:p>
          <a:p>
            <a:pPr marL="457200" lvl="0" indent="-381000" algn="l" rtl="0">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Sequence samples and run through a database to determine the species.</a:t>
            </a:r>
            <a:endParaRPr sz="240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89" name="Google Shape;89;g2daf8dd1a7b_0_12"/>
          <p:cNvSpPr txBox="1"/>
          <p:nvPr/>
        </p:nvSpPr>
        <p:spPr>
          <a:xfrm>
            <a:off x="7600" y="0"/>
            <a:ext cx="32918400" cy="3544800"/>
          </a:xfrm>
          <a:prstGeom prst="rect">
            <a:avLst/>
          </a:prstGeom>
          <a:solidFill>
            <a:srgbClr val="D6CAFF"/>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8260" b="1">
                <a:solidFill>
                  <a:schemeClr val="dk1"/>
                </a:solidFill>
                <a:latin typeface="Times New Roman"/>
                <a:ea typeface="Times New Roman"/>
                <a:cs typeface="Times New Roman"/>
                <a:sym typeface="Times New Roman"/>
              </a:rPr>
              <a:t>DNA barcoding of aquatic macroinvertebrates in the Massapequa Preserve to determine biodiversity in a temperate deciduous forest</a:t>
            </a:r>
            <a:endParaRPr sz="7760" b="1">
              <a:solidFill>
                <a:schemeClr val="dk1"/>
              </a:solidFill>
              <a:latin typeface="Times New Roman"/>
              <a:ea typeface="Times New Roman"/>
              <a:cs typeface="Times New Roman"/>
              <a:sym typeface="Times New Roman"/>
            </a:endParaRPr>
          </a:p>
        </p:txBody>
      </p:sp>
      <p:pic>
        <p:nvPicPr>
          <p:cNvPr id="90" name="Google Shape;90;g2daf8dd1a7b_0_12"/>
          <p:cNvPicPr preferRelativeResize="0"/>
          <p:nvPr/>
        </p:nvPicPr>
        <p:blipFill>
          <a:blip r:embed="rId3">
            <a:alphaModFix/>
          </a:blip>
          <a:stretch>
            <a:fillRect/>
          </a:stretch>
        </p:blipFill>
        <p:spPr>
          <a:xfrm>
            <a:off x="20795825" y="3774450"/>
            <a:ext cx="11820000" cy="4501300"/>
          </a:xfrm>
          <a:prstGeom prst="rect">
            <a:avLst/>
          </a:prstGeom>
          <a:noFill/>
          <a:ln w="76200" cap="flat" cmpd="sng">
            <a:solidFill>
              <a:schemeClr val="dk1"/>
            </a:solidFill>
            <a:prstDash val="solid"/>
            <a:round/>
            <a:headEnd type="none" w="sm" len="sm"/>
            <a:tailEnd type="none" w="sm" len="sm"/>
          </a:ln>
        </p:spPr>
      </p:pic>
      <p:pic>
        <p:nvPicPr>
          <p:cNvPr id="91" name="Google Shape;91;g2daf8dd1a7b_0_12"/>
          <p:cNvPicPr preferRelativeResize="0"/>
          <p:nvPr/>
        </p:nvPicPr>
        <p:blipFill rotWithShape="1">
          <a:blip r:embed="rId4">
            <a:alphaModFix/>
          </a:blip>
          <a:srcRect l="55598" t="5713" b="44773"/>
          <a:stretch/>
        </p:blipFill>
        <p:spPr>
          <a:xfrm>
            <a:off x="11891290" y="9261955"/>
            <a:ext cx="2581512" cy="3875655"/>
          </a:xfrm>
          <a:prstGeom prst="rect">
            <a:avLst/>
          </a:prstGeom>
          <a:noFill/>
          <a:ln w="114300" cap="flat" cmpd="sng">
            <a:solidFill>
              <a:schemeClr val="dk2"/>
            </a:solidFill>
            <a:prstDash val="solid"/>
            <a:round/>
            <a:headEnd type="none" w="sm" len="sm"/>
            <a:tailEnd type="none" w="sm" len="sm"/>
          </a:ln>
        </p:spPr>
      </p:pic>
      <p:sp>
        <p:nvSpPr>
          <p:cNvPr id="92" name="Google Shape;92;g2daf8dd1a7b_0_12"/>
          <p:cNvSpPr/>
          <p:nvPr/>
        </p:nvSpPr>
        <p:spPr>
          <a:xfrm rot="-6196680">
            <a:off x="14230785" y="9912112"/>
            <a:ext cx="1523015" cy="2857750"/>
          </a:xfrm>
          <a:prstGeom prst="triangle">
            <a:avLst>
              <a:gd name="adj" fmla="val 50000"/>
            </a:avLst>
          </a:prstGeom>
          <a:solidFill>
            <a:srgbClr val="FFB16B"/>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93" name="Google Shape;93;g2daf8dd1a7b_0_12" descr="&#10;&#10;"/>
          <p:cNvPicPr preferRelativeResize="0"/>
          <p:nvPr/>
        </p:nvPicPr>
        <p:blipFill rotWithShape="1">
          <a:blip r:embed="rId5">
            <a:alphaModFix/>
          </a:blip>
          <a:srcRect r="1009"/>
          <a:stretch/>
        </p:blipFill>
        <p:spPr>
          <a:xfrm>
            <a:off x="15073663" y="9400723"/>
            <a:ext cx="5121300" cy="3333600"/>
          </a:xfrm>
          <a:prstGeom prst="ellipse">
            <a:avLst/>
          </a:prstGeom>
          <a:noFill/>
          <a:ln w="76200" cap="flat" cmpd="sng">
            <a:solidFill>
              <a:schemeClr val="dk2"/>
            </a:solidFill>
            <a:prstDash val="solid"/>
            <a:round/>
            <a:headEnd type="none" w="sm" len="sm"/>
            <a:tailEnd type="none" w="sm" len="sm"/>
          </a:ln>
        </p:spPr>
      </p:pic>
      <p:sp>
        <p:nvSpPr>
          <p:cNvPr id="94" name="Google Shape;94;g2daf8dd1a7b_0_12"/>
          <p:cNvSpPr/>
          <p:nvPr/>
        </p:nvSpPr>
        <p:spPr>
          <a:xfrm>
            <a:off x="13105296" y="11821040"/>
            <a:ext cx="752700" cy="420000"/>
          </a:xfrm>
          <a:prstGeom prst="flowChartConnector">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95" name="Google Shape;95;g2daf8dd1a7b_0_12"/>
          <p:cNvSpPr txBox="1"/>
          <p:nvPr/>
        </p:nvSpPr>
        <p:spPr>
          <a:xfrm>
            <a:off x="11234088" y="13796150"/>
            <a:ext cx="9453000" cy="1527000"/>
          </a:xfrm>
          <a:prstGeom prst="rect">
            <a:avLst/>
          </a:prstGeom>
          <a:solidFill>
            <a:srgbClr val="FFFFFF"/>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600">
                <a:solidFill>
                  <a:schemeClr val="dk1"/>
                </a:solidFill>
                <a:latin typeface="Times New Roman"/>
                <a:ea typeface="Times New Roman"/>
                <a:cs typeface="Times New Roman"/>
                <a:sym typeface="Times New Roman"/>
              </a:rPr>
              <a:t>Figure 3: The image above shows all the known locations where the genus Ocreperira was found. Zooming in shows the presence of the genus on Long Island, but there has been no species identification.</a:t>
            </a:r>
            <a:endParaRPr sz="2600">
              <a:solidFill>
                <a:schemeClr val="dk1"/>
              </a:solidFill>
              <a:latin typeface="Times New Roman"/>
              <a:ea typeface="Times New Roman"/>
              <a:cs typeface="Times New Roman"/>
              <a:sym typeface="Times New Roman"/>
            </a:endParaRPr>
          </a:p>
        </p:txBody>
      </p:sp>
      <p:sp>
        <p:nvSpPr>
          <p:cNvPr id="96" name="Google Shape;96;g2daf8dd1a7b_0_12"/>
          <p:cNvSpPr txBox="1"/>
          <p:nvPr/>
        </p:nvSpPr>
        <p:spPr>
          <a:xfrm>
            <a:off x="9664650" y="2593500"/>
            <a:ext cx="13589100" cy="95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760" dirty="0">
                <a:solidFill>
                  <a:schemeClr val="dk1"/>
                </a:solidFill>
                <a:latin typeface="Times New Roman"/>
                <a:ea typeface="Times New Roman"/>
                <a:cs typeface="Times New Roman"/>
                <a:sym typeface="Times New Roman"/>
              </a:rPr>
              <a:t>By Anya </a:t>
            </a:r>
            <a:r>
              <a:rPr lang="en-US" sz="4760" dirty="0" err="1">
                <a:solidFill>
                  <a:schemeClr val="dk1"/>
                </a:solidFill>
                <a:latin typeface="Times New Roman"/>
                <a:ea typeface="Times New Roman"/>
                <a:cs typeface="Times New Roman"/>
                <a:sym typeface="Times New Roman"/>
              </a:rPr>
              <a:t>Mcgrath</a:t>
            </a:r>
            <a:r>
              <a:rPr lang="en-US" sz="4760" dirty="0">
                <a:solidFill>
                  <a:schemeClr val="dk1"/>
                </a:solidFill>
                <a:latin typeface="Times New Roman"/>
                <a:ea typeface="Times New Roman"/>
                <a:cs typeface="Times New Roman"/>
                <a:sym typeface="Times New Roman"/>
              </a:rPr>
              <a:t>, Isla </a:t>
            </a:r>
            <a:r>
              <a:rPr lang="en-US" sz="4760" dirty="0" err="1">
                <a:solidFill>
                  <a:schemeClr val="dk1"/>
                </a:solidFill>
                <a:latin typeface="Times New Roman"/>
                <a:ea typeface="Times New Roman"/>
                <a:cs typeface="Times New Roman"/>
                <a:sym typeface="Times New Roman"/>
              </a:rPr>
              <a:t>Sikinger</a:t>
            </a:r>
            <a:r>
              <a:rPr lang="en-US" sz="4760" dirty="0">
                <a:solidFill>
                  <a:schemeClr val="dk1"/>
                </a:solidFill>
                <a:latin typeface="Times New Roman"/>
                <a:ea typeface="Times New Roman"/>
                <a:cs typeface="Times New Roman"/>
                <a:sym typeface="Times New Roman"/>
              </a:rPr>
              <a:t>, </a:t>
            </a:r>
            <a:r>
              <a:rPr lang="en-US" sz="4760">
                <a:solidFill>
                  <a:schemeClr val="dk1"/>
                </a:solidFill>
                <a:latin typeface="Times New Roman"/>
                <a:ea typeface="Times New Roman"/>
                <a:cs typeface="Times New Roman"/>
                <a:sym typeface="Times New Roman"/>
              </a:rPr>
              <a:t>August Eberling</a:t>
            </a:r>
            <a:endParaRPr sz="4760" dirty="0">
              <a:solidFill>
                <a:schemeClr val="dk1"/>
              </a:solidFill>
              <a:latin typeface="Times New Roman"/>
              <a:ea typeface="Times New Roman"/>
              <a:cs typeface="Times New Roman"/>
              <a:sym typeface="Times New Roman"/>
            </a:endParaRPr>
          </a:p>
        </p:txBody>
      </p:sp>
      <p:pic>
        <p:nvPicPr>
          <p:cNvPr id="97" name="Google Shape;97;g2daf8dd1a7b_0_12"/>
          <p:cNvPicPr preferRelativeResize="0"/>
          <p:nvPr/>
        </p:nvPicPr>
        <p:blipFill>
          <a:blip r:embed="rId6">
            <a:alphaModFix/>
          </a:blip>
          <a:stretch>
            <a:fillRect/>
          </a:stretch>
        </p:blipFill>
        <p:spPr>
          <a:xfrm>
            <a:off x="7600" y="2733545"/>
            <a:ext cx="2710349" cy="731329"/>
          </a:xfrm>
          <a:prstGeom prst="rect">
            <a:avLst/>
          </a:prstGeom>
          <a:noFill/>
          <a:ln>
            <a:noFill/>
          </a:ln>
        </p:spPr>
      </p:pic>
      <p:pic>
        <p:nvPicPr>
          <p:cNvPr id="98" name="Google Shape;98;g2daf8dd1a7b_0_12"/>
          <p:cNvPicPr preferRelativeResize="0"/>
          <p:nvPr/>
        </p:nvPicPr>
        <p:blipFill>
          <a:blip r:embed="rId7">
            <a:alphaModFix/>
          </a:blip>
          <a:stretch>
            <a:fillRect/>
          </a:stretch>
        </p:blipFill>
        <p:spPr>
          <a:xfrm>
            <a:off x="31520200" y="1980900"/>
            <a:ext cx="1405798" cy="1563899"/>
          </a:xfrm>
          <a:prstGeom prst="rect">
            <a:avLst/>
          </a:prstGeom>
          <a:noFill/>
          <a:ln>
            <a:noFill/>
          </a:ln>
        </p:spPr>
      </p:pic>
      <p:sp>
        <p:nvSpPr>
          <p:cNvPr id="99" name="Google Shape;99;g2daf8dd1a7b_0_12"/>
          <p:cNvSpPr txBox="1"/>
          <p:nvPr/>
        </p:nvSpPr>
        <p:spPr>
          <a:xfrm>
            <a:off x="21063600" y="9424025"/>
            <a:ext cx="11689500" cy="3689100"/>
          </a:xfrm>
          <a:prstGeom prst="rect">
            <a:avLst/>
          </a:prstGeom>
          <a:solidFill>
            <a:srgbClr val="A6DBFF"/>
          </a:solidFill>
          <a:ln w="38100"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solidFill>
                  <a:schemeClr val="dk1"/>
                </a:solidFill>
                <a:latin typeface="Times New Roman"/>
                <a:ea typeface="Times New Roman"/>
                <a:cs typeface="Times New Roman"/>
                <a:sym typeface="Times New Roman"/>
              </a:rPr>
              <a:t>Results</a:t>
            </a:r>
            <a:endParaRPr sz="1700">
              <a:solidFill>
                <a:schemeClr val="dk1"/>
              </a:solidFill>
              <a:latin typeface="Times New Roman"/>
              <a:ea typeface="Times New Roman"/>
              <a:cs typeface="Times New Roman"/>
              <a:sym typeface="Times New Roman"/>
            </a:endParaRPr>
          </a:p>
          <a:p>
            <a:pPr marL="457200" lvl="0" indent="-381000" algn="l" rtl="0">
              <a:lnSpc>
                <a:spcPct val="15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DNA amplification was not successful for samples 002, 006, 007, 008, and 009.</a:t>
            </a:r>
            <a:endParaRPr sz="1600">
              <a:solidFill>
                <a:schemeClr val="dk1"/>
              </a:solidFill>
              <a:latin typeface="Times New Roman"/>
              <a:ea typeface="Times New Roman"/>
              <a:cs typeface="Times New Roman"/>
              <a:sym typeface="Times New Roman"/>
            </a:endParaRPr>
          </a:p>
          <a:p>
            <a:pPr marL="457200" lvl="0" indent="-381000" algn="l" rtl="0">
              <a:lnSpc>
                <a:spcPct val="15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CRA-001 is found in the Ocrepeira genus, but the species was unable to be identified.</a:t>
            </a:r>
            <a:endParaRPr sz="1600">
              <a:solidFill>
                <a:schemeClr val="dk1"/>
              </a:solidFill>
              <a:latin typeface="Times New Roman"/>
              <a:ea typeface="Times New Roman"/>
              <a:cs typeface="Times New Roman"/>
              <a:sym typeface="Times New Roman"/>
            </a:endParaRPr>
          </a:p>
          <a:p>
            <a:pPr marL="457200" lvl="0" indent="-381000" algn="l" rtl="0">
              <a:lnSpc>
                <a:spcPct val="15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CRA-003 was identified as an Amara aenea - common sun beetle </a:t>
            </a:r>
            <a:endParaRPr sz="1600">
              <a:solidFill>
                <a:schemeClr val="dk1"/>
              </a:solidFill>
              <a:latin typeface="Times New Roman"/>
              <a:ea typeface="Times New Roman"/>
              <a:cs typeface="Times New Roman"/>
              <a:sym typeface="Times New Roman"/>
            </a:endParaRPr>
          </a:p>
          <a:p>
            <a:pPr marL="457200" lvl="0" indent="-381000" algn="l" rtl="0">
              <a:lnSpc>
                <a:spcPct val="15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CRA-004 is a Stenolophus ochropezus - ground beetle</a:t>
            </a:r>
            <a:endParaRPr sz="1600">
              <a:solidFill>
                <a:schemeClr val="dk1"/>
              </a:solidFill>
              <a:latin typeface="Times New Roman"/>
              <a:ea typeface="Times New Roman"/>
              <a:cs typeface="Times New Roman"/>
              <a:sym typeface="Times New Roman"/>
            </a:endParaRPr>
          </a:p>
          <a:p>
            <a:pPr marL="457200" lvl="0" indent="-381000" algn="l" rtl="0">
              <a:lnSpc>
                <a:spcPct val="150000"/>
              </a:lnSpc>
              <a:spcBef>
                <a:spcPts val="0"/>
              </a:spcBef>
              <a:spcAft>
                <a:spcPts val="0"/>
              </a:spcAft>
              <a:buClr>
                <a:schemeClr val="dk1"/>
              </a:buClr>
              <a:buSzPts val="2400"/>
              <a:buFont typeface="Times New Roman"/>
              <a:buChar char="●"/>
            </a:pPr>
            <a:r>
              <a:rPr lang="en-US" sz="2400">
                <a:solidFill>
                  <a:schemeClr val="dk1"/>
                </a:solidFill>
                <a:latin typeface="Times New Roman"/>
                <a:ea typeface="Times New Roman"/>
                <a:cs typeface="Times New Roman"/>
                <a:sym typeface="Times New Roman"/>
              </a:rPr>
              <a:t>Samples 003 and 004 are both found in the family Carabidae (ground beetles).</a:t>
            </a:r>
            <a:endParaRPr sz="24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0" name="Google Shape;100;g2daf8dd1a7b_0_12"/>
          <p:cNvSpPr txBox="1"/>
          <p:nvPr/>
        </p:nvSpPr>
        <p:spPr>
          <a:xfrm>
            <a:off x="21945900" y="13068300"/>
            <a:ext cx="9924900" cy="498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chemeClr val="dk1"/>
              </a:solidFill>
              <a:latin typeface="Times New Roman"/>
              <a:ea typeface="Times New Roman"/>
              <a:cs typeface="Times New Roman"/>
              <a:sym typeface="Times New Roman"/>
            </a:endParaRPr>
          </a:p>
        </p:txBody>
      </p:sp>
      <p:sp>
        <p:nvSpPr>
          <p:cNvPr id="101" name="Google Shape;101;g2daf8dd1a7b_0_12"/>
          <p:cNvSpPr/>
          <p:nvPr/>
        </p:nvSpPr>
        <p:spPr>
          <a:xfrm>
            <a:off x="21063600" y="13398063"/>
            <a:ext cx="11689500" cy="5595600"/>
          </a:xfrm>
          <a:prstGeom prst="rect">
            <a:avLst/>
          </a:prstGeom>
          <a:solidFill>
            <a:srgbClr val="A6DBFF"/>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300" b="1">
                <a:latin typeface="Times New Roman"/>
                <a:ea typeface="Times New Roman"/>
                <a:cs typeface="Times New Roman"/>
                <a:sym typeface="Times New Roman"/>
              </a:rPr>
              <a:t>Discussion</a:t>
            </a:r>
            <a:endParaRPr sz="4300" b="1">
              <a:latin typeface="Times New Roman"/>
              <a:ea typeface="Times New Roman"/>
              <a:cs typeface="Times New Roman"/>
              <a:sym typeface="Times New Roman"/>
            </a:endParaRPr>
          </a:p>
          <a:p>
            <a:pPr marL="0" lvl="0" indent="0" algn="ctr" rtl="0">
              <a:spcBef>
                <a:spcPts val="0"/>
              </a:spcBef>
              <a:spcAft>
                <a:spcPts val="0"/>
              </a:spcAft>
              <a:buNone/>
            </a:pPr>
            <a:endParaRPr sz="900" b="1">
              <a:latin typeface="Times New Roman"/>
              <a:ea typeface="Times New Roman"/>
              <a:cs typeface="Times New Roman"/>
              <a:sym typeface="Times New Roman"/>
            </a:endParaRPr>
          </a:p>
          <a:p>
            <a:pPr marL="457200" lvl="0" indent="-387350" algn="l" rtl="0">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There was a low amount of biodiversity found in the Massapequa Preserve. </a:t>
            </a:r>
            <a:endParaRPr sz="250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1300">
              <a:solidFill>
                <a:schemeClr val="dk1"/>
              </a:solidFill>
              <a:latin typeface="Times New Roman"/>
              <a:ea typeface="Times New Roman"/>
              <a:cs typeface="Times New Roman"/>
              <a:sym typeface="Times New Roman"/>
            </a:endParaRPr>
          </a:p>
          <a:p>
            <a:pPr marL="457200" lvl="0" indent="-387350" algn="l" rtl="0">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User error in the first time performing this procedure resulted in a small number of sequences able to be analyzed. </a:t>
            </a:r>
            <a:endParaRPr sz="25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300">
              <a:solidFill>
                <a:schemeClr val="dk1"/>
              </a:solidFill>
              <a:latin typeface="Times New Roman"/>
              <a:ea typeface="Times New Roman"/>
              <a:cs typeface="Times New Roman"/>
              <a:sym typeface="Times New Roman"/>
            </a:endParaRPr>
          </a:p>
          <a:p>
            <a:pPr marL="457200" lvl="0" indent="-387350" algn="l" rtl="0">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001 had contrasting results when the sequence was looked up on GenBank and BoldSystems. </a:t>
            </a:r>
            <a:endParaRPr sz="250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1300">
              <a:solidFill>
                <a:schemeClr val="dk1"/>
              </a:solidFill>
              <a:latin typeface="Times New Roman"/>
              <a:ea typeface="Times New Roman"/>
              <a:cs typeface="Times New Roman"/>
              <a:sym typeface="Times New Roman"/>
            </a:endParaRPr>
          </a:p>
          <a:p>
            <a:pPr marL="457200" lvl="0" indent="-387350" algn="l" rtl="0">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Overall, CRA-001 was not able to be identified, which may result in a new emerging species. The genus identified for this sample was Ocrepeira yet the species was not truly identified. </a:t>
            </a:r>
            <a:endParaRPr sz="2500">
              <a:solidFill>
                <a:schemeClr val="dk1"/>
              </a:solidFill>
              <a:latin typeface="Times New Roman"/>
              <a:ea typeface="Times New Roman"/>
              <a:cs typeface="Times New Roman"/>
              <a:sym typeface="Times New Roman"/>
            </a:endParaRPr>
          </a:p>
          <a:p>
            <a:pPr marL="457200" lvl="0" indent="0" algn="l" rtl="0">
              <a:spcBef>
                <a:spcPts val="0"/>
              </a:spcBef>
              <a:spcAft>
                <a:spcPts val="0"/>
              </a:spcAft>
              <a:buNone/>
            </a:pPr>
            <a:endParaRPr sz="1300">
              <a:solidFill>
                <a:schemeClr val="dk1"/>
              </a:solidFill>
              <a:latin typeface="Times New Roman"/>
              <a:ea typeface="Times New Roman"/>
              <a:cs typeface="Times New Roman"/>
              <a:sym typeface="Times New Roman"/>
            </a:endParaRPr>
          </a:p>
          <a:p>
            <a:pPr marL="457200" lvl="0" indent="-387350" algn="l" rtl="0">
              <a:spcBef>
                <a:spcPts val="0"/>
              </a:spcBef>
              <a:spcAft>
                <a:spcPts val="0"/>
              </a:spcAft>
              <a:buClr>
                <a:schemeClr val="dk1"/>
              </a:buClr>
              <a:buSzPts val="2500"/>
              <a:buFont typeface="Times New Roman"/>
              <a:buChar char="●"/>
            </a:pPr>
            <a:r>
              <a:rPr lang="en-US" sz="2500">
                <a:solidFill>
                  <a:schemeClr val="dk1"/>
                </a:solidFill>
                <a:latin typeface="Times New Roman"/>
                <a:ea typeface="Times New Roman"/>
                <a:cs typeface="Times New Roman"/>
                <a:sym typeface="Times New Roman"/>
              </a:rPr>
              <a:t>There may be more biodiversity in the Massapequa Preserve than indicated in this experiment. </a:t>
            </a:r>
            <a:endParaRPr sz="3100" b="1">
              <a:latin typeface="Times New Roman"/>
              <a:ea typeface="Times New Roman"/>
              <a:cs typeface="Times New Roman"/>
              <a:sym typeface="Times New Roman"/>
            </a:endParaRPr>
          </a:p>
        </p:txBody>
      </p:sp>
      <p:pic>
        <p:nvPicPr>
          <p:cNvPr id="102" name="Google Shape;102;g2daf8dd1a7b_0_12"/>
          <p:cNvPicPr preferRelativeResize="0"/>
          <p:nvPr/>
        </p:nvPicPr>
        <p:blipFill>
          <a:blip r:embed="rId8">
            <a:alphaModFix/>
          </a:blip>
          <a:stretch>
            <a:fillRect/>
          </a:stretch>
        </p:blipFill>
        <p:spPr>
          <a:xfrm>
            <a:off x="11129899" y="4270350"/>
            <a:ext cx="2710350" cy="3777346"/>
          </a:xfrm>
          <a:prstGeom prst="rect">
            <a:avLst/>
          </a:prstGeom>
          <a:noFill/>
          <a:ln w="38100" cap="flat" cmpd="sng">
            <a:solidFill>
              <a:schemeClr val="lt1"/>
            </a:solidFill>
            <a:prstDash val="solid"/>
            <a:round/>
            <a:headEnd type="none" w="sm" len="sm"/>
            <a:tailEnd type="none" w="sm" len="sm"/>
          </a:ln>
        </p:spPr>
      </p:pic>
      <p:sp>
        <p:nvSpPr>
          <p:cNvPr id="103" name="Google Shape;103;g2daf8dd1a7b_0_12"/>
          <p:cNvSpPr txBox="1"/>
          <p:nvPr/>
        </p:nvSpPr>
        <p:spPr>
          <a:xfrm>
            <a:off x="14146875" y="4909763"/>
            <a:ext cx="2041800" cy="24012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2400">
                <a:solidFill>
                  <a:schemeClr val="dk1"/>
                </a:solidFill>
                <a:latin typeface="Times New Roman"/>
                <a:ea typeface="Times New Roman"/>
                <a:cs typeface="Times New Roman"/>
                <a:sym typeface="Times New Roman"/>
              </a:rPr>
              <a:t>Figure 1: Removing bark from wood in Massapequa Preserve</a:t>
            </a:r>
            <a:endParaRPr sz="2400">
              <a:solidFill>
                <a:schemeClr val="dk1"/>
              </a:solidFill>
              <a:latin typeface="Times New Roman"/>
              <a:ea typeface="Times New Roman"/>
              <a:cs typeface="Times New Roman"/>
              <a:sym typeface="Times New Roman"/>
            </a:endParaRPr>
          </a:p>
        </p:txBody>
      </p:sp>
      <p:sp>
        <p:nvSpPr>
          <p:cNvPr id="104" name="Google Shape;104;g2daf8dd1a7b_0_12"/>
          <p:cNvSpPr txBox="1"/>
          <p:nvPr/>
        </p:nvSpPr>
        <p:spPr>
          <a:xfrm>
            <a:off x="1688125" y="616450"/>
            <a:ext cx="21138300" cy="156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960">
              <a:solidFill>
                <a:schemeClr val="dk1"/>
              </a:solidFill>
              <a:latin typeface="Calibri"/>
              <a:ea typeface="Calibri"/>
              <a:cs typeface="Calibri"/>
              <a:sym typeface="Calibri"/>
            </a:endParaRPr>
          </a:p>
        </p:txBody>
      </p:sp>
      <p:pic>
        <p:nvPicPr>
          <p:cNvPr id="105" name="Google Shape;105;g2daf8dd1a7b_0_12"/>
          <p:cNvPicPr preferRelativeResize="0"/>
          <p:nvPr/>
        </p:nvPicPr>
        <p:blipFill>
          <a:blip r:embed="rId9">
            <a:alphaModFix/>
          </a:blip>
          <a:stretch>
            <a:fillRect/>
          </a:stretch>
        </p:blipFill>
        <p:spPr>
          <a:xfrm>
            <a:off x="16126825" y="15459775"/>
            <a:ext cx="4407897" cy="4376475"/>
          </a:xfrm>
          <a:prstGeom prst="rect">
            <a:avLst/>
          </a:prstGeom>
          <a:noFill/>
          <a:ln>
            <a:noFill/>
          </a:ln>
        </p:spPr>
      </p:pic>
      <p:sp>
        <p:nvSpPr>
          <p:cNvPr id="106" name="Google Shape;106;g2daf8dd1a7b_0_12"/>
          <p:cNvSpPr txBox="1"/>
          <p:nvPr/>
        </p:nvSpPr>
        <p:spPr>
          <a:xfrm>
            <a:off x="16016300" y="20220125"/>
            <a:ext cx="4407900" cy="1217400"/>
          </a:xfrm>
          <a:prstGeom prst="rect">
            <a:avLst/>
          </a:prstGeom>
          <a:solidFill>
            <a:schemeClr val="lt1"/>
          </a:solidFill>
          <a:ln w="381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600">
                <a:solidFill>
                  <a:schemeClr val="dk1"/>
                </a:solidFill>
                <a:latin typeface="Times New Roman"/>
                <a:ea typeface="Times New Roman"/>
                <a:cs typeface="Times New Roman"/>
                <a:sym typeface="Times New Roman"/>
              </a:rPr>
              <a:t>Figure 4: The gel electrophoresis results. </a:t>
            </a:r>
            <a:endParaRPr sz="2600">
              <a:solidFill>
                <a:schemeClr val="dk1"/>
              </a:solidFill>
              <a:latin typeface="Times New Roman"/>
              <a:ea typeface="Times New Roman"/>
              <a:cs typeface="Times New Roman"/>
              <a:sym typeface="Times New Roman"/>
            </a:endParaRPr>
          </a:p>
        </p:txBody>
      </p:sp>
      <p:pic>
        <p:nvPicPr>
          <p:cNvPr id="107" name="Google Shape;107;g2daf8dd1a7b_0_12"/>
          <p:cNvPicPr preferRelativeResize="0"/>
          <p:nvPr/>
        </p:nvPicPr>
        <p:blipFill>
          <a:blip r:embed="rId10">
            <a:alphaModFix/>
          </a:blip>
          <a:stretch>
            <a:fillRect/>
          </a:stretch>
        </p:blipFill>
        <p:spPr>
          <a:xfrm>
            <a:off x="16495301" y="3859343"/>
            <a:ext cx="3903600" cy="3470283"/>
          </a:xfrm>
          <a:prstGeom prst="rect">
            <a:avLst/>
          </a:prstGeom>
          <a:noFill/>
          <a:ln>
            <a:noFill/>
          </a:ln>
        </p:spPr>
      </p:pic>
      <p:sp>
        <p:nvSpPr>
          <p:cNvPr id="108" name="Google Shape;108;g2daf8dd1a7b_0_12"/>
          <p:cNvSpPr txBox="1"/>
          <p:nvPr/>
        </p:nvSpPr>
        <p:spPr>
          <a:xfrm>
            <a:off x="21128850" y="8484200"/>
            <a:ext cx="11487000" cy="731400"/>
          </a:xfrm>
          <a:prstGeom prst="rect">
            <a:avLst/>
          </a:prstGeom>
          <a:solidFill>
            <a:schemeClr val="lt1"/>
          </a:solidFill>
          <a:ln w="7620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sz="2800">
                <a:solidFill>
                  <a:schemeClr val="dk1"/>
                </a:solidFill>
                <a:latin typeface="Times New Roman"/>
                <a:ea typeface="Times New Roman"/>
                <a:cs typeface="Times New Roman"/>
                <a:sym typeface="Times New Roman"/>
              </a:rPr>
              <a:t>Figure 5: Sequence alignment using DNA subway</a:t>
            </a:r>
            <a:endParaRPr sz="2800">
              <a:solidFill>
                <a:schemeClr val="dk1"/>
              </a:solidFill>
              <a:latin typeface="Times New Roman"/>
              <a:ea typeface="Times New Roman"/>
              <a:cs typeface="Times New Roman"/>
              <a:sym typeface="Times New Roman"/>
            </a:endParaRPr>
          </a:p>
        </p:txBody>
      </p:sp>
      <p:sp>
        <p:nvSpPr>
          <p:cNvPr id="109" name="Google Shape;109;g2daf8dd1a7b_0_12"/>
          <p:cNvSpPr txBox="1"/>
          <p:nvPr/>
        </p:nvSpPr>
        <p:spPr>
          <a:xfrm>
            <a:off x="16300150" y="7510175"/>
            <a:ext cx="4293900" cy="9852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2600">
                <a:solidFill>
                  <a:schemeClr val="dk1"/>
                </a:solidFill>
                <a:latin typeface="Times New Roman"/>
                <a:ea typeface="Times New Roman"/>
                <a:cs typeface="Times New Roman"/>
                <a:sym typeface="Times New Roman"/>
              </a:rPr>
              <a:t>Figure 2: Visualization of how gel electrophoresis works.</a:t>
            </a:r>
            <a:endParaRPr sz="2600">
              <a:solidFill>
                <a:schemeClr val="dk1"/>
              </a:solidFill>
              <a:latin typeface="Times New Roman"/>
              <a:ea typeface="Times New Roman"/>
              <a:cs typeface="Times New Roman"/>
              <a:sym typeface="Times New Roman"/>
            </a:endParaRPr>
          </a:p>
        </p:txBody>
      </p:sp>
      <p:sp>
        <p:nvSpPr>
          <p:cNvPr id="110" name="Google Shape;110;g2daf8dd1a7b_0_12"/>
          <p:cNvSpPr/>
          <p:nvPr/>
        </p:nvSpPr>
        <p:spPr>
          <a:xfrm>
            <a:off x="11972950" y="18854750"/>
            <a:ext cx="2710500" cy="2536500"/>
          </a:xfrm>
          <a:prstGeom prst="ellipse">
            <a:avLst/>
          </a:prstGeom>
          <a:solidFill>
            <a:schemeClr val="lt1"/>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2100">
              <a:solidFill>
                <a:schemeClr val="dk1"/>
              </a:solidFill>
              <a:latin typeface="Calibri"/>
              <a:ea typeface="Calibri"/>
              <a:cs typeface="Calibri"/>
              <a:sym typeface="Calibri"/>
            </a:endParaRPr>
          </a:p>
        </p:txBody>
      </p:sp>
      <p:sp>
        <p:nvSpPr>
          <p:cNvPr id="111" name="Google Shape;111;g2daf8dd1a7b_0_12"/>
          <p:cNvSpPr/>
          <p:nvPr/>
        </p:nvSpPr>
        <p:spPr>
          <a:xfrm>
            <a:off x="12028213" y="15785400"/>
            <a:ext cx="2710500" cy="2536500"/>
          </a:xfrm>
          <a:prstGeom prst="ellipse">
            <a:avLst/>
          </a:prstGeom>
          <a:solidFill>
            <a:schemeClr val="lt1"/>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12" name="Google Shape;112;g2daf8dd1a7b_0_12"/>
          <p:cNvPicPr preferRelativeResize="0"/>
          <p:nvPr/>
        </p:nvPicPr>
        <p:blipFill>
          <a:blip r:embed="rId11">
            <a:alphaModFix/>
          </a:blip>
          <a:stretch>
            <a:fillRect/>
          </a:stretch>
        </p:blipFill>
        <p:spPr>
          <a:xfrm>
            <a:off x="12979100" y="16014390"/>
            <a:ext cx="808725" cy="1564984"/>
          </a:xfrm>
          <a:prstGeom prst="rect">
            <a:avLst/>
          </a:prstGeom>
          <a:noFill/>
          <a:ln>
            <a:noFill/>
          </a:ln>
        </p:spPr>
      </p:pic>
      <p:sp>
        <p:nvSpPr>
          <p:cNvPr id="113" name="Google Shape;113;g2daf8dd1a7b_0_12"/>
          <p:cNvSpPr txBox="1"/>
          <p:nvPr/>
        </p:nvSpPr>
        <p:spPr>
          <a:xfrm>
            <a:off x="12563938" y="17579363"/>
            <a:ext cx="18354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solidFill>
                  <a:schemeClr val="dk1"/>
                </a:solidFill>
                <a:latin typeface="Calibri"/>
                <a:ea typeface="Calibri"/>
                <a:cs typeface="Calibri"/>
                <a:sym typeface="Calibri"/>
              </a:rPr>
              <a:t>Amara Aenea</a:t>
            </a:r>
            <a:endParaRPr sz="2100">
              <a:solidFill>
                <a:schemeClr val="dk1"/>
              </a:solidFill>
              <a:latin typeface="Calibri"/>
              <a:ea typeface="Calibri"/>
              <a:cs typeface="Calibri"/>
              <a:sym typeface="Calibri"/>
            </a:endParaRPr>
          </a:p>
        </p:txBody>
      </p:sp>
      <p:sp>
        <p:nvSpPr>
          <p:cNvPr id="114" name="Google Shape;114;g2daf8dd1a7b_0_12"/>
          <p:cNvSpPr txBox="1"/>
          <p:nvPr/>
        </p:nvSpPr>
        <p:spPr>
          <a:xfrm>
            <a:off x="12536800" y="20414100"/>
            <a:ext cx="15828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100">
                <a:solidFill>
                  <a:schemeClr val="dk1"/>
                </a:solidFill>
                <a:latin typeface="Calibri"/>
                <a:ea typeface="Calibri"/>
                <a:cs typeface="Calibri"/>
                <a:sym typeface="Calibri"/>
              </a:rPr>
              <a:t>Stenolophus ochropezus</a:t>
            </a:r>
            <a:endParaRPr sz="2100">
              <a:solidFill>
                <a:schemeClr val="dk1"/>
              </a:solidFill>
              <a:latin typeface="Calibri"/>
              <a:ea typeface="Calibri"/>
              <a:cs typeface="Calibri"/>
              <a:sym typeface="Calibri"/>
            </a:endParaRPr>
          </a:p>
        </p:txBody>
      </p:sp>
      <p:pic>
        <p:nvPicPr>
          <p:cNvPr id="115" name="Google Shape;115;g2daf8dd1a7b_0_12"/>
          <p:cNvPicPr preferRelativeResize="0"/>
          <p:nvPr/>
        </p:nvPicPr>
        <p:blipFill>
          <a:blip r:embed="rId12">
            <a:alphaModFix/>
          </a:blip>
          <a:stretch>
            <a:fillRect/>
          </a:stretch>
        </p:blipFill>
        <p:spPr>
          <a:xfrm>
            <a:off x="12521388" y="18854746"/>
            <a:ext cx="1724150" cy="17241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712</Words>
  <Application>Microsoft Office PowerPoint</Application>
  <PresentationFormat>Custom</PresentationFormat>
  <Paragraphs>54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Eberling, August</dc:creator>
  <cp:lastModifiedBy>Eberling, August</cp:lastModifiedBy>
  <cp:revision>2</cp:revision>
  <dcterms:created xsi:type="dcterms:W3CDTF">2023-04-25T13:52:33Z</dcterms:created>
  <dcterms:modified xsi:type="dcterms:W3CDTF">2024-06-04T16:38:14Z</dcterms:modified>
</cp:coreProperties>
</file>