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 roundtripDataSignature="AMtx7mjdj25y6f+Q1H0PJ/k1BInrpASR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144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63140" y="1168405"/>
            <a:ext cx="28392120" cy="4241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9497059" y="-1391919"/>
            <a:ext cx="13924282" cy="283921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17807306" y="6918326"/>
            <a:ext cx="18597882" cy="70980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3405506" y="26036"/>
            <a:ext cx="18597882" cy="208826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2468880" y="3591562"/>
            <a:ext cx="27980640" cy="76403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4114800" y="11526522"/>
            <a:ext cx="24688800" cy="529843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a:endParaRPr/>
          </a:p>
        </p:txBody>
      </p:sp>
      <p:sp>
        <p:nvSpPr>
          <p:cNvPr id="18" name="Google Shape;18;p4"/>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263140" y="1168405"/>
            <a:ext cx="28392120" cy="4241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2263140" y="5842000"/>
            <a:ext cx="28392120" cy="139242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24" name="Google Shape;24;p5"/>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2245997" y="5471167"/>
            <a:ext cx="28392120" cy="912875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2245997" y="14686287"/>
            <a:ext cx="28392120" cy="48005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200"/>
              </a:spcBef>
              <a:spcAft>
                <a:spcPts val="0"/>
              </a:spcAft>
              <a:buClr>
                <a:schemeClr val="dk1"/>
              </a:buClr>
              <a:buSzPts val="7680"/>
              <a:buNone/>
              <a:defRPr sz="7680">
                <a:solidFill>
                  <a:schemeClr val="dk1"/>
                </a:solidFill>
              </a:defRPr>
            </a:lvl1pPr>
            <a:lvl2pPr marL="914400" lvl="1" indent="-228600" algn="l">
              <a:lnSpc>
                <a:spcPct val="90000"/>
              </a:lnSpc>
              <a:spcBef>
                <a:spcPts val="1600"/>
              </a:spcBef>
              <a:spcAft>
                <a:spcPts val="0"/>
              </a:spcAft>
              <a:buClr>
                <a:srgbClr val="888888"/>
              </a:buClr>
              <a:buSzPts val="6400"/>
              <a:buNone/>
              <a:defRPr sz="6400">
                <a:solidFill>
                  <a:srgbClr val="888888"/>
                </a:solidFill>
              </a:defRPr>
            </a:lvl2pPr>
            <a:lvl3pPr marL="1371600" lvl="2" indent="-228600" algn="l">
              <a:lnSpc>
                <a:spcPct val="90000"/>
              </a:lnSpc>
              <a:spcBef>
                <a:spcPts val="1600"/>
              </a:spcBef>
              <a:spcAft>
                <a:spcPts val="0"/>
              </a:spcAft>
              <a:buClr>
                <a:srgbClr val="888888"/>
              </a:buClr>
              <a:buSzPts val="5760"/>
              <a:buNone/>
              <a:defRPr sz="5760">
                <a:solidFill>
                  <a:srgbClr val="888888"/>
                </a:solidFill>
              </a:defRPr>
            </a:lvl3pPr>
            <a:lvl4pPr marL="1828800" lvl="3" indent="-228600" algn="l">
              <a:lnSpc>
                <a:spcPct val="90000"/>
              </a:lnSpc>
              <a:spcBef>
                <a:spcPts val="1600"/>
              </a:spcBef>
              <a:spcAft>
                <a:spcPts val="0"/>
              </a:spcAft>
              <a:buClr>
                <a:srgbClr val="888888"/>
              </a:buClr>
              <a:buSzPts val="5120"/>
              <a:buNone/>
              <a:defRPr sz="5120">
                <a:solidFill>
                  <a:srgbClr val="888888"/>
                </a:solidFill>
              </a:defRPr>
            </a:lvl4pPr>
            <a:lvl5pPr marL="2286000" lvl="4" indent="-228600" algn="l">
              <a:lnSpc>
                <a:spcPct val="90000"/>
              </a:lnSpc>
              <a:spcBef>
                <a:spcPts val="1600"/>
              </a:spcBef>
              <a:spcAft>
                <a:spcPts val="0"/>
              </a:spcAft>
              <a:buClr>
                <a:srgbClr val="888888"/>
              </a:buClr>
              <a:buSzPts val="5120"/>
              <a:buNone/>
              <a:defRPr sz="5120">
                <a:solidFill>
                  <a:srgbClr val="888888"/>
                </a:solidFill>
              </a:defRPr>
            </a:lvl5pPr>
            <a:lvl6pPr marL="2743200" lvl="5" indent="-228600" algn="l">
              <a:lnSpc>
                <a:spcPct val="90000"/>
              </a:lnSpc>
              <a:spcBef>
                <a:spcPts val="1600"/>
              </a:spcBef>
              <a:spcAft>
                <a:spcPts val="0"/>
              </a:spcAft>
              <a:buClr>
                <a:srgbClr val="888888"/>
              </a:buClr>
              <a:buSzPts val="5120"/>
              <a:buNone/>
              <a:defRPr sz="5120">
                <a:solidFill>
                  <a:srgbClr val="888888"/>
                </a:solidFill>
              </a:defRPr>
            </a:lvl6pPr>
            <a:lvl7pPr marL="3200400" lvl="6" indent="-228600" algn="l">
              <a:lnSpc>
                <a:spcPct val="90000"/>
              </a:lnSpc>
              <a:spcBef>
                <a:spcPts val="1600"/>
              </a:spcBef>
              <a:spcAft>
                <a:spcPts val="0"/>
              </a:spcAft>
              <a:buClr>
                <a:srgbClr val="888888"/>
              </a:buClr>
              <a:buSzPts val="5120"/>
              <a:buNone/>
              <a:defRPr sz="5120">
                <a:solidFill>
                  <a:srgbClr val="888888"/>
                </a:solidFill>
              </a:defRPr>
            </a:lvl7pPr>
            <a:lvl8pPr marL="3657600" lvl="7" indent="-228600" algn="l">
              <a:lnSpc>
                <a:spcPct val="90000"/>
              </a:lnSpc>
              <a:spcBef>
                <a:spcPts val="1600"/>
              </a:spcBef>
              <a:spcAft>
                <a:spcPts val="0"/>
              </a:spcAft>
              <a:buClr>
                <a:srgbClr val="888888"/>
              </a:buClr>
              <a:buSzPts val="5120"/>
              <a:buNone/>
              <a:defRPr sz="5120">
                <a:solidFill>
                  <a:srgbClr val="888888"/>
                </a:solidFill>
              </a:defRPr>
            </a:lvl8pPr>
            <a:lvl9pPr marL="4114800" lvl="8" indent="-228600" algn="l">
              <a:lnSpc>
                <a:spcPct val="90000"/>
              </a:lnSpc>
              <a:spcBef>
                <a:spcPts val="1600"/>
              </a:spcBef>
              <a:spcAft>
                <a:spcPts val="0"/>
              </a:spcAft>
              <a:buClr>
                <a:srgbClr val="888888"/>
              </a:buClr>
              <a:buSzPts val="5120"/>
              <a:buNone/>
              <a:defRPr sz="5120">
                <a:solidFill>
                  <a:srgbClr val="888888"/>
                </a:solidFill>
              </a:defRPr>
            </a:lvl9pPr>
          </a:lstStyle>
          <a:p>
            <a:endParaRPr/>
          </a:p>
        </p:txBody>
      </p:sp>
      <p:sp>
        <p:nvSpPr>
          <p:cNvPr id="30" name="Google Shape;30;p6"/>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2263140" y="1168405"/>
            <a:ext cx="28392120" cy="4241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2263140" y="5842000"/>
            <a:ext cx="13990320" cy="139242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36" name="Google Shape;36;p7"/>
          <p:cNvSpPr txBox="1">
            <a:spLocks noGrp="1"/>
          </p:cNvSpPr>
          <p:nvPr>
            <p:ph type="body" idx="2"/>
          </p:nvPr>
        </p:nvSpPr>
        <p:spPr>
          <a:xfrm>
            <a:off x="16664940" y="5842000"/>
            <a:ext cx="13990320" cy="139242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37" name="Google Shape;37;p7"/>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2267428" y="1168405"/>
            <a:ext cx="28392120" cy="4241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2267431" y="5379722"/>
            <a:ext cx="13926024" cy="263651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200"/>
              </a:spcBef>
              <a:spcAft>
                <a:spcPts val="0"/>
              </a:spcAft>
              <a:buClr>
                <a:schemeClr val="dk1"/>
              </a:buClr>
              <a:buSzPts val="7680"/>
              <a:buNone/>
              <a:defRPr sz="7680" b="1"/>
            </a:lvl1pPr>
            <a:lvl2pPr marL="914400" lvl="1" indent="-228600" algn="l">
              <a:lnSpc>
                <a:spcPct val="90000"/>
              </a:lnSpc>
              <a:spcBef>
                <a:spcPts val="1600"/>
              </a:spcBef>
              <a:spcAft>
                <a:spcPts val="0"/>
              </a:spcAft>
              <a:buClr>
                <a:schemeClr val="dk1"/>
              </a:buClr>
              <a:buSzPts val="6400"/>
              <a:buNone/>
              <a:defRPr sz="6400" b="1"/>
            </a:lvl2pPr>
            <a:lvl3pPr marL="1371600" lvl="2" indent="-228600" algn="l">
              <a:lnSpc>
                <a:spcPct val="90000"/>
              </a:lnSpc>
              <a:spcBef>
                <a:spcPts val="1600"/>
              </a:spcBef>
              <a:spcAft>
                <a:spcPts val="0"/>
              </a:spcAft>
              <a:buClr>
                <a:schemeClr val="dk1"/>
              </a:buClr>
              <a:buSzPts val="5760"/>
              <a:buNone/>
              <a:defRPr sz="5760" b="1"/>
            </a:lvl3pPr>
            <a:lvl4pPr marL="1828800" lvl="3" indent="-228600" algn="l">
              <a:lnSpc>
                <a:spcPct val="90000"/>
              </a:lnSpc>
              <a:spcBef>
                <a:spcPts val="1600"/>
              </a:spcBef>
              <a:spcAft>
                <a:spcPts val="0"/>
              </a:spcAft>
              <a:buClr>
                <a:schemeClr val="dk1"/>
              </a:buClr>
              <a:buSzPts val="5120"/>
              <a:buNone/>
              <a:defRPr sz="5120" b="1"/>
            </a:lvl4pPr>
            <a:lvl5pPr marL="2286000" lvl="4" indent="-228600" algn="l">
              <a:lnSpc>
                <a:spcPct val="90000"/>
              </a:lnSpc>
              <a:spcBef>
                <a:spcPts val="1600"/>
              </a:spcBef>
              <a:spcAft>
                <a:spcPts val="0"/>
              </a:spcAft>
              <a:buClr>
                <a:schemeClr val="dk1"/>
              </a:buClr>
              <a:buSzPts val="5120"/>
              <a:buNone/>
              <a:defRPr sz="5120" b="1"/>
            </a:lvl5pPr>
            <a:lvl6pPr marL="2743200" lvl="5" indent="-228600" algn="l">
              <a:lnSpc>
                <a:spcPct val="90000"/>
              </a:lnSpc>
              <a:spcBef>
                <a:spcPts val="1600"/>
              </a:spcBef>
              <a:spcAft>
                <a:spcPts val="0"/>
              </a:spcAft>
              <a:buClr>
                <a:schemeClr val="dk1"/>
              </a:buClr>
              <a:buSzPts val="5120"/>
              <a:buNone/>
              <a:defRPr sz="5120" b="1"/>
            </a:lvl6pPr>
            <a:lvl7pPr marL="3200400" lvl="6" indent="-228600" algn="l">
              <a:lnSpc>
                <a:spcPct val="90000"/>
              </a:lnSpc>
              <a:spcBef>
                <a:spcPts val="1600"/>
              </a:spcBef>
              <a:spcAft>
                <a:spcPts val="0"/>
              </a:spcAft>
              <a:buClr>
                <a:schemeClr val="dk1"/>
              </a:buClr>
              <a:buSzPts val="5120"/>
              <a:buNone/>
              <a:defRPr sz="5120" b="1"/>
            </a:lvl7pPr>
            <a:lvl8pPr marL="3657600" lvl="7" indent="-228600" algn="l">
              <a:lnSpc>
                <a:spcPct val="90000"/>
              </a:lnSpc>
              <a:spcBef>
                <a:spcPts val="1600"/>
              </a:spcBef>
              <a:spcAft>
                <a:spcPts val="0"/>
              </a:spcAft>
              <a:buClr>
                <a:schemeClr val="dk1"/>
              </a:buClr>
              <a:buSzPts val="5120"/>
              <a:buNone/>
              <a:defRPr sz="5120" b="1"/>
            </a:lvl8pPr>
            <a:lvl9pPr marL="4114800" lvl="8" indent="-228600" algn="l">
              <a:lnSpc>
                <a:spcPct val="90000"/>
              </a:lnSpc>
              <a:spcBef>
                <a:spcPts val="1600"/>
              </a:spcBef>
              <a:spcAft>
                <a:spcPts val="0"/>
              </a:spcAft>
              <a:buClr>
                <a:schemeClr val="dk1"/>
              </a:buClr>
              <a:buSzPts val="5120"/>
              <a:buNone/>
              <a:defRPr sz="5120" b="1"/>
            </a:lvl9pPr>
          </a:lstStyle>
          <a:p>
            <a:endParaRPr/>
          </a:p>
        </p:txBody>
      </p:sp>
      <p:sp>
        <p:nvSpPr>
          <p:cNvPr id="43" name="Google Shape;43;p8"/>
          <p:cNvSpPr txBox="1">
            <a:spLocks noGrp="1"/>
          </p:cNvSpPr>
          <p:nvPr>
            <p:ph type="body" idx="2"/>
          </p:nvPr>
        </p:nvSpPr>
        <p:spPr>
          <a:xfrm>
            <a:off x="2267431" y="8016240"/>
            <a:ext cx="13926024" cy="117906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44" name="Google Shape;44;p8"/>
          <p:cNvSpPr txBox="1">
            <a:spLocks noGrp="1"/>
          </p:cNvSpPr>
          <p:nvPr>
            <p:ph type="body" idx="3"/>
          </p:nvPr>
        </p:nvSpPr>
        <p:spPr>
          <a:xfrm>
            <a:off x="16664942" y="5379722"/>
            <a:ext cx="13994608" cy="263651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200"/>
              </a:spcBef>
              <a:spcAft>
                <a:spcPts val="0"/>
              </a:spcAft>
              <a:buClr>
                <a:schemeClr val="dk1"/>
              </a:buClr>
              <a:buSzPts val="7680"/>
              <a:buNone/>
              <a:defRPr sz="7680" b="1"/>
            </a:lvl1pPr>
            <a:lvl2pPr marL="914400" lvl="1" indent="-228600" algn="l">
              <a:lnSpc>
                <a:spcPct val="90000"/>
              </a:lnSpc>
              <a:spcBef>
                <a:spcPts val="1600"/>
              </a:spcBef>
              <a:spcAft>
                <a:spcPts val="0"/>
              </a:spcAft>
              <a:buClr>
                <a:schemeClr val="dk1"/>
              </a:buClr>
              <a:buSzPts val="6400"/>
              <a:buNone/>
              <a:defRPr sz="6400" b="1"/>
            </a:lvl2pPr>
            <a:lvl3pPr marL="1371600" lvl="2" indent="-228600" algn="l">
              <a:lnSpc>
                <a:spcPct val="90000"/>
              </a:lnSpc>
              <a:spcBef>
                <a:spcPts val="1600"/>
              </a:spcBef>
              <a:spcAft>
                <a:spcPts val="0"/>
              </a:spcAft>
              <a:buClr>
                <a:schemeClr val="dk1"/>
              </a:buClr>
              <a:buSzPts val="5760"/>
              <a:buNone/>
              <a:defRPr sz="5760" b="1"/>
            </a:lvl3pPr>
            <a:lvl4pPr marL="1828800" lvl="3" indent="-228600" algn="l">
              <a:lnSpc>
                <a:spcPct val="90000"/>
              </a:lnSpc>
              <a:spcBef>
                <a:spcPts val="1600"/>
              </a:spcBef>
              <a:spcAft>
                <a:spcPts val="0"/>
              </a:spcAft>
              <a:buClr>
                <a:schemeClr val="dk1"/>
              </a:buClr>
              <a:buSzPts val="5120"/>
              <a:buNone/>
              <a:defRPr sz="5120" b="1"/>
            </a:lvl4pPr>
            <a:lvl5pPr marL="2286000" lvl="4" indent="-228600" algn="l">
              <a:lnSpc>
                <a:spcPct val="90000"/>
              </a:lnSpc>
              <a:spcBef>
                <a:spcPts val="1600"/>
              </a:spcBef>
              <a:spcAft>
                <a:spcPts val="0"/>
              </a:spcAft>
              <a:buClr>
                <a:schemeClr val="dk1"/>
              </a:buClr>
              <a:buSzPts val="5120"/>
              <a:buNone/>
              <a:defRPr sz="5120" b="1"/>
            </a:lvl5pPr>
            <a:lvl6pPr marL="2743200" lvl="5" indent="-228600" algn="l">
              <a:lnSpc>
                <a:spcPct val="90000"/>
              </a:lnSpc>
              <a:spcBef>
                <a:spcPts val="1600"/>
              </a:spcBef>
              <a:spcAft>
                <a:spcPts val="0"/>
              </a:spcAft>
              <a:buClr>
                <a:schemeClr val="dk1"/>
              </a:buClr>
              <a:buSzPts val="5120"/>
              <a:buNone/>
              <a:defRPr sz="5120" b="1"/>
            </a:lvl6pPr>
            <a:lvl7pPr marL="3200400" lvl="6" indent="-228600" algn="l">
              <a:lnSpc>
                <a:spcPct val="90000"/>
              </a:lnSpc>
              <a:spcBef>
                <a:spcPts val="1600"/>
              </a:spcBef>
              <a:spcAft>
                <a:spcPts val="0"/>
              </a:spcAft>
              <a:buClr>
                <a:schemeClr val="dk1"/>
              </a:buClr>
              <a:buSzPts val="5120"/>
              <a:buNone/>
              <a:defRPr sz="5120" b="1"/>
            </a:lvl7pPr>
            <a:lvl8pPr marL="3657600" lvl="7" indent="-228600" algn="l">
              <a:lnSpc>
                <a:spcPct val="90000"/>
              </a:lnSpc>
              <a:spcBef>
                <a:spcPts val="1600"/>
              </a:spcBef>
              <a:spcAft>
                <a:spcPts val="0"/>
              </a:spcAft>
              <a:buClr>
                <a:schemeClr val="dk1"/>
              </a:buClr>
              <a:buSzPts val="5120"/>
              <a:buNone/>
              <a:defRPr sz="5120" b="1"/>
            </a:lvl8pPr>
            <a:lvl9pPr marL="4114800" lvl="8" indent="-228600" algn="l">
              <a:lnSpc>
                <a:spcPct val="90000"/>
              </a:lnSpc>
              <a:spcBef>
                <a:spcPts val="1600"/>
              </a:spcBef>
              <a:spcAft>
                <a:spcPts val="0"/>
              </a:spcAft>
              <a:buClr>
                <a:schemeClr val="dk1"/>
              </a:buClr>
              <a:buSzPts val="5120"/>
              <a:buNone/>
              <a:defRPr sz="5120" b="1"/>
            </a:lvl9pPr>
          </a:lstStyle>
          <a:p>
            <a:endParaRPr/>
          </a:p>
        </p:txBody>
      </p:sp>
      <p:sp>
        <p:nvSpPr>
          <p:cNvPr id="45" name="Google Shape;45;p8"/>
          <p:cNvSpPr txBox="1">
            <a:spLocks noGrp="1"/>
          </p:cNvSpPr>
          <p:nvPr>
            <p:ph type="body" idx="4"/>
          </p:nvPr>
        </p:nvSpPr>
        <p:spPr>
          <a:xfrm>
            <a:off x="16664942" y="8016240"/>
            <a:ext cx="13994608" cy="117906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46" name="Google Shape;46;p8"/>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2263140" y="1168405"/>
            <a:ext cx="28392120" cy="4241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267428" y="1463040"/>
            <a:ext cx="10617041" cy="51206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3994608" y="3159765"/>
            <a:ext cx="16664940" cy="15595600"/>
          </a:xfrm>
          <a:prstGeom prst="rect">
            <a:avLst/>
          </a:prstGeom>
          <a:noFill/>
          <a:ln>
            <a:noFill/>
          </a:ln>
        </p:spPr>
        <p:txBody>
          <a:bodyPr spcFirstLastPara="1" wrap="square" lIns="91425" tIns="45700" rIns="91425" bIns="45700" anchor="t" anchorCtr="0">
            <a:normAutofit/>
          </a:bodyPr>
          <a:lstStyle>
            <a:lvl1pPr marL="457200" lvl="0" indent="-878840" algn="l">
              <a:lnSpc>
                <a:spcPct val="90000"/>
              </a:lnSpc>
              <a:spcBef>
                <a:spcPts val="3200"/>
              </a:spcBef>
              <a:spcAft>
                <a:spcPts val="0"/>
              </a:spcAft>
              <a:buClr>
                <a:schemeClr val="dk1"/>
              </a:buClr>
              <a:buSzPts val="10240"/>
              <a:buChar char="•"/>
              <a:defRPr sz="10240"/>
            </a:lvl1pPr>
            <a:lvl2pPr marL="914400" lvl="1" indent="-797560" algn="l">
              <a:lnSpc>
                <a:spcPct val="90000"/>
              </a:lnSpc>
              <a:spcBef>
                <a:spcPts val="1600"/>
              </a:spcBef>
              <a:spcAft>
                <a:spcPts val="0"/>
              </a:spcAft>
              <a:buClr>
                <a:schemeClr val="dk1"/>
              </a:buClr>
              <a:buSzPts val="8960"/>
              <a:buChar char="•"/>
              <a:defRPr sz="8960"/>
            </a:lvl2pPr>
            <a:lvl3pPr marL="1371600" lvl="2" indent="-716280" algn="l">
              <a:lnSpc>
                <a:spcPct val="90000"/>
              </a:lnSpc>
              <a:spcBef>
                <a:spcPts val="1600"/>
              </a:spcBef>
              <a:spcAft>
                <a:spcPts val="0"/>
              </a:spcAft>
              <a:buClr>
                <a:schemeClr val="dk1"/>
              </a:buClr>
              <a:buSzPts val="7680"/>
              <a:buChar char="•"/>
              <a:defRPr sz="7680"/>
            </a:lvl3pPr>
            <a:lvl4pPr marL="1828800" lvl="3" indent="-635000" algn="l">
              <a:lnSpc>
                <a:spcPct val="90000"/>
              </a:lnSpc>
              <a:spcBef>
                <a:spcPts val="1600"/>
              </a:spcBef>
              <a:spcAft>
                <a:spcPts val="0"/>
              </a:spcAft>
              <a:buClr>
                <a:schemeClr val="dk1"/>
              </a:buClr>
              <a:buSzPts val="6400"/>
              <a:buChar char="•"/>
              <a:defRPr sz="6400"/>
            </a:lvl4pPr>
            <a:lvl5pPr marL="2286000" lvl="4" indent="-635000" algn="l">
              <a:lnSpc>
                <a:spcPct val="90000"/>
              </a:lnSpc>
              <a:spcBef>
                <a:spcPts val="1600"/>
              </a:spcBef>
              <a:spcAft>
                <a:spcPts val="0"/>
              </a:spcAft>
              <a:buClr>
                <a:schemeClr val="dk1"/>
              </a:buClr>
              <a:buSzPts val="6400"/>
              <a:buChar char="•"/>
              <a:defRPr sz="6400"/>
            </a:lvl5pPr>
            <a:lvl6pPr marL="2743200" lvl="5" indent="-635000" algn="l">
              <a:lnSpc>
                <a:spcPct val="90000"/>
              </a:lnSpc>
              <a:spcBef>
                <a:spcPts val="1600"/>
              </a:spcBef>
              <a:spcAft>
                <a:spcPts val="0"/>
              </a:spcAft>
              <a:buClr>
                <a:schemeClr val="dk1"/>
              </a:buClr>
              <a:buSzPts val="6400"/>
              <a:buChar char="•"/>
              <a:defRPr sz="6400"/>
            </a:lvl6pPr>
            <a:lvl7pPr marL="3200400" lvl="6" indent="-635000" algn="l">
              <a:lnSpc>
                <a:spcPct val="90000"/>
              </a:lnSpc>
              <a:spcBef>
                <a:spcPts val="1600"/>
              </a:spcBef>
              <a:spcAft>
                <a:spcPts val="0"/>
              </a:spcAft>
              <a:buClr>
                <a:schemeClr val="dk1"/>
              </a:buClr>
              <a:buSzPts val="6400"/>
              <a:buChar char="•"/>
              <a:defRPr sz="6400"/>
            </a:lvl7pPr>
            <a:lvl8pPr marL="3657600" lvl="7" indent="-635000" algn="l">
              <a:lnSpc>
                <a:spcPct val="90000"/>
              </a:lnSpc>
              <a:spcBef>
                <a:spcPts val="1600"/>
              </a:spcBef>
              <a:spcAft>
                <a:spcPts val="0"/>
              </a:spcAft>
              <a:buClr>
                <a:schemeClr val="dk1"/>
              </a:buClr>
              <a:buSzPts val="6400"/>
              <a:buChar char="•"/>
              <a:defRPr sz="6400"/>
            </a:lvl8pPr>
            <a:lvl9pPr marL="4114800" lvl="8" indent="-635000" algn="l">
              <a:lnSpc>
                <a:spcPct val="90000"/>
              </a:lnSpc>
              <a:spcBef>
                <a:spcPts val="1600"/>
              </a:spcBef>
              <a:spcAft>
                <a:spcPts val="0"/>
              </a:spcAft>
              <a:buClr>
                <a:schemeClr val="dk1"/>
              </a:buClr>
              <a:buSzPts val="6400"/>
              <a:buChar char="•"/>
              <a:defRPr sz="6400"/>
            </a:lvl9pPr>
          </a:lstStyle>
          <a:p>
            <a:endParaRPr/>
          </a:p>
        </p:txBody>
      </p:sp>
      <p:sp>
        <p:nvSpPr>
          <p:cNvPr id="57" name="Google Shape;57;p10"/>
          <p:cNvSpPr txBox="1">
            <a:spLocks noGrp="1"/>
          </p:cNvSpPr>
          <p:nvPr>
            <p:ph type="body" idx="2"/>
          </p:nvPr>
        </p:nvSpPr>
        <p:spPr>
          <a:xfrm>
            <a:off x="2267428" y="6583680"/>
            <a:ext cx="10617041" cy="121970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200"/>
              </a:spcBef>
              <a:spcAft>
                <a:spcPts val="0"/>
              </a:spcAft>
              <a:buClr>
                <a:schemeClr val="dk1"/>
              </a:buClr>
              <a:buSzPts val="5120"/>
              <a:buNone/>
              <a:defRPr sz="5120"/>
            </a:lvl1pPr>
            <a:lvl2pPr marL="914400" lvl="1" indent="-228600" algn="l">
              <a:lnSpc>
                <a:spcPct val="90000"/>
              </a:lnSpc>
              <a:spcBef>
                <a:spcPts val="1600"/>
              </a:spcBef>
              <a:spcAft>
                <a:spcPts val="0"/>
              </a:spcAft>
              <a:buClr>
                <a:schemeClr val="dk1"/>
              </a:buClr>
              <a:buSzPts val="4480"/>
              <a:buNone/>
              <a:defRPr sz="4480"/>
            </a:lvl2pPr>
            <a:lvl3pPr marL="1371600" lvl="2" indent="-228600" algn="l">
              <a:lnSpc>
                <a:spcPct val="90000"/>
              </a:lnSpc>
              <a:spcBef>
                <a:spcPts val="1600"/>
              </a:spcBef>
              <a:spcAft>
                <a:spcPts val="0"/>
              </a:spcAft>
              <a:buClr>
                <a:schemeClr val="dk1"/>
              </a:buClr>
              <a:buSzPts val="3840"/>
              <a:buNone/>
              <a:defRPr sz="3840"/>
            </a:lvl3pPr>
            <a:lvl4pPr marL="1828800" lvl="3" indent="-228600" algn="l">
              <a:lnSpc>
                <a:spcPct val="90000"/>
              </a:lnSpc>
              <a:spcBef>
                <a:spcPts val="1600"/>
              </a:spcBef>
              <a:spcAft>
                <a:spcPts val="0"/>
              </a:spcAft>
              <a:buClr>
                <a:schemeClr val="dk1"/>
              </a:buClr>
              <a:buSzPts val="3200"/>
              <a:buNone/>
              <a:defRPr sz="3200"/>
            </a:lvl4pPr>
            <a:lvl5pPr marL="2286000" lvl="4" indent="-228600" algn="l">
              <a:lnSpc>
                <a:spcPct val="90000"/>
              </a:lnSpc>
              <a:spcBef>
                <a:spcPts val="1600"/>
              </a:spcBef>
              <a:spcAft>
                <a:spcPts val="0"/>
              </a:spcAft>
              <a:buClr>
                <a:schemeClr val="dk1"/>
              </a:buClr>
              <a:buSzPts val="3200"/>
              <a:buNone/>
              <a:defRPr sz="3200"/>
            </a:lvl5pPr>
            <a:lvl6pPr marL="2743200" lvl="5" indent="-228600" algn="l">
              <a:lnSpc>
                <a:spcPct val="90000"/>
              </a:lnSpc>
              <a:spcBef>
                <a:spcPts val="1600"/>
              </a:spcBef>
              <a:spcAft>
                <a:spcPts val="0"/>
              </a:spcAft>
              <a:buClr>
                <a:schemeClr val="dk1"/>
              </a:buClr>
              <a:buSzPts val="3200"/>
              <a:buNone/>
              <a:defRPr sz="3200"/>
            </a:lvl6pPr>
            <a:lvl7pPr marL="3200400" lvl="6" indent="-228600" algn="l">
              <a:lnSpc>
                <a:spcPct val="90000"/>
              </a:lnSpc>
              <a:spcBef>
                <a:spcPts val="1600"/>
              </a:spcBef>
              <a:spcAft>
                <a:spcPts val="0"/>
              </a:spcAft>
              <a:buClr>
                <a:schemeClr val="dk1"/>
              </a:buClr>
              <a:buSzPts val="3200"/>
              <a:buNone/>
              <a:defRPr sz="3200"/>
            </a:lvl7pPr>
            <a:lvl8pPr marL="3657600" lvl="7" indent="-228600" algn="l">
              <a:lnSpc>
                <a:spcPct val="90000"/>
              </a:lnSpc>
              <a:spcBef>
                <a:spcPts val="1600"/>
              </a:spcBef>
              <a:spcAft>
                <a:spcPts val="0"/>
              </a:spcAft>
              <a:buClr>
                <a:schemeClr val="dk1"/>
              </a:buClr>
              <a:buSzPts val="3200"/>
              <a:buNone/>
              <a:defRPr sz="3200"/>
            </a:lvl8pPr>
            <a:lvl9pPr marL="4114800" lvl="8" indent="-228600" algn="l">
              <a:lnSpc>
                <a:spcPct val="90000"/>
              </a:lnSpc>
              <a:spcBef>
                <a:spcPts val="1600"/>
              </a:spcBef>
              <a:spcAft>
                <a:spcPts val="0"/>
              </a:spcAft>
              <a:buClr>
                <a:schemeClr val="dk1"/>
              </a:buClr>
              <a:buSzPts val="3200"/>
              <a:buNone/>
              <a:defRPr sz="3200"/>
            </a:lvl9pPr>
          </a:lstStyle>
          <a:p>
            <a:endParaRPr/>
          </a:p>
        </p:txBody>
      </p:sp>
      <p:sp>
        <p:nvSpPr>
          <p:cNvPr id="58" name="Google Shape;58;p10"/>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267428" y="1463040"/>
            <a:ext cx="10617041" cy="51206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13994608" y="3159765"/>
            <a:ext cx="16664940" cy="15595600"/>
          </a:xfrm>
          <a:prstGeom prst="rect">
            <a:avLst/>
          </a:prstGeom>
          <a:noFill/>
          <a:ln>
            <a:noFill/>
          </a:ln>
        </p:spPr>
      </p:sp>
      <p:sp>
        <p:nvSpPr>
          <p:cNvPr id="64" name="Google Shape;64;p11"/>
          <p:cNvSpPr txBox="1">
            <a:spLocks noGrp="1"/>
          </p:cNvSpPr>
          <p:nvPr>
            <p:ph type="body" idx="1"/>
          </p:nvPr>
        </p:nvSpPr>
        <p:spPr>
          <a:xfrm>
            <a:off x="2267428" y="6583680"/>
            <a:ext cx="10617041" cy="121970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200"/>
              </a:spcBef>
              <a:spcAft>
                <a:spcPts val="0"/>
              </a:spcAft>
              <a:buClr>
                <a:schemeClr val="dk1"/>
              </a:buClr>
              <a:buSzPts val="5120"/>
              <a:buNone/>
              <a:defRPr sz="5120"/>
            </a:lvl1pPr>
            <a:lvl2pPr marL="914400" lvl="1" indent="-228600" algn="l">
              <a:lnSpc>
                <a:spcPct val="90000"/>
              </a:lnSpc>
              <a:spcBef>
                <a:spcPts val="1600"/>
              </a:spcBef>
              <a:spcAft>
                <a:spcPts val="0"/>
              </a:spcAft>
              <a:buClr>
                <a:schemeClr val="dk1"/>
              </a:buClr>
              <a:buSzPts val="4480"/>
              <a:buNone/>
              <a:defRPr sz="4480"/>
            </a:lvl2pPr>
            <a:lvl3pPr marL="1371600" lvl="2" indent="-228600" algn="l">
              <a:lnSpc>
                <a:spcPct val="90000"/>
              </a:lnSpc>
              <a:spcBef>
                <a:spcPts val="1600"/>
              </a:spcBef>
              <a:spcAft>
                <a:spcPts val="0"/>
              </a:spcAft>
              <a:buClr>
                <a:schemeClr val="dk1"/>
              </a:buClr>
              <a:buSzPts val="3840"/>
              <a:buNone/>
              <a:defRPr sz="3840"/>
            </a:lvl3pPr>
            <a:lvl4pPr marL="1828800" lvl="3" indent="-228600" algn="l">
              <a:lnSpc>
                <a:spcPct val="90000"/>
              </a:lnSpc>
              <a:spcBef>
                <a:spcPts val="1600"/>
              </a:spcBef>
              <a:spcAft>
                <a:spcPts val="0"/>
              </a:spcAft>
              <a:buClr>
                <a:schemeClr val="dk1"/>
              </a:buClr>
              <a:buSzPts val="3200"/>
              <a:buNone/>
              <a:defRPr sz="3200"/>
            </a:lvl4pPr>
            <a:lvl5pPr marL="2286000" lvl="4" indent="-228600" algn="l">
              <a:lnSpc>
                <a:spcPct val="90000"/>
              </a:lnSpc>
              <a:spcBef>
                <a:spcPts val="1600"/>
              </a:spcBef>
              <a:spcAft>
                <a:spcPts val="0"/>
              </a:spcAft>
              <a:buClr>
                <a:schemeClr val="dk1"/>
              </a:buClr>
              <a:buSzPts val="3200"/>
              <a:buNone/>
              <a:defRPr sz="3200"/>
            </a:lvl5pPr>
            <a:lvl6pPr marL="2743200" lvl="5" indent="-228600" algn="l">
              <a:lnSpc>
                <a:spcPct val="90000"/>
              </a:lnSpc>
              <a:spcBef>
                <a:spcPts val="1600"/>
              </a:spcBef>
              <a:spcAft>
                <a:spcPts val="0"/>
              </a:spcAft>
              <a:buClr>
                <a:schemeClr val="dk1"/>
              </a:buClr>
              <a:buSzPts val="3200"/>
              <a:buNone/>
              <a:defRPr sz="3200"/>
            </a:lvl6pPr>
            <a:lvl7pPr marL="3200400" lvl="6" indent="-228600" algn="l">
              <a:lnSpc>
                <a:spcPct val="90000"/>
              </a:lnSpc>
              <a:spcBef>
                <a:spcPts val="1600"/>
              </a:spcBef>
              <a:spcAft>
                <a:spcPts val="0"/>
              </a:spcAft>
              <a:buClr>
                <a:schemeClr val="dk1"/>
              </a:buClr>
              <a:buSzPts val="3200"/>
              <a:buNone/>
              <a:defRPr sz="3200"/>
            </a:lvl7pPr>
            <a:lvl8pPr marL="3657600" lvl="7" indent="-228600" algn="l">
              <a:lnSpc>
                <a:spcPct val="90000"/>
              </a:lnSpc>
              <a:spcBef>
                <a:spcPts val="1600"/>
              </a:spcBef>
              <a:spcAft>
                <a:spcPts val="0"/>
              </a:spcAft>
              <a:buClr>
                <a:schemeClr val="dk1"/>
              </a:buClr>
              <a:buSzPts val="3200"/>
              <a:buNone/>
              <a:defRPr sz="3200"/>
            </a:lvl8pPr>
            <a:lvl9pPr marL="4114800" lvl="8" indent="-228600" algn="l">
              <a:lnSpc>
                <a:spcPct val="90000"/>
              </a:lnSpc>
              <a:spcBef>
                <a:spcPts val="1600"/>
              </a:spcBef>
              <a:spcAft>
                <a:spcPts val="0"/>
              </a:spcAft>
              <a:buClr>
                <a:schemeClr val="dk1"/>
              </a:buClr>
              <a:buSzPts val="3200"/>
              <a:buNone/>
              <a:defRPr sz="3200"/>
            </a:lvl9pPr>
          </a:lstStyle>
          <a:p>
            <a:endParaRPr/>
          </a:p>
        </p:txBody>
      </p:sp>
      <p:sp>
        <p:nvSpPr>
          <p:cNvPr id="65" name="Google Shape;65;p11"/>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63140" y="1168405"/>
            <a:ext cx="28392120" cy="42418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4080"/>
              <a:buFont typeface="Calibri"/>
              <a:buNone/>
              <a:defRPr sz="1408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2263140" y="5842000"/>
            <a:ext cx="28392120" cy="13924282"/>
          </a:xfrm>
          <a:prstGeom prst="rect">
            <a:avLst/>
          </a:prstGeom>
          <a:noFill/>
          <a:ln>
            <a:noFill/>
          </a:ln>
        </p:spPr>
        <p:txBody>
          <a:bodyPr spcFirstLastPara="1" wrap="square" lIns="91425" tIns="45700" rIns="91425" bIns="45700" anchor="t" anchorCtr="0">
            <a:normAutofit/>
          </a:bodyPr>
          <a:lstStyle>
            <a:lvl1pPr marL="457200" marR="0" lvl="0" indent="-797560" algn="l" rtl="0">
              <a:lnSpc>
                <a:spcPct val="90000"/>
              </a:lnSpc>
              <a:spcBef>
                <a:spcPts val="3200"/>
              </a:spcBef>
              <a:spcAft>
                <a:spcPts val="0"/>
              </a:spcAft>
              <a:buClr>
                <a:schemeClr val="dk1"/>
              </a:buClr>
              <a:buSzPts val="8960"/>
              <a:buFont typeface="Arial"/>
              <a:buChar char="•"/>
              <a:defRPr sz="8960" b="0" i="0" u="none" strike="noStrike" cap="none">
                <a:solidFill>
                  <a:schemeClr val="dk1"/>
                </a:solidFill>
                <a:latin typeface="Calibri"/>
                <a:ea typeface="Calibri"/>
                <a:cs typeface="Calibri"/>
                <a:sym typeface="Calibri"/>
              </a:defRPr>
            </a:lvl1pPr>
            <a:lvl2pPr marL="914400" marR="0" lvl="1" indent="-716280" algn="l" rtl="0">
              <a:lnSpc>
                <a:spcPct val="90000"/>
              </a:lnSpc>
              <a:spcBef>
                <a:spcPts val="1600"/>
              </a:spcBef>
              <a:spcAft>
                <a:spcPts val="0"/>
              </a:spcAft>
              <a:buClr>
                <a:schemeClr val="dk1"/>
              </a:buClr>
              <a:buSzPts val="7680"/>
              <a:buFont typeface="Arial"/>
              <a:buChar char="•"/>
              <a:defRPr sz="7680" b="0" i="0" u="none" strike="noStrike" cap="none">
                <a:solidFill>
                  <a:schemeClr val="dk1"/>
                </a:solidFill>
                <a:latin typeface="Calibri"/>
                <a:ea typeface="Calibri"/>
                <a:cs typeface="Calibri"/>
                <a:sym typeface="Calibri"/>
              </a:defRPr>
            </a:lvl2pPr>
            <a:lvl3pPr marL="1371600" marR="0" lvl="2"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3pPr>
            <a:lvl4pPr marL="1828800" marR="0" lvl="3"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4pPr>
            <a:lvl5pPr marL="2286000" marR="0" lvl="4"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5pPr>
            <a:lvl6pPr marL="2743200" marR="0" lvl="5"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6pPr>
            <a:lvl7pPr marL="3200400" marR="0" lvl="6"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7pPr>
            <a:lvl8pPr marL="3657600" marR="0" lvl="7"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8pPr>
            <a:lvl9pPr marL="4114800" marR="0" lvl="8"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84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84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457200" y="3834825"/>
            <a:ext cx="9263100" cy="8058600"/>
          </a:xfrm>
          <a:prstGeom prst="roundRect">
            <a:avLst>
              <a:gd name="adj" fmla="val 16667"/>
            </a:avLst>
          </a:prstGeom>
          <a:solidFill>
            <a:srgbClr val="B6D7A8"/>
          </a:solidFill>
          <a:ln w="76200" cap="flat" cmpd="sng">
            <a:solidFill>
              <a:srgbClr val="6AA84F"/>
            </a:solidFill>
            <a:prstDash val="solid"/>
            <a:miter lim="800000"/>
            <a:headEnd type="none" w="sm" len="sm"/>
            <a:tailEnd type="none" w="sm" len="sm"/>
          </a:ln>
        </p:spPr>
        <p:txBody>
          <a:bodyPr spcFirstLastPara="1" wrap="square" lIns="91425" tIns="45700" rIns="91425" bIns="45700" anchor="ctr" anchorCtr="0">
            <a:noAutofit/>
          </a:bodyPr>
          <a:lstStyle/>
          <a:p>
            <a:pPr marL="0" lvl="0" indent="457200" algn="ctr" rtl="0">
              <a:spcBef>
                <a:spcPts val="0"/>
              </a:spcBef>
              <a:spcAft>
                <a:spcPts val="0"/>
              </a:spcAft>
              <a:buClr>
                <a:schemeClr val="dk1"/>
              </a:buClr>
              <a:buSzPts val="1100"/>
              <a:buFont typeface="Arial"/>
              <a:buNone/>
            </a:pPr>
            <a:r>
              <a:rPr lang="en-US" sz="3100" b="1" u="sng">
                <a:solidFill>
                  <a:schemeClr val="dk1"/>
                </a:solidFill>
                <a:latin typeface="Calibri"/>
                <a:ea typeface="Calibri"/>
                <a:cs typeface="Calibri"/>
                <a:sym typeface="Calibri"/>
              </a:rPr>
              <a:t>Abstract</a:t>
            </a:r>
            <a:endParaRPr sz="3100" b="1" u="sng">
              <a:solidFill>
                <a:schemeClr val="dk1"/>
              </a:solidFill>
              <a:latin typeface="Calibri"/>
              <a:ea typeface="Calibri"/>
              <a:cs typeface="Calibri"/>
              <a:sym typeface="Calibri"/>
            </a:endParaRPr>
          </a:p>
          <a:p>
            <a:pPr marL="0" lvl="0" indent="457200" algn="ctr" rtl="0">
              <a:lnSpc>
                <a:spcPct val="100000"/>
              </a:lnSpc>
              <a:spcBef>
                <a:spcPts val="0"/>
              </a:spcBef>
              <a:spcAft>
                <a:spcPts val="0"/>
              </a:spcAft>
              <a:buClr>
                <a:schemeClr val="dk1"/>
              </a:buClr>
              <a:buSzPts val="1100"/>
              <a:buFont typeface="Arial"/>
              <a:buNone/>
            </a:pPr>
            <a:r>
              <a:rPr lang="en-US" sz="2600" b="1">
                <a:solidFill>
                  <a:schemeClr val="dk1"/>
                </a:solidFill>
                <a:latin typeface="Calibri"/>
                <a:ea typeface="Calibri"/>
                <a:cs typeface="Calibri"/>
                <a:sym typeface="Calibri"/>
              </a:rPr>
              <a:t>This project studies biodiversity in an ecosystem and how human activities can affect it. The Massapequa Preserve, is a temperate deciduous forest, located on Long Island in the suburbs of New York. In the Preserve, there are bodies of freshwater that inhabit different species of macroinvertebrates. The preserve is a public place that is often busy with people, which means there is a high chance the water is polluted with garbage that people leave. This experiment was conducted to figure out if this area was biodiverse, by collecting samples of macroinvertebrates from the sediments in the water. If there is biodiversity in this area, then we know that it is well sustained. Each organism has a different DNA barcode, a region of DNA used to identify species, and it was deciphered at Cold Spring Harbor Laboratory using Sanger sequencing. In the preserve, there is clearly less biodiversity because 50% of of specimens were from the same species. </a:t>
            </a:r>
            <a:endParaRPr sz="2500" b="1">
              <a:solidFill>
                <a:schemeClr val="dk1"/>
              </a:solidFill>
              <a:latin typeface="Comic Sans MS"/>
              <a:ea typeface="Comic Sans MS"/>
              <a:cs typeface="Comic Sans MS"/>
              <a:sym typeface="Comic Sans MS"/>
            </a:endParaRPr>
          </a:p>
        </p:txBody>
      </p:sp>
      <p:sp>
        <p:nvSpPr>
          <p:cNvPr id="85" name="Google Shape;85;p1"/>
          <p:cNvSpPr/>
          <p:nvPr/>
        </p:nvSpPr>
        <p:spPr>
          <a:xfrm>
            <a:off x="457200" y="274320"/>
            <a:ext cx="32004000" cy="3352800"/>
          </a:xfrm>
          <a:prstGeom prst="roundRect">
            <a:avLst>
              <a:gd name="adj" fmla="val 16667"/>
            </a:avLst>
          </a:prstGeom>
          <a:solidFill>
            <a:srgbClr val="B6D7A8"/>
          </a:solidFill>
          <a:ln w="76200" cap="flat" cmpd="sng">
            <a:solidFill>
              <a:srgbClr val="6AA84F"/>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5100" b="1">
                <a:solidFill>
                  <a:schemeClr val="dk1"/>
                </a:solidFill>
                <a:latin typeface="Calibri"/>
                <a:ea typeface="Calibri"/>
                <a:cs typeface="Calibri"/>
                <a:sym typeface="Calibri"/>
              </a:rPr>
              <a:t>An Investigation in Early Autumn on Macroinvertebrate </a:t>
            </a:r>
            <a:endParaRPr sz="51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5100" b="1">
                <a:solidFill>
                  <a:schemeClr val="dk1"/>
                </a:solidFill>
                <a:latin typeface="Calibri"/>
                <a:ea typeface="Calibri"/>
                <a:cs typeface="Calibri"/>
                <a:sym typeface="Calibri"/>
              </a:rPr>
              <a:t>Biodiversity in the Massapequa Preserve using DNA Barcoding Technology</a:t>
            </a:r>
            <a:endParaRPr sz="51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9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r>
              <a:rPr lang="en-US" sz="3300">
                <a:solidFill>
                  <a:schemeClr val="dk1"/>
                </a:solidFill>
                <a:latin typeface="Calibri"/>
                <a:ea typeface="Calibri"/>
                <a:cs typeface="Calibri"/>
                <a:sym typeface="Calibri"/>
              </a:rPr>
              <a:t>Danielle Jacobs, Ashley Justino, Madison Schimkus, Kayla Vessalico</a:t>
            </a:r>
            <a:endParaRPr sz="33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r>
              <a:rPr lang="en-US" sz="3300">
                <a:solidFill>
                  <a:schemeClr val="dk1"/>
                </a:solidFill>
                <a:latin typeface="Calibri"/>
                <a:ea typeface="Calibri"/>
                <a:cs typeface="Calibri"/>
                <a:sym typeface="Calibri"/>
              </a:rPr>
              <a:t>Mentors: Jeffry Petracca and August Eberling</a:t>
            </a:r>
            <a:endParaRPr sz="3300">
              <a:solidFill>
                <a:schemeClr val="dk1"/>
              </a:solidFill>
              <a:latin typeface="Calibri"/>
              <a:ea typeface="Calibri"/>
              <a:cs typeface="Calibri"/>
              <a:sym typeface="Calibri"/>
            </a:endParaRPr>
          </a:p>
        </p:txBody>
      </p:sp>
      <p:sp>
        <p:nvSpPr>
          <p:cNvPr id="86" name="Google Shape;86;p1"/>
          <p:cNvSpPr/>
          <p:nvPr/>
        </p:nvSpPr>
        <p:spPr>
          <a:xfrm>
            <a:off x="25460847" y="3834825"/>
            <a:ext cx="7093200" cy="13378800"/>
          </a:xfrm>
          <a:prstGeom prst="roundRect">
            <a:avLst>
              <a:gd name="adj" fmla="val 16667"/>
            </a:avLst>
          </a:prstGeom>
          <a:solidFill>
            <a:srgbClr val="B6D7A8"/>
          </a:solidFill>
          <a:ln w="76200" cap="flat" cmpd="sng">
            <a:solidFill>
              <a:srgbClr val="6AA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100" b="1" u="sng">
                <a:solidFill>
                  <a:schemeClr val="dk1"/>
                </a:solidFill>
                <a:latin typeface="Calibri"/>
                <a:ea typeface="Calibri"/>
                <a:cs typeface="Calibri"/>
                <a:sym typeface="Calibri"/>
              </a:rPr>
              <a:t>Discussion:</a:t>
            </a:r>
            <a:br>
              <a:rPr lang="en-US" sz="3100" b="1">
                <a:solidFill>
                  <a:schemeClr val="dk1"/>
                </a:solidFill>
                <a:latin typeface="Calibri"/>
                <a:ea typeface="Calibri"/>
                <a:cs typeface="Calibri"/>
                <a:sym typeface="Calibri"/>
              </a:rPr>
            </a:br>
            <a:r>
              <a:rPr lang="en-US" sz="2900" b="1">
                <a:solidFill>
                  <a:schemeClr val="dk1"/>
                </a:solidFill>
                <a:latin typeface="Calibri"/>
                <a:ea typeface="Calibri"/>
                <a:cs typeface="Calibri"/>
                <a:sym typeface="Calibri"/>
              </a:rPr>
              <a:t>	</a:t>
            </a:r>
            <a:r>
              <a:rPr lang="en-US" sz="2600" b="1">
                <a:solidFill>
                  <a:schemeClr val="dk1"/>
                </a:solidFill>
                <a:latin typeface="Calibri"/>
                <a:ea typeface="Calibri"/>
                <a:cs typeface="Calibri"/>
                <a:sym typeface="Calibri"/>
              </a:rPr>
              <a:t>In this experiment, the results did not show much biodiversity. Five out of the ten species came from the same genus, some even being the same exact species. The area the species were taken from is also inhabited by humans a lot of the time as it is a public place. This could be the reason as to why our experiment had such a low amount of biodiversity. Humans created bike trails and added pollution which limits the organism's ability to expand and reproduce. The confinement caused by humans can induce inbreeding and a lack of biodiversity. A limitation of this experiment is that there were only nine specimens collected. All of these samples were collected in the relatively same area so many of the same species of samples were collected. This lack of diversity could have been avoided if many more samples could have been collected. Another factor that had a negative effect on the experiment was the location of the body of water was surrounded by human interactions and flooded with human movement. This means that the water has the possibility to be contaminated and driving away some of the native species. This would leave the species that is the fittests for the environment and natural selection would occur and this specific species would dominate the ecosystem.</a:t>
            </a:r>
            <a:endParaRPr sz="2600" b="1">
              <a:solidFill>
                <a:schemeClr val="dk1"/>
              </a:solidFill>
              <a:latin typeface="Calibri"/>
              <a:ea typeface="Calibri"/>
              <a:cs typeface="Calibri"/>
              <a:sym typeface="Calibri"/>
            </a:endParaRPr>
          </a:p>
        </p:txBody>
      </p:sp>
      <p:sp>
        <p:nvSpPr>
          <p:cNvPr id="87" name="Google Shape;87;p1"/>
          <p:cNvSpPr/>
          <p:nvPr/>
        </p:nvSpPr>
        <p:spPr>
          <a:xfrm>
            <a:off x="24068850" y="17509603"/>
            <a:ext cx="8636100" cy="3832200"/>
          </a:xfrm>
          <a:prstGeom prst="roundRect">
            <a:avLst>
              <a:gd name="adj" fmla="val 16667"/>
            </a:avLst>
          </a:prstGeom>
          <a:solidFill>
            <a:srgbClr val="B6D7A8"/>
          </a:solidFill>
          <a:ln w="76200" cap="flat" cmpd="sng">
            <a:solidFill>
              <a:srgbClr val="6AA84F"/>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Arial"/>
              <a:buNone/>
            </a:pPr>
            <a:r>
              <a:rPr lang="en-US" sz="3100" b="1" u="sng">
                <a:solidFill>
                  <a:schemeClr val="dk1"/>
                </a:solidFill>
                <a:latin typeface="Calibri"/>
                <a:ea typeface="Calibri"/>
                <a:cs typeface="Calibri"/>
                <a:sym typeface="Calibri"/>
              </a:rPr>
              <a:t>Acknowledgments and References:</a:t>
            </a:r>
            <a:endParaRPr sz="29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r>
              <a:rPr lang="en-US" sz="2600" b="1">
                <a:solidFill>
                  <a:schemeClr val="dk1"/>
                </a:solidFill>
                <a:latin typeface="Calibri"/>
                <a:ea typeface="Calibri"/>
                <a:cs typeface="Calibri"/>
                <a:sym typeface="Calibri"/>
              </a:rPr>
              <a:t>Thank you August </a:t>
            </a:r>
            <a:endParaRPr sz="26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r>
              <a:rPr lang="en-US" sz="2600" b="1">
                <a:solidFill>
                  <a:schemeClr val="dk1"/>
                </a:solidFill>
                <a:latin typeface="Calibri"/>
                <a:ea typeface="Calibri"/>
                <a:cs typeface="Calibri"/>
                <a:sym typeface="Calibri"/>
              </a:rPr>
              <a:t>Eberling and Jeffry </a:t>
            </a:r>
            <a:endParaRPr sz="26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r>
              <a:rPr lang="en-US" sz="2600" b="1">
                <a:solidFill>
                  <a:schemeClr val="dk1"/>
                </a:solidFill>
                <a:latin typeface="Calibri"/>
                <a:ea typeface="Calibri"/>
                <a:cs typeface="Calibri"/>
                <a:sym typeface="Calibri"/>
              </a:rPr>
              <a:t>Petracca for guiding </a:t>
            </a:r>
            <a:endParaRPr sz="26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r>
              <a:rPr lang="en-US" sz="2600" b="1">
                <a:solidFill>
                  <a:schemeClr val="dk1"/>
                </a:solidFill>
                <a:latin typeface="Calibri"/>
                <a:ea typeface="Calibri"/>
                <a:cs typeface="Calibri"/>
                <a:sym typeface="Calibri"/>
              </a:rPr>
              <a:t>us through this project.</a:t>
            </a:r>
            <a:endParaRPr sz="26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r>
              <a:rPr lang="en-US" sz="2600" b="1">
                <a:solidFill>
                  <a:schemeClr val="dk1"/>
                </a:solidFill>
                <a:latin typeface="Calibri"/>
                <a:ea typeface="Calibri"/>
                <a:cs typeface="Calibri"/>
                <a:sym typeface="Calibri"/>
              </a:rPr>
              <a:t>Scan QR code for link </a:t>
            </a:r>
            <a:endParaRPr sz="26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r>
              <a:rPr lang="en-US" sz="2600" b="1">
                <a:solidFill>
                  <a:schemeClr val="dk1"/>
                </a:solidFill>
                <a:latin typeface="Calibri"/>
                <a:ea typeface="Calibri"/>
                <a:cs typeface="Calibri"/>
                <a:sym typeface="Calibri"/>
              </a:rPr>
              <a:t>to the References: </a:t>
            </a:r>
            <a:endParaRPr sz="2600" i="0" u="none" strike="noStrike" cap="none">
              <a:solidFill>
                <a:srgbClr val="000000"/>
              </a:solidFill>
              <a:latin typeface="Calibri"/>
              <a:ea typeface="Calibri"/>
              <a:cs typeface="Calibri"/>
              <a:sym typeface="Calibri"/>
            </a:endParaRPr>
          </a:p>
        </p:txBody>
      </p:sp>
      <p:sp>
        <p:nvSpPr>
          <p:cNvPr id="88" name="Google Shape;88;p1"/>
          <p:cNvSpPr/>
          <p:nvPr/>
        </p:nvSpPr>
        <p:spPr>
          <a:xfrm>
            <a:off x="436628" y="12304900"/>
            <a:ext cx="9263100" cy="9006600"/>
          </a:xfrm>
          <a:prstGeom prst="roundRect">
            <a:avLst>
              <a:gd name="adj" fmla="val 16667"/>
            </a:avLst>
          </a:prstGeom>
          <a:solidFill>
            <a:srgbClr val="B6D7A8"/>
          </a:solidFill>
          <a:ln w="76200" cap="flat" cmpd="sng">
            <a:solidFill>
              <a:srgbClr val="6AA84F"/>
            </a:solidFill>
            <a:prstDash val="solid"/>
            <a:miter lim="800000"/>
            <a:headEnd type="none" w="sm" len="sm"/>
            <a:tailEnd type="none" w="sm" len="sm"/>
          </a:ln>
        </p:spPr>
        <p:txBody>
          <a:bodyPr spcFirstLastPara="1" wrap="square" lIns="91425" tIns="45700" rIns="91425" bIns="45700" anchor="ctr" anchorCtr="0">
            <a:noAutofit/>
          </a:bodyPr>
          <a:lstStyle/>
          <a:p>
            <a:pPr marL="0" lvl="0" indent="457200" algn="ctr" rtl="0">
              <a:spcBef>
                <a:spcPts val="0"/>
              </a:spcBef>
              <a:spcAft>
                <a:spcPts val="0"/>
              </a:spcAft>
              <a:buClr>
                <a:schemeClr val="dk1"/>
              </a:buClr>
              <a:buSzPts val="1100"/>
              <a:buFont typeface="Arial"/>
              <a:buNone/>
            </a:pPr>
            <a:r>
              <a:rPr lang="en-US" sz="3100" b="1" u="sng">
                <a:solidFill>
                  <a:schemeClr val="dk1"/>
                </a:solidFill>
                <a:latin typeface="Calibri"/>
                <a:ea typeface="Calibri"/>
                <a:cs typeface="Calibri"/>
                <a:sym typeface="Calibri"/>
              </a:rPr>
              <a:t>Introduction:</a:t>
            </a:r>
            <a:endParaRPr sz="3100" b="1" u="sng">
              <a:solidFill>
                <a:schemeClr val="dk1"/>
              </a:solidFill>
              <a:latin typeface="Calibri"/>
              <a:ea typeface="Calibri"/>
              <a:cs typeface="Calibri"/>
              <a:sym typeface="Calibri"/>
            </a:endParaRPr>
          </a:p>
          <a:p>
            <a:pPr marL="0" lvl="0" indent="457200" algn="ctr" rtl="0">
              <a:spcBef>
                <a:spcPts val="0"/>
              </a:spcBef>
              <a:spcAft>
                <a:spcPts val="0"/>
              </a:spcAft>
              <a:buClr>
                <a:schemeClr val="dk1"/>
              </a:buClr>
              <a:buSzPts val="1100"/>
              <a:buFont typeface="Arial"/>
              <a:buNone/>
            </a:pPr>
            <a:r>
              <a:rPr lang="en-US" sz="2600" b="1">
                <a:solidFill>
                  <a:schemeClr val="dk1"/>
                </a:solidFill>
                <a:latin typeface="Calibri"/>
                <a:ea typeface="Calibri"/>
                <a:cs typeface="Calibri"/>
                <a:sym typeface="Calibri"/>
              </a:rPr>
              <a:t>The rapid increase in activities that humans conduct can affect the indefinitely changing range of biodiversity (Dopheide,A,2019). Human activity has been ever changing and it is important to note that humans have some of the greatest effects on their environment (Dopheide,A,2019). Urbanization is growing throughout the world and that can affect the increasing amount of biodiversity in the area. One can observe this because when humans do their activities this can lead them to the addition of invasive species. These invasive species significantly amplify the diversity of the different organisms that inhabit those biological areas. Biodiversity can be found through sampling macroinvertebrates from the environment. With the technique of DNA barcoding, the diverse populations of that ecosystem is able to be shown through examining and classifying the specimens. The technique of DNA barcoding will be used to determine the species of the samples found. </a:t>
            </a:r>
            <a:endParaRPr sz="2300" b="1">
              <a:solidFill>
                <a:schemeClr val="dk1"/>
              </a:solidFill>
              <a:latin typeface="Comic Sans MS"/>
              <a:ea typeface="Comic Sans MS"/>
              <a:cs typeface="Comic Sans MS"/>
              <a:sym typeface="Comic Sans MS"/>
            </a:endParaRPr>
          </a:p>
        </p:txBody>
      </p:sp>
      <p:sp>
        <p:nvSpPr>
          <p:cNvPr id="89" name="Google Shape;89;p1"/>
          <p:cNvSpPr/>
          <p:nvPr/>
        </p:nvSpPr>
        <p:spPr>
          <a:xfrm>
            <a:off x="10030775" y="3863438"/>
            <a:ext cx="15027000" cy="3174900"/>
          </a:xfrm>
          <a:prstGeom prst="roundRect">
            <a:avLst>
              <a:gd name="adj" fmla="val 16667"/>
            </a:avLst>
          </a:prstGeom>
          <a:solidFill>
            <a:srgbClr val="B6D7A8"/>
          </a:solidFill>
          <a:ln w="76200" cap="flat" cmpd="sng">
            <a:solidFill>
              <a:srgbClr val="6AA8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100" b="1" u="sng">
                <a:solidFill>
                  <a:schemeClr val="dk1"/>
                </a:solidFill>
                <a:latin typeface="Calibri"/>
                <a:ea typeface="Calibri"/>
                <a:cs typeface="Calibri"/>
                <a:sym typeface="Calibri"/>
              </a:rPr>
              <a:t>Results:</a:t>
            </a:r>
            <a:endParaRPr sz="3100" b="1" u="sng">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600" b="1">
                <a:solidFill>
                  <a:schemeClr val="dk1"/>
                </a:solidFill>
                <a:latin typeface="Calibri"/>
                <a:ea typeface="Calibri"/>
                <a:cs typeface="Calibri"/>
                <a:sym typeface="Calibri"/>
              </a:rPr>
              <a:t>The results showed most of the specimens that were found were closely related and some were of the same species. Numbers DEA-001, DEA-002, DEA-003, DEA-006 and DEA-008 were all from the same species but the rest of the samples were all different.</a:t>
            </a:r>
            <a:r>
              <a:rPr lang="en-US" sz="2600" b="1" i="1">
                <a:solidFill>
                  <a:schemeClr val="dk1"/>
                </a:solidFill>
                <a:latin typeface="Calibri"/>
                <a:ea typeface="Calibri"/>
                <a:cs typeface="Calibri"/>
                <a:sym typeface="Calibri"/>
              </a:rPr>
              <a:t> Caecidotea burkensis</a:t>
            </a:r>
            <a:r>
              <a:rPr lang="en-US" sz="2600" b="1">
                <a:solidFill>
                  <a:schemeClr val="dk1"/>
                </a:solidFill>
                <a:latin typeface="Calibri"/>
                <a:ea typeface="Calibri"/>
                <a:cs typeface="Calibri"/>
                <a:sym typeface="Calibri"/>
              </a:rPr>
              <a:t> was the name for all of these insects. All of these animals were very similar to each as shown by the phylogenetic tree built using the PHYLIP tool of DNA Subway and a reference American_Cockroach-Blattaria as a outgroup. </a:t>
            </a:r>
            <a:endParaRPr sz="2600" b="1">
              <a:solidFill>
                <a:schemeClr val="dk1"/>
              </a:solidFill>
              <a:latin typeface="Calibri"/>
              <a:ea typeface="Calibri"/>
              <a:cs typeface="Calibri"/>
              <a:sym typeface="Calibri"/>
            </a:endParaRPr>
          </a:p>
        </p:txBody>
      </p:sp>
      <p:pic>
        <p:nvPicPr>
          <p:cNvPr id="90" name="Google Shape;90;p1" descr="A close up of a screen&#10;&#10;AI-generated content may be incorrect."/>
          <p:cNvPicPr preferRelativeResize="0"/>
          <p:nvPr/>
        </p:nvPicPr>
        <p:blipFill rotWithShape="1">
          <a:blip r:embed="rId3">
            <a:alphaModFix/>
          </a:blip>
          <a:srcRect t="14747" b="34747"/>
          <a:stretch/>
        </p:blipFill>
        <p:spPr>
          <a:xfrm>
            <a:off x="9860653" y="11177438"/>
            <a:ext cx="5344593" cy="4794463"/>
          </a:xfrm>
          <a:prstGeom prst="rect">
            <a:avLst/>
          </a:prstGeom>
          <a:noFill/>
          <a:ln w="79900" cap="flat" cmpd="sng">
            <a:solidFill>
              <a:srgbClr val="6AA84F"/>
            </a:solidFill>
            <a:prstDash val="solid"/>
            <a:round/>
            <a:headEnd type="none" w="sm" len="sm"/>
            <a:tailEnd type="none" w="sm" len="sm"/>
          </a:ln>
        </p:spPr>
      </p:pic>
      <p:pic>
        <p:nvPicPr>
          <p:cNvPr id="91" name="Google Shape;91;p1"/>
          <p:cNvPicPr preferRelativeResize="0"/>
          <p:nvPr/>
        </p:nvPicPr>
        <p:blipFill>
          <a:blip r:embed="rId4">
            <a:alphaModFix/>
          </a:blip>
          <a:stretch>
            <a:fillRect/>
          </a:stretch>
        </p:blipFill>
        <p:spPr>
          <a:xfrm>
            <a:off x="27528150" y="1690103"/>
            <a:ext cx="3393900" cy="1767884"/>
          </a:xfrm>
          <a:prstGeom prst="rect">
            <a:avLst/>
          </a:prstGeom>
          <a:noFill/>
          <a:ln>
            <a:noFill/>
          </a:ln>
        </p:spPr>
      </p:pic>
      <p:pic>
        <p:nvPicPr>
          <p:cNvPr id="92" name="Google Shape;92;p1" title="alignment.png"/>
          <p:cNvPicPr preferRelativeResize="0"/>
          <p:nvPr/>
        </p:nvPicPr>
        <p:blipFill rotWithShape="1">
          <a:blip r:embed="rId5">
            <a:alphaModFix/>
          </a:blip>
          <a:srcRect r="35984"/>
          <a:stretch/>
        </p:blipFill>
        <p:spPr>
          <a:xfrm>
            <a:off x="18033401" y="13395616"/>
            <a:ext cx="7093202" cy="3110884"/>
          </a:xfrm>
          <a:prstGeom prst="rect">
            <a:avLst/>
          </a:prstGeom>
          <a:noFill/>
          <a:ln w="76200" cap="flat" cmpd="sng">
            <a:solidFill>
              <a:srgbClr val="6AA84F"/>
            </a:solidFill>
            <a:prstDash val="solid"/>
            <a:round/>
            <a:headEnd type="none" w="sm" len="sm"/>
            <a:tailEnd type="none" w="sm" len="sm"/>
          </a:ln>
        </p:spPr>
      </p:pic>
      <p:pic>
        <p:nvPicPr>
          <p:cNvPr id="93" name="Google Shape;93;p1" title="IMG_1856.jpeg"/>
          <p:cNvPicPr preferRelativeResize="0"/>
          <p:nvPr/>
        </p:nvPicPr>
        <p:blipFill>
          <a:blip r:embed="rId6">
            <a:alphaModFix/>
          </a:blip>
          <a:stretch>
            <a:fillRect/>
          </a:stretch>
        </p:blipFill>
        <p:spPr>
          <a:xfrm>
            <a:off x="15550964" y="13388598"/>
            <a:ext cx="2120099" cy="2826798"/>
          </a:xfrm>
          <a:prstGeom prst="rect">
            <a:avLst/>
          </a:prstGeom>
          <a:noFill/>
          <a:ln w="76200" cap="flat" cmpd="sng">
            <a:solidFill>
              <a:srgbClr val="6AA84F"/>
            </a:solidFill>
            <a:prstDash val="solid"/>
            <a:round/>
            <a:headEnd type="none" w="sm" len="sm"/>
            <a:tailEnd type="none" w="sm" len="sm"/>
          </a:ln>
        </p:spPr>
      </p:pic>
      <p:pic>
        <p:nvPicPr>
          <p:cNvPr id="94" name="Google Shape;94;p1"/>
          <p:cNvPicPr preferRelativeResize="0"/>
          <p:nvPr/>
        </p:nvPicPr>
        <p:blipFill>
          <a:blip r:embed="rId7">
            <a:alphaModFix/>
          </a:blip>
          <a:stretch>
            <a:fillRect/>
          </a:stretch>
        </p:blipFill>
        <p:spPr>
          <a:xfrm>
            <a:off x="9982179" y="7274676"/>
            <a:ext cx="4861521" cy="3352800"/>
          </a:xfrm>
          <a:prstGeom prst="rect">
            <a:avLst/>
          </a:prstGeom>
          <a:noFill/>
          <a:ln w="84775" cap="flat" cmpd="sng">
            <a:solidFill>
              <a:srgbClr val="6AA84F"/>
            </a:solidFill>
            <a:prstDash val="solid"/>
            <a:round/>
            <a:headEnd type="none" w="sm" len="sm"/>
            <a:tailEnd type="none" w="sm" len="sm"/>
          </a:ln>
        </p:spPr>
      </p:pic>
      <p:sp>
        <p:nvSpPr>
          <p:cNvPr id="95" name="Google Shape;95;p1"/>
          <p:cNvSpPr txBox="1"/>
          <p:nvPr/>
        </p:nvSpPr>
        <p:spPr>
          <a:xfrm>
            <a:off x="11717796" y="9488075"/>
            <a:ext cx="3300600" cy="1238100"/>
          </a:xfrm>
          <a:prstGeom prst="rect">
            <a:avLst/>
          </a:prstGeom>
          <a:noFill/>
          <a:ln>
            <a:noFill/>
          </a:ln>
        </p:spPr>
        <p:txBody>
          <a:bodyPr spcFirstLastPara="1" wrap="square" lIns="101700" tIns="101700" rIns="101700" bIns="101700" anchor="t" anchorCtr="0">
            <a:spAutoFit/>
          </a:bodyPr>
          <a:lstStyle/>
          <a:p>
            <a:pPr marL="0" lvl="0" indent="0" algn="ctr" rtl="0">
              <a:spcBef>
                <a:spcPts val="0"/>
              </a:spcBef>
              <a:spcAft>
                <a:spcPts val="0"/>
              </a:spcAft>
              <a:buNone/>
            </a:pPr>
            <a:r>
              <a:rPr lang="en-US" sz="2236" b="1">
                <a:solidFill>
                  <a:srgbClr val="FFFFFF"/>
                </a:solidFill>
                <a:latin typeface="Calibri"/>
                <a:ea typeface="Calibri"/>
                <a:cs typeface="Calibri"/>
                <a:sym typeface="Calibri"/>
              </a:rPr>
              <a:t>Caecidotea burkensis (most common species. DEA# 1, 2, 3, 6, 8)</a:t>
            </a:r>
            <a:endParaRPr sz="2236" b="1">
              <a:solidFill>
                <a:srgbClr val="FFFFFF"/>
              </a:solidFill>
              <a:latin typeface="Calibri"/>
              <a:ea typeface="Calibri"/>
              <a:cs typeface="Calibri"/>
              <a:sym typeface="Calibri"/>
            </a:endParaRPr>
          </a:p>
        </p:txBody>
      </p:sp>
      <p:pic>
        <p:nvPicPr>
          <p:cNvPr id="96" name="Google Shape;96;p1"/>
          <p:cNvPicPr preferRelativeResize="0"/>
          <p:nvPr/>
        </p:nvPicPr>
        <p:blipFill>
          <a:blip r:embed="rId8">
            <a:alphaModFix/>
          </a:blip>
          <a:stretch>
            <a:fillRect/>
          </a:stretch>
        </p:blipFill>
        <p:spPr>
          <a:xfrm>
            <a:off x="18355662" y="10214750"/>
            <a:ext cx="2988619" cy="2602421"/>
          </a:xfrm>
          <a:prstGeom prst="rect">
            <a:avLst/>
          </a:prstGeom>
          <a:noFill/>
          <a:ln w="91200" cap="flat" cmpd="sng">
            <a:solidFill>
              <a:srgbClr val="6AA84F"/>
            </a:solidFill>
            <a:prstDash val="solid"/>
            <a:round/>
            <a:headEnd type="none" w="sm" len="sm"/>
            <a:tailEnd type="none" w="sm" len="sm"/>
          </a:ln>
        </p:spPr>
      </p:pic>
      <p:sp>
        <p:nvSpPr>
          <p:cNvPr id="97" name="Google Shape;97;p1"/>
          <p:cNvSpPr txBox="1"/>
          <p:nvPr/>
        </p:nvSpPr>
        <p:spPr>
          <a:xfrm>
            <a:off x="19276048" y="11457110"/>
            <a:ext cx="2312700" cy="1381800"/>
          </a:xfrm>
          <a:prstGeom prst="rect">
            <a:avLst/>
          </a:prstGeom>
          <a:noFill/>
          <a:ln>
            <a:noFill/>
          </a:ln>
        </p:spPr>
        <p:txBody>
          <a:bodyPr spcFirstLastPara="1" wrap="square" lIns="109450" tIns="109450" rIns="109450" bIns="109450" anchor="t" anchorCtr="0">
            <a:spAutoFit/>
          </a:bodyPr>
          <a:lstStyle/>
          <a:p>
            <a:pPr marL="0" lvl="0" indent="0" algn="ctr" rtl="0">
              <a:spcBef>
                <a:spcPts val="0"/>
              </a:spcBef>
              <a:spcAft>
                <a:spcPts val="0"/>
              </a:spcAft>
              <a:buNone/>
            </a:pPr>
            <a:r>
              <a:rPr lang="en-US" sz="2514" b="1">
                <a:solidFill>
                  <a:schemeClr val="dk1"/>
                </a:solidFill>
                <a:latin typeface="Calibri"/>
                <a:ea typeface="Calibri"/>
                <a:cs typeface="Calibri"/>
                <a:sym typeface="Calibri"/>
              </a:rPr>
              <a:t>Tomocerus lamelliger DEA-007</a:t>
            </a:r>
            <a:endParaRPr sz="2514" b="1">
              <a:solidFill>
                <a:schemeClr val="dk1"/>
              </a:solidFill>
              <a:latin typeface="Calibri"/>
              <a:ea typeface="Calibri"/>
              <a:cs typeface="Calibri"/>
              <a:sym typeface="Calibri"/>
            </a:endParaRPr>
          </a:p>
        </p:txBody>
      </p:sp>
      <p:pic>
        <p:nvPicPr>
          <p:cNvPr id="98" name="Google Shape;98;p1"/>
          <p:cNvPicPr preferRelativeResize="0"/>
          <p:nvPr/>
        </p:nvPicPr>
        <p:blipFill>
          <a:blip r:embed="rId9">
            <a:alphaModFix/>
          </a:blip>
          <a:stretch>
            <a:fillRect/>
          </a:stretch>
        </p:blipFill>
        <p:spPr>
          <a:xfrm>
            <a:off x="15134148" y="7298947"/>
            <a:ext cx="2793851" cy="3110875"/>
          </a:xfrm>
          <a:prstGeom prst="rect">
            <a:avLst/>
          </a:prstGeom>
          <a:noFill/>
          <a:ln w="84775" cap="flat" cmpd="sng">
            <a:solidFill>
              <a:srgbClr val="6AA84F"/>
            </a:solidFill>
            <a:prstDash val="solid"/>
            <a:round/>
            <a:headEnd type="none" w="sm" len="sm"/>
            <a:tailEnd type="none" w="sm" len="sm"/>
          </a:ln>
        </p:spPr>
      </p:pic>
      <p:sp>
        <p:nvSpPr>
          <p:cNvPr id="99" name="Google Shape;99;p1"/>
          <p:cNvSpPr txBox="1"/>
          <p:nvPr/>
        </p:nvSpPr>
        <p:spPr>
          <a:xfrm>
            <a:off x="15016600" y="7274675"/>
            <a:ext cx="2903700" cy="924600"/>
          </a:xfrm>
          <a:prstGeom prst="rect">
            <a:avLst/>
          </a:prstGeom>
          <a:noFill/>
          <a:ln>
            <a:noFill/>
          </a:ln>
        </p:spPr>
        <p:txBody>
          <a:bodyPr spcFirstLastPara="1" wrap="square" lIns="101700" tIns="101700" rIns="101700" bIns="101700" anchor="t" anchorCtr="0">
            <a:spAutoFit/>
          </a:bodyPr>
          <a:lstStyle/>
          <a:p>
            <a:pPr marL="0" lvl="0" indent="0" algn="ctr" rtl="0">
              <a:spcBef>
                <a:spcPts val="0"/>
              </a:spcBef>
              <a:spcAft>
                <a:spcPts val="0"/>
              </a:spcAft>
              <a:buNone/>
            </a:pPr>
            <a:r>
              <a:rPr lang="en-US" sz="2336" b="1">
                <a:latin typeface="Calibri"/>
                <a:ea typeface="Calibri"/>
                <a:cs typeface="Calibri"/>
                <a:sym typeface="Calibri"/>
              </a:rPr>
              <a:t>Ablabesmyia americana DEA-009</a:t>
            </a:r>
            <a:endParaRPr sz="2336" b="1">
              <a:latin typeface="Calibri"/>
              <a:ea typeface="Calibri"/>
              <a:cs typeface="Calibri"/>
              <a:sym typeface="Calibri"/>
            </a:endParaRPr>
          </a:p>
        </p:txBody>
      </p:sp>
      <p:pic>
        <p:nvPicPr>
          <p:cNvPr id="100" name="Google Shape;100;p1"/>
          <p:cNvPicPr preferRelativeResize="0"/>
          <p:nvPr/>
        </p:nvPicPr>
        <p:blipFill rotWithShape="1">
          <a:blip r:embed="rId10">
            <a:alphaModFix/>
          </a:blip>
          <a:srcRect/>
          <a:stretch/>
        </p:blipFill>
        <p:spPr>
          <a:xfrm>
            <a:off x="18189963" y="7274675"/>
            <a:ext cx="3300500" cy="2624125"/>
          </a:xfrm>
          <a:prstGeom prst="rect">
            <a:avLst/>
          </a:prstGeom>
          <a:noFill/>
          <a:ln w="96350" cap="flat" cmpd="sng">
            <a:solidFill>
              <a:srgbClr val="6AA84F"/>
            </a:solidFill>
            <a:prstDash val="solid"/>
            <a:round/>
            <a:headEnd type="none" w="sm" len="sm"/>
            <a:tailEnd type="none" w="sm" len="sm"/>
          </a:ln>
        </p:spPr>
      </p:pic>
      <p:sp>
        <p:nvSpPr>
          <p:cNvPr id="101" name="Google Shape;101;p1"/>
          <p:cNvSpPr txBox="1"/>
          <p:nvPr/>
        </p:nvSpPr>
        <p:spPr>
          <a:xfrm>
            <a:off x="18022887" y="8372250"/>
            <a:ext cx="2381400" cy="1512000"/>
          </a:xfrm>
          <a:prstGeom prst="rect">
            <a:avLst/>
          </a:prstGeom>
          <a:noFill/>
          <a:ln>
            <a:noFill/>
          </a:ln>
        </p:spPr>
        <p:txBody>
          <a:bodyPr spcFirstLastPara="1" wrap="square" lIns="115600" tIns="115600" rIns="115600" bIns="115600" anchor="t" anchorCtr="0">
            <a:spAutoFit/>
          </a:bodyPr>
          <a:lstStyle/>
          <a:p>
            <a:pPr marL="0" lvl="0" indent="0" algn="ctr" rtl="0">
              <a:spcBef>
                <a:spcPts val="0"/>
              </a:spcBef>
              <a:spcAft>
                <a:spcPts val="0"/>
              </a:spcAft>
              <a:buNone/>
            </a:pPr>
            <a:r>
              <a:rPr lang="en-US" sz="2769" b="1">
                <a:solidFill>
                  <a:srgbClr val="FFFFFF"/>
                </a:solidFill>
                <a:latin typeface="Calibri"/>
                <a:ea typeface="Calibri"/>
                <a:cs typeface="Calibri"/>
                <a:sym typeface="Calibri"/>
              </a:rPr>
              <a:t>Castianeira variata DEA-004</a:t>
            </a:r>
            <a:endParaRPr sz="2769" b="1">
              <a:solidFill>
                <a:srgbClr val="FFFFFF"/>
              </a:solidFill>
              <a:latin typeface="Calibri"/>
              <a:ea typeface="Calibri"/>
              <a:cs typeface="Calibri"/>
              <a:sym typeface="Calibri"/>
            </a:endParaRPr>
          </a:p>
        </p:txBody>
      </p:sp>
      <p:pic>
        <p:nvPicPr>
          <p:cNvPr id="102" name="Google Shape;102;p1"/>
          <p:cNvPicPr preferRelativeResize="0"/>
          <p:nvPr/>
        </p:nvPicPr>
        <p:blipFill>
          <a:blip r:embed="rId11">
            <a:alphaModFix/>
          </a:blip>
          <a:stretch>
            <a:fillRect/>
          </a:stretch>
        </p:blipFill>
        <p:spPr>
          <a:xfrm>
            <a:off x="21737751" y="8241899"/>
            <a:ext cx="3558710" cy="4572000"/>
          </a:xfrm>
          <a:prstGeom prst="rect">
            <a:avLst/>
          </a:prstGeom>
          <a:noFill/>
          <a:ln w="84775" cap="flat" cmpd="sng">
            <a:solidFill>
              <a:srgbClr val="6AA84F"/>
            </a:solidFill>
            <a:prstDash val="solid"/>
            <a:round/>
            <a:headEnd type="none" w="sm" len="sm"/>
            <a:tailEnd type="none" w="sm" len="sm"/>
          </a:ln>
        </p:spPr>
      </p:pic>
      <p:pic>
        <p:nvPicPr>
          <p:cNvPr id="103" name="Google Shape;103;p1" title="9abeb6ce-00ed-4b50-a1bd-546adf8c91eb.png"/>
          <p:cNvPicPr preferRelativeResize="0"/>
          <p:nvPr/>
        </p:nvPicPr>
        <p:blipFill>
          <a:blip r:embed="rId12">
            <a:alphaModFix/>
          </a:blip>
          <a:stretch>
            <a:fillRect/>
          </a:stretch>
        </p:blipFill>
        <p:spPr>
          <a:xfrm>
            <a:off x="1661200" y="302309"/>
            <a:ext cx="3313250" cy="3121041"/>
          </a:xfrm>
          <a:prstGeom prst="rect">
            <a:avLst/>
          </a:prstGeom>
          <a:noFill/>
          <a:ln>
            <a:noFill/>
          </a:ln>
        </p:spPr>
      </p:pic>
      <p:pic>
        <p:nvPicPr>
          <p:cNvPr id="104" name="Google Shape;104;p1" title="qrcode_docs.google.com (1).png"/>
          <p:cNvPicPr preferRelativeResize="0"/>
          <p:nvPr/>
        </p:nvPicPr>
        <p:blipFill>
          <a:blip r:embed="rId13">
            <a:alphaModFix/>
          </a:blip>
          <a:stretch>
            <a:fillRect/>
          </a:stretch>
        </p:blipFill>
        <p:spPr>
          <a:xfrm>
            <a:off x="29858700" y="18477525"/>
            <a:ext cx="2602500" cy="2602500"/>
          </a:xfrm>
          <a:prstGeom prst="roundRect">
            <a:avLst>
              <a:gd name="adj" fmla="val 16667"/>
            </a:avLst>
          </a:prstGeom>
          <a:noFill/>
          <a:ln>
            <a:noFill/>
          </a:ln>
        </p:spPr>
      </p:pic>
      <p:sp>
        <p:nvSpPr>
          <p:cNvPr id="105" name="Google Shape;105;p1"/>
          <p:cNvSpPr txBox="1"/>
          <p:nvPr/>
        </p:nvSpPr>
        <p:spPr>
          <a:xfrm>
            <a:off x="19062700" y="12813900"/>
            <a:ext cx="5096700" cy="71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chemeClr val="dk1"/>
                </a:solidFill>
                <a:latin typeface="Calibri"/>
                <a:ea typeface="Calibri"/>
                <a:cs typeface="Calibri"/>
                <a:sym typeface="Calibri"/>
              </a:rPr>
              <a:t>Muscle alignment of species </a:t>
            </a:r>
            <a:endParaRPr sz="3000" b="1">
              <a:solidFill>
                <a:schemeClr val="dk1"/>
              </a:solidFill>
              <a:latin typeface="Calibri"/>
              <a:ea typeface="Calibri"/>
              <a:cs typeface="Calibri"/>
              <a:sym typeface="Calibri"/>
            </a:endParaRPr>
          </a:p>
        </p:txBody>
      </p:sp>
      <p:sp>
        <p:nvSpPr>
          <p:cNvPr id="106" name="Google Shape;106;p1"/>
          <p:cNvSpPr txBox="1"/>
          <p:nvPr/>
        </p:nvSpPr>
        <p:spPr>
          <a:xfrm>
            <a:off x="9751737" y="11177438"/>
            <a:ext cx="5767800" cy="532500"/>
          </a:xfrm>
          <a:prstGeom prst="rect">
            <a:avLst/>
          </a:prstGeom>
          <a:noFill/>
          <a:ln>
            <a:noFill/>
          </a:ln>
        </p:spPr>
        <p:txBody>
          <a:bodyPr spcFirstLastPara="1" wrap="square" lIns="95875" tIns="95875" rIns="95875" bIns="95875" anchor="t" anchorCtr="0">
            <a:noAutofit/>
          </a:bodyPr>
          <a:lstStyle/>
          <a:p>
            <a:pPr marL="0" lvl="0" indent="0" algn="ctr" rtl="0">
              <a:spcBef>
                <a:spcPts val="0"/>
              </a:spcBef>
              <a:spcAft>
                <a:spcPts val="0"/>
              </a:spcAft>
              <a:buNone/>
            </a:pPr>
            <a:r>
              <a:rPr lang="en-US" sz="2517" b="1">
                <a:solidFill>
                  <a:srgbClr val="FFFFFF"/>
                </a:solidFill>
                <a:latin typeface="Comic Sans MS"/>
                <a:ea typeface="Comic Sans MS"/>
                <a:cs typeface="Comic Sans MS"/>
                <a:sym typeface="Comic Sans MS"/>
              </a:rPr>
              <a:t>DNA electrophoresis</a:t>
            </a:r>
            <a:endParaRPr sz="2517" b="1">
              <a:solidFill>
                <a:srgbClr val="FFFFFF"/>
              </a:solidFill>
              <a:latin typeface="Comic Sans MS"/>
              <a:ea typeface="Comic Sans MS"/>
              <a:cs typeface="Comic Sans MS"/>
              <a:sym typeface="Comic Sans MS"/>
            </a:endParaRPr>
          </a:p>
        </p:txBody>
      </p:sp>
      <p:sp>
        <p:nvSpPr>
          <p:cNvPr id="107" name="Google Shape;107;p1"/>
          <p:cNvSpPr txBox="1"/>
          <p:nvPr/>
        </p:nvSpPr>
        <p:spPr>
          <a:xfrm>
            <a:off x="10991879" y="11880065"/>
            <a:ext cx="4272300" cy="1807800"/>
          </a:xfrm>
          <a:prstGeom prst="rect">
            <a:avLst/>
          </a:prstGeom>
          <a:noFill/>
          <a:ln>
            <a:noFill/>
          </a:ln>
        </p:spPr>
        <p:txBody>
          <a:bodyPr spcFirstLastPara="1" wrap="square" lIns="95875" tIns="95875" rIns="95875" bIns="95875" anchor="t" anchorCtr="0">
            <a:spAutoFit/>
          </a:bodyPr>
          <a:lstStyle/>
          <a:p>
            <a:pPr marL="0" lvl="0" indent="0" algn="l" rtl="0">
              <a:spcBef>
                <a:spcPts val="0"/>
              </a:spcBef>
              <a:spcAft>
                <a:spcPts val="0"/>
              </a:spcAft>
              <a:buNone/>
            </a:pPr>
            <a:r>
              <a:rPr lang="en-US" sz="2097" b="1">
                <a:solidFill>
                  <a:srgbClr val="FFFFFF"/>
                </a:solidFill>
                <a:latin typeface="Calibri"/>
                <a:ea typeface="Calibri"/>
                <a:cs typeface="Calibri"/>
                <a:sym typeface="Calibri"/>
              </a:rPr>
              <a:t>001   002    003  004  005  006   007</a:t>
            </a:r>
            <a:endParaRPr sz="2097" b="1">
              <a:solidFill>
                <a:srgbClr val="FFFFFF"/>
              </a:solidFill>
              <a:latin typeface="Calibri"/>
              <a:ea typeface="Calibri"/>
              <a:cs typeface="Calibri"/>
              <a:sym typeface="Calibri"/>
            </a:endParaRPr>
          </a:p>
          <a:p>
            <a:pPr marL="0" lvl="0" indent="0" algn="l" rtl="0">
              <a:spcBef>
                <a:spcPts val="0"/>
              </a:spcBef>
              <a:spcAft>
                <a:spcPts val="0"/>
              </a:spcAft>
              <a:buNone/>
            </a:pPr>
            <a:endParaRPr sz="2097" b="1">
              <a:solidFill>
                <a:srgbClr val="FFFFFF"/>
              </a:solidFill>
              <a:latin typeface="Calibri"/>
              <a:ea typeface="Calibri"/>
              <a:cs typeface="Calibri"/>
              <a:sym typeface="Calibri"/>
            </a:endParaRPr>
          </a:p>
          <a:p>
            <a:pPr marL="0" lvl="0" indent="0" algn="l" rtl="0">
              <a:spcBef>
                <a:spcPts val="0"/>
              </a:spcBef>
              <a:spcAft>
                <a:spcPts val="0"/>
              </a:spcAft>
              <a:buNone/>
            </a:pPr>
            <a:endParaRPr sz="2097" b="1">
              <a:solidFill>
                <a:srgbClr val="FFFFFF"/>
              </a:solidFill>
              <a:latin typeface="Calibri"/>
              <a:ea typeface="Calibri"/>
              <a:cs typeface="Calibri"/>
              <a:sym typeface="Calibri"/>
            </a:endParaRPr>
          </a:p>
          <a:p>
            <a:pPr marL="0" lvl="0" indent="0" algn="l" rtl="0">
              <a:spcBef>
                <a:spcPts val="0"/>
              </a:spcBef>
              <a:spcAft>
                <a:spcPts val="0"/>
              </a:spcAft>
              <a:buNone/>
            </a:pPr>
            <a:endParaRPr sz="2097" b="1">
              <a:solidFill>
                <a:srgbClr val="FFFFFF"/>
              </a:solidFill>
              <a:latin typeface="Calibri"/>
              <a:ea typeface="Calibri"/>
              <a:cs typeface="Calibri"/>
              <a:sym typeface="Calibri"/>
            </a:endParaRPr>
          </a:p>
          <a:p>
            <a:pPr marL="0" lvl="0" indent="0" algn="l" rtl="0">
              <a:spcBef>
                <a:spcPts val="0"/>
              </a:spcBef>
              <a:spcAft>
                <a:spcPts val="0"/>
              </a:spcAft>
              <a:buNone/>
            </a:pPr>
            <a:r>
              <a:rPr lang="en-US" sz="2097" b="1">
                <a:solidFill>
                  <a:srgbClr val="FFFFFF"/>
                </a:solidFill>
                <a:latin typeface="Calibri"/>
                <a:ea typeface="Calibri"/>
                <a:cs typeface="Calibri"/>
                <a:sym typeface="Calibri"/>
              </a:rPr>
              <a:t>008   009   010</a:t>
            </a:r>
            <a:endParaRPr sz="2097" b="1">
              <a:solidFill>
                <a:srgbClr val="FFFFFF"/>
              </a:solidFill>
              <a:latin typeface="Calibri"/>
              <a:ea typeface="Calibri"/>
              <a:cs typeface="Calibri"/>
              <a:sym typeface="Calibri"/>
            </a:endParaRPr>
          </a:p>
        </p:txBody>
      </p:sp>
      <p:sp>
        <p:nvSpPr>
          <p:cNvPr id="108" name="Google Shape;108;p1"/>
          <p:cNvSpPr txBox="1"/>
          <p:nvPr/>
        </p:nvSpPr>
        <p:spPr>
          <a:xfrm rot="-5400000">
            <a:off x="8160920" y="12979681"/>
            <a:ext cx="4101600" cy="516600"/>
          </a:xfrm>
          <a:prstGeom prst="rect">
            <a:avLst/>
          </a:prstGeom>
          <a:noFill/>
          <a:ln>
            <a:noFill/>
          </a:ln>
        </p:spPr>
        <p:txBody>
          <a:bodyPr spcFirstLastPara="1" wrap="square" lIns="95875" tIns="95875" rIns="95875" bIns="95875" anchor="t" anchorCtr="0">
            <a:spAutoFit/>
          </a:bodyPr>
          <a:lstStyle/>
          <a:p>
            <a:pPr marL="0" lvl="0" indent="0" algn="l" rtl="0">
              <a:spcBef>
                <a:spcPts val="0"/>
              </a:spcBef>
              <a:spcAft>
                <a:spcPts val="0"/>
              </a:spcAft>
              <a:buNone/>
            </a:pPr>
            <a:r>
              <a:rPr lang="en-US" sz="2097" b="1">
                <a:solidFill>
                  <a:srgbClr val="FFFFFF"/>
                </a:solidFill>
                <a:latin typeface="Calibri"/>
                <a:ea typeface="Calibri"/>
                <a:cs typeface="Calibri"/>
                <a:sym typeface="Calibri"/>
              </a:rPr>
              <a:t>Ladder                     Ladder</a:t>
            </a:r>
            <a:endParaRPr sz="2097" b="1">
              <a:solidFill>
                <a:srgbClr val="FFFFFF"/>
              </a:solidFill>
              <a:latin typeface="Calibri"/>
              <a:ea typeface="Calibri"/>
              <a:cs typeface="Calibri"/>
              <a:sym typeface="Calibri"/>
            </a:endParaRPr>
          </a:p>
        </p:txBody>
      </p:sp>
      <p:sp>
        <p:nvSpPr>
          <p:cNvPr id="109" name="Google Shape;109;p1"/>
          <p:cNvSpPr txBox="1"/>
          <p:nvPr/>
        </p:nvSpPr>
        <p:spPr>
          <a:xfrm>
            <a:off x="21619574" y="7029175"/>
            <a:ext cx="3558600" cy="1238100"/>
          </a:xfrm>
          <a:prstGeom prst="rect">
            <a:avLst/>
          </a:prstGeom>
          <a:noFill/>
          <a:ln>
            <a:noFill/>
          </a:ln>
        </p:spPr>
        <p:txBody>
          <a:bodyPr spcFirstLastPara="1" wrap="square" lIns="101700" tIns="101700" rIns="101700" bIns="101700" anchor="t" anchorCtr="0">
            <a:spAutoFit/>
          </a:bodyPr>
          <a:lstStyle/>
          <a:p>
            <a:pPr marL="0" lvl="0" indent="0" algn="ctr" rtl="0">
              <a:spcBef>
                <a:spcPts val="0"/>
              </a:spcBef>
              <a:spcAft>
                <a:spcPts val="0"/>
              </a:spcAft>
              <a:buNone/>
            </a:pPr>
            <a:r>
              <a:rPr lang="en-US" sz="2236" b="1">
                <a:solidFill>
                  <a:schemeClr val="dk1"/>
                </a:solidFill>
                <a:latin typeface="Calibri"/>
                <a:ea typeface="Calibri"/>
                <a:cs typeface="Calibri"/>
                <a:sym typeface="Calibri"/>
              </a:rPr>
              <a:t>Map of Massapequa, the general location of where the sample were collected </a:t>
            </a:r>
            <a:endParaRPr sz="2236" b="1">
              <a:solidFill>
                <a:schemeClr val="dk1"/>
              </a:solidFill>
              <a:latin typeface="Calibri"/>
              <a:ea typeface="Calibri"/>
              <a:cs typeface="Calibri"/>
              <a:sym typeface="Calibri"/>
            </a:endParaRPr>
          </a:p>
        </p:txBody>
      </p:sp>
      <p:pic>
        <p:nvPicPr>
          <p:cNvPr id="110" name="Google Shape;110;p1"/>
          <p:cNvPicPr preferRelativeResize="0"/>
          <p:nvPr/>
        </p:nvPicPr>
        <p:blipFill>
          <a:blip r:embed="rId14">
            <a:alphaModFix/>
          </a:blip>
          <a:stretch>
            <a:fillRect/>
          </a:stretch>
        </p:blipFill>
        <p:spPr>
          <a:xfrm>
            <a:off x="27456875" y="478865"/>
            <a:ext cx="3558600" cy="1081535"/>
          </a:xfrm>
          <a:prstGeom prst="rect">
            <a:avLst/>
          </a:prstGeom>
          <a:solidFill>
            <a:srgbClr val="B6D7A8"/>
          </a:solidFill>
          <a:ln>
            <a:noFill/>
          </a:ln>
        </p:spPr>
      </p:pic>
      <p:pic>
        <p:nvPicPr>
          <p:cNvPr id="111" name="Google Shape;111;p1" title="IMG_0591.jpeg"/>
          <p:cNvPicPr preferRelativeResize="0"/>
          <p:nvPr/>
        </p:nvPicPr>
        <p:blipFill>
          <a:blip r:embed="rId15">
            <a:alphaModFix/>
          </a:blip>
          <a:stretch>
            <a:fillRect/>
          </a:stretch>
        </p:blipFill>
        <p:spPr>
          <a:xfrm>
            <a:off x="10120300" y="16739520"/>
            <a:ext cx="13580565" cy="4571975"/>
          </a:xfrm>
          <a:prstGeom prst="rect">
            <a:avLst/>
          </a:prstGeom>
          <a:solidFill>
            <a:srgbClr val="B6D7A8"/>
          </a:solidFill>
          <a:ln w="76200" cap="flat" cmpd="sng">
            <a:solidFill>
              <a:srgbClr val="6AA84F"/>
            </a:solidFill>
            <a:prstDash val="solid"/>
            <a:miter lim="8000"/>
            <a:headEnd type="none" w="sm" len="sm"/>
            <a:tailEnd type="none" w="sm" len="sm"/>
          </a:ln>
        </p:spPr>
      </p:pic>
      <p:sp>
        <p:nvSpPr>
          <p:cNvPr id="112" name="Google Shape;112;p1"/>
          <p:cNvSpPr txBox="1"/>
          <p:nvPr/>
        </p:nvSpPr>
        <p:spPr>
          <a:xfrm>
            <a:off x="17595707" y="19674450"/>
            <a:ext cx="6043800" cy="853200"/>
          </a:xfrm>
          <a:prstGeom prst="rect">
            <a:avLst/>
          </a:prstGeom>
          <a:noFill/>
          <a:ln>
            <a:noFill/>
          </a:ln>
        </p:spPr>
        <p:txBody>
          <a:bodyPr spcFirstLastPara="1" wrap="square" lIns="87925" tIns="87925" rIns="87925" bIns="87925" anchor="t" anchorCtr="0">
            <a:spAutoFit/>
          </a:bodyPr>
          <a:lstStyle/>
          <a:p>
            <a:pPr marL="0" lvl="0" indent="0" algn="ctr" rtl="0">
              <a:spcBef>
                <a:spcPts val="0"/>
              </a:spcBef>
              <a:spcAft>
                <a:spcPts val="0"/>
              </a:spcAft>
              <a:buNone/>
            </a:pPr>
            <a:r>
              <a:rPr lang="en-US" sz="4389" b="1">
                <a:solidFill>
                  <a:schemeClr val="dk1"/>
                </a:solidFill>
                <a:latin typeface="Calibri"/>
                <a:ea typeface="Calibri"/>
                <a:cs typeface="Calibri"/>
                <a:sym typeface="Calibri"/>
              </a:rPr>
              <a:t>Phylogenetic Tree (ML)</a:t>
            </a:r>
            <a:endParaRPr sz="4389" b="1">
              <a:solidFill>
                <a:schemeClr val="dk1"/>
              </a:solidFill>
              <a:latin typeface="Calibri"/>
              <a:ea typeface="Calibri"/>
              <a:cs typeface="Calibri"/>
              <a:sym typeface="Calibri"/>
            </a:endParaRPr>
          </a:p>
        </p:txBody>
      </p:sp>
      <p:pic>
        <p:nvPicPr>
          <p:cNvPr id="113" name="Google Shape;113;p1" title="IMG_1865 (1).jpeg"/>
          <p:cNvPicPr preferRelativeResize="0"/>
          <p:nvPr/>
        </p:nvPicPr>
        <p:blipFill>
          <a:blip r:embed="rId16">
            <a:alphaModFix/>
          </a:blip>
          <a:stretch>
            <a:fillRect/>
          </a:stretch>
        </p:blipFill>
        <p:spPr>
          <a:xfrm>
            <a:off x="15642813" y="10598000"/>
            <a:ext cx="1951818" cy="2602424"/>
          </a:xfrm>
          <a:prstGeom prst="rect">
            <a:avLst/>
          </a:prstGeom>
          <a:noFill/>
          <a:ln w="38100" cap="flat" cmpd="sng">
            <a:solidFill>
              <a:srgbClr val="6AA84F"/>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796</Words>
  <Application>Microsoft Office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Eberling, August</dc:creator>
  <cp:lastModifiedBy>Eberling, August</cp:lastModifiedBy>
  <cp:revision>1</cp:revision>
  <dcterms:created xsi:type="dcterms:W3CDTF">2023-04-25T13:52:33Z</dcterms:created>
  <dcterms:modified xsi:type="dcterms:W3CDTF">2026-05-26T16:10:04Z</dcterms:modified>
</cp:coreProperties>
</file>