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Lst>
  <p:sldSz cy="32918400" cx="43891200"/>
  <p:notesSz cx="6858000" cy="9296400"/>
  <p:embeddedFontLst>
    <p:embeddedFont>
      <p:font typeface="Lexend Medium"/>
      <p:regular r:id="rId7"/>
      <p:bold r:id="rId8"/>
    </p:embeddedFont>
    <p:embeddedFont>
      <p:font typeface="Lexend"/>
      <p:regular r:id="rId9"/>
      <p:bold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0368">
          <p15:clr>
            <a:srgbClr val="000000"/>
          </p15:clr>
        </p15:guide>
        <p15:guide id="2" pos="13824">
          <p15:clr>
            <a:srgbClr val="000000"/>
          </p15:clr>
        </p15:guide>
      </p15:sldGuideLst>
    </p:ext>
    <p:ext uri="GoogleSlidesCustomDataVersion2">
      <go:slidesCustomData xmlns:go="http://customooxmlschemas.google.com/" r:id="rId11" roundtripDataSignature="AMtx7miqCOxxtQ+3Z96LbG31ksxS2RlZ4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0368" orient="horz"/>
        <p:guide pos="13824"/>
      </p:guideLst>
    </p:cSldViewPr>
  </p:slideViewPr>
</p:viewPr>
</file>

<file path=ppt/_rels/presentation.xml.rels><?xml version="1.0" encoding="UTF-8" standalone="yes"?><Relationships xmlns="http://schemas.openxmlformats.org/package/2006/relationships"><Relationship Id="rId11" Type="http://customschemas.google.com/relationships/presentationmetadata" Target="metadata"/><Relationship Id="rId10" Type="http://schemas.openxmlformats.org/officeDocument/2006/relationships/font" Target="fonts/Lexend-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Lexend-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LexendMedium-regular.fntdata"/><Relationship Id="rId8" Type="http://schemas.openxmlformats.org/officeDocument/2006/relationships/font" Target="fonts/LexendMedium-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97225"/>
            <a:ext cx="4572225"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415775"/>
            <a:ext cx="5486400" cy="4183375"/>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c1df8fce68_2_379:notes"/>
          <p:cNvSpPr txBox="1"/>
          <p:nvPr>
            <p:ph idx="1" type="body"/>
          </p:nvPr>
        </p:nvSpPr>
        <p:spPr>
          <a:xfrm>
            <a:off x="685800" y="4415775"/>
            <a:ext cx="5486400" cy="4183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g2c1df8fce68_2_379:notes"/>
          <p:cNvSpPr/>
          <p:nvPr>
            <p:ph idx="2" type="sldImg"/>
          </p:nvPr>
        </p:nvSpPr>
        <p:spPr>
          <a:xfrm>
            <a:off x="1143225" y="697225"/>
            <a:ext cx="4572300" cy="34863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3"/>
          <p:cNvSpPr txBox="1"/>
          <p:nvPr>
            <p:ph type="ctrTitle"/>
          </p:nvPr>
        </p:nvSpPr>
        <p:spPr>
          <a:xfrm>
            <a:off x="3291840" y="10225669"/>
            <a:ext cx="37307520" cy="7055935"/>
          </a:xfrm>
          <a:prstGeom prst="rect">
            <a:avLst/>
          </a:prstGeom>
          <a:noFill/>
          <a:ln>
            <a:noFill/>
          </a:ln>
        </p:spPr>
        <p:txBody>
          <a:bodyPr anchorCtr="0" anchor="ctr" bIns="219425" lIns="438875" spcFirstLastPara="1" rIns="438875" wrap="square" tIns="2194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3" name="Google Shape;13;p3"/>
          <p:cNvSpPr txBox="1"/>
          <p:nvPr>
            <p:ph idx="1" type="subTitle"/>
          </p:nvPr>
        </p:nvSpPr>
        <p:spPr>
          <a:xfrm>
            <a:off x="6583680" y="18653204"/>
            <a:ext cx="30723840" cy="8413595"/>
          </a:xfrm>
          <a:prstGeom prst="rect">
            <a:avLst/>
          </a:prstGeom>
          <a:noFill/>
          <a:ln>
            <a:noFill/>
          </a:ln>
        </p:spPr>
        <p:txBody>
          <a:bodyPr anchorCtr="0" anchor="t" bIns="219425" lIns="438875" spcFirstLastPara="1" rIns="438875" wrap="square" tIns="219425">
            <a:noAutofit/>
          </a:bodyPr>
          <a:lstStyle>
            <a:lvl1pPr lvl="0" algn="ctr">
              <a:lnSpc>
                <a:spcPct val="100000"/>
              </a:lnSpc>
              <a:spcBef>
                <a:spcPts val="3060"/>
              </a:spcBef>
              <a:spcAft>
                <a:spcPts val="0"/>
              </a:spcAft>
              <a:buClr>
                <a:schemeClr val="dk1"/>
              </a:buClr>
              <a:buSzPts val="15300"/>
              <a:buFont typeface="Arial"/>
              <a:buNone/>
              <a:defRPr/>
            </a:lvl1pPr>
            <a:lvl2pPr lvl="1" algn="ctr">
              <a:lnSpc>
                <a:spcPct val="100000"/>
              </a:lnSpc>
              <a:spcBef>
                <a:spcPts val="2700"/>
              </a:spcBef>
              <a:spcAft>
                <a:spcPts val="0"/>
              </a:spcAft>
              <a:buClr>
                <a:schemeClr val="dk1"/>
              </a:buClr>
              <a:buSzPts val="13500"/>
              <a:buFont typeface="Arial"/>
              <a:buNone/>
              <a:defRPr/>
            </a:lvl2pPr>
            <a:lvl3pPr lvl="2" algn="ctr">
              <a:lnSpc>
                <a:spcPct val="100000"/>
              </a:lnSpc>
              <a:spcBef>
                <a:spcPts val="2300"/>
              </a:spcBef>
              <a:spcAft>
                <a:spcPts val="0"/>
              </a:spcAft>
              <a:buClr>
                <a:schemeClr val="dk1"/>
              </a:buClr>
              <a:buSzPts val="11500"/>
              <a:buFont typeface="Arial"/>
              <a:buNone/>
              <a:defRPr/>
            </a:lvl3pPr>
            <a:lvl4pPr lvl="3" algn="ctr">
              <a:lnSpc>
                <a:spcPct val="100000"/>
              </a:lnSpc>
              <a:spcBef>
                <a:spcPts val="1920"/>
              </a:spcBef>
              <a:spcAft>
                <a:spcPts val="0"/>
              </a:spcAft>
              <a:buClr>
                <a:schemeClr val="dk1"/>
              </a:buClr>
              <a:buSzPts val="9600"/>
              <a:buFont typeface="Arial"/>
              <a:buNone/>
              <a:defRPr/>
            </a:lvl4pPr>
            <a:lvl5pPr lvl="4" algn="ctr">
              <a:lnSpc>
                <a:spcPct val="100000"/>
              </a:lnSpc>
              <a:spcBef>
                <a:spcPts val="1920"/>
              </a:spcBef>
              <a:spcAft>
                <a:spcPts val="0"/>
              </a:spcAft>
              <a:buClr>
                <a:schemeClr val="dk1"/>
              </a:buClr>
              <a:buSzPts val="9600"/>
              <a:buFont typeface="Arial"/>
              <a:buNone/>
              <a:defRPr/>
            </a:lvl5pPr>
            <a:lvl6pPr lvl="5" algn="ctr">
              <a:lnSpc>
                <a:spcPct val="100000"/>
              </a:lnSpc>
              <a:spcBef>
                <a:spcPts val="1920"/>
              </a:spcBef>
              <a:spcAft>
                <a:spcPts val="0"/>
              </a:spcAft>
              <a:buClr>
                <a:schemeClr val="dk1"/>
              </a:buClr>
              <a:buSzPts val="9600"/>
              <a:buFont typeface="Arial"/>
              <a:buNone/>
              <a:defRPr/>
            </a:lvl6pPr>
            <a:lvl7pPr lvl="6" algn="ctr">
              <a:lnSpc>
                <a:spcPct val="100000"/>
              </a:lnSpc>
              <a:spcBef>
                <a:spcPts val="1920"/>
              </a:spcBef>
              <a:spcAft>
                <a:spcPts val="0"/>
              </a:spcAft>
              <a:buClr>
                <a:schemeClr val="dk1"/>
              </a:buClr>
              <a:buSzPts val="9600"/>
              <a:buFont typeface="Arial"/>
              <a:buNone/>
              <a:defRPr/>
            </a:lvl7pPr>
            <a:lvl8pPr lvl="7" algn="ctr">
              <a:lnSpc>
                <a:spcPct val="100000"/>
              </a:lnSpc>
              <a:spcBef>
                <a:spcPts val="1920"/>
              </a:spcBef>
              <a:spcAft>
                <a:spcPts val="0"/>
              </a:spcAft>
              <a:buClr>
                <a:schemeClr val="dk1"/>
              </a:buClr>
              <a:buSzPts val="9600"/>
              <a:buFont typeface="Arial"/>
              <a:buNone/>
              <a:defRPr/>
            </a:lvl8pPr>
            <a:lvl9pPr lvl="8" algn="ctr">
              <a:lnSpc>
                <a:spcPct val="100000"/>
              </a:lnSpc>
              <a:spcBef>
                <a:spcPts val="1920"/>
              </a:spcBef>
              <a:spcAft>
                <a:spcPts val="0"/>
              </a:spcAft>
              <a:buClr>
                <a:schemeClr val="dk1"/>
              </a:buClr>
              <a:buSzPts val="9600"/>
              <a:buFont typeface="Arial"/>
              <a:buNone/>
              <a:defRPr/>
            </a:lvl9pPr>
          </a:lstStyle>
          <a:p/>
        </p:txBody>
      </p:sp>
      <p:sp>
        <p:nvSpPr>
          <p:cNvPr id="14" name="Google Shape;14;p3"/>
          <p:cNvSpPr txBox="1"/>
          <p:nvPr>
            <p:ph idx="10" type="dt"/>
          </p:nvPr>
        </p:nvSpPr>
        <p:spPr>
          <a:xfrm>
            <a:off x="2193925" y="29976762"/>
            <a:ext cx="10242550" cy="2286000"/>
          </a:xfrm>
          <a:prstGeom prst="rect">
            <a:avLst/>
          </a:prstGeom>
          <a:noFill/>
          <a:ln>
            <a:noFill/>
          </a:ln>
        </p:spPr>
        <p:txBody>
          <a:bodyPr anchorCtr="0" anchor="t" bIns="219425" lIns="438875" spcFirstLastPara="1" rIns="438875" wrap="square" tIns="2194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3"/>
          <p:cNvSpPr txBox="1"/>
          <p:nvPr>
            <p:ph idx="11" type="ftr"/>
          </p:nvPr>
        </p:nvSpPr>
        <p:spPr>
          <a:xfrm>
            <a:off x="14995525" y="29976762"/>
            <a:ext cx="13900150" cy="2286000"/>
          </a:xfrm>
          <a:prstGeom prst="rect">
            <a:avLst/>
          </a:prstGeom>
          <a:noFill/>
          <a:ln>
            <a:noFill/>
          </a:ln>
        </p:spPr>
        <p:txBody>
          <a:bodyPr anchorCtr="0" anchor="t" bIns="219425" lIns="438875" spcFirstLastPara="1" rIns="438875" wrap="square" tIns="2194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3"/>
          <p:cNvSpPr txBox="1"/>
          <p:nvPr>
            <p:ph idx="12" type="sldNum"/>
          </p:nvPr>
        </p:nvSpPr>
        <p:spPr>
          <a:xfrm>
            <a:off x="31454725" y="29976762"/>
            <a:ext cx="10242550" cy="2286000"/>
          </a:xfrm>
          <a:prstGeom prst="rect">
            <a:avLst/>
          </a:prstGeom>
          <a:noFill/>
          <a:ln>
            <a:noFill/>
          </a:ln>
        </p:spPr>
        <p:txBody>
          <a:bodyPr anchorCtr="0" anchor="t" bIns="219425" lIns="438875" spcFirstLastPara="1" rIns="438875" wrap="square" tIns="219425">
            <a:noAutofit/>
          </a:bodyPr>
          <a:lstStyle>
            <a:lvl1pPr indent="0" lvl="0"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8" name="Shape 68"/>
        <p:cNvGrpSpPr/>
        <p:nvPr/>
      </p:nvGrpSpPr>
      <p:grpSpPr>
        <a:xfrm>
          <a:off x="0" y="0"/>
          <a:ext cx="0" cy="0"/>
          <a:chOff x="0" y="0"/>
          <a:chExt cx="0" cy="0"/>
        </a:xfrm>
      </p:grpSpPr>
      <p:sp>
        <p:nvSpPr>
          <p:cNvPr id="69" name="Google Shape;69;p12"/>
          <p:cNvSpPr txBox="1"/>
          <p:nvPr>
            <p:ph type="title"/>
          </p:nvPr>
        </p:nvSpPr>
        <p:spPr>
          <a:xfrm>
            <a:off x="3467101" y="21153864"/>
            <a:ext cx="37307520" cy="6537403"/>
          </a:xfrm>
          <a:prstGeom prst="rect">
            <a:avLst/>
          </a:prstGeom>
          <a:noFill/>
          <a:ln>
            <a:noFill/>
          </a:ln>
        </p:spPr>
        <p:txBody>
          <a:bodyPr anchorCtr="0" anchor="t" bIns="219425" lIns="438875" spcFirstLastPara="1" rIns="438875" wrap="square" tIns="219425">
            <a:noAutofit/>
          </a:bodyPr>
          <a:lstStyle>
            <a:lvl1pPr lvl="0" algn="l">
              <a:lnSpc>
                <a:spcPct val="100000"/>
              </a:lnSpc>
              <a:spcBef>
                <a:spcPts val="0"/>
              </a:spcBef>
              <a:spcAft>
                <a:spcPts val="0"/>
              </a:spcAft>
              <a:buSzPts val="1400"/>
              <a:buNone/>
              <a:defRPr b="1" sz="6700"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0" name="Google Shape;70;p12"/>
          <p:cNvSpPr txBox="1"/>
          <p:nvPr>
            <p:ph idx="1" type="body"/>
          </p:nvPr>
        </p:nvSpPr>
        <p:spPr>
          <a:xfrm>
            <a:off x="3467101" y="13952964"/>
            <a:ext cx="37307520" cy="7200899"/>
          </a:xfrm>
          <a:prstGeom prst="rect">
            <a:avLst/>
          </a:prstGeom>
          <a:noFill/>
          <a:ln>
            <a:noFill/>
          </a:ln>
        </p:spPr>
        <p:txBody>
          <a:bodyPr anchorCtr="0" anchor="b" bIns="219425" lIns="438875" spcFirstLastPara="1" rIns="438875" wrap="square" tIns="219425">
            <a:noAutofit/>
          </a:bodyPr>
          <a:lstStyle>
            <a:lvl1pPr indent="-228600" lvl="0" marL="457200" algn="l">
              <a:lnSpc>
                <a:spcPct val="100000"/>
              </a:lnSpc>
              <a:spcBef>
                <a:spcPts val="660"/>
              </a:spcBef>
              <a:spcAft>
                <a:spcPts val="0"/>
              </a:spcAft>
              <a:buClr>
                <a:schemeClr val="dk1"/>
              </a:buClr>
              <a:buSzPts val="3300"/>
              <a:buFont typeface="Arial"/>
              <a:buNone/>
              <a:defRPr sz="3300"/>
            </a:lvl1pPr>
            <a:lvl2pPr indent="-228600" lvl="1" marL="914400" algn="l">
              <a:lnSpc>
                <a:spcPct val="100000"/>
              </a:lnSpc>
              <a:spcBef>
                <a:spcPts val="600"/>
              </a:spcBef>
              <a:spcAft>
                <a:spcPts val="0"/>
              </a:spcAft>
              <a:buClr>
                <a:schemeClr val="dk1"/>
              </a:buClr>
              <a:buSzPts val="3000"/>
              <a:buFont typeface="Arial"/>
              <a:buNone/>
              <a:defRPr sz="3000"/>
            </a:lvl2pPr>
            <a:lvl3pPr indent="-228600" lvl="2" marL="1371600" algn="l">
              <a:lnSpc>
                <a:spcPct val="100000"/>
              </a:lnSpc>
              <a:spcBef>
                <a:spcPts val="540"/>
              </a:spcBef>
              <a:spcAft>
                <a:spcPts val="0"/>
              </a:spcAft>
              <a:buClr>
                <a:schemeClr val="dk1"/>
              </a:buClr>
              <a:buSzPts val="2700"/>
              <a:buFont typeface="Arial"/>
              <a:buNone/>
              <a:defRPr sz="2700"/>
            </a:lvl3pPr>
            <a:lvl4pPr indent="-228600" lvl="3" marL="1828800" algn="l">
              <a:lnSpc>
                <a:spcPct val="100000"/>
              </a:lnSpc>
              <a:spcBef>
                <a:spcPts val="460"/>
              </a:spcBef>
              <a:spcAft>
                <a:spcPts val="0"/>
              </a:spcAft>
              <a:buClr>
                <a:schemeClr val="dk1"/>
              </a:buClr>
              <a:buSzPts val="2300"/>
              <a:buFont typeface="Arial"/>
              <a:buNone/>
              <a:defRPr sz="2300"/>
            </a:lvl4pPr>
            <a:lvl5pPr indent="-228600" lvl="4" marL="2286000" algn="l">
              <a:lnSpc>
                <a:spcPct val="100000"/>
              </a:lnSpc>
              <a:spcBef>
                <a:spcPts val="460"/>
              </a:spcBef>
              <a:spcAft>
                <a:spcPts val="0"/>
              </a:spcAft>
              <a:buClr>
                <a:schemeClr val="dk1"/>
              </a:buClr>
              <a:buSzPts val="2300"/>
              <a:buFont typeface="Arial"/>
              <a:buNone/>
              <a:defRPr sz="2300"/>
            </a:lvl5pPr>
            <a:lvl6pPr indent="-228600" lvl="5" marL="2743200" algn="l">
              <a:lnSpc>
                <a:spcPct val="100000"/>
              </a:lnSpc>
              <a:spcBef>
                <a:spcPts val="460"/>
              </a:spcBef>
              <a:spcAft>
                <a:spcPts val="0"/>
              </a:spcAft>
              <a:buClr>
                <a:schemeClr val="dk1"/>
              </a:buClr>
              <a:buSzPts val="2300"/>
              <a:buFont typeface="Arial"/>
              <a:buNone/>
              <a:defRPr sz="2300"/>
            </a:lvl6pPr>
            <a:lvl7pPr indent="-228600" lvl="6" marL="3200400" algn="l">
              <a:lnSpc>
                <a:spcPct val="100000"/>
              </a:lnSpc>
              <a:spcBef>
                <a:spcPts val="460"/>
              </a:spcBef>
              <a:spcAft>
                <a:spcPts val="0"/>
              </a:spcAft>
              <a:buClr>
                <a:schemeClr val="dk1"/>
              </a:buClr>
              <a:buSzPts val="2300"/>
              <a:buFont typeface="Arial"/>
              <a:buNone/>
              <a:defRPr sz="2300"/>
            </a:lvl7pPr>
            <a:lvl8pPr indent="-228600" lvl="7" marL="3657600" algn="l">
              <a:lnSpc>
                <a:spcPct val="100000"/>
              </a:lnSpc>
              <a:spcBef>
                <a:spcPts val="460"/>
              </a:spcBef>
              <a:spcAft>
                <a:spcPts val="0"/>
              </a:spcAft>
              <a:buClr>
                <a:schemeClr val="dk1"/>
              </a:buClr>
              <a:buSzPts val="2300"/>
              <a:buFont typeface="Arial"/>
              <a:buNone/>
              <a:defRPr sz="2300"/>
            </a:lvl8pPr>
            <a:lvl9pPr indent="-228600" lvl="8" marL="4114800" algn="l">
              <a:lnSpc>
                <a:spcPct val="100000"/>
              </a:lnSpc>
              <a:spcBef>
                <a:spcPts val="460"/>
              </a:spcBef>
              <a:spcAft>
                <a:spcPts val="0"/>
              </a:spcAft>
              <a:buClr>
                <a:schemeClr val="dk1"/>
              </a:buClr>
              <a:buSzPts val="2300"/>
              <a:buFont typeface="Arial"/>
              <a:buNone/>
              <a:defRPr sz="2300"/>
            </a:lvl9pPr>
          </a:lstStyle>
          <a:p/>
        </p:txBody>
      </p:sp>
      <p:sp>
        <p:nvSpPr>
          <p:cNvPr id="71" name="Google Shape;71;p12"/>
          <p:cNvSpPr txBox="1"/>
          <p:nvPr>
            <p:ph idx="10" type="dt"/>
          </p:nvPr>
        </p:nvSpPr>
        <p:spPr>
          <a:xfrm>
            <a:off x="2193925" y="29976762"/>
            <a:ext cx="10242550" cy="2286000"/>
          </a:xfrm>
          <a:prstGeom prst="rect">
            <a:avLst/>
          </a:prstGeom>
          <a:noFill/>
          <a:ln>
            <a:noFill/>
          </a:ln>
        </p:spPr>
        <p:txBody>
          <a:bodyPr anchorCtr="0" anchor="t" bIns="219425" lIns="438875" spcFirstLastPara="1" rIns="438875" wrap="square" tIns="2194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2"/>
          <p:cNvSpPr txBox="1"/>
          <p:nvPr>
            <p:ph idx="11" type="ftr"/>
          </p:nvPr>
        </p:nvSpPr>
        <p:spPr>
          <a:xfrm>
            <a:off x="14995525" y="29976762"/>
            <a:ext cx="13900150" cy="2286000"/>
          </a:xfrm>
          <a:prstGeom prst="rect">
            <a:avLst/>
          </a:prstGeom>
          <a:noFill/>
          <a:ln>
            <a:noFill/>
          </a:ln>
        </p:spPr>
        <p:txBody>
          <a:bodyPr anchorCtr="0" anchor="t" bIns="219425" lIns="438875" spcFirstLastPara="1" rIns="438875" wrap="square" tIns="2194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2"/>
          <p:cNvSpPr txBox="1"/>
          <p:nvPr>
            <p:ph idx="12" type="sldNum"/>
          </p:nvPr>
        </p:nvSpPr>
        <p:spPr>
          <a:xfrm>
            <a:off x="31454725" y="29976762"/>
            <a:ext cx="10242550" cy="2286000"/>
          </a:xfrm>
          <a:prstGeom prst="rect">
            <a:avLst/>
          </a:prstGeom>
          <a:noFill/>
          <a:ln>
            <a:noFill/>
          </a:ln>
        </p:spPr>
        <p:txBody>
          <a:bodyPr anchorCtr="0" anchor="t" bIns="219425" lIns="438875" spcFirstLastPara="1" rIns="438875" wrap="square" tIns="219425">
            <a:noAutofit/>
          </a:bodyPr>
          <a:lstStyle>
            <a:lvl1pPr indent="0" lvl="0"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74" name="Shape 74"/>
        <p:cNvGrpSpPr/>
        <p:nvPr/>
      </p:nvGrpSpPr>
      <p:grpSpPr>
        <a:xfrm>
          <a:off x="0" y="0"/>
          <a:ext cx="0" cy="0"/>
          <a:chOff x="0" y="0"/>
          <a:chExt cx="0" cy="0"/>
        </a:xfrm>
      </p:grpSpPr>
      <p:sp>
        <p:nvSpPr>
          <p:cNvPr id="75" name="Google Shape;75;p13"/>
          <p:cNvSpPr txBox="1"/>
          <p:nvPr>
            <p:ph type="title"/>
          </p:nvPr>
        </p:nvSpPr>
        <p:spPr>
          <a:xfrm>
            <a:off x="2193925" y="1319212"/>
            <a:ext cx="39503350" cy="5486400"/>
          </a:xfrm>
          <a:prstGeom prst="rect">
            <a:avLst/>
          </a:prstGeom>
          <a:noFill/>
          <a:ln>
            <a:noFill/>
          </a:ln>
        </p:spPr>
        <p:txBody>
          <a:bodyPr anchorCtr="0" anchor="ctr" bIns="219425" lIns="438875" spcFirstLastPara="1" rIns="438875" wrap="square" tIns="2194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6" name="Google Shape;76;p13"/>
          <p:cNvSpPr txBox="1"/>
          <p:nvPr>
            <p:ph idx="1" type="body"/>
          </p:nvPr>
        </p:nvSpPr>
        <p:spPr>
          <a:xfrm>
            <a:off x="2193925" y="7680325"/>
            <a:ext cx="39503350" cy="21724937"/>
          </a:xfrm>
          <a:prstGeom prst="rect">
            <a:avLst/>
          </a:prstGeom>
          <a:noFill/>
          <a:ln>
            <a:noFill/>
          </a:ln>
        </p:spPr>
        <p:txBody>
          <a:bodyPr anchorCtr="0" anchor="t" bIns="219425" lIns="438875" spcFirstLastPara="1" rIns="438875" wrap="square" tIns="219425">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7" name="Google Shape;77;p13"/>
          <p:cNvSpPr txBox="1"/>
          <p:nvPr>
            <p:ph idx="10" type="dt"/>
          </p:nvPr>
        </p:nvSpPr>
        <p:spPr>
          <a:xfrm>
            <a:off x="2193925" y="29976762"/>
            <a:ext cx="10242550" cy="2286000"/>
          </a:xfrm>
          <a:prstGeom prst="rect">
            <a:avLst/>
          </a:prstGeom>
          <a:noFill/>
          <a:ln>
            <a:noFill/>
          </a:ln>
        </p:spPr>
        <p:txBody>
          <a:bodyPr anchorCtr="0" anchor="t" bIns="219425" lIns="438875" spcFirstLastPara="1" rIns="438875" wrap="square" tIns="2194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3"/>
          <p:cNvSpPr txBox="1"/>
          <p:nvPr>
            <p:ph idx="11" type="ftr"/>
          </p:nvPr>
        </p:nvSpPr>
        <p:spPr>
          <a:xfrm>
            <a:off x="14995525" y="29976762"/>
            <a:ext cx="13900150" cy="2286000"/>
          </a:xfrm>
          <a:prstGeom prst="rect">
            <a:avLst/>
          </a:prstGeom>
          <a:noFill/>
          <a:ln>
            <a:noFill/>
          </a:ln>
        </p:spPr>
        <p:txBody>
          <a:bodyPr anchorCtr="0" anchor="t" bIns="219425" lIns="438875" spcFirstLastPara="1" rIns="438875" wrap="square" tIns="2194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3"/>
          <p:cNvSpPr txBox="1"/>
          <p:nvPr>
            <p:ph idx="12" type="sldNum"/>
          </p:nvPr>
        </p:nvSpPr>
        <p:spPr>
          <a:xfrm>
            <a:off x="31454725" y="29976762"/>
            <a:ext cx="10242550" cy="2286000"/>
          </a:xfrm>
          <a:prstGeom prst="rect">
            <a:avLst/>
          </a:prstGeom>
          <a:noFill/>
          <a:ln>
            <a:noFill/>
          </a:ln>
        </p:spPr>
        <p:txBody>
          <a:bodyPr anchorCtr="0" anchor="t" bIns="219425" lIns="438875" spcFirstLastPara="1" rIns="438875" wrap="square" tIns="219425">
            <a:noAutofit/>
          </a:bodyPr>
          <a:lstStyle>
            <a:lvl1pPr indent="0" lvl="0"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7" name="Shape 17"/>
        <p:cNvGrpSpPr/>
        <p:nvPr/>
      </p:nvGrpSpPr>
      <p:grpSpPr>
        <a:xfrm>
          <a:off x="0" y="0"/>
          <a:ext cx="0" cy="0"/>
          <a:chOff x="0" y="0"/>
          <a:chExt cx="0" cy="0"/>
        </a:xfrm>
      </p:grpSpPr>
      <p:sp>
        <p:nvSpPr>
          <p:cNvPr id="18" name="Google Shape;18;p4"/>
          <p:cNvSpPr txBox="1"/>
          <p:nvPr>
            <p:ph type="title"/>
          </p:nvPr>
        </p:nvSpPr>
        <p:spPr>
          <a:xfrm rot="5400000">
            <a:off x="22715314" y="10424439"/>
            <a:ext cx="28087133" cy="9875520"/>
          </a:xfrm>
          <a:prstGeom prst="rect">
            <a:avLst/>
          </a:prstGeom>
          <a:noFill/>
          <a:ln>
            <a:noFill/>
          </a:ln>
        </p:spPr>
        <p:txBody>
          <a:bodyPr anchorCtr="0" anchor="ctr" bIns="219425" lIns="438875" spcFirstLastPara="1" rIns="438875" wrap="square" tIns="2194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9" name="Google Shape;19;p4"/>
          <p:cNvSpPr txBox="1"/>
          <p:nvPr>
            <p:ph idx="1" type="body"/>
          </p:nvPr>
        </p:nvSpPr>
        <p:spPr>
          <a:xfrm rot="5400000">
            <a:off x="2842353" y="670839"/>
            <a:ext cx="28087133" cy="29382720"/>
          </a:xfrm>
          <a:prstGeom prst="rect">
            <a:avLst/>
          </a:prstGeom>
          <a:noFill/>
          <a:ln>
            <a:noFill/>
          </a:ln>
        </p:spPr>
        <p:txBody>
          <a:bodyPr anchorCtr="0" anchor="t" bIns="219425" lIns="438875" spcFirstLastPara="1" rIns="438875" wrap="square" tIns="219425">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0" name="Google Shape;20;p4"/>
          <p:cNvSpPr txBox="1"/>
          <p:nvPr>
            <p:ph idx="10" type="dt"/>
          </p:nvPr>
        </p:nvSpPr>
        <p:spPr>
          <a:xfrm>
            <a:off x="2193925" y="29976762"/>
            <a:ext cx="10242550" cy="2286000"/>
          </a:xfrm>
          <a:prstGeom prst="rect">
            <a:avLst/>
          </a:prstGeom>
          <a:noFill/>
          <a:ln>
            <a:noFill/>
          </a:ln>
        </p:spPr>
        <p:txBody>
          <a:bodyPr anchorCtr="0" anchor="t" bIns="219425" lIns="438875" spcFirstLastPara="1" rIns="438875" wrap="square" tIns="2194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4"/>
          <p:cNvSpPr txBox="1"/>
          <p:nvPr>
            <p:ph idx="11" type="ftr"/>
          </p:nvPr>
        </p:nvSpPr>
        <p:spPr>
          <a:xfrm>
            <a:off x="14995525" y="29976762"/>
            <a:ext cx="13900150" cy="2286000"/>
          </a:xfrm>
          <a:prstGeom prst="rect">
            <a:avLst/>
          </a:prstGeom>
          <a:noFill/>
          <a:ln>
            <a:noFill/>
          </a:ln>
        </p:spPr>
        <p:txBody>
          <a:bodyPr anchorCtr="0" anchor="t" bIns="219425" lIns="438875" spcFirstLastPara="1" rIns="438875" wrap="square" tIns="2194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4"/>
          <p:cNvSpPr txBox="1"/>
          <p:nvPr>
            <p:ph idx="12" type="sldNum"/>
          </p:nvPr>
        </p:nvSpPr>
        <p:spPr>
          <a:xfrm>
            <a:off x="31454725" y="29976762"/>
            <a:ext cx="10242550" cy="2286000"/>
          </a:xfrm>
          <a:prstGeom prst="rect">
            <a:avLst/>
          </a:prstGeom>
          <a:noFill/>
          <a:ln>
            <a:noFill/>
          </a:ln>
        </p:spPr>
        <p:txBody>
          <a:bodyPr anchorCtr="0" anchor="t" bIns="219425" lIns="438875" spcFirstLastPara="1" rIns="438875" wrap="square" tIns="219425">
            <a:noAutofit/>
          </a:bodyPr>
          <a:lstStyle>
            <a:lvl1pPr indent="0" lvl="0"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23" name="Shape 23"/>
        <p:cNvGrpSpPr/>
        <p:nvPr/>
      </p:nvGrpSpPr>
      <p:grpSpPr>
        <a:xfrm>
          <a:off x="0" y="0"/>
          <a:ext cx="0" cy="0"/>
          <a:chOff x="0" y="0"/>
          <a:chExt cx="0" cy="0"/>
        </a:xfrm>
      </p:grpSpPr>
      <p:sp>
        <p:nvSpPr>
          <p:cNvPr id="24" name="Google Shape;24;p5"/>
          <p:cNvSpPr txBox="1"/>
          <p:nvPr>
            <p:ph type="title"/>
          </p:nvPr>
        </p:nvSpPr>
        <p:spPr>
          <a:xfrm>
            <a:off x="2193925" y="1319212"/>
            <a:ext cx="39503350" cy="5486400"/>
          </a:xfrm>
          <a:prstGeom prst="rect">
            <a:avLst/>
          </a:prstGeom>
          <a:noFill/>
          <a:ln>
            <a:noFill/>
          </a:ln>
        </p:spPr>
        <p:txBody>
          <a:bodyPr anchorCtr="0" anchor="ctr" bIns="219425" lIns="438875" spcFirstLastPara="1" rIns="438875" wrap="square" tIns="2194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5" name="Google Shape;25;p5"/>
          <p:cNvSpPr txBox="1"/>
          <p:nvPr>
            <p:ph idx="1" type="body"/>
          </p:nvPr>
        </p:nvSpPr>
        <p:spPr>
          <a:xfrm rot="5400000">
            <a:off x="11083132" y="-1208882"/>
            <a:ext cx="21724937" cy="39503350"/>
          </a:xfrm>
          <a:prstGeom prst="rect">
            <a:avLst/>
          </a:prstGeom>
          <a:noFill/>
          <a:ln>
            <a:noFill/>
          </a:ln>
        </p:spPr>
        <p:txBody>
          <a:bodyPr anchorCtr="0" anchor="t" bIns="219425" lIns="438875" spcFirstLastPara="1" rIns="438875" wrap="square" tIns="219425">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6" name="Google Shape;26;p5"/>
          <p:cNvSpPr txBox="1"/>
          <p:nvPr>
            <p:ph idx="10" type="dt"/>
          </p:nvPr>
        </p:nvSpPr>
        <p:spPr>
          <a:xfrm>
            <a:off x="2193925" y="29976762"/>
            <a:ext cx="10242550" cy="2286000"/>
          </a:xfrm>
          <a:prstGeom prst="rect">
            <a:avLst/>
          </a:prstGeom>
          <a:noFill/>
          <a:ln>
            <a:noFill/>
          </a:ln>
        </p:spPr>
        <p:txBody>
          <a:bodyPr anchorCtr="0" anchor="t" bIns="219425" lIns="438875" spcFirstLastPara="1" rIns="438875" wrap="square" tIns="2194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5"/>
          <p:cNvSpPr txBox="1"/>
          <p:nvPr>
            <p:ph idx="11" type="ftr"/>
          </p:nvPr>
        </p:nvSpPr>
        <p:spPr>
          <a:xfrm>
            <a:off x="14995525" y="29976762"/>
            <a:ext cx="13900150" cy="2286000"/>
          </a:xfrm>
          <a:prstGeom prst="rect">
            <a:avLst/>
          </a:prstGeom>
          <a:noFill/>
          <a:ln>
            <a:noFill/>
          </a:ln>
        </p:spPr>
        <p:txBody>
          <a:bodyPr anchorCtr="0" anchor="t" bIns="219425" lIns="438875" spcFirstLastPara="1" rIns="438875" wrap="square" tIns="2194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5"/>
          <p:cNvSpPr txBox="1"/>
          <p:nvPr>
            <p:ph idx="12" type="sldNum"/>
          </p:nvPr>
        </p:nvSpPr>
        <p:spPr>
          <a:xfrm>
            <a:off x="31454725" y="29976762"/>
            <a:ext cx="10242550" cy="2286000"/>
          </a:xfrm>
          <a:prstGeom prst="rect">
            <a:avLst/>
          </a:prstGeom>
          <a:noFill/>
          <a:ln>
            <a:noFill/>
          </a:ln>
        </p:spPr>
        <p:txBody>
          <a:bodyPr anchorCtr="0" anchor="t" bIns="219425" lIns="438875" spcFirstLastPara="1" rIns="438875" wrap="square" tIns="219425">
            <a:noAutofit/>
          </a:bodyPr>
          <a:lstStyle>
            <a:lvl1pPr indent="0" lvl="0"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29" name="Shape 29"/>
        <p:cNvGrpSpPr/>
        <p:nvPr/>
      </p:nvGrpSpPr>
      <p:grpSpPr>
        <a:xfrm>
          <a:off x="0" y="0"/>
          <a:ext cx="0" cy="0"/>
          <a:chOff x="0" y="0"/>
          <a:chExt cx="0" cy="0"/>
        </a:xfrm>
      </p:grpSpPr>
      <p:sp>
        <p:nvSpPr>
          <p:cNvPr id="30" name="Google Shape;30;p6"/>
          <p:cNvSpPr txBox="1"/>
          <p:nvPr>
            <p:ph type="title"/>
          </p:nvPr>
        </p:nvSpPr>
        <p:spPr>
          <a:xfrm>
            <a:off x="8602981" y="23043996"/>
            <a:ext cx="26334720" cy="2718111"/>
          </a:xfrm>
          <a:prstGeom prst="rect">
            <a:avLst/>
          </a:prstGeom>
          <a:noFill/>
          <a:ln>
            <a:noFill/>
          </a:ln>
        </p:spPr>
        <p:txBody>
          <a:bodyPr anchorCtr="0" anchor="b" bIns="219425" lIns="438875" spcFirstLastPara="1" rIns="438875" wrap="square" tIns="219425">
            <a:noAutofit/>
          </a:bodyPr>
          <a:lstStyle>
            <a:lvl1pPr lvl="0" algn="l">
              <a:lnSpc>
                <a:spcPct val="100000"/>
              </a:lnSpc>
              <a:spcBef>
                <a:spcPts val="0"/>
              </a:spcBef>
              <a:spcAft>
                <a:spcPts val="0"/>
              </a:spcAft>
              <a:buSzPts val="1400"/>
              <a:buNone/>
              <a:defRPr b="1" sz="33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31" name="Google Shape;31;p6"/>
          <p:cNvSpPr/>
          <p:nvPr>
            <p:ph idx="2" type="pic"/>
          </p:nvPr>
        </p:nvSpPr>
        <p:spPr>
          <a:xfrm>
            <a:off x="8602981" y="2941136"/>
            <a:ext cx="26334720" cy="19751597"/>
          </a:xfrm>
          <a:prstGeom prst="rect">
            <a:avLst/>
          </a:prstGeom>
          <a:noFill/>
          <a:ln>
            <a:noFill/>
          </a:ln>
        </p:spPr>
      </p:sp>
      <p:sp>
        <p:nvSpPr>
          <p:cNvPr id="32" name="Google Shape;32;p6"/>
          <p:cNvSpPr txBox="1"/>
          <p:nvPr>
            <p:ph idx="1" type="body"/>
          </p:nvPr>
        </p:nvSpPr>
        <p:spPr>
          <a:xfrm>
            <a:off x="8602981" y="25762106"/>
            <a:ext cx="26334720" cy="3863898"/>
          </a:xfrm>
          <a:prstGeom prst="rect">
            <a:avLst/>
          </a:prstGeom>
          <a:noFill/>
          <a:ln>
            <a:noFill/>
          </a:ln>
        </p:spPr>
        <p:txBody>
          <a:bodyPr anchorCtr="0" anchor="t" bIns="219425" lIns="438875" spcFirstLastPara="1" rIns="438875" wrap="square" tIns="219425">
            <a:noAutofit/>
          </a:bodyPr>
          <a:lstStyle>
            <a:lvl1pPr indent="-228600" lvl="0" marL="457200" algn="l">
              <a:lnSpc>
                <a:spcPct val="100000"/>
              </a:lnSpc>
              <a:spcBef>
                <a:spcPts val="460"/>
              </a:spcBef>
              <a:spcAft>
                <a:spcPts val="0"/>
              </a:spcAft>
              <a:buClr>
                <a:schemeClr val="dk1"/>
              </a:buClr>
              <a:buSzPts val="2300"/>
              <a:buFont typeface="Arial"/>
              <a:buNone/>
              <a:defRPr sz="2300"/>
            </a:lvl1pPr>
            <a:lvl2pPr indent="-228600" lvl="1" marL="914400" algn="l">
              <a:lnSpc>
                <a:spcPct val="100000"/>
              </a:lnSpc>
              <a:spcBef>
                <a:spcPts val="400"/>
              </a:spcBef>
              <a:spcAft>
                <a:spcPts val="0"/>
              </a:spcAft>
              <a:buClr>
                <a:schemeClr val="dk1"/>
              </a:buClr>
              <a:buSzPts val="2000"/>
              <a:buFont typeface="Arial"/>
              <a:buNone/>
              <a:defRPr sz="2000"/>
            </a:lvl2pPr>
            <a:lvl3pPr indent="-228600" lvl="2" marL="1371600" algn="l">
              <a:lnSpc>
                <a:spcPct val="100000"/>
              </a:lnSpc>
              <a:spcBef>
                <a:spcPts val="340"/>
              </a:spcBef>
              <a:spcAft>
                <a:spcPts val="0"/>
              </a:spcAft>
              <a:buClr>
                <a:schemeClr val="dk1"/>
              </a:buClr>
              <a:buSzPts val="1700"/>
              <a:buFont typeface="Arial"/>
              <a:buNone/>
              <a:defRPr sz="1700"/>
            </a:lvl3pPr>
            <a:lvl4pPr indent="-228600" lvl="3" marL="1828800" algn="l">
              <a:lnSpc>
                <a:spcPct val="100000"/>
              </a:lnSpc>
              <a:spcBef>
                <a:spcPts val="300"/>
              </a:spcBef>
              <a:spcAft>
                <a:spcPts val="0"/>
              </a:spcAft>
              <a:buClr>
                <a:schemeClr val="dk1"/>
              </a:buClr>
              <a:buSzPts val="1500"/>
              <a:buFont typeface="Arial"/>
              <a:buNone/>
              <a:defRPr sz="1500"/>
            </a:lvl4pPr>
            <a:lvl5pPr indent="-228600" lvl="4" marL="2286000" algn="l">
              <a:lnSpc>
                <a:spcPct val="100000"/>
              </a:lnSpc>
              <a:spcBef>
                <a:spcPts val="300"/>
              </a:spcBef>
              <a:spcAft>
                <a:spcPts val="0"/>
              </a:spcAft>
              <a:buClr>
                <a:schemeClr val="dk1"/>
              </a:buClr>
              <a:buSzPts val="1500"/>
              <a:buFont typeface="Arial"/>
              <a:buNone/>
              <a:defRPr sz="1500"/>
            </a:lvl5pPr>
            <a:lvl6pPr indent="-228600" lvl="5" marL="2743200" algn="l">
              <a:lnSpc>
                <a:spcPct val="100000"/>
              </a:lnSpc>
              <a:spcBef>
                <a:spcPts val="300"/>
              </a:spcBef>
              <a:spcAft>
                <a:spcPts val="0"/>
              </a:spcAft>
              <a:buClr>
                <a:schemeClr val="dk1"/>
              </a:buClr>
              <a:buSzPts val="1500"/>
              <a:buFont typeface="Arial"/>
              <a:buNone/>
              <a:defRPr sz="1500"/>
            </a:lvl6pPr>
            <a:lvl7pPr indent="-228600" lvl="6" marL="3200400" algn="l">
              <a:lnSpc>
                <a:spcPct val="100000"/>
              </a:lnSpc>
              <a:spcBef>
                <a:spcPts val="300"/>
              </a:spcBef>
              <a:spcAft>
                <a:spcPts val="0"/>
              </a:spcAft>
              <a:buClr>
                <a:schemeClr val="dk1"/>
              </a:buClr>
              <a:buSzPts val="1500"/>
              <a:buFont typeface="Arial"/>
              <a:buNone/>
              <a:defRPr sz="1500"/>
            </a:lvl7pPr>
            <a:lvl8pPr indent="-228600" lvl="7" marL="3657600" algn="l">
              <a:lnSpc>
                <a:spcPct val="100000"/>
              </a:lnSpc>
              <a:spcBef>
                <a:spcPts val="300"/>
              </a:spcBef>
              <a:spcAft>
                <a:spcPts val="0"/>
              </a:spcAft>
              <a:buClr>
                <a:schemeClr val="dk1"/>
              </a:buClr>
              <a:buSzPts val="1500"/>
              <a:buFont typeface="Arial"/>
              <a:buNone/>
              <a:defRPr sz="1500"/>
            </a:lvl8pPr>
            <a:lvl9pPr indent="-228600" lvl="8" marL="4114800" algn="l">
              <a:lnSpc>
                <a:spcPct val="100000"/>
              </a:lnSpc>
              <a:spcBef>
                <a:spcPts val="300"/>
              </a:spcBef>
              <a:spcAft>
                <a:spcPts val="0"/>
              </a:spcAft>
              <a:buClr>
                <a:schemeClr val="dk1"/>
              </a:buClr>
              <a:buSzPts val="1500"/>
              <a:buFont typeface="Arial"/>
              <a:buNone/>
              <a:defRPr sz="1500"/>
            </a:lvl9pPr>
          </a:lstStyle>
          <a:p/>
        </p:txBody>
      </p:sp>
      <p:sp>
        <p:nvSpPr>
          <p:cNvPr id="33" name="Google Shape;33;p6"/>
          <p:cNvSpPr txBox="1"/>
          <p:nvPr>
            <p:ph idx="10" type="dt"/>
          </p:nvPr>
        </p:nvSpPr>
        <p:spPr>
          <a:xfrm>
            <a:off x="2193925" y="29976762"/>
            <a:ext cx="10242550" cy="2286000"/>
          </a:xfrm>
          <a:prstGeom prst="rect">
            <a:avLst/>
          </a:prstGeom>
          <a:noFill/>
          <a:ln>
            <a:noFill/>
          </a:ln>
        </p:spPr>
        <p:txBody>
          <a:bodyPr anchorCtr="0" anchor="t" bIns="219425" lIns="438875" spcFirstLastPara="1" rIns="438875" wrap="square" tIns="2194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6"/>
          <p:cNvSpPr txBox="1"/>
          <p:nvPr>
            <p:ph idx="11" type="ftr"/>
          </p:nvPr>
        </p:nvSpPr>
        <p:spPr>
          <a:xfrm>
            <a:off x="14995525" y="29976762"/>
            <a:ext cx="13900150" cy="2286000"/>
          </a:xfrm>
          <a:prstGeom prst="rect">
            <a:avLst/>
          </a:prstGeom>
          <a:noFill/>
          <a:ln>
            <a:noFill/>
          </a:ln>
        </p:spPr>
        <p:txBody>
          <a:bodyPr anchorCtr="0" anchor="t" bIns="219425" lIns="438875" spcFirstLastPara="1" rIns="438875" wrap="square" tIns="2194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6"/>
          <p:cNvSpPr txBox="1"/>
          <p:nvPr>
            <p:ph idx="12" type="sldNum"/>
          </p:nvPr>
        </p:nvSpPr>
        <p:spPr>
          <a:xfrm>
            <a:off x="31454725" y="29976762"/>
            <a:ext cx="10242550" cy="2286000"/>
          </a:xfrm>
          <a:prstGeom prst="rect">
            <a:avLst/>
          </a:prstGeom>
          <a:noFill/>
          <a:ln>
            <a:noFill/>
          </a:ln>
        </p:spPr>
        <p:txBody>
          <a:bodyPr anchorCtr="0" anchor="t" bIns="219425" lIns="438875" spcFirstLastPara="1" rIns="438875" wrap="square" tIns="219425">
            <a:noAutofit/>
          </a:bodyPr>
          <a:lstStyle>
            <a:lvl1pPr indent="0" lvl="0"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36" name="Shape 36"/>
        <p:cNvGrpSpPr/>
        <p:nvPr/>
      </p:nvGrpSpPr>
      <p:grpSpPr>
        <a:xfrm>
          <a:off x="0" y="0"/>
          <a:ext cx="0" cy="0"/>
          <a:chOff x="0" y="0"/>
          <a:chExt cx="0" cy="0"/>
        </a:xfrm>
      </p:grpSpPr>
      <p:sp>
        <p:nvSpPr>
          <p:cNvPr id="37" name="Google Shape;37;p7"/>
          <p:cNvSpPr txBox="1"/>
          <p:nvPr>
            <p:ph type="title"/>
          </p:nvPr>
        </p:nvSpPr>
        <p:spPr>
          <a:xfrm>
            <a:off x="2194560" y="1310269"/>
            <a:ext cx="14439901" cy="5578398"/>
          </a:xfrm>
          <a:prstGeom prst="rect">
            <a:avLst/>
          </a:prstGeom>
          <a:noFill/>
          <a:ln>
            <a:noFill/>
          </a:ln>
        </p:spPr>
        <p:txBody>
          <a:bodyPr anchorCtr="0" anchor="b" bIns="219425" lIns="438875" spcFirstLastPara="1" rIns="438875" wrap="square" tIns="219425">
            <a:noAutofit/>
          </a:bodyPr>
          <a:lstStyle>
            <a:lvl1pPr lvl="0" algn="l">
              <a:lnSpc>
                <a:spcPct val="100000"/>
              </a:lnSpc>
              <a:spcBef>
                <a:spcPts val="0"/>
              </a:spcBef>
              <a:spcAft>
                <a:spcPts val="0"/>
              </a:spcAft>
              <a:buSzPts val="1400"/>
              <a:buNone/>
              <a:defRPr b="1" sz="33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38" name="Google Shape;38;p7"/>
          <p:cNvSpPr txBox="1"/>
          <p:nvPr>
            <p:ph idx="1" type="body"/>
          </p:nvPr>
        </p:nvSpPr>
        <p:spPr>
          <a:xfrm>
            <a:off x="17160240" y="1310269"/>
            <a:ext cx="24536400" cy="28095498"/>
          </a:xfrm>
          <a:prstGeom prst="rect">
            <a:avLst/>
          </a:prstGeom>
          <a:noFill/>
          <a:ln>
            <a:noFill/>
          </a:ln>
        </p:spPr>
        <p:txBody>
          <a:bodyPr anchorCtr="0" anchor="t" bIns="219425" lIns="438875" spcFirstLastPara="1" rIns="438875" wrap="square" tIns="219425">
            <a:noAutofit/>
          </a:bodyPr>
          <a:lstStyle>
            <a:lvl1pPr indent="-565150" lvl="0" marL="457200" algn="l">
              <a:lnSpc>
                <a:spcPct val="100000"/>
              </a:lnSpc>
              <a:spcBef>
                <a:spcPts val="1060"/>
              </a:spcBef>
              <a:spcAft>
                <a:spcPts val="0"/>
              </a:spcAft>
              <a:buClr>
                <a:schemeClr val="dk1"/>
              </a:buClr>
              <a:buSzPts val="5300"/>
              <a:buFont typeface="Arial"/>
              <a:buChar char="•"/>
              <a:defRPr sz="5300"/>
            </a:lvl1pPr>
            <a:lvl2pPr indent="-527050" lvl="1" marL="914400" algn="l">
              <a:lnSpc>
                <a:spcPct val="100000"/>
              </a:lnSpc>
              <a:spcBef>
                <a:spcPts val="940"/>
              </a:spcBef>
              <a:spcAft>
                <a:spcPts val="0"/>
              </a:spcAft>
              <a:buClr>
                <a:schemeClr val="dk1"/>
              </a:buClr>
              <a:buSzPts val="4700"/>
              <a:buFont typeface="Arial"/>
              <a:buChar char="–"/>
              <a:defRPr sz="4700"/>
            </a:lvl2pPr>
            <a:lvl3pPr indent="-482600" lvl="2" marL="1371600" algn="l">
              <a:lnSpc>
                <a:spcPct val="100000"/>
              </a:lnSpc>
              <a:spcBef>
                <a:spcPts val="800"/>
              </a:spcBef>
              <a:spcAft>
                <a:spcPts val="0"/>
              </a:spcAft>
              <a:buClr>
                <a:schemeClr val="dk1"/>
              </a:buClr>
              <a:buSzPts val="4000"/>
              <a:buFont typeface="Arial"/>
              <a:buChar char="•"/>
              <a:defRPr sz="4000"/>
            </a:lvl3pPr>
            <a:lvl4pPr indent="-438150" lvl="3" marL="1828800" algn="l">
              <a:lnSpc>
                <a:spcPct val="100000"/>
              </a:lnSpc>
              <a:spcBef>
                <a:spcPts val="660"/>
              </a:spcBef>
              <a:spcAft>
                <a:spcPts val="0"/>
              </a:spcAft>
              <a:buClr>
                <a:schemeClr val="dk1"/>
              </a:buClr>
              <a:buSzPts val="3300"/>
              <a:buFont typeface="Arial"/>
              <a:buChar char="–"/>
              <a:defRPr sz="3300"/>
            </a:lvl4pPr>
            <a:lvl5pPr indent="-438150" lvl="4" marL="2286000" algn="l">
              <a:lnSpc>
                <a:spcPct val="100000"/>
              </a:lnSpc>
              <a:spcBef>
                <a:spcPts val="660"/>
              </a:spcBef>
              <a:spcAft>
                <a:spcPts val="0"/>
              </a:spcAft>
              <a:buClr>
                <a:schemeClr val="dk1"/>
              </a:buClr>
              <a:buSzPts val="3300"/>
              <a:buFont typeface="Arial"/>
              <a:buChar char="»"/>
              <a:defRPr sz="3300"/>
            </a:lvl5pPr>
            <a:lvl6pPr indent="-438150" lvl="5" marL="2743200" algn="l">
              <a:lnSpc>
                <a:spcPct val="100000"/>
              </a:lnSpc>
              <a:spcBef>
                <a:spcPts val="660"/>
              </a:spcBef>
              <a:spcAft>
                <a:spcPts val="0"/>
              </a:spcAft>
              <a:buClr>
                <a:schemeClr val="dk1"/>
              </a:buClr>
              <a:buSzPts val="3300"/>
              <a:buFont typeface="Arial"/>
              <a:buChar char="»"/>
              <a:defRPr sz="3300"/>
            </a:lvl6pPr>
            <a:lvl7pPr indent="-438150" lvl="6" marL="3200400" algn="l">
              <a:lnSpc>
                <a:spcPct val="100000"/>
              </a:lnSpc>
              <a:spcBef>
                <a:spcPts val="660"/>
              </a:spcBef>
              <a:spcAft>
                <a:spcPts val="0"/>
              </a:spcAft>
              <a:buClr>
                <a:schemeClr val="dk1"/>
              </a:buClr>
              <a:buSzPts val="3300"/>
              <a:buFont typeface="Arial"/>
              <a:buChar char="»"/>
              <a:defRPr sz="3300"/>
            </a:lvl7pPr>
            <a:lvl8pPr indent="-438150" lvl="7" marL="3657600" algn="l">
              <a:lnSpc>
                <a:spcPct val="100000"/>
              </a:lnSpc>
              <a:spcBef>
                <a:spcPts val="660"/>
              </a:spcBef>
              <a:spcAft>
                <a:spcPts val="0"/>
              </a:spcAft>
              <a:buClr>
                <a:schemeClr val="dk1"/>
              </a:buClr>
              <a:buSzPts val="3300"/>
              <a:buFont typeface="Arial"/>
              <a:buChar char="»"/>
              <a:defRPr sz="3300"/>
            </a:lvl8pPr>
            <a:lvl9pPr indent="-438150" lvl="8" marL="4114800" algn="l">
              <a:lnSpc>
                <a:spcPct val="100000"/>
              </a:lnSpc>
              <a:spcBef>
                <a:spcPts val="660"/>
              </a:spcBef>
              <a:spcAft>
                <a:spcPts val="0"/>
              </a:spcAft>
              <a:buClr>
                <a:schemeClr val="dk1"/>
              </a:buClr>
              <a:buSzPts val="3300"/>
              <a:buFont typeface="Arial"/>
              <a:buChar char="»"/>
              <a:defRPr sz="3300"/>
            </a:lvl9pPr>
          </a:lstStyle>
          <a:p/>
        </p:txBody>
      </p:sp>
      <p:sp>
        <p:nvSpPr>
          <p:cNvPr id="39" name="Google Shape;39;p7"/>
          <p:cNvSpPr txBox="1"/>
          <p:nvPr>
            <p:ph idx="2" type="body"/>
          </p:nvPr>
        </p:nvSpPr>
        <p:spPr>
          <a:xfrm>
            <a:off x="2194560" y="6888668"/>
            <a:ext cx="14439901" cy="22517099"/>
          </a:xfrm>
          <a:prstGeom prst="rect">
            <a:avLst/>
          </a:prstGeom>
          <a:noFill/>
          <a:ln>
            <a:noFill/>
          </a:ln>
        </p:spPr>
        <p:txBody>
          <a:bodyPr anchorCtr="0" anchor="t" bIns="219425" lIns="438875" spcFirstLastPara="1" rIns="438875" wrap="square" tIns="219425">
            <a:noAutofit/>
          </a:bodyPr>
          <a:lstStyle>
            <a:lvl1pPr indent="-228600" lvl="0" marL="457200" algn="l">
              <a:lnSpc>
                <a:spcPct val="100000"/>
              </a:lnSpc>
              <a:spcBef>
                <a:spcPts val="460"/>
              </a:spcBef>
              <a:spcAft>
                <a:spcPts val="0"/>
              </a:spcAft>
              <a:buClr>
                <a:schemeClr val="dk1"/>
              </a:buClr>
              <a:buSzPts val="2300"/>
              <a:buFont typeface="Arial"/>
              <a:buNone/>
              <a:defRPr sz="2300"/>
            </a:lvl1pPr>
            <a:lvl2pPr indent="-228600" lvl="1" marL="914400" algn="l">
              <a:lnSpc>
                <a:spcPct val="100000"/>
              </a:lnSpc>
              <a:spcBef>
                <a:spcPts val="400"/>
              </a:spcBef>
              <a:spcAft>
                <a:spcPts val="0"/>
              </a:spcAft>
              <a:buClr>
                <a:schemeClr val="dk1"/>
              </a:buClr>
              <a:buSzPts val="2000"/>
              <a:buFont typeface="Arial"/>
              <a:buNone/>
              <a:defRPr sz="2000"/>
            </a:lvl2pPr>
            <a:lvl3pPr indent="-228600" lvl="2" marL="1371600" algn="l">
              <a:lnSpc>
                <a:spcPct val="100000"/>
              </a:lnSpc>
              <a:spcBef>
                <a:spcPts val="340"/>
              </a:spcBef>
              <a:spcAft>
                <a:spcPts val="0"/>
              </a:spcAft>
              <a:buClr>
                <a:schemeClr val="dk1"/>
              </a:buClr>
              <a:buSzPts val="1700"/>
              <a:buFont typeface="Arial"/>
              <a:buNone/>
              <a:defRPr sz="1700"/>
            </a:lvl3pPr>
            <a:lvl4pPr indent="-228600" lvl="3" marL="1828800" algn="l">
              <a:lnSpc>
                <a:spcPct val="100000"/>
              </a:lnSpc>
              <a:spcBef>
                <a:spcPts val="300"/>
              </a:spcBef>
              <a:spcAft>
                <a:spcPts val="0"/>
              </a:spcAft>
              <a:buClr>
                <a:schemeClr val="dk1"/>
              </a:buClr>
              <a:buSzPts val="1500"/>
              <a:buFont typeface="Arial"/>
              <a:buNone/>
              <a:defRPr sz="1500"/>
            </a:lvl4pPr>
            <a:lvl5pPr indent="-228600" lvl="4" marL="2286000" algn="l">
              <a:lnSpc>
                <a:spcPct val="100000"/>
              </a:lnSpc>
              <a:spcBef>
                <a:spcPts val="300"/>
              </a:spcBef>
              <a:spcAft>
                <a:spcPts val="0"/>
              </a:spcAft>
              <a:buClr>
                <a:schemeClr val="dk1"/>
              </a:buClr>
              <a:buSzPts val="1500"/>
              <a:buFont typeface="Arial"/>
              <a:buNone/>
              <a:defRPr sz="1500"/>
            </a:lvl5pPr>
            <a:lvl6pPr indent="-228600" lvl="5" marL="2743200" algn="l">
              <a:lnSpc>
                <a:spcPct val="100000"/>
              </a:lnSpc>
              <a:spcBef>
                <a:spcPts val="300"/>
              </a:spcBef>
              <a:spcAft>
                <a:spcPts val="0"/>
              </a:spcAft>
              <a:buClr>
                <a:schemeClr val="dk1"/>
              </a:buClr>
              <a:buSzPts val="1500"/>
              <a:buFont typeface="Arial"/>
              <a:buNone/>
              <a:defRPr sz="1500"/>
            </a:lvl6pPr>
            <a:lvl7pPr indent="-228600" lvl="6" marL="3200400" algn="l">
              <a:lnSpc>
                <a:spcPct val="100000"/>
              </a:lnSpc>
              <a:spcBef>
                <a:spcPts val="300"/>
              </a:spcBef>
              <a:spcAft>
                <a:spcPts val="0"/>
              </a:spcAft>
              <a:buClr>
                <a:schemeClr val="dk1"/>
              </a:buClr>
              <a:buSzPts val="1500"/>
              <a:buFont typeface="Arial"/>
              <a:buNone/>
              <a:defRPr sz="1500"/>
            </a:lvl7pPr>
            <a:lvl8pPr indent="-228600" lvl="7" marL="3657600" algn="l">
              <a:lnSpc>
                <a:spcPct val="100000"/>
              </a:lnSpc>
              <a:spcBef>
                <a:spcPts val="300"/>
              </a:spcBef>
              <a:spcAft>
                <a:spcPts val="0"/>
              </a:spcAft>
              <a:buClr>
                <a:schemeClr val="dk1"/>
              </a:buClr>
              <a:buSzPts val="1500"/>
              <a:buFont typeface="Arial"/>
              <a:buNone/>
              <a:defRPr sz="1500"/>
            </a:lvl8pPr>
            <a:lvl9pPr indent="-228600" lvl="8" marL="4114800" algn="l">
              <a:lnSpc>
                <a:spcPct val="100000"/>
              </a:lnSpc>
              <a:spcBef>
                <a:spcPts val="300"/>
              </a:spcBef>
              <a:spcAft>
                <a:spcPts val="0"/>
              </a:spcAft>
              <a:buClr>
                <a:schemeClr val="dk1"/>
              </a:buClr>
              <a:buSzPts val="1500"/>
              <a:buFont typeface="Arial"/>
              <a:buNone/>
              <a:defRPr sz="1500"/>
            </a:lvl9pPr>
          </a:lstStyle>
          <a:p/>
        </p:txBody>
      </p:sp>
      <p:sp>
        <p:nvSpPr>
          <p:cNvPr id="40" name="Google Shape;40;p7"/>
          <p:cNvSpPr txBox="1"/>
          <p:nvPr>
            <p:ph idx="10" type="dt"/>
          </p:nvPr>
        </p:nvSpPr>
        <p:spPr>
          <a:xfrm>
            <a:off x="2193925" y="29976762"/>
            <a:ext cx="10242550" cy="2286000"/>
          </a:xfrm>
          <a:prstGeom prst="rect">
            <a:avLst/>
          </a:prstGeom>
          <a:noFill/>
          <a:ln>
            <a:noFill/>
          </a:ln>
        </p:spPr>
        <p:txBody>
          <a:bodyPr anchorCtr="0" anchor="t" bIns="219425" lIns="438875" spcFirstLastPara="1" rIns="438875" wrap="square" tIns="2194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7"/>
          <p:cNvSpPr txBox="1"/>
          <p:nvPr>
            <p:ph idx="11" type="ftr"/>
          </p:nvPr>
        </p:nvSpPr>
        <p:spPr>
          <a:xfrm>
            <a:off x="14995525" y="29976762"/>
            <a:ext cx="13900150" cy="2286000"/>
          </a:xfrm>
          <a:prstGeom prst="rect">
            <a:avLst/>
          </a:prstGeom>
          <a:noFill/>
          <a:ln>
            <a:noFill/>
          </a:ln>
        </p:spPr>
        <p:txBody>
          <a:bodyPr anchorCtr="0" anchor="t" bIns="219425" lIns="438875" spcFirstLastPara="1" rIns="438875" wrap="square" tIns="2194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7"/>
          <p:cNvSpPr txBox="1"/>
          <p:nvPr>
            <p:ph idx="12" type="sldNum"/>
          </p:nvPr>
        </p:nvSpPr>
        <p:spPr>
          <a:xfrm>
            <a:off x="31454725" y="29976762"/>
            <a:ext cx="10242550" cy="2286000"/>
          </a:xfrm>
          <a:prstGeom prst="rect">
            <a:avLst/>
          </a:prstGeom>
          <a:noFill/>
          <a:ln>
            <a:noFill/>
          </a:ln>
        </p:spPr>
        <p:txBody>
          <a:bodyPr anchorCtr="0" anchor="t" bIns="219425" lIns="438875" spcFirstLastPara="1" rIns="438875" wrap="square" tIns="219425">
            <a:noAutofit/>
          </a:bodyPr>
          <a:lstStyle>
            <a:lvl1pPr indent="0" lvl="0"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3" name="Shape 43"/>
        <p:cNvGrpSpPr/>
        <p:nvPr/>
      </p:nvGrpSpPr>
      <p:grpSpPr>
        <a:xfrm>
          <a:off x="0" y="0"/>
          <a:ext cx="0" cy="0"/>
          <a:chOff x="0" y="0"/>
          <a:chExt cx="0" cy="0"/>
        </a:xfrm>
      </p:grpSpPr>
      <p:sp>
        <p:nvSpPr>
          <p:cNvPr id="44" name="Google Shape;44;p8"/>
          <p:cNvSpPr txBox="1"/>
          <p:nvPr>
            <p:ph idx="10" type="dt"/>
          </p:nvPr>
        </p:nvSpPr>
        <p:spPr>
          <a:xfrm>
            <a:off x="2193925" y="29976762"/>
            <a:ext cx="10242550" cy="2286000"/>
          </a:xfrm>
          <a:prstGeom prst="rect">
            <a:avLst/>
          </a:prstGeom>
          <a:noFill/>
          <a:ln>
            <a:noFill/>
          </a:ln>
        </p:spPr>
        <p:txBody>
          <a:bodyPr anchorCtr="0" anchor="t" bIns="219425" lIns="438875" spcFirstLastPara="1" rIns="438875" wrap="square" tIns="2194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8"/>
          <p:cNvSpPr txBox="1"/>
          <p:nvPr>
            <p:ph idx="11" type="ftr"/>
          </p:nvPr>
        </p:nvSpPr>
        <p:spPr>
          <a:xfrm>
            <a:off x="14995525" y="29976762"/>
            <a:ext cx="13900150" cy="2286000"/>
          </a:xfrm>
          <a:prstGeom prst="rect">
            <a:avLst/>
          </a:prstGeom>
          <a:noFill/>
          <a:ln>
            <a:noFill/>
          </a:ln>
        </p:spPr>
        <p:txBody>
          <a:bodyPr anchorCtr="0" anchor="t" bIns="219425" lIns="438875" spcFirstLastPara="1" rIns="438875" wrap="square" tIns="2194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8"/>
          <p:cNvSpPr txBox="1"/>
          <p:nvPr>
            <p:ph idx="12" type="sldNum"/>
          </p:nvPr>
        </p:nvSpPr>
        <p:spPr>
          <a:xfrm>
            <a:off x="31454725" y="29976762"/>
            <a:ext cx="10242550" cy="2286000"/>
          </a:xfrm>
          <a:prstGeom prst="rect">
            <a:avLst/>
          </a:prstGeom>
          <a:noFill/>
          <a:ln>
            <a:noFill/>
          </a:ln>
        </p:spPr>
        <p:txBody>
          <a:bodyPr anchorCtr="0" anchor="t" bIns="219425" lIns="438875" spcFirstLastPara="1" rIns="438875" wrap="square" tIns="219425">
            <a:noAutofit/>
          </a:bodyPr>
          <a:lstStyle>
            <a:lvl1pPr indent="0" lvl="0"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7" name="Shape 47"/>
        <p:cNvGrpSpPr/>
        <p:nvPr/>
      </p:nvGrpSpPr>
      <p:grpSpPr>
        <a:xfrm>
          <a:off x="0" y="0"/>
          <a:ext cx="0" cy="0"/>
          <a:chOff x="0" y="0"/>
          <a:chExt cx="0" cy="0"/>
        </a:xfrm>
      </p:grpSpPr>
      <p:sp>
        <p:nvSpPr>
          <p:cNvPr id="48" name="Google Shape;48;p9"/>
          <p:cNvSpPr txBox="1"/>
          <p:nvPr>
            <p:ph type="title"/>
          </p:nvPr>
        </p:nvSpPr>
        <p:spPr>
          <a:xfrm>
            <a:off x="2193925" y="1319212"/>
            <a:ext cx="39503350" cy="5486400"/>
          </a:xfrm>
          <a:prstGeom prst="rect">
            <a:avLst/>
          </a:prstGeom>
          <a:noFill/>
          <a:ln>
            <a:noFill/>
          </a:ln>
        </p:spPr>
        <p:txBody>
          <a:bodyPr anchorCtr="0" anchor="ctr" bIns="219425" lIns="438875" spcFirstLastPara="1" rIns="438875" wrap="square" tIns="2194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9" name="Google Shape;49;p9"/>
          <p:cNvSpPr txBox="1"/>
          <p:nvPr>
            <p:ph idx="10" type="dt"/>
          </p:nvPr>
        </p:nvSpPr>
        <p:spPr>
          <a:xfrm>
            <a:off x="2193925" y="29976762"/>
            <a:ext cx="10242550" cy="2286000"/>
          </a:xfrm>
          <a:prstGeom prst="rect">
            <a:avLst/>
          </a:prstGeom>
          <a:noFill/>
          <a:ln>
            <a:noFill/>
          </a:ln>
        </p:spPr>
        <p:txBody>
          <a:bodyPr anchorCtr="0" anchor="t" bIns="219425" lIns="438875" spcFirstLastPara="1" rIns="438875" wrap="square" tIns="2194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9"/>
          <p:cNvSpPr txBox="1"/>
          <p:nvPr>
            <p:ph idx="11" type="ftr"/>
          </p:nvPr>
        </p:nvSpPr>
        <p:spPr>
          <a:xfrm>
            <a:off x="14995525" y="29976762"/>
            <a:ext cx="13900150" cy="2286000"/>
          </a:xfrm>
          <a:prstGeom prst="rect">
            <a:avLst/>
          </a:prstGeom>
          <a:noFill/>
          <a:ln>
            <a:noFill/>
          </a:ln>
        </p:spPr>
        <p:txBody>
          <a:bodyPr anchorCtr="0" anchor="t" bIns="219425" lIns="438875" spcFirstLastPara="1" rIns="438875" wrap="square" tIns="2194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9"/>
          <p:cNvSpPr txBox="1"/>
          <p:nvPr>
            <p:ph idx="12" type="sldNum"/>
          </p:nvPr>
        </p:nvSpPr>
        <p:spPr>
          <a:xfrm>
            <a:off x="31454725" y="29976762"/>
            <a:ext cx="10242550" cy="2286000"/>
          </a:xfrm>
          <a:prstGeom prst="rect">
            <a:avLst/>
          </a:prstGeom>
          <a:noFill/>
          <a:ln>
            <a:noFill/>
          </a:ln>
        </p:spPr>
        <p:txBody>
          <a:bodyPr anchorCtr="0" anchor="t" bIns="219425" lIns="438875" spcFirstLastPara="1" rIns="438875" wrap="square" tIns="219425">
            <a:noAutofit/>
          </a:bodyPr>
          <a:lstStyle>
            <a:lvl1pPr indent="0" lvl="0"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2" name="Shape 52"/>
        <p:cNvGrpSpPr/>
        <p:nvPr/>
      </p:nvGrpSpPr>
      <p:grpSpPr>
        <a:xfrm>
          <a:off x="0" y="0"/>
          <a:ext cx="0" cy="0"/>
          <a:chOff x="0" y="0"/>
          <a:chExt cx="0" cy="0"/>
        </a:xfrm>
      </p:grpSpPr>
      <p:sp>
        <p:nvSpPr>
          <p:cNvPr id="53" name="Google Shape;53;p10"/>
          <p:cNvSpPr txBox="1"/>
          <p:nvPr>
            <p:ph type="title"/>
          </p:nvPr>
        </p:nvSpPr>
        <p:spPr>
          <a:xfrm>
            <a:off x="2193925" y="1319212"/>
            <a:ext cx="39503350" cy="5486400"/>
          </a:xfrm>
          <a:prstGeom prst="rect">
            <a:avLst/>
          </a:prstGeom>
          <a:noFill/>
          <a:ln>
            <a:noFill/>
          </a:ln>
        </p:spPr>
        <p:txBody>
          <a:bodyPr anchorCtr="0" anchor="ctr" bIns="219425" lIns="438875" spcFirstLastPara="1" rIns="438875" wrap="square" tIns="2194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54" name="Google Shape;54;p10"/>
          <p:cNvSpPr txBox="1"/>
          <p:nvPr>
            <p:ph idx="1" type="body"/>
          </p:nvPr>
        </p:nvSpPr>
        <p:spPr>
          <a:xfrm>
            <a:off x="2194561" y="7368170"/>
            <a:ext cx="19392901" cy="3072161"/>
          </a:xfrm>
          <a:prstGeom prst="rect">
            <a:avLst/>
          </a:prstGeom>
          <a:noFill/>
          <a:ln>
            <a:noFill/>
          </a:ln>
        </p:spPr>
        <p:txBody>
          <a:bodyPr anchorCtr="0" anchor="b" bIns="219425" lIns="438875" spcFirstLastPara="1" rIns="438875" wrap="square" tIns="219425">
            <a:noAutofit/>
          </a:bodyPr>
          <a:lstStyle>
            <a:lvl1pPr indent="-228600" lvl="0" marL="457200" algn="l">
              <a:lnSpc>
                <a:spcPct val="100000"/>
              </a:lnSpc>
              <a:spcBef>
                <a:spcPts val="800"/>
              </a:spcBef>
              <a:spcAft>
                <a:spcPts val="0"/>
              </a:spcAft>
              <a:buClr>
                <a:schemeClr val="dk1"/>
              </a:buClr>
              <a:buSzPts val="4000"/>
              <a:buFont typeface="Arial"/>
              <a:buNone/>
              <a:defRPr b="1" sz="4000"/>
            </a:lvl1pPr>
            <a:lvl2pPr indent="-228600" lvl="1" marL="914400" algn="l">
              <a:lnSpc>
                <a:spcPct val="100000"/>
              </a:lnSpc>
              <a:spcBef>
                <a:spcPts val="660"/>
              </a:spcBef>
              <a:spcAft>
                <a:spcPts val="0"/>
              </a:spcAft>
              <a:buClr>
                <a:schemeClr val="dk1"/>
              </a:buClr>
              <a:buSzPts val="3300"/>
              <a:buFont typeface="Arial"/>
              <a:buNone/>
              <a:defRPr b="1" sz="3300"/>
            </a:lvl2pPr>
            <a:lvl3pPr indent="-228600" lvl="2" marL="1371600" algn="l">
              <a:lnSpc>
                <a:spcPct val="100000"/>
              </a:lnSpc>
              <a:spcBef>
                <a:spcPts val="600"/>
              </a:spcBef>
              <a:spcAft>
                <a:spcPts val="0"/>
              </a:spcAft>
              <a:buClr>
                <a:schemeClr val="dk1"/>
              </a:buClr>
              <a:buSzPts val="3000"/>
              <a:buFont typeface="Arial"/>
              <a:buNone/>
              <a:defRPr b="1" sz="3000"/>
            </a:lvl3pPr>
            <a:lvl4pPr indent="-228600" lvl="3" marL="1828800" algn="l">
              <a:lnSpc>
                <a:spcPct val="100000"/>
              </a:lnSpc>
              <a:spcBef>
                <a:spcPts val="540"/>
              </a:spcBef>
              <a:spcAft>
                <a:spcPts val="0"/>
              </a:spcAft>
              <a:buClr>
                <a:schemeClr val="dk1"/>
              </a:buClr>
              <a:buSzPts val="2700"/>
              <a:buFont typeface="Arial"/>
              <a:buNone/>
              <a:defRPr b="1" sz="2700"/>
            </a:lvl4pPr>
            <a:lvl5pPr indent="-228600" lvl="4" marL="2286000" algn="l">
              <a:lnSpc>
                <a:spcPct val="100000"/>
              </a:lnSpc>
              <a:spcBef>
                <a:spcPts val="540"/>
              </a:spcBef>
              <a:spcAft>
                <a:spcPts val="0"/>
              </a:spcAft>
              <a:buClr>
                <a:schemeClr val="dk1"/>
              </a:buClr>
              <a:buSzPts val="2700"/>
              <a:buFont typeface="Arial"/>
              <a:buNone/>
              <a:defRPr b="1" sz="2700"/>
            </a:lvl5pPr>
            <a:lvl6pPr indent="-228600" lvl="5" marL="2743200" algn="l">
              <a:lnSpc>
                <a:spcPct val="100000"/>
              </a:lnSpc>
              <a:spcBef>
                <a:spcPts val="540"/>
              </a:spcBef>
              <a:spcAft>
                <a:spcPts val="0"/>
              </a:spcAft>
              <a:buClr>
                <a:schemeClr val="dk1"/>
              </a:buClr>
              <a:buSzPts val="2700"/>
              <a:buFont typeface="Arial"/>
              <a:buNone/>
              <a:defRPr b="1" sz="2700"/>
            </a:lvl6pPr>
            <a:lvl7pPr indent="-228600" lvl="6" marL="3200400" algn="l">
              <a:lnSpc>
                <a:spcPct val="100000"/>
              </a:lnSpc>
              <a:spcBef>
                <a:spcPts val="540"/>
              </a:spcBef>
              <a:spcAft>
                <a:spcPts val="0"/>
              </a:spcAft>
              <a:buClr>
                <a:schemeClr val="dk1"/>
              </a:buClr>
              <a:buSzPts val="2700"/>
              <a:buFont typeface="Arial"/>
              <a:buNone/>
              <a:defRPr b="1" sz="2700"/>
            </a:lvl7pPr>
            <a:lvl8pPr indent="-228600" lvl="7" marL="3657600" algn="l">
              <a:lnSpc>
                <a:spcPct val="100000"/>
              </a:lnSpc>
              <a:spcBef>
                <a:spcPts val="540"/>
              </a:spcBef>
              <a:spcAft>
                <a:spcPts val="0"/>
              </a:spcAft>
              <a:buClr>
                <a:schemeClr val="dk1"/>
              </a:buClr>
              <a:buSzPts val="2700"/>
              <a:buFont typeface="Arial"/>
              <a:buNone/>
              <a:defRPr b="1" sz="2700"/>
            </a:lvl8pPr>
            <a:lvl9pPr indent="-228600" lvl="8" marL="4114800" algn="l">
              <a:lnSpc>
                <a:spcPct val="100000"/>
              </a:lnSpc>
              <a:spcBef>
                <a:spcPts val="540"/>
              </a:spcBef>
              <a:spcAft>
                <a:spcPts val="0"/>
              </a:spcAft>
              <a:buClr>
                <a:schemeClr val="dk1"/>
              </a:buClr>
              <a:buSzPts val="2700"/>
              <a:buFont typeface="Arial"/>
              <a:buNone/>
              <a:defRPr b="1" sz="2700"/>
            </a:lvl9pPr>
          </a:lstStyle>
          <a:p/>
        </p:txBody>
      </p:sp>
      <p:sp>
        <p:nvSpPr>
          <p:cNvPr id="55" name="Google Shape;55;p10"/>
          <p:cNvSpPr txBox="1"/>
          <p:nvPr>
            <p:ph idx="2" type="body"/>
          </p:nvPr>
        </p:nvSpPr>
        <p:spPr>
          <a:xfrm>
            <a:off x="2194561" y="10440330"/>
            <a:ext cx="19392901" cy="18965436"/>
          </a:xfrm>
          <a:prstGeom prst="rect">
            <a:avLst/>
          </a:prstGeom>
          <a:noFill/>
          <a:ln>
            <a:noFill/>
          </a:ln>
        </p:spPr>
        <p:txBody>
          <a:bodyPr anchorCtr="0" anchor="t" bIns="219425" lIns="438875" spcFirstLastPara="1" rIns="438875" wrap="square" tIns="219425">
            <a:noAutofit/>
          </a:bodyPr>
          <a:lstStyle>
            <a:lvl1pPr indent="-482600" lvl="0" marL="457200" algn="l">
              <a:lnSpc>
                <a:spcPct val="100000"/>
              </a:lnSpc>
              <a:spcBef>
                <a:spcPts val="800"/>
              </a:spcBef>
              <a:spcAft>
                <a:spcPts val="0"/>
              </a:spcAft>
              <a:buClr>
                <a:schemeClr val="dk1"/>
              </a:buClr>
              <a:buSzPts val="4000"/>
              <a:buFont typeface="Arial"/>
              <a:buChar char="•"/>
              <a:defRPr sz="4000"/>
            </a:lvl1pPr>
            <a:lvl2pPr indent="-438150" lvl="1" marL="914400" algn="l">
              <a:lnSpc>
                <a:spcPct val="100000"/>
              </a:lnSpc>
              <a:spcBef>
                <a:spcPts val="660"/>
              </a:spcBef>
              <a:spcAft>
                <a:spcPts val="0"/>
              </a:spcAft>
              <a:buClr>
                <a:schemeClr val="dk1"/>
              </a:buClr>
              <a:buSzPts val="3300"/>
              <a:buFont typeface="Arial"/>
              <a:buChar char="–"/>
              <a:defRPr sz="3300"/>
            </a:lvl2pPr>
            <a:lvl3pPr indent="-419100" lvl="2" marL="1371600" algn="l">
              <a:lnSpc>
                <a:spcPct val="100000"/>
              </a:lnSpc>
              <a:spcBef>
                <a:spcPts val="600"/>
              </a:spcBef>
              <a:spcAft>
                <a:spcPts val="0"/>
              </a:spcAft>
              <a:buClr>
                <a:schemeClr val="dk1"/>
              </a:buClr>
              <a:buSzPts val="3000"/>
              <a:buFont typeface="Arial"/>
              <a:buChar char="•"/>
              <a:defRPr sz="3000"/>
            </a:lvl3pPr>
            <a:lvl4pPr indent="-400050" lvl="3" marL="1828800" algn="l">
              <a:lnSpc>
                <a:spcPct val="100000"/>
              </a:lnSpc>
              <a:spcBef>
                <a:spcPts val="540"/>
              </a:spcBef>
              <a:spcAft>
                <a:spcPts val="0"/>
              </a:spcAft>
              <a:buClr>
                <a:schemeClr val="dk1"/>
              </a:buClr>
              <a:buSzPts val="2700"/>
              <a:buFont typeface="Arial"/>
              <a:buChar char="–"/>
              <a:defRPr sz="2700"/>
            </a:lvl4pPr>
            <a:lvl5pPr indent="-400050" lvl="4" marL="2286000" algn="l">
              <a:lnSpc>
                <a:spcPct val="100000"/>
              </a:lnSpc>
              <a:spcBef>
                <a:spcPts val="540"/>
              </a:spcBef>
              <a:spcAft>
                <a:spcPts val="0"/>
              </a:spcAft>
              <a:buClr>
                <a:schemeClr val="dk1"/>
              </a:buClr>
              <a:buSzPts val="2700"/>
              <a:buFont typeface="Arial"/>
              <a:buChar char="»"/>
              <a:defRPr sz="2700"/>
            </a:lvl5pPr>
            <a:lvl6pPr indent="-400050" lvl="5" marL="2743200" algn="l">
              <a:lnSpc>
                <a:spcPct val="100000"/>
              </a:lnSpc>
              <a:spcBef>
                <a:spcPts val="540"/>
              </a:spcBef>
              <a:spcAft>
                <a:spcPts val="0"/>
              </a:spcAft>
              <a:buClr>
                <a:schemeClr val="dk1"/>
              </a:buClr>
              <a:buSzPts val="2700"/>
              <a:buFont typeface="Arial"/>
              <a:buChar char="»"/>
              <a:defRPr sz="2700"/>
            </a:lvl6pPr>
            <a:lvl7pPr indent="-400050" lvl="6" marL="3200400" algn="l">
              <a:lnSpc>
                <a:spcPct val="100000"/>
              </a:lnSpc>
              <a:spcBef>
                <a:spcPts val="540"/>
              </a:spcBef>
              <a:spcAft>
                <a:spcPts val="0"/>
              </a:spcAft>
              <a:buClr>
                <a:schemeClr val="dk1"/>
              </a:buClr>
              <a:buSzPts val="2700"/>
              <a:buFont typeface="Arial"/>
              <a:buChar char="»"/>
              <a:defRPr sz="2700"/>
            </a:lvl7pPr>
            <a:lvl8pPr indent="-400050" lvl="7" marL="3657600" algn="l">
              <a:lnSpc>
                <a:spcPct val="100000"/>
              </a:lnSpc>
              <a:spcBef>
                <a:spcPts val="540"/>
              </a:spcBef>
              <a:spcAft>
                <a:spcPts val="0"/>
              </a:spcAft>
              <a:buClr>
                <a:schemeClr val="dk1"/>
              </a:buClr>
              <a:buSzPts val="2700"/>
              <a:buFont typeface="Arial"/>
              <a:buChar char="»"/>
              <a:defRPr sz="2700"/>
            </a:lvl8pPr>
            <a:lvl9pPr indent="-400050" lvl="8" marL="4114800" algn="l">
              <a:lnSpc>
                <a:spcPct val="100000"/>
              </a:lnSpc>
              <a:spcBef>
                <a:spcPts val="540"/>
              </a:spcBef>
              <a:spcAft>
                <a:spcPts val="0"/>
              </a:spcAft>
              <a:buClr>
                <a:schemeClr val="dk1"/>
              </a:buClr>
              <a:buSzPts val="2700"/>
              <a:buFont typeface="Arial"/>
              <a:buChar char="»"/>
              <a:defRPr sz="2700"/>
            </a:lvl9pPr>
          </a:lstStyle>
          <a:p/>
        </p:txBody>
      </p:sp>
      <p:sp>
        <p:nvSpPr>
          <p:cNvPr id="56" name="Google Shape;56;p10"/>
          <p:cNvSpPr txBox="1"/>
          <p:nvPr>
            <p:ph idx="3" type="body"/>
          </p:nvPr>
        </p:nvSpPr>
        <p:spPr>
          <a:xfrm>
            <a:off x="22296121" y="7368170"/>
            <a:ext cx="19400520" cy="3072161"/>
          </a:xfrm>
          <a:prstGeom prst="rect">
            <a:avLst/>
          </a:prstGeom>
          <a:noFill/>
          <a:ln>
            <a:noFill/>
          </a:ln>
        </p:spPr>
        <p:txBody>
          <a:bodyPr anchorCtr="0" anchor="b" bIns="219425" lIns="438875" spcFirstLastPara="1" rIns="438875" wrap="square" tIns="219425">
            <a:noAutofit/>
          </a:bodyPr>
          <a:lstStyle>
            <a:lvl1pPr indent="-228600" lvl="0" marL="457200" algn="l">
              <a:lnSpc>
                <a:spcPct val="100000"/>
              </a:lnSpc>
              <a:spcBef>
                <a:spcPts val="800"/>
              </a:spcBef>
              <a:spcAft>
                <a:spcPts val="0"/>
              </a:spcAft>
              <a:buClr>
                <a:schemeClr val="dk1"/>
              </a:buClr>
              <a:buSzPts val="4000"/>
              <a:buFont typeface="Arial"/>
              <a:buNone/>
              <a:defRPr b="1" sz="4000"/>
            </a:lvl1pPr>
            <a:lvl2pPr indent="-228600" lvl="1" marL="914400" algn="l">
              <a:lnSpc>
                <a:spcPct val="100000"/>
              </a:lnSpc>
              <a:spcBef>
                <a:spcPts val="660"/>
              </a:spcBef>
              <a:spcAft>
                <a:spcPts val="0"/>
              </a:spcAft>
              <a:buClr>
                <a:schemeClr val="dk1"/>
              </a:buClr>
              <a:buSzPts val="3300"/>
              <a:buFont typeface="Arial"/>
              <a:buNone/>
              <a:defRPr b="1" sz="3300"/>
            </a:lvl2pPr>
            <a:lvl3pPr indent="-228600" lvl="2" marL="1371600" algn="l">
              <a:lnSpc>
                <a:spcPct val="100000"/>
              </a:lnSpc>
              <a:spcBef>
                <a:spcPts val="600"/>
              </a:spcBef>
              <a:spcAft>
                <a:spcPts val="0"/>
              </a:spcAft>
              <a:buClr>
                <a:schemeClr val="dk1"/>
              </a:buClr>
              <a:buSzPts val="3000"/>
              <a:buFont typeface="Arial"/>
              <a:buNone/>
              <a:defRPr b="1" sz="3000"/>
            </a:lvl3pPr>
            <a:lvl4pPr indent="-228600" lvl="3" marL="1828800" algn="l">
              <a:lnSpc>
                <a:spcPct val="100000"/>
              </a:lnSpc>
              <a:spcBef>
                <a:spcPts val="540"/>
              </a:spcBef>
              <a:spcAft>
                <a:spcPts val="0"/>
              </a:spcAft>
              <a:buClr>
                <a:schemeClr val="dk1"/>
              </a:buClr>
              <a:buSzPts val="2700"/>
              <a:buFont typeface="Arial"/>
              <a:buNone/>
              <a:defRPr b="1" sz="2700"/>
            </a:lvl4pPr>
            <a:lvl5pPr indent="-228600" lvl="4" marL="2286000" algn="l">
              <a:lnSpc>
                <a:spcPct val="100000"/>
              </a:lnSpc>
              <a:spcBef>
                <a:spcPts val="540"/>
              </a:spcBef>
              <a:spcAft>
                <a:spcPts val="0"/>
              </a:spcAft>
              <a:buClr>
                <a:schemeClr val="dk1"/>
              </a:buClr>
              <a:buSzPts val="2700"/>
              <a:buFont typeface="Arial"/>
              <a:buNone/>
              <a:defRPr b="1" sz="2700"/>
            </a:lvl5pPr>
            <a:lvl6pPr indent="-228600" lvl="5" marL="2743200" algn="l">
              <a:lnSpc>
                <a:spcPct val="100000"/>
              </a:lnSpc>
              <a:spcBef>
                <a:spcPts val="540"/>
              </a:spcBef>
              <a:spcAft>
                <a:spcPts val="0"/>
              </a:spcAft>
              <a:buClr>
                <a:schemeClr val="dk1"/>
              </a:buClr>
              <a:buSzPts val="2700"/>
              <a:buFont typeface="Arial"/>
              <a:buNone/>
              <a:defRPr b="1" sz="2700"/>
            </a:lvl6pPr>
            <a:lvl7pPr indent="-228600" lvl="6" marL="3200400" algn="l">
              <a:lnSpc>
                <a:spcPct val="100000"/>
              </a:lnSpc>
              <a:spcBef>
                <a:spcPts val="540"/>
              </a:spcBef>
              <a:spcAft>
                <a:spcPts val="0"/>
              </a:spcAft>
              <a:buClr>
                <a:schemeClr val="dk1"/>
              </a:buClr>
              <a:buSzPts val="2700"/>
              <a:buFont typeface="Arial"/>
              <a:buNone/>
              <a:defRPr b="1" sz="2700"/>
            </a:lvl7pPr>
            <a:lvl8pPr indent="-228600" lvl="7" marL="3657600" algn="l">
              <a:lnSpc>
                <a:spcPct val="100000"/>
              </a:lnSpc>
              <a:spcBef>
                <a:spcPts val="540"/>
              </a:spcBef>
              <a:spcAft>
                <a:spcPts val="0"/>
              </a:spcAft>
              <a:buClr>
                <a:schemeClr val="dk1"/>
              </a:buClr>
              <a:buSzPts val="2700"/>
              <a:buFont typeface="Arial"/>
              <a:buNone/>
              <a:defRPr b="1" sz="2700"/>
            </a:lvl8pPr>
            <a:lvl9pPr indent="-228600" lvl="8" marL="4114800" algn="l">
              <a:lnSpc>
                <a:spcPct val="100000"/>
              </a:lnSpc>
              <a:spcBef>
                <a:spcPts val="540"/>
              </a:spcBef>
              <a:spcAft>
                <a:spcPts val="0"/>
              </a:spcAft>
              <a:buClr>
                <a:schemeClr val="dk1"/>
              </a:buClr>
              <a:buSzPts val="2700"/>
              <a:buFont typeface="Arial"/>
              <a:buNone/>
              <a:defRPr b="1" sz="2700"/>
            </a:lvl9pPr>
          </a:lstStyle>
          <a:p/>
        </p:txBody>
      </p:sp>
      <p:sp>
        <p:nvSpPr>
          <p:cNvPr id="57" name="Google Shape;57;p10"/>
          <p:cNvSpPr txBox="1"/>
          <p:nvPr>
            <p:ph idx="4" type="body"/>
          </p:nvPr>
        </p:nvSpPr>
        <p:spPr>
          <a:xfrm>
            <a:off x="22296121" y="10440330"/>
            <a:ext cx="19400520" cy="18965436"/>
          </a:xfrm>
          <a:prstGeom prst="rect">
            <a:avLst/>
          </a:prstGeom>
          <a:noFill/>
          <a:ln>
            <a:noFill/>
          </a:ln>
        </p:spPr>
        <p:txBody>
          <a:bodyPr anchorCtr="0" anchor="t" bIns="219425" lIns="438875" spcFirstLastPara="1" rIns="438875" wrap="square" tIns="219425">
            <a:noAutofit/>
          </a:bodyPr>
          <a:lstStyle>
            <a:lvl1pPr indent="-482600" lvl="0" marL="457200" algn="l">
              <a:lnSpc>
                <a:spcPct val="100000"/>
              </a:lnSpc>
              <a:spcBef>
                <a:spcPts val="800"/>
              </a:spcBef>
              <a:spcAft>
                <a:spcPts val="0"/>
              </a:spcAft>
              <a:buClr>
                <a:schemeClr val="dk1"/>
              </a:buClr>
              <a:buSzPts val="4000"/>
              <a:buFont typeface="Arial"/>
              <a:buChar char="•"/>
              <a:defRPr sz="4000"/>
            </a:lvl1pPr>
            <a:lvl2pPr indent="-438150" lvl="1" marL="914400" algn="l">
              <a:lnSpc>
                <a:spcPct val="100000"/>
              </a:lnSpc>
              <a:spcBef>
                <a:spcPts val="660"/>
              </a:spcBef>
              <a:spcAft>
                <a:spcPts val="0"/>
              </a:spcAft>
              <a:buClr>
                <a:schemeClr val="dk1"/>
              </a:buClr>
              <a:buSzPts val="3300"/>
              <a:buFont typeface="Arial"/>
              <a:buChar char="–"/>
              <a:defRPr sz="3300"/>
            </a:lvl2pPr>
            <a:lvl3pPr indent="-419100" lvl="2" marL="1371600" algn="l">
              <a:lnSpc>
                <a:spcPct val="100000"/>
              </a:lnSpc>
              <a:spcBef>
                <a:spcPts val="600"/>
              </a:spcBef>
              <a:spcAft>
                <a:spcPts val="0"/>
              </a:spcAft>
              <a:buClr>
                <a:schemeClr val="dk1"/>
              </a:buClr>
              <a:buSzPts val="3000"/>
              <a:buFont typeface="Arial"/>
              <a:buChar char="•"/>
              <a:defRPr sz="3000"/>
            </a:lvl3pPr>
            <a:lvl4pPr indent="-400050" lvl="3" marL="1828800" algn="l">
              <a:lnSpc>
                <a:spcPct val="100000"/>
              </a:lnSpc>
              <a:spcBef>
                <a:spcPts val="540"/>
              </a:spcBef>
              <a:spcAft>
                <a:spcPts val="0"/>
              </a:spcAft>
              <a:buClr>
                <a:schemeClr val="dk1"/>
              </a:buClr>
              <a:buSzPts val="2700"/>
              <a:buFont typeface="Arial"/>
              <a:buChar char="–"/>
              <a:defRPr sz="2700"/>
            </a:lvl4pPr>
            <a:lvl5pPr indent="-400050" lvl="4" marL="2286000" algn="l">
              <a:lnSpc>
                <a:spcPct val="100000"/>
              </a:lnSpc>
              <a:spcBef>
                <a:spcPts val="540"/>
              </a:spcBef>
              <a:spcAft>
                <a:spcPts val="0"/>
              </a:spcAft>
              <a:buClr>
                <a:schemeClr val="dk1"/>
              </a:buClr>
              <a:buSzPts val="2700"/>
              <a:buFont typeface="Arial"/>
              <a:buChar char="»"/>
              <a:defRPr sz="2700"/>
            </a:lvl5pPr>
            <a:lvl6pPr indent="-400050" lvl="5" marL="2743200" algn="l">
              <a:lnSpc>
                <a:spcPct val="100000"/>
              </a:lnSpc>
              <a:spcBef>
                <a:spcPts val="540"/>
              </a:spcBef>
              <a:spcAft>
                <a:spcPts val="0"/>
              </a:spcAft>
              <a:buClr>
                <a:schemeClr val="dk1"/>
              </a:buClr>
              <a:buSzPts val="2700"/>
              <a:buFont typeface="Arial"/>
              <a:buChar char="»"/>
              <a:defRPr sz="2700"/>
            </a:lvl6pPr>
            <a:lvl7pPr indent="-400050" lvl="6" marL="3200400" algn="l">
              <a:lnSpc>
                <a:spcPct val="100000"/>
              </a:lnSpc>
              <a:spcBef>
                <a:spcPts val="540"/>
              </a:spcBef>
              <a:spcAft>
                <a:spcPts val="0"/>
              </a:spcAft>
              <a:buClr>
                <a:schemeClr val="dk1"/>
              </a:buClr>
              <a:buSzPts val="2700"/>
              <a:buFont typeface="Arial"/>
              <a:buChar char="»"/>
              <a:defRPr sz="2700"/>
            </a:lvl7pPr>
            <a:lvl8pPr indent="-400050" lvl="7" marL="3657600" algn="l">
              <a:lnSpc>
                <a:spcPct val="100000"/>
              </a:lnSpc>
              <a:spcBef>
                <a:spcPts val="540"/>
              </a:spcBef>
              <a:spcAft>
                <a:spcPts val="0"/>
              </a:spcAft>
              <a:buClr>
                <a:schemeClr val="dk1"/>
              </a:buClr>
              <a:buSzPts val="2700"/>
              <a:buFont typeface="Arial"/>
              <a:buChar char="»"/>
              <a:defRPr sz="2700"/>
            </a:lvl8pPr>
            <a:lvl9pPr indent="-400050" lvl="8" marL="4114800" algn="l">
              <a:lnSpc>
                <a:spcPct val="100000"/>
              </a:lnSpc>
              <a:spcBef>
                <a:spcPts val="540"/>
              </a:spcBef>
              <a:spcAft>
                <a:spcPts val="0"/>
              </a:spcAft>
              <a:buClr>
                <a:schemeClr val="dk1"/>
              </a:buClr>
              <a:buSzPts val="2700"/>
              <a:buFont typeface="Arial"/>
              <a:buChar char="»"/>
              <a:defRPr sz="2700"/>
            </a:lvl9pPr>
          </a:lstStyle>
          <a:p/>
        </p:txBody>
      </p:sp>
      <p:sp>
        <p:nvSpPr>
          <p:cNvPr id="58" name="Google Shape;58;p10"/>
          <p:cNvSpPr txBox="1"/>
          <p:nvPr>
            <p:ph idx="10" type="dt"/>
          </p:nvPr>
        </p:nvSpPr>
        <p:spPr>
          <a:xfrm>
            <a:off x="2193925" y="29976762"/>
            <a:ext cx="10242550" cy="2286000"/>
          </a:xfrm>
          <a:prstGeom prst="rect">
            <a:avLst/>
          </a:prstGeom>
          <a:noFill/>
          <a:ln>
            <a:noFill/>
          </a:ln>
        </p:spPr>
        <p:txBody>
          <a:bodyPr anchorCtr="0" anchor="t" bIns="219425" lIns="438875" spcFirstLastPara="1" rIns="438875" wrap="square" tIns="2194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0"/>
          <p:cNvSpPr txBox="1"/>
          <p:nvPr>
            <p:ph idx="11" type="ftr"/>
          </p:nvPr>
        </p:nvSpPr>
        <p:spPr>
          <a:xfrm>
            <a:off x="14995525" y="29976762"/>
            <a:ext cx="13900150" cy="2286000"/>
          </a:xfrm>
          <a:prstGeom prst="rect">
            <a:avLst/>
          </a:prstGeom>
          <a:noFill/>
          <a:ln>
            <a:noFill/>
          </a:ln>
        </p:spPr>
        <p:txBody>
          <a:bodyPr anchorCtr="0" anchor="t" bIns="219425" lIns="438875" spcFirstLastPara="1" rIns="438875" wrap="square" tIns="2194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0"/>
          <p:cNvSpPr txBox="1"/>
          <p:nvPr>
            <p:ph idx="12" type="sldNum"/>
          </p:nvPr>
        </p:nvSpPr>
        <p:spPr>
          <a:xfrm>
            <a:off x="31454725" y="29976762"/>
            <a:ext cx="10242550" cy="2286000"/>
          </a:xfrm>
          <a:prstGeom prst="rect">
            <a:avLst/>
          </a:prstGeom>
          <a:noFill/>
          <a:ln>
            <a:noFill/>
          </a:ln>
        </p:spPr>
        <p:txBody>
          <a:bodyPr anchorCtr="0" anchor="t" bIns="219425" lIns="438875" spcFirstLastPara="1" rIns="438875" wrap="square" tIns="219425">
            <a:noAutofit/>
          </a:bodyPr>
          <a:lstStyle>
            <a:lvl1pPr indent="0" lvl="0"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1" name="Shape 61"/>
        <p:cNvGrpSpPr/>
        <p:nvPr/>
      </p:nvGrpSpPr>
      <p:grpSpPr>
        <a:xfrm>
          <a:off x="0" y="0"/>
          <a:ext cx="0" cy="0"/>
          <a:chOff x="0" y="0"/>
          <a:chExt cx="0" cy="0"/>
        </a:xfrm>
      </p:grpSpPr>
      <p:sp>
        <p:nvSpPr>
          <p:cNvPr id="62" name="Google Shape;62;p11"/>
          <p:cNvSpPr txBox="1"/>
          <p:nvPr>
            <p:ph type="title"/>
          </p:nvPr>
        </p:nvSpPr>
        <p:spPr>
          <a:xfrm>
            <a:off x="2193925" y="1319212"/>
            <a:ext cx="39503350" cy="5486400"/>
          </a:xfrm>
          <a:prstGeom prst="rect">
            <a:avLst/>
          </a:prstGeom>
          <a:noFill/>
          <a:ln>
            <a:noFill/>
          </a:ln>
        </p:spPr>
        <p:txBody>
          <a:bodyPr anchorCtr="0" anchor="ctr" bIns="219425" lIns="438875" spcFirstLastPara="1" rIns="438875" wrap="square" tIns="2194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63" name="Google Shape;63;p11"/>
          <p:cNvSpPr txBox="1"/>
          <p:nvPr>
            <p:ph idx="1" type="body"/>
          </p:nvPr>
        </p:nvSpPr>
        <p:spPr>
          <a:xfrm>
            <a:off x="2194560" y="7680404"/>
            <a:ext cx="19629120" cy="21725363"/>
          </a:xfrm>
          <a:prstGeom prst="rect">
            <a:avLst/>
          </a:prstGeom>
          <a:noFill/>
          <a:ln>
            <a:noFill/>
          </a:ln>
        </p:spPr>
        <p:txBody>
          <a:bodyPr anchorCtr="0" anchor="t" bIns="219425" lIns="438875" spcFirstLastPara="1" rIns="438875" wrap="square" tIns="219425">
            <a:noAutofit/>
          </a:bodyPr>
          <a:lstStyle>
            <a:lvl1pPr indent="-527050" lvl="0" marL="457200" algn="l">
              <a:lnSpc>
                <a:spcPct val="100000"/>
              </a:lnSpc>
              <a:spcBef>
                <a:spcPts val="940"/>
              </a:spcBef>
              <a:spcAft>
                <a:spcPts val="0"/>
              </a:spcAft>
              <a:buClr>
                <a:schemeClr val="dk1"/>
              </a:buClr>
              <a:buSzPts val="4700"/>
              <a:buFont typeface="Arial"/>
              <a:buChar char="•"/>
              <a:defRPr sz="4700"/>
            </a:lvl1pPr>
            <a:lvl2pPr indent="-482600" lvl="1" marL="914400" algn="l">
              <a:lnSpc>
                <a:spcPct val="100000"/>
              </a:lnSpc>
              <a:spcBef>
                <a:spcPts val="800"/>
              </a:spcBef>
              <a:spcAft>
                <a:spcPts val="0"/>
              </a:spcAft>
              <a:buClr>
                <a:schemeClr val="dk1"/>
              </a:buClr>
              <a:buSzPts val="4000"/>
              <a:buFont typeface="Arial"/>
              <a:buChar char="–"/>
              <a:defRPr sz="4000"/>
            </a:lvl2pPr>
            <a:lvl3pPr indent="-438150" lvl="2" marL="1371600" algn="l">
              <a:lnSpc>
                <a:spcPct val="100000"/>
              </a:lnSpc>
              <a:spcBef>
                <a:spcPts val="660"/>
              </a:spcBef>
              <a:spcAft>
                <a:spcPts val="0"/>
              </a:spcAft>
              <a:buClr>
                <a:schemeClr val="dk1"/>
              </a:buClr>
              <a:buSzPts val="3300"/>
              <a:buFont typeface="Arial"/>
              <a:buChar char="•"/>
              <a:defRPr sz="3300"/>
            </a:lvl3pPr>
            <a:lvl4pPr indent="-419100" lvl="3" marL="1828800" algn="l">
              <a:lnSpc>
                <a:spcPct val="100000"/>
              </a:lnSpc>
              <a:spcBef>
                <a:spcPts val="600"/>
              </a:spcBef>
              <a:spcAft>
                <a:spcPts val="0"/>
              </a:spcAft>
              <a:buClr>
                <a:schemeClr val="dk1"/>
              </a:buClr>
              <a:buSzPts val="3000"/>
              <a:buFont typeface="Arial"/>
              <a:buChar char="–"/>
              <a:defRPr sz="3000"/>
            </a:lvl4pPr>
            <a:lvl5pPr indent="-419100" lvl="4" marL="2286000" algn="l">
              <a:lnSpc>
                <a:spcPct val="100000"/>
              </a:lnSpc>
              <a:spcBef>
                <a:spcPts val="600"/>
              </a:spcBef>
              <a:spcAft>
                <a:spcPts val="0"/>
              </a:spcAft>
              <a:buClr>
                <a:schemeClr val="dk1"/>
              </a:buClr>
              <a:buSzPts val="3000"/>
              <a:buFont typeface="Arial"/>
              <a:buChar char="»"/>
              <a:defRPr sz="3000"/>
            </a:lvl5pPr>
            <a:lvl6pPr indent="-419100" lvl="5" marL="2743200" algn="l">
              <a:lnSpc>
                <a:spcPct val="100000"/>
              </a:lnSpc>
              <a:spcBef>
                <a:spcPts val="600"/>
              </a:spcBef>
              <a:spcAft>
                <a:spcPts val="0"/>
              </a:spcAft>
              <a:buClr>
                <a:schemeClr val="dk1"/>
              </a:buClr>
              <a:buSzPts val="3000"/>
              <a:buFont typeface="Arial"/>
              <a:buChar char="»"/>
              <a:defRPr sz="3000"/>
            </a:lvl6pPr>
            <a:lvl7pPr indent="-419100" lvl="6" marL="3200400" algn="l">
              <a:lnSpc>
                <a:spcPct val="100000"/>
              </a:lnSpc>
              <a:spcBef>
                <a:spcPts val="600"/>
              </a:spcBef>
              <a:spcAft>
                <a:spcPts val="0"/>
              </a:spcAft>
              <a:buClr>
                <a:schemeClr val="dk1"/>
              </a:buClr>
              <a:buSzPts val="3000"/>
              <a:buFont typeface="Arial"/>
              <a:buChar char="»"/>
              <a:defRPr sz="3000"/>
            </a:lvl7pPr>
            <a:lvl8pPr indent="-419100" lvl="7" marL="3657600" algn="l">
              <a:lnSpc>
                <a:spcPct val="100000"/>
              </a:lnSpc>
              <a:spcBef>
                <a:spcPts val="600"/>
              </a:spcBef>
              <a:spcAft>
                <a:spcPts val="0"/>
              </a:spcAft>
              <a:buClr>
                <a:schemeClr val="dk1"/>
              </a:buClr>
              <a:buSzPts val="3000"/>
              <a:buFont typeface="Arial"/>
              <a:buChar char="»"/>
              <a:defRPr sz="3000"/>
            </a:lvl8pPr>
            <a:lvl9pPr indent="-419100" lvl="8" marL="4114800" algn="l">
              <a:lnSpc>
                <a:spcPct val="100000"/>
              </a:lnSpc>
              <a:spcBef>
                <a:spcPts val="600"/>
              </a:spcBef>
              <a:spcAft>
                <a:spcPts val="0"/>
              </a:spcAft>
              <a:buClr>
                <a:schemeClr val="dk1"/>
              </a:buClr>
              <a:buSzPts val="3000"/>
              <a:buFont typeface="Arial"/>
              <a:buChar char="»"/>
              <a:defRPr sz="3000"/>
            </a:lvl9pPr>
          </a:lstStyle>
          <a:p/>
        </p:txBody>
      </p:sp>
      <p:sp>
        <p:nvSpPr>
          <p:cNvPr id="64" name="Google Shape;64;p11"/>
          <p:cNvSpPr txBox="1"/>
          <p:nvPr>
            <p:ph idx="2" type="body"/>
          </p:nvPr>
        </p:nvSpPr>
        <p:spPr>
          <a:xfrm>
            <a:off x="22067520" y="7680404"/>
            <a:ext cx="19629120" cy="21725363"/>
          </a:xfrm>
          <a:prstGeom prst="rect">
            <a:avLst/>
          </a:prstGeom>
          <a:noFill/>
          <a:ln>
            <a:noFill/>
          </a:ln>
        </p:spPr>
        <p:txBody>
          <a:bodyPr anchorCtr="0" anchor="t" bIns="219425" lIns="438875" spcFirstLastPara="1" rIns="438875" wrap="square" tIns="219425">
            <a:noAutofit/>
          </a:bodyPr>
          <a:lstStyle>
            <a:lvl1pPr indent="-527050" lvl="0" marL="457200" algn="l">
              <a:lnSpc>
                <a:spcPct val="100000"/>
              </a:lnSpc>
              <a:spcBef>
                <a:spcPts val="940"/>
              </a:spcBef>
              <a:spcAft>
                <a:spcPts val="0"/>
              </a:spcAft>
              <a:buClr>
                <a:schemeClr val="dk1"/>
              </a:buClr>
              <a:buSzPts val="4700"/>
              <a:buFont typeface="Arial"/>
              <a:buChar char="•"/>
              <a:defRPr sz="4700"/>
            </a:lvl1pPr>
            <a:lvl2pPr indent="-482600" lvl="1" marL="914400" algn="l">
              <a:lnSpc>
                <a:spcPct val="100000"/>
              </a:lnSpc>
              <a:spcBef>
                <a:spcPts val="800"/>
              </a:spcBef>
              <a:spcAft>
                <a:spcPts val="0"/>
              </a:spcAft>
              <a:buClr>
                <a:schemeClr val="dk1"/>
              </a:buClr>
              <a:buSzPts val="4000"/>
              <a:buFont typeface="Arial"/>
              <a:buChar char="–"/>
              <a:defRPr sz="4000"/>
            </a:lvl2pPr>
            <a:lvl3pPr indent="-438150" lvl="2" marL="1371600" algn="l">
              <a:lnSpc>
                <a:spcPct val="100000"/>
              </a:lnSpc>
              <a:spcBef>
                <a:spcPts val="660"/>
              </a:spcBef>
              <a:spcAft>
                <a:spcPts val="0"/>
              </a:spcAft>
              <a:buClr>
                <a:schemeClr val="dk1"/>
              </a:buClr>
              <a:buSzPts val="3300"/>
              <a:buFont typeface="Arial"/>
              <a:buChar char="•"/>
              <a:defRPr sz="3300"/>
            </a:lvl3pPr>
            <a:lvl4pPr indent="-419100" lvl="3" marL="1828800" algn="l">
              <a:lnSpc>
                <a:spcPct val="100000"/>
              </a:lnSpc>
              <a:spcBef>
                <a:spcPts val="600"/>
              </a:spcBef>
              <a:spcAft>
                <a:spcPts val="0"/>
              </a:spcAft>
              <a:buClr>
                <a:schemeClr val="dk1"/>
              </a:buClr>
              <a:buSzPts val="3000"/>
              <a:buFont typeface="Arial"/>
              <a:buChar char="–"/>
              <a:defRPr sz="3000"/>
            </a:lvl4pPr>
            <a:lvl5pPr indent="-419100" lvl="4" marL="2286000" algn="l">
              <a:lnSpc>
                <a:spcPct val="100000"/>
              </a:lnSpc>
              <a:spcBef>
                <a:spcPts val="600"/>
              </a:spcBef>
              <a:spcAft>
                <a:spcPts val="0"/>
              </a:spcAft>
              <a:buClr>
                <a:schemeClr val="dk1"/>
              </a:buClr>
              <a:buSzPts val="3000"/>
              <a:buFont typeface="Arial"/>
              <a:buChar char="»"/>
              <a:defRPr sz="3000"/>
            </a:lvl5pPr>
            <a:lvl6pPr indent="-419100" lvl="5" marL="2743200" algn="l">
              <a:lnSpc>
                <a:spcPct val="100000"/>
              </a:lnSpc>
              <a:spcBef>
                <a:spcPts val="600"/>
              </a:spcBef>
              <a:spcAft>
                <a:spcPts val="0"/>
              </a:spcAft>
              <a:buClr>
                <a:schemeClr val="dk1"/>
              </a:buClr>
              <a:buSzPts val="3000"/>
              <a:buFont typeface="Arial"/>
              <a:buChar char="»"/>
              <a:defRPr sz="3000"/>
            </a:lvl6pPr>
            <a:lvl7pPr indent="-419100" lvl="6" marL="3200400" algn="l">
              <a:lnSpc>
                <a:spcPct val="100000"/>
              </a:lnSpc>
              <a:spcBef>
                <a:spcPts val="600"/>
              </a:spcBef>
              <a:spcAft>
                <a:spcPts val="0"/>
              </a:spcAft>
              <a:buClr>
                <a:schemeClr val="dk1"/>
              </a:buClr>
              <a:buSzPts val="3000"/>
              <a:buFont typeface="Arial"/>
              <a:buChar char="»"/>
              <a:defRPr sz="3000"/>
            </a:lvl7pPr>
            <a:lvl8pPr indent="-419100" lvl="7" marL="3657600" algn="l">
              <a:lnSpc>
                <a:spcPct val="100000"/>
              </a:lnSpc>
              <a:spcBef>
                <a:spcPts val="600"/>
              </a:spcBef>
              <a:spcAft>
                <a:spcPts val="0"/>
              </a:spcAft>
              <a:buClr>
                <a:schemeClr val="dk1"/>
              </a:buClr>
              <a:buSzPts val="3000"/>
              <a:buFont typeface="Arial"/>
              <a:buChar char="»"/>
              <a:defRPr sz="3000"/>
            </a:lvl8pPr>
            <a:lvl9pPr indent="-419100" lvl="8" marL="4114800" algn="l">
              <a:lnSpc>
                <a:spcPct val="100000"/>
              </a:lnSpc>
              <a:spcBef>
                <a:spcPts val="600"/>
              </a:spcBef>
              <a:spcAft>
                <a:spcPts val="0"/>
              </a:spcAft>
              <a:buClr>
                <a:schemeClr val="dk1"/>
              </a:buClr>
              <a:buSzPts val="3000"/>
              <a:buFont typeface="Arial"/>
              <a:buChar char="»"/>
              <a:defRPr sz="3000"/>
            </a:lvl9pPr>
          </a:lstStyle>
          <a:p/>
        </p:txBody>
      </p:sp>
      <p:sp>
        <p:nvSpPr>
          <p:cNvPr id="65" name="Google Shape;65;p11"/>
          <p:cNvSpPr txBox="1"/>
          <p:nvPr>
            <p:ph idx="10" type="dt"/>
          </p:nvPr>
        </p:nvSpPr>
        <p:spPr>
          <a:xfrm>
            <a:off x="2193925" y="29976762"/>
            <a:ext cx="10242550" cy="2286000"/>
          </a:xfrm>
          <a:prstGeom prst="rect">
            <a:avLst/>
          </a:prstGeom>
          <a:noFill/>
          <a:ln>
            <a:noFill/>
          </a:ln>
        </p:spPr>
        <p:txBody>
          <a:bodyPr anchorCtr="0" anchor="t" bIns="219425" lIns="438875" spcFirstLastPara="1" rIns="438875" wrap="square" tIns="2194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1"/>
          <p:cNvSpPr txBox="1"/>
          <p:nvPr>
            <p:ph idx="11" type="ftr"/>
          </p:nvPr>
        </p:nvSpPr>
        <p:spPr>
          <a:xfrm>
            <a:off x="14995525" y="29976762"/>
            <a:ext cx="13900150" cy="2286000"/>
          </a:xfrm>
          <a:prstGeom prst="rect">
            <a:avLst/>
          </a:prstGeom>
          <a:noFill/>
          <a:ln>
            <a:noFill/>
          </a:ln>
        </p:spPr>
        <p:txBody>
          <a:bodyPr anchorCtr="0" anchor="t" bIns="219425" lIns="438875" spcFirstLastPara="1" rIns="438875" wrap="square" tIns="2194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1"/>
          <p:cNvSpPr txBox="1"/>
          <p:nvPr>
            <p:ph idx="12" type="sldNum"/>
          </p:nvPr>
        </p:nvSpPr>
        <p:spPr>
          <a:xfrm>
            <a:off x="31454725" y="29976762"/>
            <a:ext cx="10242550" cy="2286000"/>
          </a:xfrm>
          <a:prstGeom prst="rect">
            <a:avLst/>
          </a:prstGeom>
          <a:noFill/>
          <a:ln>
            <a:noFill/>
          </a:ln>
        </p:spPr>
        <p:txBody>
          <a:bodyPr anchorCtr="0" anchor="t" bIns="219425" lIns="438875" spcFirstLastPara="1" rIns="438875" wrap="square" tIns="219425">
            <a:noAutofit/>
          </a:bodyPr>
          <a:lstStyle>
            <a:lvl1pPr indent="0" lvl="0"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2193925" y="1319212"/>
            <a:ext cx="39503350" cy="5486400"/>
          </a:xfrm>
          <a:prstGeom prst="rect">
            <a:avLst/>
          </a:prstGeom>
          <a:noFill/>
          <a:ln>
            <a:noFill/>
          </a:ln>
        </p:spPr>
        <p:txBody>
          <a:bodyPr anchorCtr="0" anchor="ctr" bIns="219425" lIns="438875" spcFirstLastPara="1" rIns="438875" wrap="square" tIns="219425">
            <a:noAutofit/>
          </a:bodyPr>
          <a:lstStyle>
            <a:lvl1pPr lvl="0" marR="0" rtl="0" algn="ctr">
              <a:lnSpc>
                <a:spcPct val="100000"/>
              </a:lnSpc>
              <a:spcBef>
                <a:spcPts val="0"/>
              </a:spcBef>
              <a:spcAft>
                <a:spcPts val="0"/>
              </a:spcAft>
              <a:buClr>
                <a:srgbClr val="000000"/>
              </a:buClr>
              <a:buSzPts val="1400"/>
              <a:buFont typeface="Arial"/>
              <a:buNone/>
              <a:defRPr b="0" i="0" sz="21100" u="none" cap="none" strike="noStrike">
                <a:solidFill>
                  <a:schemeClr val="dk2"/>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0" i="0" sz="21100" u="none" cap="none" strike="noStrike">
                <a:solidFill>
                  <a:schemeClr val="dk2"/>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0" i="0" sz="21100" u="none" cap="none" strike="noStrike">
                <a:solidFill>
                  <a:schemeClr val="dk2"/>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0" i="0" sz="21100" u="none" cap="none" strike="noStrike">
                <a:solidFill>
                  <a:schemeClr val="dk2"/>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0" i="0" sz="21100" u="none" cap="none" strike="noStrike">
                <a:solidFill>
                  <a:schemeClr val="dk2"/>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0" i="0" sz="21100" u="none" cap="none" strike="noStrike">
                <a:solidFill>
                  <a:schemeClr val="dk2"/>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0" i="0" sz="21100" u="none" cap="none" strike="noStrike">
                <a:solidFill>
                  <a:schemeClr val="dk2"/>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0" i="0" sz="21100" u="none" cap="none" strike="noStrike">
                <a:solidFill>
                  <a:schemeClr val="dk2"/>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0" i="0" sz="21100" u="none" cap="none" strike="noStrike">
                <a:solidFill>
                  <a:schemeClr val="dk2"/>
                </a:solidFill>
                <a:latin typeface="Arial"/>
                <a:ea typeface="Arial"/>
                <a:cs typeface="Arial"/>
                <a:sym typeface="Arial"/>
              </a:defRPr>
            </a:lvl9pPr>
          </a:lstStyle>
          <a:p/>
        </p:txBody>
      </p:sp>
      <p:sp>
        <p:nvSpPr>
          <p:cNvPr id="7" name="Google Shape;7;p2"/>
          <p:cNvSpPr txBox="1"/>
          <p:nvPr>
            <p:ph idx="1" type="body"/>
          </p:nvPr>
        </p:nvSpPr>
        <p:spPr>
          <a:xfrm>
            <a:off x="2193925" y="7680325"/>
            <a:ext cx="39503350" cy="21724937"/>
          </a:xfrm>
          <a:prstGeom prst="rect">
            <a:avLst/>
          </a:prstGeom>
          <a:noFill/>
          <a:ln>
            <a:noFill/>
          </a:ln>
        </p:spPr>
        <p:txBody>
          <a:bodyPr anchorCtr="0" anchor="t" bIns="219425" lIns="438875" spcFirstLastPara="1" rIns="438875" wrap="square" tIns="219425">
            <a:noAutofit/>
          </a:bodyPr>
          <a:lstStyle>
            <a:lvl1pPr indent="-1200150" lvl="0" marL="457200" marR="0" rtl="0" algn="l">
              <a:lnSpc>
                <a:spcPct val="100000"/>
              </a:lnSpc>
              <a:spcBef>
                <a:spcPts val="3060"/>
              </a:spcBef>
              <a:spcAft>
                <a:spcPts val="0"/>
              </a:spcAft>
              <a:buClr>
                <a:schemeClr val="dk1"/>
              </a:buClr>
              <a:buSzPts val="15300"/>
              <a:buFont typeface="Arial"/>
              <a:buChar char="•"/>
              <a:defRPr b="0" i="0" sz="15300" u="none" cap="none" strike="noStrike">
                <a:solidFill>
                  <a:schemeClr val="dk1"/>
                </a:solidFill>
                <a:latin typeface="Arial"/>
                <a:ea typeface="Arial"/>
                <a:cs typeface="Arial"/>
                <a:sym typeface="Arial"/>
              </a:defRPr>
            </a:lvl1pPr>
            <a:lvl2pPr indent="-1085850" lvl="1" marL="914400" marR="0" rtl="0" algn="l">
              <a:lnSpc>
                <a:spcPct val="100000"/>
              </a:lnSpc>
              <a:spcBef>
                <a:spcPts val="2700"/>
              </a:spcBef>
              <a:spcAft>
                <a:spcPts val="0"/>
              </a:spcAft>
              <a:buClr>
                <a:schemeClr val="dk1"/>
              </a:buClr>
              <a:buSzPts val="13500"/>
              <a:buFont typeface="Arial"/>
              <a:buChar char="–"/>
              <a:defRPr b="0" i="0" sz="13500" u="none" cap="none" strike="noStrike">
                <a:solidFill>
                  <a:schemeClr val="dk1"/>
                </a:solidFill>
                <a:latin typeface="Arial"/>
                <a:ea typeface="Arial"/>
                <a:cs typeface="Arial"/>
                <a:sym typeface="Arial"/>
              </a:defRPr>
            </a:lvl2pPr>
            <a:lvl3pPr indent="-958850" lvl="2" marL="1371600" marR="0" rtl="0" algn="l">
              <a:lnSpc>
                <a:spcPct val="100000"/>
              </a:lnSpc>
              <a:spcBef>
                <a:spcPts val="2300"/>
              </a:spcBef>
              <a:spcAft>
                <a:spcPts val="0"/>
              </a:spcAft>
              <a:buClr>
                <a:schemeClr val="dk1"/>
              </a:buClr>
              <a:buSzPts val="11500"/>
              <a:buFont typeface="Arial"/>
              <a:buChar char="•"/>
              <a:defRPr b="0" i="0" sz="11500" u="none" cap="none" strike="noStrike">
                <a:solidFill>
                  <a:schemeClr val="dk1"/>
                </a:solidFill>
                <a:latin typeface="Arial"/>
                <a:ea typeface="Arial"/>
                <a:cs typeface="Arial"/>
                <a:sym typeface="Arial"/>
              </a:defRPr>
            </a:lvl3pPr>
            <a:lvl4pPr indent="-838200" lvl="3" marL="1828800" marR="0" rtl="0" algn="l">
              <a:lnSpc>
                <a:spcPct val="100000"/>
              </a:lnSpc>
              <a:spcBef>
                <a:spcPts val="1920"/>
              </a:spcBef>
              <a:spcAft>
                <a:spcPts val="0"/>
              </a:spcAft>
              <a:buClr>
                <a:schemeClr val="dk1"/>
              </a:buClr>
              <a:buSzPts val="9600"/>
              <a:buFont typeface="Arial"/>
              <a:buChar char="–"/>
              <a:defRPr b="0" i="0" sz="9600" u="none" cap="none" strike="noStrike">
                <a:solidFill>
                  <a:schemeClr val="dk1"/>
                </a:solidFill>
                <a:latin typeface="Arial"/>
                <a:ea typeface="Arial"/>
                <a:cs typeface="Arial"/>
                <a:sym typeface="Arial"/>
              </a:defRPr>
            </a:lvl4pPr>
            <a:lvl5pPr indent="-838200" lvl="4" marL="2286000" marR="0" rtl="0" algn="l">
              <a:lnSpc>
                <a:spcPct val="100000"/>
              </a:lnSpc>
              <a:spcBef>
                <a:spcPts val="1920"/>
              </a:spcBef>
              <a:spcAft>
                <a:spcPts val="0"/>
              </a:spcAft>
              <a:buClr>
                <a:schemeClr val="dk1"/>
              </a:buClr>
              <a:buSzPts val="9600"/>
              <a:buFont typeface="Arial"/>
              <a:buChar char="»"/>
              <a:defRPr b="0" i="0" sz="9600" u="none" cap="none" strike="noStrike">
                <a:solidFill>
                  <a:schemeClr val="dk1"/>
                </a:solidFill>
                <a:latin typeface="Arial"/>
                <a:ea typeface="Arial"/>
                <a:cs typeface="Arial"/>
                <a:sym typeface="Arial"/>
              </a:defRPr>
            </a:lvl5pPr>
            <a:lvl6pPr indent="-838200" lvl="5" marL="2743200" marR="0" rtl="0" algn="l">
              <a:lnSpc>
                <a:spcPct val="100000"/>
              </a:lnSpc>
              <a:spcBef>
                <a:spcPts val="1920"/>
              </a:spcBef>
              <a:spcAft>
                <a:spcPts val="0"/>
              </a:spcAft>
              <a:buClr>
                <a:schemeClr val="dk1"/>
              </a:buClr>
              <a:buSzPts val="9600"/>
              <a:buFont typeface="Arial"/>
              <a:buChar char="»"/>
              <a:defRPr b="0" i="0" sz="9600" u="none" cap="none" strike="noStrike">
                <a:solidFill>
                  <a:schemeClr val="dk1"/>
                </a:solidFill>
                <a:latin typeface="Arial"/>
                <a:ea typeface="Arial"/>
                <a:cs typeface="Arial"/>
                <a:sym typeface="Arial"/>
              </a:defRPr>
            </a:lvl6pPr>
            <a:lvl7pPr indent="-838200" lvl="6" marL="3200400" marR="0" rtl="0" algn="l">
              <a:lnSpc>
                <a:spcPct val="100000"/>
              </a:lnSpc>
              <a:spcBef>
                <a:spcPts val="1920"/>
              </a:spcBef>
              <a:spcAft>
                <a:spcPts val="0"/>
              </a:spcAft>
              <a:buClr>
                <a:schemeClr val="dk1"/>
              </a:buClr>
              <a:buSzPts val="9600"/>
              <a:buFont typeface="Arial"/>
              <a:buChar char="»"/>
              <a:defRPr b="0" i="0" sz="9600" u="none" cap="none" strike="noStrike">
                <a:solidFill>
                  <a:schemeClr val="dk1"/>
                </a:solidFill>
                <a:latin typeface="Arial"/>
                <a:ea typeface="Arial"/>
                <a:cs typeface="Arial"/>
                <a:sym typeface="Arial"/>
              </a:defRPr>
            </a:lvl7pPr>
            <a:lvl8pPr indent="-838200" lvl="7" marL="3657600" marR="0" rtl="0" algn="l">
              <a:lnSpc>
                <a:spcPct val="100000"/>
              </a:lnSpc>
              <a:spcBef>
                <a:spcPts val="1920"/>
              </a:spcBef>
              <a:spcAft>
                <a:spcPts val="0"/>
              </a:spcAft>
              <a:buClr>
                <a:schemeClr val="dk1"/>
              </a:buClr>
              <a:buSzPts val="9600"/>
              <a:buFont typeface="Arial"/>
              <a:buChar char="»"/>
              <a:defRPr b="0" i="0" sz="9600" u="none" cap="none" strike="noStrike">
                <a:solidFill>
                  <a:schemeClr val="dk1"/>
                </a:solidFill>
                <a:latin typeface="Arial"/>
                <a:ea typeface="Arial"/>
                <a:cs typeface="Arial"/>
                <a:sym typeface="Arial"/>
              </a:defRPr>
            </a:lvl8pPr>
            <a:lvl9pPr indent="-838200" lvl="8" marL="4114800" marR="0" rtl="0" algn="l">
              <a:lnSpc>
                <a:spcPct val="100000"/>
              </a:lnSpc>
              <a:spcBef>
                <a:spcPts val="1920"/>
              </a:spcBef>
              <a:spcAft>
                <a:spcPts val="0"/>
              </a:spcAft>
              <a:buClr>
                <a:schemeClr val="dk1"/>
              </a:buClr>
              <a:buSzPts val="9600"/>
              <a:buFont typeface="Arial"/>
              <a:buChar char="»"/>
              <a:defRPr b="0" i="0" sz="9600" u="none" cap="none" strike="noStrike">
                <a:solidFill>
                  <a:schemeClr val="dk1"/>
                </a:solidFill>
                <a:latin typeface="Arial"/>
                <a:ea typeface="Arial"/>
                <a:cs typeface="Arial"/>
                <a:sym typeface="Arial"/>
              </a:defRPr>
            </a:lvl9pPr>
          </a:lstStyle>
          <a:p/>
        </p:txBody>
      </p:sp>
      <p:sp>
        <p:nvSpPr>
          <p:cNvPr id="8" name="Google Shape;8;p2"/>
          <p:cNvSpPr txBox="1"/>
          <p:nvPr>
            <p:ph idx="10" type="dt"/>
          </p:nvPr>
        </p:nvSpPr>
        <p:spPr>
          <a:xfrm>
            <a:off x="2193925" y="29976762"/>
            <a:ext cx="10242550" cy="2286000"/>
          </a:xfrm>
          <a:prstGeom prst="rect">
            <a:avLst/>
          </a:prstGeom>
          <a:noFill/>
          <a:ln>
            <a:noFill/>
          </a:ln>
        </p:spPr>
        <p:txBody>
          <a:bodyPr anchorCtr="0" anchor="t" bIns="219425" lIns="438875" spcFirstLastPara="1" rIns="438875" wrap="square" tIns="219425">
            <a:noAutofit/>
          </a:bodyPr>
          <a:lstStyle>
            <a:lvl1pPr lvl="0" marR="0" rtl="0" algn="l">
              <a:lnSpc>
                <a:spcPct val="100000"/>
              </a:lnSpc>
              <a:spcBef>
                <a:spcPts val="0"/>
              </a:spcBef>
              <a:spcAft>
                <a:spcPts val="0"/>
              </a:spcAft>
              <a:buClr>
                <a:srgbClr val="000000"/>
              </a:buClr>
              <a:buSzPts val="1400"/>
              <a:buFont typeface="Arial"/>
              <a:buNone/>
              <a:defRPr b="0" i="0" sz="86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86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86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86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86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86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86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86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8600" u="none" cap="none" strike="noStrike">
                <a:solidFill>
                  <a:schemeClr val="dk1"/>
                </a:solidFill>
                <a:latin typeface="Arial"/>
                <a:ea typeface="Arial"/>
                <a:cs typeface="Arial"/>
                <a:sym typeface="Arial"/>
              </a:defRPr>
            </a:lvl9pPr>
          </a:lstStyle>
          <a:p/>
        </p:txBody>
      </p:sp>
      <p:sp>
        <p:nvSpPr>
          <p:cNvPr id="9" name="Google Shape;9;p2"/>
          <p:cNvSpPr txBox="1"/>
          <p:nvPr>
            <p:ph idx="11" type="ftr"/>
          </p:nvPr>
        </p:nvSpPr>
        <p:spPr>
          <a:xfrm>
            <a:off x="14995525" y="29976762"/>
            <a:ext cx="13900150" cy="2286000"/>
          </a:xfrm>
          <a:prstGeom prst="rect">
            <a:avLst/>
          </a:prstGeom>
          <a:noFill/>
          <a:ln>
            <a:noFill/>
          </a:ln>
        </p:spPr>
        <p:txBody>
          <a:bodyPr anchorCtr="0" anchor="t" bIns="219425" lIns="438875" spcFirstLastPara="1" rIns="438875" wrap="square" tIns="219425">
            <a:noAutofit/>
          </a:bodyPr>
          <a:lstStyle>
            <a:lvl1pPr lvl="0" marR="0" rtl="0" algn="l">
              <a:lnSpc>
                <a:spcPct val="100000"/>
              </a:lnSpc>
              <a:spcBef>
                <a:spcPts val="0"/>
              </a:spcBef>
              <a:spcAft>
                <a:spcPts val="0"/>
              </a:spcAft>
              <a:buClr>
                <a:srgbClr val="000000"/>
              </a:buClr>
              <a:buSzPts val="1400"/>
              <a:buFont typeface="Arial"/>
              <a:buNone/>
              <a:defRPr b="0" i="0" sz="86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86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86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86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86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86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86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86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8600" u="none" cap="none" strike="noStrike">
                <a:solidFill>
                  <a:schemeClr val="dk1"/>
                </a:solidFill>
                <a:latin typeface="Arial"/>
                <a:ea typeface="Arial"/>
                <a:cs typeface="Arial"/>
                <a:sym typeface="Arial"/>
              </a:defRPr>
            </a:lvl9pPr>
          </a:lstStyle>
          <a:p/>
        </p:txBody>
      </p:sp>
      <p:sp>
        <p:nvSpPr>
          <p:cNvPr id="10" name="Google Shape;10;p2"/>
          <p:cNvSpPr txBox="1"/>
          <p:nvPr>
            <p:ph idx="12" type="sldNum"/>
          </p:nvPr>
        </p:nvSpPr>
        <p:spPr>
          <a:xfrm>
            <a:off x="31454725" y="29976762"/>
            <a:ext cx="10242550" cy="2286000"/>
          </a:xfrm>
          <a:prstGeom prst="rect">
            <a:avLst/>
          </a:prstGeom>
          <a:noFill/>
          <a:ln>
            <a:noFill/>
          </a:ln>
        </p:spPr>
        <p:txBody>
          <a:bodyPr anchorCtr="0" anchor="t" bIns="219425" lIns="438875" spcFirstLastPara="1" rIns="438875" wrap="square" tIns="219425">
            <a:noAutofit/>
          </a:bodyPr>
          <a:lstStyle>
            <a:lvl1pPr indent="0" lvl="0" marL="0" marR="0" rtl="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6700"/>
              <a:buFont typeface="Arial"/>
              <a:buNone/>
              <a:defRPr b="0" i="0" sz="67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hyperlink" Target="https://doi.org/10.1155/2018/1501430" TargetMode="External"/><Relationship Id="rId10" Type="http://schemas.openxmlformats.org/officeDocument/2006/relationships/hyperlink" Target="https://doi.org/10.1590/0074-0276130395" TargetMode="External"/><Relationship Id="rId13" Type="http://schemas.openxmlformats.org/officeDocument/2006/relationships/hyperlink" Target="https://pmc.ncbi.nlm.nih.gov/articles/PMC11549376/#:~:text=Additionally%2C%20various%20other%20genetic%20markers,barcoding%20studies%20(Endersby%20et%20al" TargetMode="External"/><Relationship Id="rId12" Type="http://schemas.openxmlformats.org/officeDocument/2006/relationships/hyperlink" Target="https://doi.org/10.3390/insects11080489" TargetMode="External"/><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jacksonville.gov/departments/neighborhoods/mosquito-control/aedes-infirmatus,-aedes-tormentor.aspx" TargetMode="External"/><Relationship Id="rId4" Type="http://schemas.openxmlformats.org/officeDocument/2006/relationships/hyperlink" Target="https://pmc.ncbi.nlm.nih.gov/articles/PMC4109175/" TargetMode="External"/><Relationship Id="rId9" Type="http://schemas.openxmlformats.org/officeDocument/2006/relationships/hyperlink" Target="https://www.jacksonville.gov/departments/neighborhoods/mosquito-control/aedes-infirmatus,-aedes-tormentor.aspx" TargetMode="External"/><Relationship Id="rId15" Type="http://schemas.openxmlformats.org/officeDocument/2006/relationships/image" Target="../media/image1.png"/><Relationship Id="rId14" Type="http://schemas.openxmlformats.org/officeDocument/2006/relationships/image" Target="../media/image5.jpg"/><Relationship Id="rId16" Type="http://schemas.openxmlformats.org/officeDocument/2006/relationships/image" Target="../media/image3.png"/><Relationship Id="rId5" Type="http://schemas.openxmlformats.org/officeDocument/2006/relationships/hyperlink" Target="https://pubmed.ncbi.nlm.nih.gov/30003088/" TargetMode="External"/><Relationship Id="rId6" Type="http://schemas.openxmlformats.org/officeDocument/2006/relationships/hyperlink" Target="https://doi.org/10.3390/insects11080489" TargetMode="External"/><Relationship Id="rId7" Type="http://schemas.openxmlformats.org/officeDocument/2006/relationships/image" Target="../media/image2.jpg"/><Relationship Id="rId8"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FEAFB"/>
            </a:gs>
            <a:gs pos="100000">
              <a:srgbClr val="6E9CE7"/>
            </a:gs>
          </a:gsLst>
          <a:lin ang="18900732" scaled="0"/>
        </a:gradFill>
      </p:bgPr>
    </p:bg>
    <p:spTree>
      <p:nvGrpSpPr>
        <p:cNvPr id="83" name="Shape 83"/>
        <p:cNvGrpSpPr/>
        <p:nvPr/>
      </p:nvGrpSpPr>
      <p:grpSpPr>
        <a:xfrm>
          <a:off x="0" y="0"/>
          <a:ext cx="0" cy="0"/>
          <a:chOff x="0" y="0"/>
          <a:chExt cx="0" cy="0"/>
        </a:xfrm>
      </p:grpSpPr>
      <p:sp>
        <p:nvSpPr>
          <p:cNvPr id="84" name="Google Shape;84;g2c1df8fce68_2_379"/>
          <p:cNvSpPr/>
          <p:nvPr/>
        </p:nvSpPr>
        <p:spPr>
          <a:xfrm>
            <a:off x="-48150" y="-232675"/>
            <a:ext cx="43891200" cy="4995300"/>
          </a:xfrm>
          <a:prstGeom prst="rect">
            <a:avLst/>
          </a:prstGeom>
          <a:solidFill>
            <a:schemeClr val="lt1"/>
          </a:solidFill>
          <a:ln cap="flat" cmpd="sng" w="19050">
            <a:solidFill>
              <a:srgbClr val="6D9EEB"/>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5" name="Google Shape;85;g2c1df8fce68_2_379"/>
          <p:cNvSpPr txBox="1"/>
          <p:nvPr/>
        </p:nvSpPr>
        <p:spPr>
          <a:xfrm>
            <a:off x="0" y="8162925"/>
            <a:ext cx="16337100" cy="1477200"/>
          </a:xfrm>
          <a:prstGeom prst="rect">
            <a:avLst/>
          </a:prstGeom>
          <a:noFill/>
          <a:ln>
            <a:noFill/>
          </a:ln>
        </p:spPr>
        <p:txBody>
          <a:bodyPr anchorCtr="0" anchor="t" bIns="76025" lIns="152075" spcFirstLastPara="1" rIns="152075" wrap="square" tIns="76025">
            <a:spAutoFit/>
          </a:bodyPr>
          <a:lstStyle/>
          <a:p>
            <a:pPr indent="0" lvl="0" marL="0" marR="0" rtl="0" algn="l">
              <a:lnSpc>
                <a:spcPct val="100000"/>
              </a:lnSpc>
              <a:spcBef>
                <a:spcPts val="0"/>
              </a:spcBef>
              <a:spcAft>
                <a:spcPts val="0"/>
              </a:spcAft>
              <a:buClr>
                <a:srgbClr val="000000"/>
              </a:buClr>
              <a:buSzPts val="8600"/>
              <a:buFont typeface="Arial"/>
              <a:buNone/>
            </a:pPr>
            <a:r>
              <a:t/>
            </a:r>
            <a:endParaRPr b="0" i="0" sz="8600" u="none" cap="none" strike="noStrike">
              <a:solidFill>
                <a:schemeClr val="dk1"/>
              </a:solidFill>
              <a:latin typeface="Arial"/>
              <a:ea typeface="Arial"/>
              <a:cs typeface="Arial"/>
              <a:sym typeface="Arial"/>
            </a:endParaRPr>
          </a:p>
        </p:txBody>
      </p:sp>
      <p:sp>
        <p:nvSpPr>
          <p:cNvPr id="86" name="Google Shape;86;g2c1df8fce68_2_379"/>
          <p:cNvSpPr txBox="1"/>
          <p:nvPr/>
        </p:nvSpPr>
        <p:spPr>
          <a:xfrm>
            <a:off x="122237" y="6735762"/>
            <a:ext cx="14020800" cy="369000"/>
          </a:xfrm>
          <a:prstGeom prst="rect">
            <a:avLst/>
          </a:prstGeom>
          <a:noFill/>
          <a:ln>
            <a:noFill/>
          </a:ln>
        </p:spPr>
        <p:txBody>
          <a:bodyPr anchorCtr="0" anchor="t" bIns="76025" lIns="152075" spcFirstLastPara="1" rIns="152075" wrap="square" tIns="76025">
            <a:spAutoFit/>
          </a:bodyPr>
          <a:lstStyle/>
          <a:p>
            <a:pPr indent="0" lvl="0" marL="0" marR="0" rtl="0" algn="l">
              <a:lnSpc>
                <a:spcPct val="100000"/>
              </a:lnSpc>
              <a:spcBef>
                <a:spcPts val="1600"/>
              </a:spcBef>
              <a:spcAft>
                <a:spcPts val="0"/>
              </a:spcAft>
              <a:buClr>
                <a:schemeClr val="dk1"/>
              </a:buClr>
              <a:buSzPts val="5000"/>
              <a:buFont typeface="Arial"/>
              <a:buNone/>
            </a:pPr>
            <a:r>
              <a:t/>
            </a:r>
            <a:endParaRPr b="0" i="0" sz="1400" u="none" cap="none" strike="noStrike">
              <a:solidFill>
                <a:srgbClr val="000000"/>
              </a:solidFill>
              <a:latin typeface="Arial"/>
              <a:ea typeface="Arial"/>
              <a:cs typeface="Arial"/>
              <a:sym typeface="Arial"/>
            </a:endParaRPr>
          </a:p>
        </p:txBody>
      </p:sp>
      <p:sp>
        <p:nvSpPr>
          <p:cNvPr id="87" name="Google Shape;87;g2c1df8fce68_2_379"/>
          <p:cNvSpPr txBox="1"/>
          <p:nvPr/>
        </p:nvSpPr>
        <p:spPr>
          <a:xfrm>
            <a:off x="2538825" y="5577800"/>
            <a:ext cx="6294600" cy="1204800"/>
          </a:xfrm>
          <a:prstGeom prst="rect">
            <a:avLst/>
          </a:prstGeom>
          <a:solidFill>
            <a:schemeClr val="accent2"/>
          </a:solidFill>
          <a:ln cap="flat" cmpd="sng" w="19050">
            <a:solidFill>
              <a:srgbClr val="3C78D8"/>
            </a:solidFill>
            <a:prstDash val="solid"/>
            <a:round/>
            <a:headEnd len="sm" w="sm" type="none"/>
            <a:tailEnd len="sm" w="sm" type="none"/>
          </a:ln>
        </p:spPr>
        <p:txBody>
          <a:bodyPr anchorCtr="0" anchor="ctr" bIns="76025" lIns="152075" spcFirstLastPara="1" rIns="152075" wrap="square" tIns="76025">
            <a:noAutofit/>
          </a:bodyPr>
          <a:lstStyle/>
          <a:p>
            <a:pPr indent="0" lvl="0" marL="0" rtl="0" algn="ctr">
              <a:spcBef>
                <a:spcPts val="857"/>
              </a:spcBef>
              <a:spcAft>
                <a:spcPts val="0"/>
              </a:spcAft>
              <a:buClr>
                <a:schemeClr val="dk1"/>
              </a:buClr>
              <a:buFont typeface="Arial"/>
              <a:buNone/>
            </a:pPr>
            <a:r>
              <a:rPr lang="en-US" sz="6100">
                <a:solidFill>
                  <a:srgbClr val="C9DAF8"/>
                </a:solidFill>
                <a:latin typeface="Calibri"/>
                <a:ea typeface="Calibri"/>
                <a:cs typeface="Calibri"/>
                <a:sym typeface="Calibri"/>
              </a:rPr>
              <a:t>Abstract</a:t>
            </a:r>
            <a:endParaRPr b="0" i="0" sz="1400" u="none" cap="none" strike="noStrike">
              <a:solidFill>
                <a:srgbClr val="C9DAF8"/>
              </a:solidFill>
              <a:latin typeface="Arial"/>
              <a:ea typeface="Arial"/>
              <a:cs typeface="Arial"/>
              <a:sym typeface="Arial"/>
            </a:endParaRPr>
          </a:p>
        </p:txBody>
      </p:sp>
      <p:sp>
        <p:nvSpPr>
          <p:cNvPr id="88" name="Google Shape;88;g2c1df8fce68_2_379"/>
          <p:cNvSpPr txBox="1"/>
          <p:nvPr/>
        </p:nvSpPr>
        <p:spPr>
          <a:xfrm>
            <a:off x="33591100" y="5621250"/>
            <a:ext cx="7968600" cy="1114500"/>
          </a:xfrm>
          <a:prstGeom prst="rect">
            <a:avLst/>
          </a:prstGeom>
          <a:solidFill>
            <a:schemeClr val="accent2"/>
          </a:solidFill>
          <a:ln cap="flat" cmpd="sng" w="19050">
            <a:solidFill>
              <a:srgbClr val="6D9EEB"/>
            </a:solidFill>
            <a:prstDash val="solid"/>
            <a:round/>
            <a:headEnd len="sm" w="sm" type="none"/>
            <a:tailEnd len="sm" w="sm" type="none"/>
          </a:ln>
        </p:spPr>
        <p:txBody>
          <a:bodyPr anchorCtr="0" anchor="ctr" bIns="76025" lIns="152075" spcFirstLastPara="1" rIns="152075" wrap="square" tIns="76025">
            <a:noAutofit/>
          </a:bodyPr>
          <a:lstStyle/>
          <a:p>
            <a:pPr indent="0" lvl="0" marL="0" marR="0" rtl="0" algn="ctr">
              <a:lnSpc>
                <a:spcPct val="100000"/>
              </a:lnSpc>
              <a:spcBef>
                <a:spcPts val="0"/>
              </a:spcBef>
              <a:spcAft>
                <a:spcPts val="0"/>
              </a:spcAft>
              <a:buClr>
                <a:schemeClr val="lt1"/>
              </a:buClr>
              <a:buSzPts val="6700"/>
              <a:buFont typeface="Arial"/>
              <a:buNone/>
            </a:pPr>
            <a:r>
              <a:rPr lang="en-US" sz="6100">
                <a:solidFill>
                  <a:srgbClr val="C9DAF8"/>
                </a:solidFill>
                <a:latin typeface="Calibri"/>
                <a:ea typeface="Calibri"/>
                <a:cs typeface="Calibri"/>
                <a:sym typeface="Calibri"/>
              </a:rPr>
              <a:t>Materials &amp; Methods</a:t>
            </a:r>
            <a:r>
              <a:rPr b="1" i="0" lang="en-US" sz="6700" u="none" cap="none" strike="noStrike">
                <a:solidFill>
                  <a:srgbClr val="C9DAF8"/>
                </a:solidFill>
                <a:latin typeface="Arial"/>
                <a:ea typeface="Arial"/>
                <a:cs typeface="Arial"/>
                <a:sym typeface="Arial"/>
              </a:rPr>
              <a:t> </a:t>
            </a:r>
            <a:endParaRPr b="0" i="0" sz="1400" u="none" cap="none" strike="noStrike">
              <a:solidFill>
                <a:srgbClr val="C9DAF8"/>
              </a:solidFill>
              <a:latin typeface="Arial"/>
              <a:ea typeface="Arial"/>
              <a:cs typeface="Arial"/>
              <a:sym typeface="Arial"/>
            </a:endParaRPr>
          </a:p>
        </p:txBody>
      </p:sp>
      <p:sp>
        <p:nvSpPr>
          <p:cNvPr id="89" name="Google Shape;89;g2c1df8fce68_2_379"/>
          <p:cNvSpPr txBox="1"/>
          <p:nvPr/>
        </p:nvSpPr>
        <p:spPr>
          <a:xfrm>
            <a:off x="2142675" y="16676100"/>
            <a:ext cx="7086900" cy="1070100"/>
          </a:xfrm>
          <a:prstGeom prst="rect">
            <a:avLst/>
          </a:prstGeom>
          <a:solidFill>
            <a:schemeClr val="accent2"/>
          </a:solidFill>
          <a:ln cap="flat" cmpd="sng" w="28575">
            <a:solidFill>
              <a:srgbClr val="6D9EEB"/>
            </a:solidFill>
            <a:prstDash val="solid"/>
            <a:round/>
            <a:headEnd len="sm" w="sm" type="none"/>
            <a:tailEnd len="sm" w="sm" type="none"/>
          </a:ln>
        </p:spPr>
        <p:txBody>
          <a:bodyPr anchorCtr="0" anchor="ctr" bIns="76025" lIns="152075" spcFirstLastPara="1" rIns="152075" wrap="square" tIns="76025">
            <a:noAutofit/>
          </a:bodyPr>
          <a:lstStyle/>
          <a:p>
            <a:pPr indent="0" lvl="0" marL="0" rtl="0" algn="ctr">
              <a:spcBef>
                <a:spcPts val="429"/>
              </a:spcBef>
              <a:spcAft>
                <a:spcPts val="0"/>
              </a:spcAft>
              <a:buClr>
                <a:schemeClr val="dk1"/>
              </a:buClr>
              <a:buFont typeface="Arial"/>
              <a:buNone/>
            </a:pPr>
            <a:r>
              <a:rPr lang="en-US" sz="6100">
                <a:solidFill>
                  <a:srgbClr val="C9DAF8"/>
                </a:solidFill>
                <a:latin typeface="Calibri"/>
                <a:ea typeface="Calibri"/>
                <a:cs typeface="Calibri"/>
                <a:sym typeface="Calibri"/>
              </a:rPr>
              <a:t>Introduction</a:t>
            </a:r>
            <a:endParaRPr b="0" i="0" sz="1400" u="none" cap="none" strike="noStrike">
              <a:solidFill>
                <a:srgbClr val="C9DAF8"/>
              </a:solidFill>
              <a:latin typeface="Arial"/>
              <a:ea typeface="Arial"/>
              <a:cs typeface="Arial"/>
              <a:sym typeface="Arial"/>
            </a:endParaRPr>
          </a:p>
        </p:txBody>
      </p:sp>
      <p:sp>
        <p:nvSpPr>
          <p:cNvPr id="90" name="Google Shape;90;g2c1df8fce68_2_379"/>
          <p:cNvSpPr txBox="1"/>
          <p:nvPr/>
        </p:nvSpPr>
        <p:spPr>
          <a:xfrm>
            <a:off x="29017750" y="19967650"/>
            <a:ext cx="13898700" cy="707700"/>
          </a:xfrm>
          <a:prstGeom prst="rect">
            <a:avLst/>
          </a:prstGeom>
          <a:noFill/>
          <a:ln>
            <a:noFill/>
          </a:ln>
        </p:spPr>
        <p:txBody>
          <a:bodyPr anchorCtr="0" anchor="t" bIns="76025" lIns="152075" spcFirstLastPara="1" rIns="152075" wrap="square" tIns="76025">
            <a:spAutoFit/>
          </a:bodyPr>
          <a:lstStyle/>
          <a:p>
            <a:pPr indent="0" lvl="0" marL="0" marR="0" rtl="0" algn="l">
              <a:lnSpc>
                <a:spcPct val="100000"/>
              </a:lnSpc>
              <a:spcBef>
                <a:spcPts val="0"/>
              </a:spcBef>
              <a:spcAft>
                <a:spcPts val="0"/>
              </a:spcAft>
              <a:buClr>
                <a:schemeClr val="dk1"/>
              </a:buClr>
              <a:buSzPts val="5000"/>
              <a:buFont typeface="Arial"/>
              <a:buNone/>
            </a:pPr>
            <a:r>
              <a:t/>
            </a:r>
            <a:endParaRPr b="0" i="0" sz="3600" u="none" cap="none" strike="noStrike">
              <a:solidFill>
                <a:srgbClr val="FF0000"/>
              </a:solidFill>
              <a:latin typeface="Arial"/>
              <a:ea typeface="Arial"/>
              <a:cs typeface="Arial"/>
              <a:sym typeface="Arial"/>
            </a:endParaRPr>
          </a:p>
        </p:txBody>
      </p:sp>
      <p:sp>
        <p:nvSpPr>
          <p:cNvPr id="91" name="Google Shape;91;g2c1df8fce68_2_379"/>
          <p:cNvSpPr txBox="1"/>
          <p:nvPr/>
        </p:nvSpPr>
        <p:spPr>
          <a:xfrm>
            <a:off x="32985125" y="24956825"/>
            <a:ext cx="8483400" cy="1204800"/>
          </a:xfrm>
          <a:prstGeom prst="rect">
            <a:avLst/>
          </a:prstGeom>
          <a:solidFill>
            <a:schemeClr val="accent2"/>
          </a:solidFill>
          <a:ln cap="flat" cmpd="sng" w="19050">
            <a:solidFill>
              <a:srgbClr val="3C78D8"/>
            </a:solidFill>
            <a:prstDash val="solid"/>
            <a:round/>
            <a:headEnd len="sm" w="sm" type="none"/>
            <a:tailEnd len="sm" w="sm" type="none"/>
          </a:ln>
        </p:spPr>
        <p:txBody>
          <a:bodyPr anchorCtr="0" anchor="ctr" bIns="76025" lIns="152075" spcFirstLastPara="1" rIns="152075" wrap="square" tIns="76025">
            <a:noAutofit/>
          </a:bodyPr>
          <a:lstStyle/>
          <a:p>
            <a:pPr indent="0" lvl="0" marL="0" rtl="0" algn="ctr">
              <a:spcBef>
                <a:spcPts val="0"/>
              </a:spcBef>
              <a:spcAft>
                <a:spcPts val="0"/>
              </a:spcAft>
              <a:buClr>
                <a:schemeClr val="dk1"/>
              </a:buClr>
              <a:buFont typeface="Arial"/>
              <a:buNone/>
            </a:pPr>
            <a:r>
              <a:rPr lang="en-US" sz="6100">
                <a:solidFill>
                  <a:srgbClr val="C9DAF8"/>
                </a:solidFill>
                <a:latin typeface="Calibri"/>
                <a:ea typeface="Calibri"/>
                <a:cs typeface="Calibri"/>
                <a:sym typeface="Calibri"/>
              </a:rPr>
              <a:t>References</a:t>
            </a:r>
            <a:endParaRPr b="0" i="0" sz="1400" u="none" cap="none" strike="noStrike">
              <a:solidFill>
                <a:srgbClr val="C9DAF8"/>
              </a:solidFill>
              <a:latin typeface="Arial"/>
              <a:ea typeface="Arial"/>
              <a:cs typeface="Arial"/>
              <a:sym typeface="Arial"/>
            </a:endParaRPr>
          </a:p>
        </p:txBody>
      </p:sp>
      <p:sp>
        <p:nvSpPr>
          <p:cNvPr id="92" name="Google Shape;92;g2c1df8fce68_2_379"/>
          <p:cNvSpPr txBox="1"/>
          <p:nvPr/>
        </p:nvSpPr>
        <p:spPr>
          <a:xfrm>
            <a:off x="33447100" y="15465513"/>
            <a:ext cx="8483400" cy="1204800"/>
          </a:xfrm>
          <a:prstGeom prst="rect">
            <a:avLst/>
          </a:prstGeom>
          <a:solidFill>
            <a:schemeClr val="accent2"/>
          </a:solidFill>
          <a:ln cap="flat" cmpd="sng" w="28575">
            <a:solidFill>
              <a:srgbClr val="3C78D8"/>
            </a:solidFill>
            <a:prstDash val="solid"/>
            <a:round/>
            <a:headEnd len="sm" w="sm" type="none"/>
            <a:tailEnd len="sm" w="sm" type="none"/>
          </a:ln>
        </p:spPr>
        <p:txBody>
          <a:bodyPr anchorCtr="0" anchor="ctr" bIns="76025" lIns="152075" spcFirstLastPara="1" rIns="152075" wrap="square" tIns="76025">
            <a:noAutofit/>
          </a:bodyPr>
          <a:lstStyle/>
          <a:p>
            <a:pPr indent="0" lvl="0" marL="0" rtl="0" algn="ctr">
              <a:spcBef>
                <a:spcPts val="0"/>
              </a:spcBef>
              <a:spcAft>
                <a:spcPts val="0"/>
              </a:spcAft>
              <a:buClr>
                <a:schemeClr val="dk1"/>
              </a:buClr>
              <a:buFont typeface="Arial"/>
              <a:buNone/>
            </a:pPr>
            <a:r>
              <a:rPr lang="en-US" sz="6100">
                <a:solidFill>
                  <a:srgbClr val="C9DAF8"/>
                </a:solidFill>
                <a:latin typeface="Calibri"/>
                <a:ea typeface="Calibri"/>
                <a:cs typeface="Calibri"/>
                <a:sym typeface="Calibri"/>
              </a:rPr>
              <a:t>Discussion</a:t>
            </a:r>
            <a:endParaRPr b="0" i="0" sz="1400" u="none" cap="none" strike="noStrike">
              <a:solidFill>
                <a:srgbClr val="C9DAF8"/>
              </a:solidFill>
              <a:latin typeface="Arial"/>
              <a:ea typeface="Arial"/>
              <a:cs typeface="Arial"/>
              <a:sym typeface="Arial"/>
            </a:endParaRPr>
          </a:p>
        </p:txBody>
      </p:sp>
      <p:sp>
        <p:nvSpPr>
          <p:cNvPr id="93" name="Google Shape;93;g2c1df8fce68_2_379"/>
          <p:cNvSpPr txBox="1"/>
          <p:nvPr/>
        </p:nvSpPr>
        <p:spPr>
          <a:xfrm>
            <a:off x="-66300" y="32238675"/>
            <a:ext cx="43891200" cy="801600"/>
          </a:xfrm>
          <a:prstGeom prst="rect">
            <a:avLst/>
          </a:prstGeom>
          <a:solidFill>
            <a:schemeClr val="accent2"/>
          </a:solidFill>
          <a:ln>
            <a:noFill/>
          </a:ln>
        </p:spPr>
        <p:txBody>
          <a:bodyPr anchorCtr="0" anchor="ctr" bIns="76025" lIns="152075" spcFirstLastPara="1" rIns="152075" wrap="square" tIns="76025">
            <a:noAutofit/>
          </a:bodyPr>
          <a:lstStyle/>
          <a:p>
            <a:pPr indent="0" lvl="0" marL="0" marR="0" rtl="0" algn="ctr">
              <a:lnSpc>
                <a:spcPct val="100000"/>
              </a:lnSpc>
              <a:spcBef>
                <a:spcPts val="0"/>
              </a:spcBef>
              <a:spcAft>
                <a:spcPts val="0"/>
              </a:spcAft>
              <a:buClr>
                <a:schemeClr val="lt1"/>
              </a:buClr>
              <a:buSzPts val="3000"/>
              <a:buFont typeface="Arial"/>
              <a:buNone/>
            </a:pPr>
            <a:r>
              <a:t/>
            </a:r>
            <a:endParaRPr b="0" i="0" sz="1400" u="none" cap="none" strike="noStrike">
              <a:solidFill>
                <a:srgbClr val="000000"/>
              </a:solidFill>
              <a:latin typeface="Arial"/>
              <a:ea typeface="Arial"/>
              <a:cs typeface="Arial"/>
              <a:sym typeface="Arial"/>
            </a:endParaRPr>
          </a:p>
        </p:txBody>
      </p:sp>
      <p:sp>
        <p:nvSpPr>
          <p:cNvPr id="94" name="Google Shape;94;g2c1df8fce68_2_379"/>
          <p:cNvSpPr txBox="1"/>
          <p:nvPr/>
        </p:nvSpPr>
        <p:spPr>
          <a:xfrm>
            <a:off x="10290000" y="-195250"/>
            <a:ext cx="23690400" cy="4848300"/>
          </a:xfrm>
          <a:prstGeom prst="rect">
            <a:avLst/>
          </a:prstGeom>
          <a:solidFill>
            <a:schemeClr val="accent2"/>
          </a:solidFill>
          <a:ln cap="flat" cmpd="sng" w="19050">
            <a:solidFill>
              <a:srgbClr val="6D9EEB"/>
            </a:solidFill>
            <a:prstDash val="solid"/>
            <a:round/>
            <a:headEnd len="sm" w="sm" type="none"/>
            <a:tailEnd len="sm" w="sm" type="none"/>
          </a:ln>
        </p:spPr>
        <p:txBody>
          <a:bodyPr anchorCtr="0" anchor="ctr" bIns="76025" lIns="152075" spcFirstLastPara="1" rIns="152075" wrap="square" tIns="76025">
            <a:spAutoFit/>
          </a:bodyPr>
          <a:lstStyle/>
          <a:p>
            <a:pPr indent="0" lvl="0" marL="0" rtl="0" algn="ctr">
              <a:spcBef>
                <a:spcPts val="0"/>
              </a:spcBef>
              <a:spcAft>
                <a:spcPts val="0"/>
              </a:spcAft>
              <a:buClr>
                <a:schemeClr val="dk1"/>
              </a:buClr>
              <a:buSzPts val="1100"/>
              <a:buFont typeface="Arial"/>
              <a:buNone/>
            </a:pPr>
            <a:r>
              <a:rPr b="1" lang="en-US" sz="7000">
                <a:solidFill>
                  <a:schemeClr val="lt1"/>
                </a:solidFill>
                <a:latin typeface="Calibri"/>
                <a:ea typeface="Calibri"/>
                <a:cs typeface="Calibri"/>
                <a:sym typeface="Calibri"/>
              </a:rPr>
              <a:t>DNA Barcoding the Biting Mysteries: Identifying Various Aedes Populations in New York</a:t>
            </a:r>
            <a:endParaRPr sz="7000">
              <a:solidFill>
                <a:schemeClr val="lt1"/>
              </a:solidFill>
              <a:latin typeface="Calibri"/>
              <a:ea typeface="Calibri"/>
              <a:cs typeface="Calibri"/>
              <a:sym typeface="Calibri"/>
            </a:endParaRPr>
          </a:p>
          <a:p>
            <a:pPr indent="0" lvl="0" marL="0" rtl="0" algn="ctr">
              <a:spcBef>
                <a:spcPts val="0"/>
              </a:spcBef>
              <a:spcAft>
                <a:spcPts val="0"/>
              </a:spcAft>
              <a:buClr>
                <a:schemeClr val="dk1"/>
              </a:buClr>
              <a:buFont typeface="Arial"/>
              <a:buNone/>
            </a:pPr>
            <a:r>
              <a:rPr lang="en-US" sz="6100">
                <a:solidFill>
                  <a:schemeClr val="lt1"/>
                </a:solidFill>
                <a:latin typeface="Calibri"/>
                <a:ea typeface="Calibri"/>
                <a:cs typeface="Calibri"/>
                <a:sym typeface="Calibri"/>
              </a:rPr>
              <a:t>Rimsha Abbasi, Ange </a:t>
            </a:r>
            <a:r>
              <a:rPr lang="en-US" sz="6100">
                <a:solidFill>
                  <a:schemeClr val="lt1"/>
                </a:solidFill>
                <a:latin typeface="Calibri"/>
                <a:ea typeface="Calibri"/>
                <a:cs typeface="Calibri"/>
                <a:sym typeface="Calibri"/>
              </a:rPr>
              <a:t>Guillaume</a:t>
            </a:r>
            <a:r>
              <a:rPr lang="en-US" sz="6100">
                <a:solidFill>
                  <a:schemeClr val="lt1"/>
                </a:solidFill>
                <a:latin typeface="Calibri"/>
                <a:ea typeface="Calibri"/>
                <a:cs typeface="Calibri"/>
                <a:sym typeface="Calibri"/>
              </a:rPr>
              <a:t>, Carlos Hernandez, Meriannys Moquete, Ms. Bettina Fantal, Mrs. Jessica Ottaviano</a:t>
            </a:r>
            <a:endParaRPr>
              <a:solidFill>
                <a:schemeClr val="lt1"/>
              </a:solidFill>
              <a:latin typeface="Calibri"/>
              <a:ea typeface="Calibri"/>
              <a:cs typeface="Calibri"/>
              <a:sym typeface="Calibri"/>
            </a:endParaRPr>
          </a:p>
          <a:p>
            <a:pPr indent="0" lvl="0" marL="0" rtl="0" algn="ctr">
              <a:spcBef>
                <a:spcPts val="0"/>
              </a:spcBef>
              <a:spcAft>
                <a:spcPts val="0"/>
              </a:spcAft>
              <a:buClr>
                <a:schemeClr val="dk1"/>
              </a:buClr>
              <a:buFont typeface="Arial"/>
              <a:buNone/>
            </a:pPr>
            <a:r>
              <a:rPr i="1" lang="en-US" sz="4300">
                <a:solidFill>
                  <a:schemeClr val="lt1"/>
                </a:solidFill>
                <a:latin typeface="Calibri"/>
                <a:ea typeface="Calibri"/>
                <a:cs typeface="Calibri"/>
                <a:sym typeface="Calibri"/>
              </a:rPr>
              <a:t>Westbury High School, Cold Spring Harbor Laboratory</a:t>
            </a:r>
            <a:endParaRPr b="1" sz="7900">
              <a:solidFill>
                <a:schemeClr val="lt1"/>
              </a:solidFill>
            </a:endParaRPr>
          </a:p>
        </p:txBody>
      </p:sp>
      <p:sp>
        <p:nvSpPr>
          <p:cNvPr id="95" name="Google Shape;95;g2c1df8fce68_2_379"/>
          <p:cNvSpPr txBox="1"/>
          <p:nvPr/>
        </p:nvSpPr>
        <p:spPr>
          <a:xfrm>
            <a:off x="68750" y="7183550"/>
            <a:ext cx="13427400" cy="8580900"/>
          </a:xfrm>
          <a:prstGeom prst="rect">
            <a:avLst/>
          </a:prstGeom>
          <a:noFill/>
          <a:ln>
            <a:noFill/>
          </a:ln>
        </p:spPr>
        <p:txBody>
          <a:bodyPr anchorCtr="0" anchor="t" bIns="76025" lIns="152075" spcFirstLastPara="1" rIns="152075" wrap="square" tIns="76025">
            <a:spAutoFit/>
          </a:bodyPr>
          <a:lstStyle/>
          <a:p>
            <a:pPr indent="0" lvl="0" marL="0" rtl="0" algn="ctr">
              <a:lnSpc>
                <a:spcPct val="115000"/>
              </a:lnSpc>
              <a:spcBef>
                <a:spcPts val="0"/>
              </a:spcBef>
              <a:spcAft>
                <a:spcPts val="0"/>
              </a:spcAft>
              <a:buClr>
                <a:schemeClr val="dk1"/>
              </a:buClr>
              <a:buSzPts val="1100"/>
              <a:buFont typeface="Arial"/>
              <a:buNone/>
            </a:pPr>
            <a:r>
              <a:rPr lang="en-US" sz="3000">
                <a:solidFill>
                  <a:schemeClr val="dk1"/>
                </a:solidFill>
                <a:latin typeface="Lexend Medium"/>
                <a:ea typeface="Lexend Medium"/>
                <a:cs typeface="Lexend Medium"/>
                <a:sym typeface="Lexend Medium"/>
              </a:rPr>
              <a:t>Long Island is home to many mosquito species, including multiple from the </a:t>
            </a:r>
            <a:r>
              <a:rPr i="1" lang="en-US" sz="3000">
                <a:solidFill>
                  <a:schemeClr val="dk1"/>
                </a:solidFill>
                <a:latin typeface="Lexend Medium"/>
                <a:ea typeface="Lexend Medium"/>
                <a:cs typeface="Lexend Medium"/>
                <a:sym typeface="Lexend Medium"/>
              </a:rPr>
              <a:t>Aedes</a:t>
            </a:r>
            <a:r>
              <a:rPr lang="en-US" sz="3000">
                <a:solidFill>
                  <a:schemeClr val="dk1"/>
                </a:solidFill>
                <a:latin typeface="Lexend Medium"/>
                <a:ea typeface="Lexend Medium"/>
                <a:cs typeface="Lexend Medium"/>
                <a:sym typeface="Lexend Medium"/>
              </a:rPr>
              <a:t> genus, some of which are morphologically indistinguishable. This study investigates genetic variation within and between </a:t>
            </a:r>
            <a:r>
              <a:rPr i="1" lang="en-US" sz="3000">
                <a:solidFill>
                  <a:schemeClr val="dk1"/>
                </a:solidFill>
                <a:latin typeface="Lexend Medium"/>
                <a:ea typeface="Lexend Medium"/>
                <a:cs typeface="Lexend Medium"/>
                <a:sym typeface="Lexend Medium"/>
              </a:rPr>
              <a:t>Aedes</a:t>
            </a:r>
            <a:r>
              <a:rPr lang="en-US" sz="3000">
                <a:solidFill>
                  <a:schemeClr val="dk1"/>
                </a:solidFill>
                <a:latin typeface="Lexend Medium"/>
                <a:ea typeface="Lexend Medium"/>
                <a:cs typeface="Lexend Medium"/>
                <a:sym typeface="Lexend Medium"/>
              </a:rPr>
              <a:t> populations in New York by analyzing polymorphisms in the cytochrome c oxidase I (COI) gene. We hypothesized that there would be divergence in</a:t>
            </a:r>
            <a:r>
              <a:rPr lang="en-US" sz="3000">
                <a:solidFill>
                  <a:srgbClr val="FF0000"/>
                </a:solidFill>
                <a:latin typeface="Lexend Medium"/>
                <a:ea typeface="Lexend Medium"/>
                <a:cs typeface="Lexend Medium"/>
                <a:sym typeface="Lexend Medium"/>
              </a:rPr>
              <a:t> </a:t>
            </a:r>
            <a:r>
              <a:rPr lang="en-US" sz="3000">
                <a:solidFill>
                  <a:schemeClr val="dk1"/>
                </a:solidFill>
                <a:latin typeface="Lexend Medium"/>
                <a:ea typeface="Lexend Medium"/>
                <a:cs typeface="Lexend Medium"/>
                <a:sym typeface="Lexend Medium"/>
              </a:rPr>
              <a:t>the COI sequences between various </a:t>
            </a:r>
            <a:r>
              <a:rPr i="1" lang="en-US" sz="3000">
                <a:solidFill>
                  <a:schemeClr val="dk1"/>
                </a:solidFill>
                <a:latin typeface="Lexend Medium"/>
                <a:ea typeface="Lexend Medium"/>
                <a:cs typeface="Lexend Medium"/>
                <a:sym typeface="Lexend Medium"/>
              </a:rPr>
              <a:t>Aedes </a:t>
            </a:r>
            <a:r>
              <a:rPr lang="en-US" sz="3000">
                <a:solidFill>
                  <a:schemeClr val="dk1"/>
                </a:solidFill>
                <a:latin typeface="Lexend Medium"/>
                <a:ea typeface="Lexend Medium"/>
                <a:cs typeface="Lexend Medium"/>
                <a:sym typeface="Lexend Medium"/>
              </a:rPr>
              <a:t>species within populations in New York State. The mosquitoes were captured with CDC CO₂ traps and identified with the help of iNaturalist. DNA was isolated, amplified using PCR, and sequenced to analyze potential variations within the COI gene of different species within the </a:t>
            </a:r>
            <a:r>
              <a:rPr i="1" lang="en-US" sz="3000">
                <a:solidFill>
                  <a:schemeClr val="dk1"/>
                </a:solidFill>
                <a:latin typeface="Lexend Medium"/>
                <a:ea typeface="Lexend Medium"/>
                <a:cs typeface="Lexend Medium"/>
                <a:sym typeface="Lexend Medium"/>
              </a:rPr>
              <a:t>Aedes</a:t>
            </a:r>
            <a:r>
              <a:rPr lang="en-US" sz="3000">
                <a:solidFill>
                  <a:schemeClr val="dk1"/>
                </a:solidFill>
                <a:latin typeface="Lexend Medium"/>
                <a:ea typeface="Lexend Medium"/>
                <a:cs typeface="Lexend Medium"/>
                <a:sym typeface="Lexend Medium"/>
              </a:rPr>
              <a:t> genus. The analysis of the COI gene exhibited interspecific variation, with some species pairs showing near-identical sequences, while others displayed marked genetic divergence. Overall, this study highlights the utility of COI barcoding in identifying mosquito biodiversity and reveals genetic structure within </a:t>
            </a:r>
            <a:r>
              <a:rPr i="1" lang="en-US" sz="3000">
                <a:solidFill>
                  <a:schemeClr val="dk1"/>
                </a:solidFill>
                <a:latin typeface="Lexend Medium"/>
                <a:ea typeface="Lexend Medium"/>
                <a:cs typeface="Lexend Medium"/>
                <a:sym typeface="Lexend Medium"/>
              </a:rPr>
              <a:t>Aedes</a:t>
            </a:r>
            <a:r>
              <a:rPr lang="en-US" sz="3000">
                <a:solidFill>
                  <a:schemeClr val="dk1"/>
                </a:solidFill>
                <a:latin typeface="Lexend Medium"/>
                <a:ea typeface="Lexend Medium"/>
                <a:cs typeface="Lexend Medium"/>
                <a:sym typeface="Lexend Medium"/>
              </a:rPr>
              <a:t> populations across New York.</a:t>
            </a:r>
            <a:endParaRPr sz="3000">
              <a:latin typeface="Lexend Medium"/>
              <a:ea typeface="Lexend Medium"/>
              <a:cs typeface="Lexend Medium"/>
              <a:sym typeface="Lexend Medium"/>
            </a:endParaRPr>
          </a:p>
        </p:txBody>
      </p:sp>
      <p:sp>
        <p:nvSpPr>
          <p:cNvPr id="96" name="Google Shape;96;g2c1df8fce68_2_379"/>
          <p:cNvSpPr txBox="1"/>
          <p:nvPr/>
        </p:nvSpPr>
        <p:spPr>
          <a:xfrm>
            <a:off x="-13076" y="18152150"/>
            <a:ext cx="13356900" cy="12829200"/>
          </a:xfrm>
          <a:prstGeom prst="rect">
            <a:avLst/>
          </a:prstGeom>
          <a:noFill/>
          <a:ln>
            <a:noFill/>
          </a:ln>
        </p:spPr>
        <p:txBody>
          <a:bodyPr anchorCtr="0" anchor="t" bIns="76025" lIns="152075" spcFirstLastPara="1" rIns="152075" wrap="square" tIns="76025">
            <a:spAutoFit/>
          </a:bodyPr>
          <a:lstStyle/>
          <a:p>
            <a:pPr indent="0" lvl="0" marL="0" rtl="0" algn="ctr">
              <a:lnSpc>
                <a:spcPct val="115000"/>
              </a:lnSpc>
              <a:spcBef>
                <a:spcPts val="0"/>
              </a:spcBef>
              <a:spcAft>
                <a:spcPts val="0"/>
              </a:spcAft>
              <a:buClr>
                <a:schemeClr val="dk1"/>
              </a:buClr>
              <a:buSzPts val="1100"/>
              <a:buFont typeface="Arial"/>
              <a:buNone/>
            </a:pPr>
            <a:r>
              <a:rPr lang="en-US" sz="3000">
                <a:solidFill>
                  <a:schemeClr val="dk1"/>
                </a:solidFill>
                <a:latin typeface="Lexend Medium"/>
                <a:ea typeface="Lexend Medium"/>
                <a:cs typeface="Lexend Medium"/>
                <a:sym typeface="Lexend Medium"/>
              </a:rPr>
              <a:t>Mosquitoes are one of the most important vectors for disease transmission, and they are responsible for malaria, dengue, chikungunya, and Zika viruses</a:t>
            </a:r>
            <a:r>
              <a:rPr baseline="30000" lang="en-US" sz="3000">
                <a:solidFill>
                  <a:schemeClr val="dk1"/>
                </a:solidFill>
                <a:latin typeface="Lexend Medium"/>
                <a:ea typeface="Lexend Medium"/>
                <a:cs typeface="Lexend Medium"/>
                <a:sym typeface="Lexend Medium"/>
              </a:rPr>
              <a:t>[</a:t>
            </a:r>
            <a:r>
              <a:rPr baseline="30000" lang="en-US" sz="3000" u="sng">
                <a:solidFill>
                  <a:schemeClr val="dk1"/>
                </a:solidFill>
                <a:latin typeface="Lexend Medium"/>
                <a:ea typeface="Lexend Medium"/>
                <a:cs typeface="Lexend Medium"/>
                <a:sym typeface="Lexend Medium"/>
                <a:hlinkClick r:id="rId3">
                  <a:extLst>
                    <a:ext uri="{A12FA001-AC4F-418D-AE19-62706E023703}">
                      <ahyp:hlinkClr val="tx"/>
                    </a:ext>
                  </a:extLst>
                </a:hlinkClick>
              </a:rPr>
              <a:t>1</a:t>
            </a:r>
            <a:r>
              <a:rPr baseline="30000" lang="en-US" sz="3000">
                <a:solidFill>
                  <a:schemeClr val="dk1"/>
                </a:solidFill>
                <a:latin typeface="Lexend Medium"/>
                <a:ea typeface="Lexend Medium"/>
                <a:cs typeface="Lexend Medium"/>
                <a:sym typeface="Lexend Medium"/>
              </a:rPr>
              <a:t>]</a:t>
            </a:r>
            <a:r>
              <a:rPr lang="en-US" sz="3000">
                <a:solidFill>
                  <a:schemeClr val="dk1"/>
                </a:solidFill>
                <a:latin typeface="Lexend Medium"/>
                <a:ea typeface="Lexend Medium"/>
                <a:cs typeface="Lexend Medium"/>
                <a:sym typeface="Lexend Medium"/>
              </a:rPr>
              <a:t>. Mosquitoes in the </a:t>
            </a:r>
            <a:r>
              <a:rPr i="1" lang="en-US" sz="3000">
                <a:solidFill>
                  <a:schemeClr val="dk1"/>
                </a:solidFill>
                <a:latin typeface="Lexend Medium"/>
                <a:ea typeface="Lexend Medium"/>
                <a:cs typeface="Lexend Medium"/>
                <a:sym typeface="Lexend Medium"/>
              </a:rPr>
              <a:t>Aedes </a:t>
            </a:r>
            <a:r>
              <a:rPr lang="en-US" sz="3000">
                <a:solidFill>
                  <a:schemeClr val="dk1"/>
                </a:solidFill>
                <a:latin typeface="Lexend Medium"/>
                <a:ea typeface="Lexend Medium"/>
                <a:cs typeface="Lexend Medium"/>
                <a:sym typeface="Lexend Medium"/>
              </a:rPr>
              <a:t>genus, such as </a:t>
            </a:r>
            <a:r>
              <a:rPr i="1" lang="en-US" sz="3000">
                <a:solidFill>
                  <a:schemeClr val="dk1"/>
                </a:solidFill>
                <a:latin typeface="Lexend Medium"/>
                <a:ea typeface="Lexend Medium"/>
                <a:cs typeface="Lexend Medium"/>
                <a:sym typeface="Lexend Medium"/>
              </a:rPr>
              <a:t>Aedes aegypti </a:t>
            </a:r>
            <a:r>
              <a:rPr lang="en-US" sz="3000">
                <a:solidFill>
                  <a:schemeClr val="dk1"/>
                </a:solidFill>
                <a:latin typeface="Lexend Medium"/>
                <a:ea typeface="Lexend Medium"/>
                <a:cs typeface="Lexend Medium"/>
                <a:sym typeface="Lexend Medium"/>
              </a:rPr>
              <a:t>and </a:t>
            </a:r>
            <a:r>
              <a:rPr i="1" lang="en-US" sz="3000">
                <a:solidFill>
                  <a:schemeClr val="dk1"/>
                </a:solidFill>
                <a:latin typeface="Lexend Medium"/>
                <a:ea typeface="Lexend Medium"/>
                <a:cs typeface="Lexend Medium"/>
                <a:sym typeface="Lexend Medium"/>
              </a:rPr>
              <a:t>Aedes</a:t>
            </a:r>
            <a:r>
              <a:rPr lang="en-US" sz="3000">
                <a:solidFill>
                  <a:schemeClr val="dk1"/>
                </a:solidFill>
                <a:latin typeface="Lexend Medium"/>
                <a:ea typeface="Lexend Medium"/>
                <a:cs typeface="Lexend Medium"/>
                <a:sym typeface="Lexend Medium"/>
              </a:rPr>
              <a:t> </a:t>
            </a:r>
            <a:r>
              <a:rPr i="1" lang="en-US" sz="3000">
                <a:solidFill>
                  <a:schemeClr val="dk1"/>
                </a:solidFill>
                <a:latin typeface="Lexend Medium"/>
                <a:ea typeface="Lexend Medium"/>
                <a:cs typeface="Lexend Medium"/>
                <a:sym typeface="Lexend Medium"/>
              </a:rPr>
              <a:t>albopictus</a:t>
            </a:r>
            <a:r>
              <a:rPr lang="en-US" sz="3000">
                <a:solidFill>
                  <a:schemeClr val="dk1"/>
                </a:solidFill>
                <a:latin typeface="Lexend Medium"/>
                <a:ea typeface="Lexend Medium"/>
                <a:cs typeface="Lexend Medium"/>
                <a:sym typeface="Lexend Medium"/>
              </a:rPr>
              <a:t>, are of concern because of their disease potential and urban adaptation</a:t>
            </a:r>
            <a:r>
              <a:rPr baseline="30000" lang="en-US" sz="3000">
                <a:solidFill>
                  <a:schemeClr val="dk1"/>
                </a:solidFill>
                <a:latin typeface="Lexend Medium"/>
                <a:ea typeface="Lexend Medium"/>
                <a:cs typeface="Lexend Medium"/>
                <a:sym typeface="Lexend Medium"/>
              </a:rPr>
              <a:t>[</a:t>
            </a:r>
            <a:r>
              <a:rPr baseline="30000" lang="en-US" sz="3000" u="sng">
                <a:solidFill>
                  <a:schemeClr val="dk1"/>
                </a:solidFill>
                <a:latin typeface="Lexend Medium"/>
                <a:ea typeface="Lexend Medium"/>
                <a:cs typeface="Lexend Medium"/>
                <a:sym typeface="Lexend Medium"/>
                <a:hlinkClick r:id="rId4">
                  <a:extLst>
                    <a:ext uri="{A12FA001-AC4F-418D-AE19-62706E023703}">
                      <ahyp:hlinkClr val="tx"/>
                    </a:ext>
                  </a:extLst>
                </a:hlinkClick>
              </a:rPr>
              <a:t>2</a:t>
            </a:r>
            <a:r>
              <a:rPr baseline="30000" lang="en-US" sz="3000">
                <a:solidFill>
                  <a:schemeClr val="dk1"/>
                </a:solidFill>
                <a:latin typeface="Lexend Medium"/>
                <a:ea typeface="Lexend Medium"/>
                <a:cs typeface="Lexend Medium"/>
                <a:sym typeface="Lexend Medium"/>
              </a:rPr>
              <a:t>]</a:t>
            </a:r>
            <a:r>
              <a:rPr lang="en-US" sz="3000">
                <a:solidFill>
                  <a:schemeClr val="dk1"/>
                </a:solidFill>
                <a:latin typeface="Lexend Medium"/>
                <a:ea typeface="Lexend Medium"/>
                <a:cs typeface="Lexend Medium"/>
                <a:sym typeface="Lexend Medium"/>
              </a:rPr>
              <a:t>. The two species are morphologically identical - thus difficult to distinguish visually - and therefore challenging to survey.</a:t>
            </a:r>
            <a:endParaRPr sz="3000">
              <a:solidFill>
                <a:schemeClr val="dk1"/>
              </a:solidFill>
              <a:latin typeface="Lexend Medium"/>
              <a:ea typeface="Lexend Medium"/>
              <a:cs typeface="Lexend Medium"/>
              <a:sym typeface="Lexend Medium"/>
            </a:endParaRPr>
          </a:p>
          <a:p>
            <a:pPr indent="0" lvl="0" marL="0" rtl="0" algn="ctr">
              <a:lnSpc>
                <a:spcPct val="115000"/>
              </a:lnSpc>
              <a:spcBef>
                <a:spcPts val="0"/>
              </a:spcBef>
              <a:spcAft>
                <a:spcPts val="0"/>
              </a:spcAft>
              <a:buClr>
                <a:schemeClr val="dk1"/>
              </a:buClr>
              <a:buSzPts val="1100"/>
              <a:buFont typeface="Arial"/>
              <a:buNone/>
            </a:pPr>
            <a:r>
              <a:t/>
            </a:r>
            <a:endParaRPr sz="3000">
              <a:solidFill>
                <a:schemeClr val="dk1"/>
              </a:solidFill>
              <a:latin typeface="Lexend Medium"/>
              <a:ea typeface="Lexend Medium"/>
              <a:cs typeface="Lexend Medium"/>
              <a:sym typeface="Lexend Medium"/>
            </a:endParaRPr>
          </a:p>
          <a:p>
            <a:pPr indent="0" lvl="0" marL="0" rtl="0" algn="ctr">
              <a:lnSpc>
                <a:spcPct val="115000"/>
              </a:lnSpc>
              <a:spcBef>
                <a:spcPts val="0"/>
              </a:spcBef>
              <a:spcAft>
                <a:spcPts val="0"/>
              </a:spcAft>
              <a:buClr>
                <a:schemeClr val="dk1"/>
              </a:buClr>
              <a:buSzPts val="1100"/>
              <a:buFont typeface="Arial"/>
              <a:buNone/>
            </a:pPr>
            <a:r>
              <a:rPr lang="en-US" sz="3000">
                <a:solidFill>
                  <a:schemeClr val="dk1"/>
                </a:solidFill>
                <a:latin typeface="Lexend Medium"/>
                <a:ea typeface="Lexend Medium"/>
                <a:cs typeface="Lexend Medium"/>
                <a:sym typeface="Lexend Medium"/>
              </a:rPr>
              <a:t>Conventional physical-based identification techniques, such as body color and banding, are unreliable for closely related species. DNA barcoding based on the cytochrome c oxidase subunit I (COI) gene is now a proven technique for the identification and discrimination of insect species, in some cases uncovering cryptic diversity that would have otherwise remained undiscovered by morphological examination alone</a:t>
            </a:r>
            <a:r>
              <a:rPr baseline="30000" lang="en-US" sz="3000">
                <a:solidFill>
                  <a:schemeClr val="dk1"/>
                </a:solidFill>
                <a:latin typeface="Lexend Medium"/>
                <a:ea typeface="Lexend Medium"/>
                <a:cs typeface="Lexend Medium"/>
                <a:sym typeface="Lexend Medium"/>
              </a:rPr>
              <a:t>[</a:t>
            </a:r>
            <a:r>
              <a:rPr baseline="30000" lang="en-US" sz="3000" u="sng">
                <a:solidFill>
                  <a:schemeClr val="dk1"/>
                </a:solidFill>
                <a:latin typeface="Lexend Medium"/>
                <a:ea typeface="Lexend Medium"/>
                <a:cs typeface="Lexend Medium"/>
                <a:sym typeface="Lexend Medium"/>
                <a:hlinkClick r:id="rId5">
                  <a:extLst>
                    <a:ext uri="{A12FA001-AC4F-418D-AE19-62706E023703}">
                      <ahyp:hlinkClr val="tx"/>
                    </a:ext>
                  </a:extLst>
                </a:hlinkClick>
              </a:rPr>
              <a:t>3</a:t>
            </a:r>
            <a:r>
              <a:rPr baseline="30000" lang="en-US" sz="3000">
                <a:solidFill>
                  <a:schemeClr val="dk1"/>
                </a:solidFill>
                <a:latin typeface="Lexend Medium"/>
                <a:ea typeface="Lexend Medium"/>
                <a:cs typeface="Lexend Medium"/>
                <a:sym typeface="Lexend Medium"/>
              </a:rPr>
              <a:t>]</a:t>
            </a:r>
            <a:r>
              <a:rPr lang="en-US" sz="3000">
                <a:solidFill>
                  <a:schemeClr val="dk1"/>
                </a:solidFill>
                <a:latin typeface="Lexend Medium"/>
                <a:ea typeface="Lexend Medium"/>
                <a:cs typeface="Lexend Medium"/>
                <a:sym typeface="Lexend Medium"/>
              </a:rPr>
              <a:t>.</a:t>
            </a:r>
            <a:endParaRPr sz="3000">
              <a:solidFill>
                <a:schemeClr val="dk1"/>
              </a:solidFill>
              <a:latin typeface="Lexend Medium"/>
              <a:ea typeface="Lexend Medium"/>
              <a:cs typeface="Lexend Medium"/>
              <a:sym typeface="Lexend Medium"/>
            </a:endParaRPr>
          </a:p>
          <a:p>
            <a:pPr indent="0" lvl="0" marL="0" rtl="0" algn="ctr">
              <a:lnSpc>
                <a:spcPct val="115000"/>
              </a:lnSpc>
              <a:spcBef>
                <a:spcPts val="0"/>
              </a:spcBef>
              <a:spcAft>
                <a:spcPts val="0"/>
              </a:spcAft>
              <a:buClr>
                <a:schemeClr val="dk1"/>
              </a:buClr>
              <a:buSzPts val="1100"/>
              <a:buFont typeface="Arial"/>
              <a:buNone/>
            </a:pPr>
            <a:r>
              <a:t/>
            </a:r>
            <a:endParaRPr sz="3000">
              <a:solidFill>
                <a:schemeClr val="dk1"/>
              </a:solidFill>
              <a:latin typeface="Lexend Medium"/>
              <a:ea typeface="Lexend Medium"/>
              <a:cs typeface="Lexend Medium"/>
              <a:sym typeface="Lexend Medium"/>
            </a:endParaRPr>
          </a:p>
          <a:p>
            <a:pPr indent="0" lvl="0" marL="0" rtl="0" algn="ctr">
              <a:lnSpc>
                <a:spcPct val="115000"/>
              </a:lnSpc>
              <a:spcBef>
                <a:spcPts val="0"/>
              </a:spcBef>
              <a:spcAft>
                <a:spcPts val="0"/>
              </a:spcAft>
              <a:buClr>
                <a:schemeClr val="dk1"/>
              </a:buClr>
              <a:buSzPts val="1100"/>
              <a:buFont typeface="Arial"/>
              <a:buNone/>
            </a:pPr>
            <a:r>
              <a:rPr lang="en-US" sz="3000">
                <a:solidFill>
                  <a:schemeClr val="dk1"/>
                </a:solidFill>
                <a:latin typeface="Lexend Medium"/>
                <a:ea typeface="Lexend Medium"/>
                <a:cs typeface="Lexend Medium"/>
                <a:sym typeface="Lexend Medium"/>
              </a:rPr>
              <a:t>We explore the population genetic structure of </a:t>
            </a:r>
            <a:r>
              <a:rPr i="1" lang="en-US" sz="3000">
                <a:solidFill>
                  <a:schemeClr val="dk1"/>
                </a:solidFill>
                <a:latin typeface="Lexend Medium"/>
                <a:ea typeface="Lexend Medium"/>
                <a:cs typeface="Lexend Medium"/>
                <a:sym typeface="Lexend Medium"/>
              </a:rPr>
              <a:t>Aedes </a:t>
            </a:r>
            <a:r>
              <a:rPr lang="en-US" sz="3000">
                <a:solidFill>
                  <a:schemeClr val="dk1"/>
                </a:solidFill>
                <a:latin typeface="Lexend Medium"/>
                <a:ea typeface="Lexend Medium"/>
                <a:cs typeface="Lexend Medium"/>
                <a:sym typeface="Lexend Medium"/>
              </a:rPr>
              <a:t>mosquitoes in New York State based on variation in the mitochondrial cytochrome c oxidase I (COI) gene</a:t>
            </a:r>
            <a:r>
              <a:rPr baseline="30000" lang="en-US" sz="3000">
                <a:solidFill>
                  <a:schemeClr val="dk1"/>
                </a:solidFill>
                <a:latin typeface="Lexend Medium"/>
                <a:ea typeface="Lexend Medium"/>
                <a:cs typeface="Lexend Medium"/>
                <a:sym typeface="Lexend Medium"/>
              </a:rPr>
              <a:t>[</a:t>
            </a:r>
            <a:r>
              <a:rPr baseline="30000" lang="en-US" sz="3000" u="sng">
                <a:solidFill>
                  <a:schemeClr val="dk1"/>
                </a:solidFill>
                <a:latin typeface="Lexend Medium"/>
                <a:ea typeface="Lexend Medium"/>
                <a:cs typeface="Lexend Medium"/>
                <a:sym typeface="Lexend Medium"/>
                <a:hlinkClick r:id="rId6">
                  <a:extLst>
                    <a:ext uri="{A12FA001-AC4F-418D-AE19-62706E023703}">
                      <ahyp:hlinkClr val="tx"/>
                    </a:ext>
                  </a:extLst>
                </a:hlinkClick>
              </a:rPr>
              <a:t>4</a:t>
            </a:r>
            <a:r>
              <a:rPr baseline="30000" lang="en-US" sz="3000">
                <a:solidFill>
                  <a:schemeClr val="dk1"/>
                </a:solidFill>
                <a:latin typeface="Lexend Medium"/>
                <a:ea typeface="Lexend Medium"/>
                <a:cs typeface="Lexend Medium"/>
                <a:sym typeface="Lexend Medium"/>
              </a:rPr>
              <a:t>]</a:t>
            </a:r>
            <a:r>
              <a:rPr lang="en-US" sz="3000">
                <a:solidFill>
                  <a:schemeClr val="dk1"/>
                </a:solidFill>
                <a:latin typeface="Lexend Medium"/>
                <a:ea typeface="Lexend Medium"/>
                <a:cs typeface="Lexend Medium"/>
                <a:sym typeface="Lexend Medium"/>
              </a:rPr>
              <a:t>.  We consider how much genetic differentiation exists among local populations of </a:t>
            </a:r>
            <a:r>
              <a:rPr i="1" lang="en-US" sz="3000">
                <a:solidFill>
                  <a:schemeClr val="dk1"/>
                </a:solidFill>
                <a:latin typeface="Lexend Medium"/>
                <a:ea typeface="Lexend Medium"/>
                <a:cs typeface="Lexend Medium"/>
                <a:sym typeface="Lexend Medium"/>
              </a:rPr>
              <a:t>Aedes </a:t>
            </a:r>
            <a:r>
              <a:rPr lang="en-US" sz="3000">
                <a:solidFill>
                  <a:schemeClr val="dk1"/>
                </a:solidFill>
                <a:latin typeface="Lexend Medium"/>
                <a:ea typeface="Lexend Medium"/>
                <a:cs typeface="Lexend Medium"/>
                <a:sym typeface="Lexend Medium"/>
              </a:rPr>
              <a:t>and how well morphological diagnosis predicts actual species diagnosis. We focused on what the range of COI variability is between </a:t>
            </a:r>
            <a:r>
              <a:rPr i="1" lang="en-US" sz="3000">
                <a:solidFill>
                  <a:schemeClr val="dk1"/>
                </a:solidFill>
                <a:latin typeface="Lexend Medium"/>
                <a:ea typeface="Lexend Medium"/>
                <a:cs typeface="Lexend Medium"/>
                <a:sym typeface="Lexend Medium"/>
              </a:rPr>
              <a:t>Aedes </a:t>
            </a:r>
            <a:r>
              <a:rPr lang="en-US" sz="3000">
                <a:solidFill>
                  <a:schemeClr val="dk1"/>
                </a:solidFill>
                <a:latin typeface="Lexend Medium"/>
                <a:ea typeface="Lexend Medium"/>
                <a:cs typeface="Lexend Medium"/>
                <a:sym typeface="Lexend Medium"/>
              </a:rPr>
              <a:t>populations in New York State and what the variability implies regarding species identification. </a:t>
            </a:r>
            <a:endParaRPr sz="3000">
              <a:solidFill>
                <a:schemeClr val="dk1"/>
              </a:solidFill>
              <a:latin typeface="Lexend Medium"/>
              <a:ea typeface="Lexend Medium"/>
              <a:cs typeface="Lexend Medium"/>
              <a:sym typeface="Lexend Medium"/>
            </a:endParaRPr>
          </a:p>
        </p:txBody>
      </p:sp>
      <p:sp>
        <p:nvSpPr>
          <p:cNvPr id="97" name="Google Shape;97;g2c1df8fce68_2_379"/>
          <p:cNvSpPr txBox="1"/>
          <p:nvPr/>
        </p:nvSpPr>
        <p:spPr>
          <a:xfrm>
            <a:off x="18591750" y="20579463"/>
            <a:ext cx="7086900" cy="1070100"/>
          </a:xfrm>
          <a:prstGeom prst="rect">
            <a:avLst/>
          </a:prstGeom>
          <a:solidFill>
            <a:schemeClr val="accent2"/>
          </a:solidFill>
          <a:ln cap="flat" cmpd="sng" w="19050">
            <a:solidFill>
              <a:srgbClr val="6D9EEB"/>
            </a:solidFill>
            <a:prstDash val="solid"/>
            <a:round/>
            <a:headEnd len="sm" w="sm" type="none"/>
            <a:tailEnd len="sm" w="sm" type="none"/>
          </a:ln>
        </p:spPr>
        <p:txBody>
          <a:bodyPr anchorCtr="0" anchor="ctr" bIns="76025" lIns="152075" spcFirstLastPara="1" rIns="152075" wrap="square" tIns="76025">
            <a:noAutofit/>
          </a:bodyPr>
          <a:lstStyle/>
          <a:p>
            <a:pPr indent="0" lvl="0" marL="0" rtl="0" algn="ctr">
              <a:spcBef>
                <a:spcPts val="429"/>
              </a:spcBef>
              <a:spcAft>
                <a:spcPts val="0"/>
              </a:spcAft>
              <a:buClr>
                <a:schemeClr val="dk1"/>
              </a:buClr>
              <a:buFont typeface="Arial"/>
              <a:buNone/>
            </a:pPr>
            <a:r>
              <a:rPr lang="en-US" sz="6100">
                <a:solidFill>
                  <a:srgbClr val="C9DAF8"/>
                </a:solidFill>
                <a:latin typeface="Calibri"/>
                <a:ea typeface="Calibri"/>
                <a:cs typeface="Calibri"/>
                <a:sym typeface="Calibri"/>
              </a:rPr>
              <a:t>Results</a:t>
            </a:r>
            <a:endParaRPr b="0" i="0" sz="1400" u="none" cap="none" strike="noStrike">
              <a:solidFill>
                <a:srgbClr val="C9DAF8"/>
              </a:solidFill>
              <a:latin typeface="Arial"/>
              <a:ea typeface="Arial"/>
              <a:cs typeface="Arial"/>
              <a:sym typeface="Arial"/>
            </a:endParaRPr>
          </a:p>
        </p:txBody>
      </p:sp>
      <p:sp>
        <p:nvSpPr>
          <p:cNvPr id="98" name="Google Shape;98;g2c1df8fce68_2_379"/>
          <p:cNvSpPr txBox="1"/>
          <p:nvPr/>
        </p:nvSpPr>
        <p:spPr>
          <a:xfrm>
            <a:off x="17382550" y="13850064"/>
            <a:ext cx="14596200" cy="522900"/>
          </a:xfrm>
          <a:prstGeom prst="rect">
            <a:avLst/>
          </a:prstGeom>
          <a:noFill/>
          <a:ln>
            <a:noFill/>
          </a:ln>
        </p:spPr>
        <p:txBody>
          <a:bodyPr anchorCtr="0" anchor="t" bIns="76025" lIns="152075" spcFirstLastPara="1" rIns="152075" wrap="square" tIns="76025">
            <a:spAutoFit/>
          </a:bodyPr>
          <a:lstStyle/>
          <a:p>
            <a:pPr indent="457200" lvl="0" marL="0" marR="0" rtl="0" algn="l">
              <a:lnSpc>
                <a:spcPct val="115000"/>
              </a:lnSpc>
              <a:spcBef>
                <a:spcPts val="0"/>
              </a:spcBef>
              <a:spcAft>
                <a:spcPts val="0"/>
              </a:spcAft>
              <a:buClr>
                <a:schemeClr val="dk1"/>
              </a:buClr>
              <a:buSzPts val="1100"/>
              <a:buFont typeface="Arial"/>
              <a:buNone/>
            </a:pPr>
            <a:r>
              <a:t/>
            </a:r>
            <a:endParaRPr b="0" i="0" sz="2400" u="none" cap="none" strike="noStrike">
              <a:solidFill>
                <a:schemeClr val="dk1"/>
              </a:solidFill>
              <a:latin typeface="Arial"/>
              <a:ea typeface="Arial"/>
              <a:cs typeface="Arial"/>
              <a:sym typeface="Arial"/>
            </a:endParaRPr>
          </a:p>
        </p:txBody>
      </p:sp>
      <p:sp>
        <p:nvSpPr>
          <p:cNvPr id="99" name="Google Shape;99;g2c1df8fce68_2_379"/>
          <p:cNvSpPr txBox="1"/>
          <p:nvPr/>
        </p:nvSpPr>
        <p:spPr>
          <a:xfrm>
            <a:off x="15769688" y="26054613"/>
            <a:ext cx="13898700" cy="1204800"/>
          </a:xfrm>
          <a:prstGeom prst="rect">
            <a:avLst/>
          </a:prstGeom>
          <a:solidFill>
            <a:schemeClr val="accent2"/>
          </a:solidFill>
          <a:ln cap="flat" cmpd="sng" w="19050">
            <a:solidFill>
              <a:srgbClr val="6D9EEB"/>
            </a:solidFill>
            <a:prstDash val="solid"/>
            <a:round/>
            <a:headEnd len="sm" w="sm" type="none"/>
            <a:tailEnd len="sm" w="sm" type="none"/>
          </a:ln>
        </p:spPr>
        <p:txBody>
          <a:bodyPr anchorCtr="0" anchor="ctr" bIns="76025" lIns="152075" spcFirstLastPara="1" rIns="152075" wrap="square" tIns="76025">
            <a:noAutofit/>
          </a:bodyPr>
          <a:lstStyle/>
          <a:p>
            <a:pPr indent="0" lvl="0" marL="0" rtl="0" algn="ctr">
              <a:spcBef>
                <a:spcPts val="0"/>
              </a:spcBef>
              <a:spcAft>
                <a:spcPts val="0"/>
              </a:spcAft>
              <a:buClr>
                <a:schemeClr val="dk1"/>
              </a:buClr>
              <a:buFont typeface="Arial"/>
              <a:buNone/>
            </a:pPr>
            <a:r>
              <a:rPr lang="en-US" sz="6100">
                <a:solidFill>
                  <a:srgbClr val="C9DAF8"/>
                </a:solidFill>
                <a:latin typeface="Calibri"/>
                <a:ea typeface="Calibri"/>
                <a:cs typeface="Calibri"/>
                <a:sym typeface="Calibri"/>
              </a:rPr>
              <a:t>Acknowledgements</a:t>
            </a:r>
            <a:endParaRPr b="0" i="0" sz="1400" u="none" cap="none" strike="noStrike">
              <a:solidFill>
                <a:srgbClr val="C9DAF8"/>
              </a:solidFill>
              <a:latin typeface="Arial"/>
              <a:ea typeface="Arial"/>
              <a:cs typeface="Arial"/>
              <a:sym typeface="Arial"/>
            </a:endParaRPr>
          </a:p>
        </p:txBody>
      </p:sp>
      <p:pic>
        <p:nvPicPr>
          <p:cNvPr id="100" name="Google Shape;100;g2c1df8fce68_2_379"/>
          <p:cNvPicPr preferRelativeResize="0"/>
          <p:nvPr/>
        </p:nvPicPr>
        <p:blipFill rotWithShape="1">
          <a:blip r:embed="rId7">
            <a:alphaModFix/>
          </a:blip>
          <a:srcRect b="0" l="0" r="0" t="0"/>
          <a:stretch/>
        </p:blipFill>
        <p:spPr>
          <a:xfrm>
            <a:off x="33980275" y="-161950"/>
            <a:ext cx="9910925" cy="4848300"/>
          </a:xfrm>
          <a:prstGeom prst="rect">
            <a:avLst/>
          </a:prstGeom>
          <a:noFill/>
          <a:ln cap="flat" cmpd="sng" w="19050">
            <a:solidFill>
              <a:srgbClr val="6D9EEB"/>
            </a:solidFill>
            <a:prstDash val="solid"/>
            <a:round/>
            <a:headEnd len="sm" w="sm" type="none"/>
            <a:tailEnd len="sm" w="sm" type="none"/>
          </a:ln>
        </p:spPr>
      </p:pic>
      <p:pic>
        <p:nvPicPr>
          <p:cNvPr id="101" name="Google Shape;101;g2c1df8fce68_2_379"/>
          <p:cNvPicPr preferRelativeResize="0"/>
          <p:nvPr/>
        </p:nvPicPr>
        <p:blipFill rotWithShape="1">
          <a:blip r:embed="rId8">
            <a:alphaModFix/>
          </a:blip>
          <a:srcRect b="0" l="8366" r="0" t="0"/>
          <a:stretch/>
        </p:blipFill>
        <p:spPr>
          <a:xfrm>
            <a:off x="0" y="-195250"/>
            <a:ext cx="10290001" cy="4848300"/>
          </a:xfrm>
          <a:prstGeom prst="rect">
            <a:avLst/>
          </a:prstGeom>
          <a:noFill/>
          <a:ln cap="flat" cmpd="sng" w="19050">
            <a:solidFill>
              <a:srgbClr val="6D9EEB"/>
            </a:solidFill>
            <a:prstDash val="solid"/>
            <a:round/>
            <a:headEnd len="sm" w="sm" type="none"/>
            <a:tailEnd len="sm" w="sm" type="none"/>
          </a:ln>
        </p:spPr>
      </p:pic>
      <p:sp>
        <p:nvSpPr>
          <p:cNvPr id="102" name="Google Shape;102;g2c1df8fce68_2_379"/>
          <p:cNvSpPr txBox="1"/>
          <p:nvPr/>
        </p:nvSpPr>
        <p:spPr>
          <a:xfrm>
            <a:off x="32158150" y="7183550"/>
            <a:ext cx="11061300" cy="75498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0"/>
              </a:spcAft>
              <a:buNone/>
            </a:pPr>
            <a:r>
              <a:rPr lang="en-US" sz="3000">
                <a:solidFill>
                  <a:schemeClr val="dk1"/>
                </a:solidFill>
                <a:latin typeface="Lexend Medium"/>
                <a:ea typeface="Lexend Medium"/>
                <a:cs typeface="Lexend Medium"/>
                <a:sym typeface="Lexend Medium"/>
              </a:rPr>
              <a:t>The Suffolk County Health Department provided us with mosquito samples of the </a:t>
            </a:r>
            <a:r>
              <a:rPr i="1" lang="en-US" sz="3000">
                <a:solidFill>
                  <a:schemeClr val="dk1"/>
                </a:solidFill>
                <a:latin typeface="Lexend Medium"/>
                <a:ea typeface="Lexend Medium"/>
                <a:cs typeface="Lexend Medium"/>
                <a:sym typeface="Lexend Medium"/>
              </a:rPr>
              <a:t>Aedes</a:t>
            </a:r>
            <a:r>
              <a:rPr lang="en-US" sz="3000">
                <a:solidFill>
                  <a:schemeClr val="dk1"/>
                </a:solidFill>
                <a:latin typeface="Lexend Medium"/>
                <a:ea typeface="Lexend Medium"/>
                <a:cs typeface="Lexend Medium"/>
                <a:sym typeface="Lexend Medium"/>
              </a:rPr>
              <a:t> genus for the experiment. The mosquitoes were collected in 2023 using CDC CO</a:t>
            </a:r>
            <a:r>
              <a:rPr baseline="-25000" lang="en-US" sz="3000">
                <a:solidFill>
                  <a:schemeClr val="dk1"/>
                </a:solidFill>
                <a:latin typeface="Lexend Medium"/>
                <a:ea typeface="Lexend Medium"/>
                <a:cs typeface="Lexend Medium"/>
                <a:sym typeface="Lexend Medium"/>
              </a:rPr>
              <a:t>2</a:t>
            </a:r>
            <a:r>
              <a:rPr lang="en-US" sz="3000">
                <a:solidFill>
                  <a:schemeClr val="dk1"/>
                </a:solidFill>
                <a:latin typeface="Lexend Medium"/>
                <a:ea typeface="Lexend Medium"/>
                <a:cs typeface="Lexend Medium"/>
                <a:sym typeface="Lexend Medium"/>
              </a:rPr>
              <a:t> traps across New York. The traps lure mosquitoes using CO</a:t>
            </a:r>
            <a:r>
              <a:rPr baseline="-25000" lang="en-US" sz="3000">
                <a:solidFill>
                  <a:schemeClr val="dk1"/>
                </a:solidFill>
                <a:latin typeface="Lexend Medium"/>
                <a:ea typeface="Lexend Medium"/>
                <a:cs typeface="Lexend Medium"/>
                <a:sym typeface="Lexend Medium"/>
              </a:rPr>
              <a:t>2</a:t>
            </a:r>
            <a:r>
              <a:rPr baseline="30000" lang="en-US" sz="3000">
                <a:solidFill>
                  <a:schemeClr val="dk1"/>
                </a:solidFill>
                <a:latin typeface="Lexend Medium"/>
                <a:ea typeface="Lexend Medium"/>
                <a:cs typeface="Lexend Medium"/>
                <a:sym typeface="Lexend Medium"/>
              </a:rPr>
              <a:t> </a:t>
            </a:r>
            <a:r>
              <a:rPr lang="en-US" sz="3000">
                <a:solidFill>
                  <a:schemeClr val="dk1"/>
                </a:solidFill>
                <a:latin typeface="Lexend Medium"/>
                <a:ea typeface="Lexend Medium"/>
                <a:cs typeface="Lexend Medium"/>
                <a:sym typeface="Lexend Medium"/>
              </a:rPr>
              <a:t>as a bait source. We originally used 37 samples of mosquitoes, however only four produced viable DNA which was extracted at the Cold Spring Harbor DNA Learning Center. The DNA was isolated through the Chelex method and the samples were run with a specific primer through PCR to amplify the COI gene. The final step was to utilize gel electrophoresis to ensure the success of amplification. The results were then uploaded to the DNA Subway database, allowing us to analyze the COI sequences.</a:t>
            </a:r>
            <a:endParaRPr sz="3000">
              <a:solidFill>
                <a:schemeClr val="dk1"/>
              </a:solidFill>
              <a:latin typeface="Lexend Medium"/>
              <a:ea typeface="Lexend Medium"/>
              <a:cs typeface="Lexend Medium"/>
              <a:sym typeface="Lexend Medium"/>
            </a:endParaRPr>
          </a:p>
        </p:txBody>
      </p:sp>
      <p:sp>
        <p:nvSpPr>
          <p:cNvPr id="103" name="Google Shape;103;g2c1df8fce68_2_379"/>
          <p:cNvSpPr txBox="1"/>
          <p:nvPr/>
        </p:nvSpPr>
        <p:spPr>
          <a:xfrm>
            <a:off x="31408475" y="17342275"/>
            <a:ext cx="11853000" cy="70188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0"/>
              </a:spcAft>
              <a:buNone/>
            </a:pPr>
            <a:r>
              <a:rPr lang="en-US" sz="3000">
                <a:solidFill>
                  <a:schemeClr val="dk1"/>
                </a:solidFill>
                <a:latin typeface="Lexend Medium"/>
                <a:ea typeface="Lexend Medium"/>
                <a:cs typeface="Lexend Medium"/>
                <a:sym typeface="Lexend Medium"/>
              </a:rPr>
              <a:t>The Suffolk County Health Department provided us with mosquito samples of the </a:t>
            </a:r>
            <a:r>
              <a:rPr i="1" lang="en-US" sz="3000">
                <a:solidFill>
                  <a:schemeClr val="dk1"/>
                </a:solidFill>
                <a:latin typeface="Lexend Medium"/>
                <a:ea typeface="Lexend Medium"/>
                <a:cs typeface="Lexend Medium"/>
                <a:sym typeface="Lexend Medium"/>
              </a:rPr>
              <a:t>Aedes</a:t>
            </a:r>
            <a:r>
              <a:rPr lang="en-US" sz="3000">
                <a:solidFill>
                  <a:schemeClr val="dk1"/>
                </a:solidFill>
                <a:latin typeface="Lexend Medium"/>
                <a:ea typeface="Lexend Medium"/>
                <a:cs typeface="Lexend Medium"/>
                <a:sym typeface="Lexend Medium"/>
              </a:rPr>
              <a:t> genus for the experiment. The mosquitoes were collected in 2023 using CDC CO</a:t>
            </a:r>
            <a:r>
              <a:rPr baseline="-25000" lang="en-US" sz="3000">
                <a:solidFill>
                  <a:schemeClr val="dk1"/>
                </a:solidFill>
                <a:latin typeface="Lexend Medium"/>
                <a:ea typeface="Lexend Medium"/>
                <a:cs typeface="Lexend Medium"/>
                <a:sym typeface="Lexend Medium"/>
              </a:rPr>
              <a:t>2</a:t>
            </a:r>
            <a:r>
              <a:rPr lang="en-US" sz="3000">
                <a:solidFill>
                  <a:schemeClr val="dk1"/>
                </a:solidFill>
                <a:latin typeface="Lexend Medium"/>
                <a:ea typeface="Lexend Medium"/>
                <a:cs typeface="Lexend Medium"/>
                <a:sym typeface="Lexend Medium"/>
              </a:rPr>
              <a:t> traps across New York. The traps lure mosquitoes using CO</a:t>
            </a:r>
            <a:r>
              <a:rPr baseline="-25000" lang="en-US" sz="3000">
                <a:solidFill>
                  <a:schemeClr val="dk1"/>
                </a:solidFill>
                <a:latin typeface="Lexend Medium"/>
                <a:ea typeface="Lexend Medium"/>
                <a:cs typeface="Lexend Medium"/>
                <a:sym typeface="Lexend Medium"/>
              </a:rPr>
              <a:t>2</a:t>
            </a:r>
            <a:r>
              <a:rPr baseline="30000" lang="en-US" sz="3000">
                <a:solidFill>
                  <a:schemeClr val="dk1"/>
                </a:solidFill>
                <a:latin typeface="Lexend Medium"/>
                <a:ea typeface="Lexend Medium"/>
                <a:cs typeface="Lexend Medium"/>
                <a:sym typeface="Lexend Medium"/>
              </a:rPr>
              <a:t> </a:t>
            </a:r>
            <a:r>
              <a:rPr lang="en-US" sz="3000">
                <a:solidFill>
                  <a:schemeClr val="dk1"/>
                </a:solidFill>
                <a:latin typeface="Lexend Medium"/>
                <a:ea typeface="Lexend Medium"/>
                <a:cs typeface="Lexend Medium"/>
                <a:sym typeface="Lexend Medium"/>
              </a:rPr>
              <a:t>as a bait source. We originally used 37 samples of mosquitoes, however only four produced viable DNA which was extracted at the Cold Spring Harbor DNA Learning Center. The DNA was isolated through the Chelex method and the samples were run with a specific primer through PCR to amplify the COI gene. The final step was to utilize gel electrophoresis to ensure the success of amplification. The results were then uploaded to the DNA Subway database, allowing us to analyze the COI sequences.</a:t>
            </a:r>
            <a:endParaRPr sz="3000">
              <a:solidFill>
                <a:schemeClr val="dk1"/>
              </a:solidFill>
              <a:latin typeface="Lexend Medium"/>
              <a:ea typeface="Lexend Medium"/>
              <a:cs typeface="Lexend Medium"/>
              <a:sym typeface="Lexend Medium"/>
            </a:endParaRPr>
          </a:p>
        </p:txBody>
      </p:sp>
      <p:sp>
        <p:nvSpPr>
          <p:cNvPr id="104" name="Google Shape;104;g2c1df8fce68_2_379"/>
          <p:cNvSpPr txBox="1"/>
          <p:nvPr/>
        </p:nvSpPr>
        <p:spPr>
          <a:xfrm>
            <a:off x="31408475" y="26208600"/>
            <a:ext cx="11636700" cy="5522100"/>
          </a:xfrm>
          <a:prstGeom prst="rect">
            <a:avLst/>
          </a:prstGeom>
          <a:noFill/>
          <a:ln>
            <a:noFill/>
          </a:ln>
        </p:spPr>
        <p:txBody>
          <a:bodyPr anchorCtr="0" anchor="t" bIns="91425" lIns="91425" spcFirstLastPara="1" rIns="91425" wrap="square" tIns="91425">
            <a:spAutoFit/>
          </a:bodyPr>
          <a:lstStyle/>
          <a:p>
            <a:pPr indent="-349250" lvl="0" marL="457200" rtl="0" algn="l">
              <a:lnSpc>
                <a:spcPct val="115000"/>
              </a:lnSpc>
              <a:spcBef>
                <a:spcPts val="1200"/>
              </a:spcBef>
              <a:spcAft>
                <a:spcPts val="0"/>
              </a:spcAft>
              <a:buClr>
                <a:schemeClr val="dk1"/>
              </a:buClr>
              <a:buSzPts val="1900"/>
              <a:buFont typeface="Lexend Medium"/>
              <a:buAutoNum type="arabicPeriod"/>
            </a:pPr>
            <a:r>
              <a:rPr i="1" lang="en-US" sz="1900">
                <a:solidFill>
                  <a:schemeClr val="dk1"/>
                </a:solidFill>
                <a:latin typeface="Lexend Medium"/>
                <a:ea typeface="Lexend Medium"/>
                <a:cs typeface="Lexend Medium"/>
                <a:sym typeface="Lexend Medium"/>
              </a:rPr>
              <a:t>Aedes infirmatus, aedes tormentor</a:t>
            </a:r>
            <a:r>
              <a:rPr lang="en-US" sz="1900">
                <a:solidFill>
                  <a:schemeClr val="dk1"/>
                </a:solidFill>
                <a:latin typeface="Lexend Medium"/>
                <a:ea typeface="Lexend Medium"/>
                <a:cs typeface="Lexend Medium"/>
                <a:sym typeface="Lexend Medium"/>
              </a:rPr>
              <a:t>. JACKSONVILLE.GOV. (n.d.). </a:t>
            </a:r>
            <a:r>
              <a:rPr lang="en-US" sz="1900" u="sng">
                <a:solidFill>
                  <a:srgbClr val="1155CC"/>
                </a:solidFill>
                <a:latin typeface="Lexend Medium"/>
                <a:ea typeface="Lexend Medium"/>
                <a:cs typeface="Lexend Medium"/>
                <a:sym typeface="Lexend Medium"/>
                <a:hlinkClick r:id="rId9">
                  <a:extLst>
                    <a:ext uri="{A12FA001-AC4F-418D-AE19-62706E023703}">
                      <ahyp:hlinkClr val="tx"/>
                    </a:ext>
                  </a:extLst>
                </a:hlinkClick>
              </a:rPr>
              <a:t>https://www.jacksonville.gov/departments/neighborhoods/mosquito-control/aedes-infirmatus,-aedes-tormentor.aspx</a:t>
            </a:r>
            <a:endParaRPr sz="1900">
              <a:solidFill>
                <a:schemeClr val="dk1"/>
              </a:solidFill>
              <a:latin typeface="Lexend Medium"/>
              <a:ea typeface="Lexend Medium"/>
              <a:cs typeface="Lexend Medium"/>
              <a:sym typeface="Lexend Medium"/>
            </a:endParaRPr>
          </a:p>
          <a:p>
            <a:pPr indent="-349250" lvl="0" marL="457200" rtl="0" algn="l">
              <a:lnSpc>
                <a:spcPct val="115000"/>
              </a:lnSpc>
              <a:spcBef>
                <a:spcPts val="0"/>
              </a:spcBef>
              <a:spcAft>
                <a:spcPts val="0"/>
              </a:spcAft>
              <a:buClr>
                <a:schemeClr val="dk1"/>
              </a:buClr>
              <a:buSzPts val="1900"/>
              <a:buFont typeface="Lexend Medium"/>
              <a:buAutoNum type="arabicPeriod"/>
            </a:pPr>
            <a:r>
              <a:rPr lang="en-US" sz="1900">
                <a:solidFill>
                  <a:schemeClr val="dk1"/>
                </a:solidFill>
                <a:latin typeface="Lexend Medium"/>
                <a:ea typeface="Lexend Medium"/>
                <a:cs typeface="Lexend Medium"/>
                <a:sym typeface="Lexend Medium"/>
              </a:rPr>
              <a:t>Powell, J. R., &amp; Tabachnick, W. J. (2013). History of domestication and spread of Aedes aegypti - A Review. </a:t>
            </a:r>
            <a:r>
              <a:rPr i="1" lang="en-US" sz="1900">
                <a:solidFill>
                  <a:schemeClr val="dk1"/>
                </a:solidFill>
                <a:latin typeface="Lexend Medium"/>
                <a:ea typeface="Lexend Medium"/>
                <a:cs typeface="Lexend Medium"/>
                <a:sym typeface="Lexend Medium"/>
              </a:rPr>
              <a:t>Memórias Do Instituto Oswaldo Cruz</a:t>
            </a:r>
            <a:r>
              <a:rPr lang="en-US" sz="1900">
                <a:solidFill>
                  <a:schemeClr val="dk1"/>
                </a:solidFill>
                <a:latin typeface="Lexend Medium"/>
                <a:ea typeface="Lexend Medium"/>
                <a:cs typeface="Lexend Medium"/>
                <a:sym typeface="Lexend Medium"/>
              </a:rPr>
              <a:t>, </a:t>
            </a:r>
            <a:r>
              <a:rPr i="1" lang="en-US" sz="1900">
                <a:solidFill>
                  <a:schemeClr val="dk1"/>
                </a:solidFill>
                <a:latin typeface="Lexend Medium"/>
                <a:ea typeface="Lexend Medium"/>
                <a:cs typeface="Lexend Medium"/>
                <a:sym typeface="Lexend Medium"/>
              </a:rPr>
              <a:t>108</a:t>
            </a:r>
            <a:r>
              <a:rPr lang="en-US" sz="1900">
                <a:solidFill>
                  <a:schemeClr val="dk1"/>
                </a:solidFill>
                <a:latin typeface="Lexend Medium"/>
                <a:ea typeface="Lexend Medium"/>
                <a:cs typeface="Lexend Medium"/>
                <a:sym typeface="Lexend Medium"/>
              </a:rPr>
              <a:t>(suppl 1), 11–17. </a:t>
            </a:r>
            <a:r>
              <a:rPr lang="en-US" sz="1900" u="sng">
                <a:solidFill>
                  <a:srgbClr val="1155CC"/>
                </a:solidFill>
                <a:latin typeface="Lexend Medium"/>
                <a:ea typeface="Lexend Medium"/>
                <a:cs typeface="Lexend Medium"/>
                <a:sym typeface="Lexend Medium"/>
                <a:hlinkClick r:id="rId10">
                  <a:extLst>
                    <a:ext uri="{A12FA001-AC4F-418D-AE19-62706E023703}">
                      <ahyp:hlinkClr val="tx"/>
                    </a:ext>
                  </a:extLst>
                </a:hlinkClick>
              </a:rPr>
              <a:t>https://doi.org/10.1590/0074-0276130395</a:t>
            </a:r>
            <a:endParaRPr sz="1900">
              <a:solidFill>
                <a:schemeClr val="dk1"/>
              </a:solidFill>
              <a:latin typeface="Lexend Medium"/>
              <a:ea typeface="Lexend Medium"/>
              <a:cs typeface="Lexend Medium"/>
              <a:sym typeface="Lexend Medium"/>
            </a:endParaRPr>
          </a:p>
          <a:p>
            <a:pPr indent="-349250" lvl="0" marL="457200" rtl="0" algn="l">
              <a:lnSpc>
                <a:spcPct val="115000"/>
              </a:lnSpc>
              <a:spcBef>
                <a:spcPts val="0"/>
              </a:spcBef>
              <a:spcAft>
                <a:spcPts val="0"/>
              </a:spcAft>
              <a:buClr>
                <a:schemeClr val="dk1"/>
              </a:buClr>
              <a:buSzPts val="1900"/>
              <a:buFont typeface="Lexend Medium"/>
              <a:buAutoNum type="arabicPeriod"/>
            </a:pPr>
            <a:r>
              <a:rPr lang="en-US" sz="1900">
                <a:solidFill>
                  <a:schemeClr val="dk1"/>
                </a:solidFill>
                <a:latin typeface="Lexend Medium"/>
                <a:ea typeface="Lexend Medium"/>
                <a:cs typeface="Lexend Medium"/>
                <a:sym typeface="Lexend Medium"/>
              </a:rPr>
              <a:t>Fang, Y., Zhang, J., Wu, R., Xue, B., Qian, Q., &amp; Gao, B. (2018). Genetic polymorphism study on </a:t>
            </a:r>
            <a:r>
              <a:rPr i="1" lang="en-US" sz="1900">
                <a:solidFill>
                  <a:schemeClr val="dk1"/>
                </a:solidFill>
                <a:latin typeface="Lexend Medium"/>
                <a:ea typeface="Lexend Medium"/>
                <a:cs typeface="Lexend Medium"/>
                <a:sym typeface="Lexend Medium"/>
              </a:rPr>
              <a:t>Aedes albopictus </a:t>
            </a:r>
            <a:r>
              <a:rPr lang="en-US" sz="1900">
                <a:solidFill>
                  <a:schemeClr val="dk1"/>
                </a:solidFill>
                <a:latin typeface="Lexend Medium"/>
                <a:ea typeface="Lexend Medium"/>
                <a:cs typeface="Lexend Medium"/>
                <a:sym typeface="Lexend Medium"/>
              </a:rPr>
              <a:t>of different geographical regions based on DNA barcoding. </a:t>
            </a:r>
            <a:r>
              <a:rPr i="1" lang="en-US" sz="1900">
                <a:solidFill>
                  <a:schemeClr val="dk1"/>
                </a:solidFill>
                <a:latin typeface="Lexend Medium"/>
                <a:ea typeface="Lexend Medium"/>
                <a:cs typeface="Lexend Medium"/>
                <a:sym typeface="Lexend Medium"/>
              </a:rPr>
              <a:t>BioMed Research International</a:t>
            </a:r>
            <a:r>
              <a:rPr lang="en-US" sz="1900">
                <a:solidFill>
                  <a:schemeClr val="dk1"/>
                </a:solidFill>
                <a:latin typeface="Lexend Medium"/>
                <a:ea typeface="Lexend Medium"/>
                <a:cs typeface="Lexend Medium"/>
                <a:sym typeface="Lexend Medium"/>
              </a:rPr>
              <a:t>, </a:t>
            </a:r>
            <a:r>
              <a:rPr i="1" lang="en-US" sz="1900">
                <a:solidFill>
                  <a:schemeClr val="dk1"/>
                </a:solidFill>
                <a:latin typeface="Lexend Medium"/>
                <a:ea typeface="Lexend Medium"/>
                <a:cs typeface="Lexend Medium"/>
                <a:sym typeface="Lexend Medium"/>
              </a:rPr>
              <a:t>2018</a:t>
            </a:r>
            <a:r>
              <a:rPr lang="en-US" sz="1900">
                <a:solidFill>
                  <a:schemeClr val="dk1"/>
                </a:solidFill>
                <a:latin typeface="Lexend Medium"/>
                <a:ea typeface="Lexend Medium"/>
                <a:cs typeface="Lexend Medium"/>
                <a:sym typeface="Lexend Medium"/>
              </a:rPr>
              <a:t>, 1–10. </a:t>
            </a:r>
            <a:r>
              <a:rPr lang="en-US" sz="1900" u="sng">
                <a:solidFill>
                  <a:srgbClr val="1155CC"/>
                </a:solidFill>
                <a:latin typeface="Lexend Medium"/>
                <a:ea typeface="Lexend Medium"/>
                <a:cs typeface="Lexend Medium"/>
                <a:sym typeface="Lexend Medium"/>
                <a:hlinkClick r:id="rId11">
                  <a:extLst>
                    <a:ext uri="{A12FA001-AC4F-418D-AE19-62706E023703}">
                      <ahyp:hlinkClr val="tx"/>
                    </a:ext>
                  </a:extLst>
                </a:hlinkClick>
              </a:rPr>
              <a:t>https://doi.org/10.1155/2018/1501430</a:t>
            </a:r>
            <a:r>
              <a:rPr lang="en-US" sz="1900">
                <a:solidFill>
                  <a:schemeClr val="dk1"/>
                </a:solidFill>
                <a:latin typeface="Lexend Medium"/>
                <a:ea typeface="Lexend Medium"/>
                <a:cs typeface="Lexend Medium"/>
                <a:sym typeface="Lexend Medium"/>
              </a:rPr>
              <a:t>  </a:t>
            </a:r>
            <a:endParaRPr sz="1900">
              <a:solidFill>
                <a:schemeClr val="dk1"/>
              </a:solidFill>
              <a:latin typeface="Lexend Medium"/>
              <a:ea typeface="Lexend Medium"/>
              <a:cs typeface="Lexend Medium"/>
              <a:sym typeface="Lexend Medium"/>
            </a:endParaRPr>
          </a:p>
          <a:p>
            <a:pPr indent="-349250" lvl="0" marL="457200" rtl="0" algn="l">
              <a:lnSpc>
                <a:spcPct val="115000"/>
              </a:lnSpc>
              <a:spcBef>
                <a:spcPts val="0"/>
              </a:spcBef>
              <a:spcAft>
                <a:spcPts val="0"/>
              </a:spcAft>
              <a:buClr>
                <a:schemeClr val="dk1"/>
              </a:buClr>
              <a:buSzPts val="1900"/>
              <a:buFont typeface="Lexend Medium"/>
              <a:buAutoNum type="arabicPeriod"/>
            </a:pPr>
            <a:r>
              <a:rPr lang="en-US" sz="1900">
                <a:solidFill>
                  <a:schemeClr val="dk1"/>
                </a:solidFill>
                <a:latin typeface="Lexend Medium"/>
                <a:ea typeface="Lexend Medium"/>
                <a:cs typeface="Lexend Medium"/>
                <a:sym typeface="Lexend Medium"/>
              </a:rPr>
              <a:t>Marullo, R., Mercati, F., &amp; Vono, G. (2020). DNA barcoding: A reliable method for the identification of thrips species (Thysanoptera, Thripidae) collected on sticky traps in Onion Fields. </a:t>
            </a:r>
            <a:r>
              <a:rPr i="1" lang="en-US" sz="1900">
                <a:solidFill>
                  <a:schemeClr val="dk1"/>
                </a:solidFill>
                <a:latin typeface="Lexend Medium"/>
                <a:ea typeface="Lexend Medium"/>
                <a:cs typeface="Lexend Medium"/>
                <a:sym typeface="Lexend Medium"/>
              </a:rPr>
              <a:t>Insects</a:t>
            </a:r>
            <a:r>
              <a:rPr lang="en-US" sz="1900">
                <a:solidFill>
                  <a:schemeClr val="dk1"/>
                </a:solidFill>
                <a:latin typeface="Lexend Medium"/>
                <a:ea typeface="Lexend Medium"/>
                <a:cs typeface="Lexend Medium"/>
                <a:sym typeface="Lexend Medium"/>
              </a:rPr>
              <a:t>, </a:t>
            </a:r>
            <a:r>
              <a:rPr i="1" lang="en-US" sz="1900">
                <a:solidFill>
                  <a:schemeClr val="dk1"/>
                </a:solidFill>
                <a:latin typeface="Lexend Medium"/>
                <a:ea typeface="Lexend Medium"/>
                <a:cs typeface="Lexend Medium"/>
                <a:sym typeface="Lexend Medium"/>
              </a:rPr>
              <a:t>11</a:t>
            </a:r>
            <a:r>
              <a:rPr lang="en-US" sz="1900">
                <a:solidFill>
                  <a:schemeClr val="dk1"/>
                </a:solidFill>
                <a:latin typeface="Lexend Medium"/>
                <a:ea typeface="Lexend Medium"/>
                <a:cs typeface="Lexend Medium"/>
                <a:sym typeface="Lexend Medium"/>
              </a:rPr>
              <a:t>(8), 489. </a:t>
            </a:r>
            <a:r>
              <a:rPr lang="en-US" sz="1900" u="sng">
                <a:solidFill>
                  <a:srgbClr val="1155CC"/>
                </a:solidFill>
                <a:latin typeface="Lexend Medium"/>
                <a:ea typeface="Lexend Medium"/>
                <a:cs typeface="Lexend Medium"/>
                <a:sym typeface="Lexend Medium"/>
                <a:hlinkClick r:id="rId12">
                  <a:extLst>
                    <a:ext uri="{A12FA001-AC4F-418D-AE19-62706E023703}">
                      <ahyp:hlinkClr val="tx"/>
                    </a:ext>
                  </a:extLst>
                </a:hlinkClick>
              </a:rPr>
              <a:t>https://doi.org/10.3390/insects11080489</a:t>
            </a:r>
            <a:endParaRPr sz="1900">
              <a:solidFill>
                <a:schemeClr val="dk1"/>
              </a:solidFill>
              <a:latin typeface="Lexend Medium"/>
              <a:ea typeface="Lexend Medium"/>
              <a:cs typeface="Lexend Medium"/>
              <a:sym typeface="Lexend Medium"/>
            </a:endParaRPr>
          </a:p>
          <a:p>
            <a:pPr indent="-349250" lvl="0" marL="457200" rtl="0" algn="l">
              <a:lnSpc>
                <a:spcPct val="115000"/>
              </a:lnSpc>
              <a:spcBef>
                <a:spcPts val="0"/>
              </a:spcBef>
              <a:spcAft>
                <a:spcPts val="0"/>
              </a:spcAft>
              <a:buClr>
                <a:schemeClr val="dk1"/>
              </a:buClr>
              <a:buSzPts val="1900"/>
              <a:buFont typeface="Lexend Medium"/>
              <a:buAutoNum type="arabicPeriod"/>
            </a:pPr>
            <a:r>
              <a:rPr lang="en-US" sz="1900">
                <a:solidFill>
                  <a:schemeClr val="dk1"/>
                </a:solidFill>
                <a:latin typeface="Lexend Medium"/>
                <a:ea typeface="Lexend Medium"/>
                <a:cs typeface="Lexend Medium"/>
                <a:sym typeface="Lexend Medium"/>
              </a:rPr>
              <a:t>Lamichhane, B., Brockway, C., Evasco, K., Nicholson, J., Neville, P. J., Mackenzie, J. S., Smith, D., &amp; Imrie, A. (2024b). dna barcoding for the identification of adult mosquitoes (Diptera: Culicidae) in Western Australia. </a:t>
            </a:r>
            <a:r>
              <a:rPr i="1" lang="en-US" sz="1900">
                <a:solidFill>
                  <a:schemeClr val="dk1"/>
                </a:solidFill>
                <a:latin typeface="Lexend Medium"/>
                <a:ea typeface="Lexend Medium"/>
                <a:cs typeface="Lexend Medium"/>
                <a:sym typeface="Lexend Medium"/>
              </a:rPr>
              <a:t>Ecology and Evolution</a:t>
            </a:r>
            <a:r>
              <a:rPr lang="en-US" sz="1900">
                <a:solidFill>
                  <a:schemeClr val="dk1"/>
                </a:solidFill>
                <a:latin typeface="Lexend Medium"/>
                <a:ea typeface="Lexend Medium"/>
                <a:cs typeface="Lexend Medium"/>
                <a:sym typeface="Lexend Medium"/>
              </a:rPr>
              <a:t>, </a:t>
            </a:r>
            <a:r>
              <a:rPr i="1" lang="en-US" sz="1900">
                <a:solidFill>
                  <a:schemeClr val="dk1"/>
                </a:solidFill>
                <a:latin typeface="Lexend Medium"/>
                <a:ea typeface="Lexend Medium"/>
                <a:cs typeface="Lexend Medium"/>
                <a:sym typeface="Lexend Medium"/>
              </a:rPr>
              <a:t>14</a:t>
            </a:r>
            <a:r>
              <a:rPr lang="en-US" sz="1900">
                <a:solidFill>
                  <a:schemeClr val="dk1"/>
                </a:solidFill>
                <a:latin typeface="Lexend Medium"/>
                <a:ea typeface="Lexend Medium"/>
                <a:cs typeface="Lexend Medium"/>
                <a:sym typeface="Lexend Medium"/>
              </a:rPr>
              <a:t>(11). </a:t>
            </a:r>
            <a:r>
              <a:rPr lang="en-US" sz="1900" u="sng">
                <a:solidFill>
                  <a:srgbClr val="1155CC"/>
                </a:solidFill>
                <a:latin typeface="Lexend Medium"/>
                <a:ea typeface="Lexend Medium"/>
                <a:cs typeface="Lexend Medium"/>
                <a:sym typeface="Lexend Medium"/>
                <a:hlinkClick r:id="rId13">
                  <a:extLst>
                    <a:ext uri="{A12FA001-AC4F-418D-AE19-62706E023703}">
                      <ahyp:hlinkClr val="tx"/>
                    </a:ext>
                  </a:extLst>
                </a:hlinkClick>
              </a:rPr>
              <a:t>https://doi.org/10.1002/ece3.70493</a:t>
            </a:r>
            <a:r>
              <a:rPr lang="en-US" sz="1900">
                <a:solidFill>
                  <a:schemeClr val="dk1"/>
                </a:solidFill>
                <a:latin typeface="Lexend Medium"/>
                <a:ea typeface="Lexend Medium"/>
                <a:cs typeface="Lexend Medium"/>
                <a:sym typeface="Lexend Medium"/>
              </a:rPr>
              <a:t>  </a:t>
            </a:r>
            <a:endParaRPr sz="1900">
              <a:solidFill>
                <a:schemeClr val="dk1"/>
              </a:solidFill>
              <a:latin typeface="Lexend Medium"/>
              <a:ea typeface="Lexend Medium"/>
              <a:cs typeface="Lexend Medium"/>
              <a:sym typeface="Lexend Medium"/>
            </a:endParaRPr>
          </a:p>
        </p:txBody>
      </p:sp>
      <p:sp>
        <p:nvSpPr>
          <p:cNvPr id="105" name="Google Shape;105;g2c1df8fce68_2_379"/>
          <p:cNvSpPr txBox="1"/>
          <p:nvPr/>
        </p:nvSpPr>
        <p:spPr>
          <a:xfrm>
            <a:off x="14935200" y="27373100"/>
            <a:ext cx="15201900" cy="57336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1200"/>
              </a:spcBef>
              <a:spcAft>
                <a:spcPts val="0"/>
              </a:spcAft>
              <a:buClr>
                <a:schemeClr val="dk1"/>
              </a:buClr>
              <a:buSzPts val="1100"/>
              <a:buFont typeface="Arial"/>
              <a:buNone/>
            </a:pPr>
            <a:r>
              <a:rPr lang="en-US" sz="3000">
                <a:solidFill>
                  <a:schemeClr val="dk1"/>
                </a:solidFill>
                <a:latin typeface="Lexend Medium"/>
                <a:ea typeface="Lexend Medium"/>
                <a:cs typeface="Lexend Medium"/>
                <a:sym typeface="Lexend Medium"/>
              </a:rPr>
              <a:t>We would like to express our sincere gratitude to Westbury High School for providing us with a supportive and encouraging environment. We are especially thankful to the dedicated faculty and staff who mentored us throughout our research journey, offering guidance, feedback, and inspiration that helped us grow both academically and personally.</a:t>
            </a:r>
            <a:endParaRPr sz="3000">
              <a:solidFill>
                <a:schemeClr val="dk1"/>
              </a:solidFill>
              <a:latin typeface="Lexend Medium"/>
              <a:ea typeface="Lexend Medium"/>
              <a:cs typeface="Lexend Medium"/>
              <a:sym typeface="Lexend Medium"/>
            </a:endParaRPr>
          </a:p>
          <a:p>
            <a:pPr indent="0" lvl="0" marL="0" rtl="0" algn="ctr">
              <a:lnSpc>
                <a:spcPct val="115000"/>
              </a:lnSpc>
              <a:spcBef>
                <a:spcPts val="1200"/>
              </a:spcBef>
              <a:spcAft>
                <a:spcPts val="0"/>
              </a:spcAft>
              <a:buClr>
                <a:schemeClr val="dk1"/>
              </a:buClr>
              <a:buSzPts val="1100"/>
              <a:buFont typeface="Arial"/>
              <a:buNone/>
            </a:pPr>
            <a:r>
              <a:rPr lang="en-US" sz="3000">
                <a:solidFill>
                  <a:schemeClr val="dk1"/>
                </a:solidFill>
                <a:latin typeface="Lexend Medium"/>
                <a:ea typeface="Lexend Medium"/>
                <a:cs typeface="Lexend Medium"/>
                <a:sym typeface="Lexend Medium"/>
              </a:rPr>
              <a:t>A special thank you goes to Cold Spring Harbor Laboratory for generously providing the data used in our research and for assisting us in the data collection process. Your collaboration was instrumental in allowing us to carry out meaningful and impactful work.</a:t>
            </a:r>
            <a:endParaRPr sz="3000">
              <a:solidFill>
                <a:schemeClr val="dk1"/>
              </a:solidFill>
              <a:latin typeface="Lexend Medium"/>
              <a:ea typeface="Lexend Medium"/>
              <a:cs typeface="Lexend Medium"/>
              <a:sym typeface="Lexend Medium"/>
            </a:endParaRPr>
          </a:p>
          <a:p>
            <a:pPr indent="0" lvl="0" marL="0" rtl="0" algn="ctr">
              <a:lnSpc>
                <a:spcPct val="115000"/>
              </a:lnSpc>
              <a:spcBef>
                <a:spcPts val="1200"/>
              </a:spcBef>
              <a:spcAft>
                <a:spcPts val="1200"/>
              </a:spcAft>
              <a:buNone/>
            </a:pPr>
            <a:r>
              <a:t/>
            </a:r>
            <a:endParaRPr sz="3000">
              <a:solidFill>
                <a:schemeClr val="dk1"/>
              </a:solidFill>
              <a:latin typeface="Lexend Medium"/>
              <a:ea typeface="Lexend Medium"/>
              <a:cs typeface="Lexend Medium"/>
              <a:sym typeface="Lexend Medium"/>
            </a:endParaRPr>
          </a:p>
        </p:txBody>
      </p:sp>
      <p:pic>
        <p:nvPicPr>
          <p:cNvPr id="106" name="Google Shape;106;g2c1df8fce68_2_379"/>
          <p:cNvPicPr preferRelativeResize="0"/>
          <p:nvPr/>
        </p:nvPicPr>
        <p:blipFill>
          <a:blip r:embed="rId14">
            <a:alphaModFix/>
          </a:blip>
          <a:stretch>
            <a:fillRect/>
          </a:stretch>
        </p:blipFill>
        <p:spPr>
          <a:xfrm>
            <a:off x="21410699" y="4900219"/>
            <a:ext cx="10290000" cy="5218231"/>
          </a:xfrm>
          <a:prstGeom prst="rect">
            <a:avLst/>
          </a:prstGeom>
          <a:noFill/>
          <a:ln cap="flat" cmpd="sng" w="12700">
            <a:solidFill>
              <a:srgbClr val="000000"/>
            </a:solidFill>
            <a:prstDash val="solid"/>
            <a:miter lim="8000"/>
            <a:headEnd len="sm" w="sm" type="none"/>
            <a:tailEnd len="sm" w="sm" type="none"/>
          </a:ln>
        </p:spPr>
      </p:pic>
      <p:pic>
        <p:nvPicPr>
          <p:cNvPr id="107" name="Google Shape;107;g2c1df8fce68_2_379"/>
          <p:cNvPicPr preferRelativeResize="0"/>
          <p:nvPr/>
        </p:nvPicPr>
        <p:blipFill>
          <a:blip r:embed="rId15">
            <a:alphaModFix/>
          </a:blip>
          <a:stretch>
            <a:fillRect/>
          </a:stretch>
        </p:blipFill>
        <p:spPr>
          <a:xfrm>
            <a:off x="14143025" y="10464825"/>
            <a:ext cx="10290000" cy="4848300"/>
          </a:xfrm>
          <a:prstGeom prst="rect">
            <a:avLst/>
          </a:prstGeom>
          <a:noFill/>
          <a:ln>
            <a:noFill/>
          </a:ln>
        </p:spPr>
      </p:pic>
      <p:pic>
        <p:nvPicPr>
          <p:cNvPr id="108" name="Google Shape;108;g2c1df8fce68_2_379"/>
          <p:cNvPicPr preferRelativeResize="0"/>
          <p:nvPr/>
        </p:nvPicPr>
        <p:blipFill>
          <a:blip r:embed="rId16">
            <a:alphaModFix/>
          </a:blip>
          <a:stretch>
            <a:fillRect/>
          </a:stretch>
        </p:blipFill>
        <p:spPr>
          <a:xfrm>
            <a:off x="21924277" y="15645027"/>
            <a:ext cx="9220199" cy="4602550"/>
          </a:xfrm>
          <a:prstGeom prst="rect">
            <a:avLst/>
          </a:prstGeom>
          <a:noFill/>
          <a:ln>
            <a:noFill/>
          </a:ln>
        </p:spPr>
      </p:pic>
      <p:sp>
        <p:nvSpPr>
          <p:cNvPr id="109" name="Google Shape;109;g2c1df8fce68_2_379"/>
          <p:cNvSpPr txBox="1"/>
          <p:nvPr/>
        </p:nvSpPr>
        <p:spPr>
          <a:xfrm>
            <a:off x="16769288" y="21859500"/>
            <a:ext cx="11061300" cy="38328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0"/>
              </a:spcAft>
              <a:buNone/>
            </a:pPr>
            <a:r>
              <a:rPr lang="en-US" sz="3000">
                <a:latin typeface="Lexend"/>
                <a:ea typeface="Lexend"/>
                <a:cs typeface="Lexend"/>
                <a:sym typeface="Lexend"/>
              </a:rPr>
              <a:t>Out of 37 mosquito samples, only 4 produced high-quality DNA results due to degradation in older specimens. These samples were identified as Aedes excrucians, Aedes canadensis, and Aedes taeniorhynchus using COI gene sequencing. However, the genetic similarities between some species made identification challenging, highlighting the need for additional genetic markers in future studies.</a:t>
            </a:r>
            <a:endParaRPr sz="3000">
              <a:latin typeface="Lexend Medium"/>
              <a:ea typeface="Lexend Medium"/>
              <a:cs typeface="Lexend Medium"/>
              <a:sym typeface="Lexend Medium"/>
            </a:endParaRPr>
          </a:p>
        </p:txBody>
      </p:sp>
      <p:sp>
        <p:nvSpPr>
          <p:cNvPr id="110" name="Google Shape;110;g2c1df8fce68_2_379"/>
          <p:cNvSpPr/>
          <p:nvPr/>
        </p:nvSpPr>
        <p:spPr>
          <a:xfrm>
            <a:off x="15430500" y="17030700"/>
            <a:ext cx="5295900" cy="1963500"/>
          </a:xfrm>
          <a:prstGeom prst="rightArrow">
            <a:avLst>
              <a:gd fmla="val 50000" name="adj1"/>
              <a:gd fmla="val 50000" name="adj2"/>
            </a:avLst>
          </a:prstGeom>
          <a:solidFill>
            <a:schemeClr val="accent2"/>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sz="4400">
                <a:solidFill>
                  <a:srgbClr val="C9DAF8"/>
                </a:solidFill>
                <a:latin typeface="Lexend"/>
                <a:ea typeface="Lexend"/>
                <a:cs typeface="Lexend"/>
                <a:sym typeface="Lexend"/>
              </a:rPr>
              <a:t>Diagram 3 </a:t>
            </a:r>
            <a:endParaRPr sz="4400">
              <a:solidFill>
                <a:srgbClr val="C9DAF8"/>
              </a:solidFill>
              <a:latin typeface="Lexend"/>
              <a:ea typeface="Lexend"/>
              <a:cs typeface="Lexend"/>
              <a:sym typeface="Lexend"/>
            </a:endParaRPr>
          </a:p>
        </p:txBody>
      </p:sp>
      <p:sp>
        <p:nvSpPr>
          <p:cNvPr id="111" name="Google Shape;111;g2c1df8fce68_2_379"/>
          <p:cNvSpPr/>
          <p:nvPr/>
        </p:nvSpPr>
        <p:spPr>
          <a:xfrm>
            <a:off x="15430500" y="6199425"/>
            <a:ext cx="5295900" cy="1963500"/>
          </a:xfrm>
          <a:prstGeom prst="rightArrow">
            <a:avLst>
              <a:gd fmla="val 50000" name="adj1"/>
              <a:gd fmla="val 50000" name="adj2"/>
            </a:avLst>
          </a:prstGeom>
          <a:solidFill>
            <a:schemeClr val="accent2"/>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sz="4400">
                <a:solidFill>
                  <a:srgbClr val="C9DAF8"/>
                </a:solidFill>
                <a:latin typeface="Lexend"/>
                <a:ea typeface="Lexend"/>
                <a:cs typeface="Lexend"/>
                <a:sym typeface="Lexend"/>
              </a:rPr>
              <a:t>Diagram 1 </a:t>
            </a:r>
            <a:endParaRPr sz="4400">
              <a:solidFill>
                <a:srgbClr val="C9DAF8"/>
              </a:solidFill>
              <a:latin typeface="Lexend"/>
              <a:ea typeface="Lexend"/>
              <a:cs typeface="Lexend"/>
              <a:sym typeface="Lexend"/>
            </a:endParaRPr>
          </a:p>
        </p:txBody>
      </p:sp>
      <p:sp>
        <p:nvSpPr>
          <p:cNvPr id="112" name="Google Shape;112;g2c1df8fce68_2_379"/>
          <p:cNvSpPr/>
          <p:nvPr/>
        </p:nvSpPr>
        <p:spPr>
          <a:xfrm flipH="1">
            <a:off x="25384700" y="11535913"/>
            <a:ext cx="5295900" cy="1963500"/>
          </a:xfrm>
          <a:prstGeom prst="rightArrow">
            <a:avLst>
              <a:gd fmla="val 50000" name="adj1"/>
              <a:gd fmla="val 50000" name="adj2"/>
            </a:avLst>
          </a:prstGeom>
          <a:solidFill>
            <a:schemeClr val="accent2"/>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US" sz="4400">
                <a:solidFill>
                  <a:srgbClr val="C9DAF8"/>
                </a:solidFill>
                <a:latin typeface="Lexend"/>
                <a:ea typeface="Lexend"/>
                <a:cs typeface="Lexend"/>
                <a:sym typeface="Lexend"/>
              </a:rPr>
              <a:t>Diagram 2 </a:t>
            </a:r>
            <a:endParaRPr sz="4400">
              <a:solidFill>
                <a:srgbClr val="C9DAF8"/>
              </a:solidFill>
              <a:latin typeface="Lexend"/>
              <a:ea typeface="Lexend"/>
              <a:cs typeface="Lexend"/>
              <a:sym typeface="Lexen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2007-05-16T17:33:21Z</dcterms:created>
  <dc:creator>uUHBT</dc:creator>
</cp:coreProperties>
</file>