
<file path=[Content_Types].xml><?xml version="1.0" encoding="utf-8"?>
<Types xmlns="http://schemas.openxmlformats.org/package/2006/content-types">
  <Default ContentType="application/x-fontdata" Extension="fntdata"/>
  <Default ContentType="image/jpeg" Extension="jpg"/>
  <Default ContentType="image/png" Extension="png"/>
  <Default ContentType="application/vnd.openxmlformats-package.relationships+xml" Extension="rels"/>
  <Default ContentType="application/xml" Extension="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Props+xml" PartName="/ppt/presProps.xml"/>
  <Override ContentType="application/vnd.openxmlformats-officedocument.presentationml.presentation.main+xml" PartName="/ppt/presentation.xml"/>
  <Override ContentType="application/vnd.openxmlformats-officedocument.presentationml.slide+xml" PartName="/ppt/slides/slide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viewProps+xml" PartName="/ppt/view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arget="ppt/presentation.xml" Type="http://schemas.openxmlformats.org/officeDocument/2006/relationships/officeDocument"/></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aveSubsetFonts="1" strictFirstAndLastChars="0">
  <p:sldMasterIdLst>
    <p:sldMasterId id="2147483659" r:id="rId4"/>
  </p:sldMasterIdLst>
  <p:notesMasterIdLst>
    <p:notesMasterId r:id="rId5"/>
  </p:notesMasterIdLst>
  <p:sldIdLst>
    <p:sldId id="256" r:id="rId6"/>
  </p:sldIdLst>
  <p:sldSz cx="32918400" cy="21945600"/>
  <p:notesSz cx="9144000" cy="6858000"/>
  <p:embeddedFontLst>
    <p:embeddedFont>
      <p:font typeface="Archivo Black"/>
      <p:regular r:id="rId7"/>
    </p:embeddedFont>
  </p:embeddedFontLst>
  <p:defaultText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9pPr>
  </p:defaultTextStyle>
  <p:extLst>
    <p:ext uri="{EFAFB233-063F-42B5-8137-9DF3F51BA10A}">
      <p15:sldGuideLst>
        <p15:guide id="1" orient="horz" pos="18144">
          <p15:clr>
            <a:srgbClr val="A4A3A4"/>
          </p15:clr>
        </p15:guide>
        <p15:guide id="2" orient="horz" pos="288">
          <p15:clr>
            <a:srgbClr val="A4A3A4"/>
          </p15:clr>
        </p15:guide>
        <p15:guide id="3" pos="287">
          <p15:clr>
            <a:srgbClr val="A4A3A4"/>
          </p15:clr>
        </p15:guide>
        <p15:guide id="4" pos="25055">
          <p15:clr>
            <a:srgbClr val="A4A3A4"/>
          </p15:clr>
        </p15:guide>
        <p15:guide id="5" orient="horz" pos="13608">
          <p15:clr>
            <a:srgbClr val="A4A3A4"/>
          </p15:clr>
        </p15:guide>
        <p15:guide id="6" orient="horz" pos="216">
          <p15:clr>
            <a:srgbClr val="A4A3A4"/>
          </p15:clr>
        </p15:guide>
        <p15:guide id="7" pos="235">
          <p15:clr>
            <a:srgbClr val="A4A3A4"/>
          </p15:clr>
        </p15:guide>
        <p15:guide id="8" pos="2050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d="100" n="100"/>
          <a:sy d="100" n="100"/>
        </p:scale>
        <p:origin x="0" y="0"/>
      </p:cViewPr>
      <p:guideLst>
        <p:guide orient="horz" pos="18144"/>
        <p:guide orient="horz" pos="288"/>
        <p:guide pos="287"/>
        <p:guide pos="25055"/>
        <p:guide orient="horz" pos="13608"/>
        <p:guide orient="horz" pos="216"/>
        <p:guide pos="235"/>
        <p:guide pos="20500"/>
      </p:guideLst>
    </p:cSldViewPr>
  </p:slideViewPr>
</p:viewPr>
</file>

<file path=ppt/_rels/presentation.xml.rels><?xml version="1.0" encoding="UTF-8" standalone="yes"?><Relationships xmlns="http://schemas.openxmlformats.org/package/2006/relationships"><Relationship Id="rId7" Target="fonts/ArchivoBlack-regular.fntdata" Type="http://schemas.openxmlformats.org/officeDocument/2006/relationships/font"/><Relationship Id="rId6" Target="slides/slide1.xml" Type="http://schemas.openxmlformats.org/officeDocument/2006/relationships/slide"/><Relationship Id="rId5" Target="notesMasters/notesMaster1.xml" Type="http://schemas.openxmlformats.org/officeDocument/2006/relationships/notesMaster"/><Relationship Id="rId4" Target="slideMasters/slideMaster1.xml" Type="http://schemas.openxmlformats.org/officeDocument/2006/relationships/slideMaster"/><Relationship Id="rId3" Target="presProps.xml" Type="http://schemas.openxmlformats.org/officeDocument/2006/relationships/presProps"/><Relationship Id="rId2" Target="viewProps.xml" Type="http://schemas.openxmlformats.org/officeDocument/2006/relationships/viewProps"/><Relationship Id="rId1" Target="theme/theme1.xml" Type="http://schemas.openxmlformats.org/officeDocument/2006/relationships/theme"/></Relationships>
</file>

<file path=ppt/notesMasters/_rels/notesMaster1.xml.rels><?xml version="1.0" encoding="UTF-8" standalone="yes"?><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3962400" cy="344488"/>
          </a:xfrm>
          <a:prstGeom prst="rect">
            <a:avLst/>
          </a:prstGeom>
          <a:noFill/>
          <a:ln>
            <a:noFill/>
          </a:ln>
        </p:spPr>
        <p:txBody>
          <a:bodyPr anchor="t" anchorCtr="0" bIns="45700" lIns="91425" numCol="1" rIns="91425" spcFirstLastPara="1" tIns="45700" wrap="square">
            <a:noAutofit/>
          </a:bodyPr>
          <a:lstStyle>
            <a:lvl1pPr algn="l" lvl="0" marR="0" rtl="0">
              <a:spcBef>
                <a:spcPts val="0"/>
              </a:spcBef>
              <a:spcAft>
                <a:spcPts val="0"/>
              </a:spcAft>
              <a:buSzPts val="1400"/>
              <a:buNone/>
              <a:defRPr b="0" cap="none" i="0" strike="noStrike" sz="1200" u="none">
                <a:solidFill>
                  <a:schemeClr val="dk1"/>
                </a:solidFill>
                <a:latin typeface="Calibri"/>
                <a:ea typeface="Calibri"/>
                <a:cs typeface="Calibri"/>
                <a:sym typeface="Calibri"/>
              </a:defRPr>
            </a:lvl1pPr>
            <a:lvl2pPr algn="l" lvl="1" marR="0" rtl="0">
              <a:spcBef>
                <a:spcPts val="0"/>
              </a:spcBef>
              <a:spcAft>
                <a:spcPts val="0"/>
              </a:spcAft>
              <a:buSzPts val="1400"/>
              <a:buNone/>
              <a:defRPr b="0" cap="none" i="0" strike="noStrike" sz="6100" u="none">
                <a:solidFill>
                  <a:schemeClr val="dk1"/>
                </a:solidFill>
                <a:latin typeface="Calibri"/>
                <a:ea typeface="Calibri"/>
                <a:cs typeface="Calibri"/>
                <a:sym typeface="Calibri"/>
              </a:defRPr>
            </a:lvl2pPr>
            <a:lvl3pPr algn="l" lvl="2" marR="0" rtl="0">
              <a:spcBef>
                <a:spcPts val="0"/>
              </a:spcBef>
              <a:spcAft>
                <a:spcPts val="0"/>
              </a:spcAft>
              <a:buSzPts val="1400"/>
              <a:buNone/>
              <a:defRPr b="0" cap="none" i="0" strike="noStrike" sz="6100" u="none">
                <a:solidFill>
                  <a:schemeClr val="dk1"/>
                </a:solidFill>
                <a:latin typeface="Calibri"/>
                <a:ea typeface="Calibri"/>
                <a:cs typeface="Calibri"/>
                <a:sym typeface="Calibri"/>
              </a:defRPr>
            </a:lvl3pPr>
            <a:lvl4pPr algn="l" lvl="3" marR="0" rtl="0">
              <a:spcBef>
                <a:spcPts val="0"/>
              </a:spcBef>
              <a:spcAft>
                <a:spcPts val="0"/>
              </a:spcAft>
              <a:buSzPts val="1400"/>
              <a:buNone/>
              <a:defRPr b="0" cap="none" i="0" strike="noStrike" sz="6100" u="none">
                <a:solidFill>
                  <a:schemeClr val="dk1"/>
                </a:solidFill>
                <a:latin typeface="Calibri"/>
                <a:ea typeface="Calibri"/>
                <a:cs typeface="Calibri"/>
                <a:sym typeface="Calibri"/>
              </a:defRPr>
            </a:lvl4pPr>
            <a:lvl5pPr algn="l" lvl="4" marR="0" rtl="0">
              <a:spcBef>
                <a:spcPts val="0"/>
              </a:spcBef>
              <a:spcAft>
                <a:spcPts val="0"/>
              </a:spcAft>
              <a:buSzPts val="1400"/>
              <a:buNone/>
              <a:defRPr b="0" cap="none" i="0" strike="noStrike" sz="6100" u="none">
                <a:solidFill>
                  <a:schemeClr val="dk1"/>
                </a:solidFill>
                <a:latin typeface="Calibri"/>
                <a:ea typeface="Calibri"/>
                <a:cs typeface="Calibri"/>
                <a:sym typeface="Calibri"/>
              </a:defRPr>
            </a:lvl5pPr>
            <a:lvl6pPr algn="l" lvl="5" marR="0" rtl="0">
              <a:spcBef>
                <a:spcPts val="0"/>
              </a:spcBef>
              <a:spcAft>
                <a:spcPts val="0"/>
              </a:spcAft>
              <a:buSzPts val="1400"/>
              <a:buNone/>
              <a:defRPr b="0" cap="none" i="0" strike="noStrike" sz="6100" u="none">
                <a:solidFill>
                  <a:schemeClr val="dk1"/>
                </a:solidFill>
                <a:latin typeface="Calibri"/>
                <a:ea typeface="Calibri"/>
                <a:cs typeface="Calibri"/>
                <a:sym typeface="Calibri"/>
              </a:defRPr>
            </a:lvl6pPr>
            <a:lvl7pPr algn="l" lvl="6" marR="0" rtl="0">
              <a:spcBef>
                <a:spcPts val="0"/>
              </a:spcBef>
              <a:spcAft>
                <a:spcPts val="0"/>
              </a:spcAft>
              <a:buSzPts val="1400"/>
              <a:buNone/>
              <a:defRPr b="0" cap="none" i="0" strike="noStrike" sz="6100" u="none">
                <a:solidFill>
                  <a:schemeClr val="dk1"/>
                </a:solidFill>
                <a:latin typeface="Calibri"/>
                <a:ea typeface="Calibri"/>
                <a:cs typeface="Calibri"/>
                <a:sym typeface="Calibri"/>
              </a:defRPr>
            </a:lvl7pPr>
            <a:lvl8pPr algn="l" lvl="7" marR="0" rtl="0">
              <a:spcBef>
                <a:spcPts val="0"/>
              </a:spcBef>
              <a:spcAft>
                <a:spcPts val="0"/>
              </a:spcAft>
              <a:buSzPts val="1400"/>
              <a:buNone/>
              <a:defRPr b="0" cap="none" i="0" strike="noStrike" sz="6100" u="none">
                <a:solidFill>
                  <a:schemeClr val="dk1"/>
                </a:solidFill>
                <a:latin typeface="Calibri"/>
                <a:ea typeface="Calibri"/>
                <a:cs typeface="Calibri"/>
                <a:sym typeface="Calibri"/>
              </a:defRPr>
            </a:lvl8pPr>
            <a:lvl9pPr algn="l" lvl="8" marR="0" rtl="0">
              <a:spcBef>
                <a:spcPts val="0"/>
              </a:spcBef>
              <a:spcAft>
                <a:spcPts val="0"/>
              </a:spcAft>
              <a:buSzPts val="1400"/>
              <a:buNone/>
              <a:defRPr b="0" cap="none" i="0" strike="noStrike" sz="6100" u="non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5180013" y="0"/>
            <a:ext cx="3962400" cy="344488"/>
          </a:xfrm>
          <a:prstGeom prst="rect">
            <a:avLst/>
          </a:prstGeom>
          <a:noFill/>
          <a:ln>
            <a:noFill/>
          </a:ln>
        </p:spPr>
        <p:txBody>
          <a:bodyPr anchor="t" anchorCtr="0" bIns="45700" lIns="91425" numCol="1" rIns="91425" spcFirstLastPara="1" tIns="45700" wrap="square">
            <a:noAutofit/>
          </a:bodyPr>
          <a:lstStyle>
            <a:lvl1pPr algn="r" lvl="0" marR="0" rtl="0">
              <a:spcBef>
                <a:spcPts val="0"/>
              </a:spcBef>
              <a:spcAft>
                <a:spcPts val="0"/>
              </a:spcAft>
              <a:buSzPts val="1400"/>
              <a:buNone/>
              <a:defRPr b="0" cap="none" i="0" strike="noStrike" sz="1200" u="none">
                <a:solidFill>
                  <a:schemeClr val="dk1"/>
                </a:solidFill>
                <a:latin typeface="Calibri"/>
                <a:ea typeface="Calibri"/>
                <a:cs typeface="Calibri"/>
                <a:sym typeface="Calibri"/>
              </a:defRPr>
            </a:lvl1pPr>
            <a:lvl2pPr algn="l" lvl="1" marR="0" rtl="0">
              <a:spcBef>
                <a:spcPts val="0"/>
              </a:spcBef>
              <a:spcAft>
                <a:spcPts val="0"/>
              </a:spcAft>
              <a:buSzPts val="1400"/>
              <a:buNone/>
              <a:defRPr b="0" cap="none" i="0" strike="noStrike" sz="6100" u="none">
                <a:solidFill>
                  <a:schemeClr val="dk1"/>
                </a:solidFill>
                <a:latin typeface="Calibri"/>
                <a:ea typeface="Calibri"/>
                <a:cs typeface="Calibri"/>
                <a:sym typeface="Calibri"/>
              </a:defRPr>
            </a:lvl2pPr>
            <a:lvl3pPr algn="l" lvl="2" marR="0" rtl="0">
              <a:spcBef>
                <a:spcPts val="0"/>
              </a:spcBef>
              <a:spcAft>
                <a:spcPts val="0"/>
              </a:spcAft>
              <a:buSzPts val="1400"/>
              <a:buNone/>
              <a:defRPr b="0" cap="none" i="0" strike="noStrike" sz="6100" u="none">
                <a:solidFill>
                  <a:schemeClr val="dk1"/>
                </a:solidFill>
                <a:latin typeface="Calibri"/>
                <a:ea typeface="Calibri"/>
                <a:cs typeface="Calibri"/>
                <a:sym typeface="Calibri"/>
              </a:defRPr>
            </a:lvl3pPr>
            <a:lvl4pPr algn="l" lvl="3" marR="0" rtl="0">
              <a:spcBef>
                <a:spcPts val="0"/>
              </a:spcBef>
              <a:spcAft>
                <a:spcPts val="0"/>
              </a:spcAft>
              <a:buSzPts val="1400"/>
              <a:buNone/>
              <a:defRPr b="0" cap="none" i="0" strike="noStrike" sz="6100" u="none">
                <a:solidFill>
                  <a:schemeClr val="dk1"/>
                </a:solidFill>
                <a:latin typeface="Calibri"/>
                <a:ea typeface="Calibri"/>
                <a:cs typeface="Calibri"/>
                <a:sym typeface="Calibri"/>
              </a:defRPr>
            </a:lvl4pPr>
            <a:lvl5pPr algn="l" lvl="4" marR="0" rtl="0">
              <a:spcBef>
                <a:spcPts val="0"/>
              </a:spcBef>
              <a:spcAft>
                <a:spcPts val="0"/>
              </a:spcAft>
              <a:buSzPts val="1400"/>
              <a:buNone/>
              <a:defRPr b="0" cap="none" i="0" strike="noStrike" sz="6100" u="none">
                <a:solidFill>
                  <a:schemeClr val="dk1"/>
                </a:solidFill>
                <a:latin typeface="Calibri"/>
                <a:ea typeface="Calibri"/>
                <a:cs typeface="Calibri"/>
                <a:sym typeface="Calibri"/>
              </a:defRPr>
            </a:lvl5pPr>
            <a:lvl6pPr algn="l" lvl="5" marR="0" rtl="0">
              <a:spcBef>
                <a:spcPts val="0"/>
              </a:spcBef>
              <a:spcAft>
                <a:spcPts val="0"/>
              </a:spcAft>
              <a:buSzPts val="1400"/>
              <a:buNone/>
              <a:defRPr b="0" cap="none" i="0" strike="noStrike" sz="6100" u="none">
                <a:solidFill>
                  <a:schemeClr val="dk1"/>
                </a:solidFill>
                <a:latin typeface="Calibri"/>
                <a:ea typeface="Calibri"/>
                <a:cs typeface="Calibri"/>
                <a:sym typeface="Calibri"/>
              </a:defRPr>
            </a:lvl6pPr>
            <a:lvl7pPr algn="l" lvl="6" marR="0" rtl="0">
              <a:spcBef>
                <a:spcPts val="0"/>
              </a:spcBef>
              <a:spcAft>
                <a:spcPts val="0"/>
              </a:spcAft>
              <a:buSzPts val="1400"/>
              <a:buNone/>
              <a:defRPr b="0" cap="none" i="0" strike="noStrike" sz="6100" u="none">
                <a:solidFill>
                  <a:schemeClr val="dk1"/>
                </a:solidFill>
                <a:latin typeface="Calibri"/>
                <a:ea typeface="Calibri"/>
                <a:cs typeface="Calibri"/>
                <a:sym typeface="Calibri"/>
              </a:defRPr>
            </a:lvl7pPr>
            <a:lvl8pPr algn="l" lvl="7" marR="0" rtl="0">
              <a:spcBef>
                <a:spcPts val="0"/>
              </a:spcBef>
              <a:spcAft>
                <a:spcPts val="0"/>
              </a:spcAft>
              <a:buSzPts val="1400"/>
              <a:buNone/>
              <a:defRPr b="0" cap="none" i="0" strike="noStrike" sz="6100" u="none">
                <a:solidFill>
                  <a:schemeClr val="dk1"/>
                </a:solidFill>
                <a:latin typeface="Calibri"/>
                <a:ea typeface="Calibri"/>
                <a:cs typeface="Calibri"/>
                <a:sym typeface="Calibri"/>
              </a:defRPr>
            </a:lvl8pPr>
            <a:lvl9pPr algn="l" lvl="8" marR="0" rtl="0">
              <a:spcBef>
                <a:spcPts val="0"/>
              </a:spcBef>
              <a:spcAft>
                <a:spcPts val="0"/>
              </a:spcAft>
              <a:buSzPts val="1400"/>
              <a:buNone/>
              <a:defRPr b="0" cap="none" i="0" strike="noStrike" sz="6100" u="none">
                <a:solidFill>
                  <a:schemeClr val="dk1"/>
                </a:solidFill>
                <a:latin typeface="Calibri"/>
                <a:ea typeface="Calibri"/>
                <a:cs typeface="Calibri"/>
                <a:sym typeface="Calibri"/>
              </a:defRPr>
            </a:lvl9pPr>
          </a:lstStyle>
          <a:p/>
        </p:txBody>
      </p:sp>
      <p:sp>
        <p:nvSpPr>
          <p:cNvPr id="5" name="Google Shape;5;n"/>
          <p:cNvSpPr/>
          <p:nvPr>
            <p:ph idx="3" type="sldImg"/>
          </p:nvPr>
        </p:nvSpPr>
        <p:spPr>
          <a:xfrm>
            <a:off x="2835275" y="857250"/>
            <a:ext cx="347345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type="none" w="sm"/>
            <a:tailEnd len="sm" type="none" w="sm"/>
          </a:ln>
        </p:spPr>
      </p:sp>
      <p:sp>
        <p:nvSpPr>
          <p:cNvPr id="6" name="Google Shape;6;n"/>
          <p:cNvSpPr txBox="1"/>
          <p:nvPr>
            <p:ph idx="1" type="body"/>
          </p:nvPr>
        </p:nvSpPr>
        <p:spPr>
          <a:xfrm>
            <a:off x="914400" y="3300413"/>
            <a:ext cx="7315200" cy="2700337"/>
          </a:xfrm>
          <a:prstGeom prst="rect">
            <a:avLst/>
          </a:prstGeom>
          <a:noFill/>
          <a:ln>
            <a:noFill/>
          </a:ln>
        </p:spPr>
        <p:txBody>
          <a:bodyPr anchor="t" anchorCtr="0" bIns="45700" lIns="91425" numCol="1" rIns="91425" spcFirstLastPara="1" tIns="45700" wrap="square">
            <a:noAutofit/>
          </a:bodyPr>
          <a:lstStyle>
            <a:lvl1pPr algn="l" indent="-228600" lvl="0" marL="457200" marR="0" rtl="0">
              <a:spcBef>
                <a:spcPts val="0"/>
              </a:spcBef>
              <a:spcAft>
                <a:spcPts val="0"/>
              </a:spcAft>
              <a:buSzPts val="1400"/>
              <a:buNone/>
              <a:defRPr b="0" cap="none" i="0" strike="noStrike" sz="1200" u="none">
                <a:solidFill>
                  <a:schemeClr val="dk1"/>
                </a:solidFill>
                <a:latin typeface="Calibri"/>
                <a:ea typeface="Calibri"/>
                <a:cs typeface="Calibri"/>
                <a:sym typeface="Calibri"/>
              </a:defRPr>
            </a:lvl1pPr>
            <a:lvl2pPr algn="l" indent="-228600" lvl="1" marL="914400" marR="0" rtl="0">
              <a:spcBef>
                <a:spcPts val="0"/>
              </a:spcBef>
              <a:spcAft>
                <a:spcPts val="0"/>
              </a:spcAft>
              <a:buSzPts val="1400"/>
              <a:buNone/>
              <a:defRPr b="0" cap="none" i="0" strike="noStrike" sz="1200" u="none">
                <a:solidFill>
                  <a:schemeClr val="dk1"/>
                </a:solidFill>
                <a:latin typeface="Calibri"/>
                <a:ea typeface="Calibri"/>
                <a:cs typeface="Calibri"/>
                <a:sym typeface="Calibri"/>
              </a:defRPr>
            </a:lvl2pPr>
            <a:lvl3pPr algn="l" indent="-228600" lvl="2" marL="1371600" marR="0" rtl="0">
              <a:spcBef>
                <a:spcPts val="0"/>
              </a:spcBef>
              <a:spcAft>
                <a:spcPts val="0"/>
              </a:spcAft>
              <a:buSzPts val="1400"/>
              <a:buNone/>
              <a:defRPr b="0" cap="none" i="0" strike="noStrike" sz="1200" u="none">
                <a:solidFill>
                  <a:schemeClr val="dk1"/>
                </a:solidFill>
                <a:latin typeface="Calibri"/>
                <a:ea typeface="Calibri"/>
                <a:cs typeface="Calibri"/>
                <a:sym typeface="Calibri"/>
              </a:defRPr>
            </a:lvl3pPr>
            <a:lvl4pPr algn="l" indent="-228600" lvl="3" marL="1828800" marR="0" rtl="0">
              <a:spcBef>
                <a:spcPts val="0"/>
              </a:spcBef>
              <a:spcAft>
                <a:spcPts val="0"/>
              </a:spcAft>
              <a:buSzPts val="1400"/>
              <a:buNone/>
              <a:defRPr b="0" cap="none" i="0" strike="noStrike" sz="1200" u="none">
                <a:solidFill>
                  <a:schemeClr val="dk1"/>
                </a:solidFill>
                <a:latin typeface="Calibri"/>
                <a:ea typeface="Calibri"/>
                <a:cs typeface="Calibri"/>
                <a:sym typeface="Calibri"/>
              </a:defRPr>
            </a:lvl4pPr>
            <a:lvl5pPr algn="l" indent="-228600" lvl="4" marL="2286000" marR="0" rtl="0">
              <a:spcBef>
                <a:spcPts val="0"/>
              </a:spcBef>
              <a:spcAft>
                <a:spcPts val="0"/>
              </a:spcAft>
              <a:buSzPts val="1400"/>
              <a:buNone/>
              <a:defRPr b="0" cap="none" i="0" strike="noStrike" sz="1200" u="none">
                <a:solidFill>
                  <a:schemeClr val="dk1"/>
                </a:solidFill>
                <a:latin typeface="Calibri"/>
                <a:ea typeface="Calibri"/>
                <a:cs typeface="Calibri"/>
                <a:sym typeface="Calibri"/>
              </a:defRPr>
            </a:lvl5pPr>
            <a:lvl6pPr algn="l" indent="-228600" lvl="5" marL="2743200" marR="0" rtl="0">
              <a:spcBef>
                <a:spcPts val="0"/>
              </a:spcBef>
              <a:spcAft>
                <a:spcPts val="0"/>
              </a:spcAft>
              <a:buSzPts val="1400"/>
              <a:buNone/>
              <a:defRPr b="0" cap="none" i="0" strike="noStrike" sz="1200" u="none">
                <a:solidFill>
                  <a:schemeClr val="dk1"/>
                </a:solidFill>
                <a:latin typeface="Calibri"/>
                <a:ea typeface="Calibri"/>
                <a:cs typeface="Calibri"/>
                <a:sym typeface="Calibri"/>
              </a:defRPr>
            </a:lvl6pPr>
            <a:lvl7pPr algn="l" indent="-228600" lvl="6" marL="3200400" marR="0" rtl="0">
              <a:spcBef>
                <a:spcPts val="0"/>
              </a:spcBef>
              <a:spcAft>
                <a:spcPts val="0"/>
              </a:spcAft>
              <a:buSzPts val="1400"/>
              <a:buNone/>
              <a:defRPr b="0" cap="none" i="0" strike="noStrike" sz="1200" u="none">
                <a:solidFill>
                  <a:schemeClr val="dk1"/>
                </a:solidFill>
                <a:latin typeface="Calibri"/>
                <a:ea typeface="Calibri"/>
                <a:cs typeface="Calibri"/>
                <a:sym typeface="Calibri"/>
              </a:defRPr>
            </a:lvl7pPr>
            <a:lvl8pPr algn="l" indent="-228600" lvl="7" marL="3657600" marR="0" rtl="0">
              <a:spcBef>
                <a:spcPts val="0"/>
              </a:spcBef>
              <a:spcAft>
                <a:spcPts val="0"/>
              </a:spcAft>
              <a:buSzPts val="1400"/>
              <a:buNone/>
              <a:defRPr b="0" cap="none" i="0" strike="noStrike" sz="1200" u="none">
                <a:solidFill>
                  <a:schemeClr val="dk1"/>
                </a:solidFill>
                <a:latin typeface="Calibri"/>
                <a:ea typeface="Calibri"/>
                <a:cs typeface="Calibri"/>
                <a:sym typeface="Calibri"/>
              </a:defRPr>
            </a:lvl8pPr>
            <a:lvl9pPr algn="l" indent="-228600" lvl="8" marL="4114800" marR="0" rtl="0">
              <a:spcBef>
                <a:spcPts val="0"/>
              </a:spcBef>
              <a:spcAft>
                <a:spcPts val="0"/>
              </a:spcAft>
              <a:buSzPts val="1400"/>
              <a:buNone/>
              <a:defRPr b="0" cap="none" i="0" strike="noStrike" sz="1200" u="non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6513513"/>
            <a:ext cx="3962400" cy="344487"/>
          </a:xfrm>
          <a:prstGeom prst="rect">
            <a:avLst/>
          </a:prstGeom>
          <a:noFill/>
          <a:ln>
            <a:noFill/>
          </a:ln>
        </p:spPr>
        <p:txBody>
          <a:bodyPr anchor="b" anchorCtr="0" bIns="45700" lIns="91425" numCol="1" rIns="91425" spcFirstLastPara="1" tIns="45700" wrap="square">
            <a:noAutofit/>
          </a:bodyPr>
          <a:lstStyle>
            <a:lvl1pPr algn="l" lvl="0" marR="0" rtl="0">
              <a:spcBef>
                <a:spcPts val="0"/>
              </a:spcBef>
              <a:spcAft>
                <a:spcPts val="0"/>
              </a:spcAft>
              <a:buSzPts val="1400"/>
              <a:buNone/>
              <a:defRPr b="0" cap="none" i="0" strike="noStrike" sz="1200" u="none">
                <a:solidFill>
                  <a:schemeClr val="dk1"/>
                </a:solidFill>
                <a:latin typeface="Calibri"/>
                <a:ea typeface="Calibri"/>
                <a:cs typeface="Calibri"/>
                <a:sym typeface="Calibri"/>
              </a:defRPr>
            </a:lvl1pPr>
            <a:lvl2pPr algn="l" lvl="1" marR="0" rtl="0">
              <a:spcBef>
                <a:spcPts val="0"/>
              </a:spcBef>
              <a:spcAft>
                <a:spcPts val="0"/>
              </a:spcAft>
              <a:buSzPts val="1400"/>
              <a:buNone/>
              <a:defRPr b="0" cap="none" i="0" strike="noStrike" sz="6100" u="none">
                <a:solidFill>
                  <a:schemeClr val="dk1"/>
                </a:solidFill>
                <a:latin typeface="Calibri"/>
                <a:ea typeface="Calibri"/>
                <a:cs typeface="Calibri"/>
                <a:sym typeface="Calibri"/>
              </a:defRPr>
            </a:lvl2pPr>
            <a:lvl3pPr algn="l" lvl="2" marR="0" rtl="0">
              <a:spcBef>
                <a:spcPts val="0"/>
              </a:spcBef>
              <a:spcAft>
                <a:spcPts val="0"/>
              </a:spcAft>
              <a:buSzPts val="1400"/>
              <a:buNone/>
              <a:defRPr b="0" cap="none" i="0" strike="noStrike" sz="6100" u="none">
                <a:solidFill>
                  <a:schemeClr val="dk1"/>
                </a:solidFill>
                <a:latin typeface="Calibri"/>
                <a:ea typeface="Calibri"/>
                <a:cs typeface="Calibri"/>
                <a:sym typeface="Calibri"/>
              </a:defRPr>
            </a:lvl3pPr>
            <a:lvl4pPr algn="l" lvl="3" marR="0" rtl="0">
              <a:spcBef>
                <a:spcPts val="0"/>
              </a:spcBef>
              <a:spcAft>
                <a:spcPts val="0"/>
              </a:spcAft>
              <a:buSzPts val="1400"/>
              <a:buNone/>
              <a:defRPr b="0" cap="none" i="0" strike="noStrike" sz="6100" u="none">
                <a:solidFill>
                  <a:schemeClr val="dk1"/>
                </a:solidFill>
                <a:latin typeface="Calibri"/>
                <a:ea typeface="Calibri"/>
                <a:cs typeface="Calibri"/>
                <a:sym typeface="Calibri"/>
              </a:defRPr>
            </a:lvl4pPr>
            <a:lvl5pPr algn="l" lvl="4" marR="0" rtl="0">
              <a:spcBef>
                <a:spcPts val="0"/>
              </a:spcBef>
              <a:spcAft>
                <a:spcPts val="0"/>
              </a:spcAft>
              <a:buSzPts val="1400"/>
              <a:buNone/>
              <a:defRPr b="0" cap="none" i="0" strike="noStrike" sz="6100" u="none">
                <a:solidFill>
                  <a:schemeClr val="dk1"/>
                </a:solidFill>
                <a:latin typeface="Calibri"/>
                <a:ea typeface="Calibri"/>
                <a:cs typeface="Calibri"/>
                <a:sym typeface="Calibri"/>
              </a:defRPr>
            </a:lvl5pPr>
            <a:lvl6pPr algn="l" lvl="5" marR="0" rtl="0">
              <a:spcBef>
                <a:spcPts val="0"/>
              </a:spcBef>
              <a:spcAft>
                <a:spcPts val="0"/>
              </a:spcAft>
              <a:buSzPts val="1400"/>
              <a:buNone/>
              <a:defRPr b="0" cap="none" i="0" strike="noStrike" sz="6100" u="none">
                <a:solidFill>
                  <a:schemeClr val="dk1"/>
                </a:solidFill>
                <a:latin typeface="Calibri"/>
                <a:ea typeface="Calibri"/>
                <a:cs typeface="Calibri"/>
                <a:sym typeface="Calibri"/>
              </a:defRPr>
            </a:lvl6pPr>
            <a:lvl7pPr algn="l" lvl="6" marR="0" rtl="0">
              <a:spcBef>
                <a:spcPts val="0"/>
              </a:spcBef>
              <a:spcAft>
                <a:spcPts val="0"/>
              </a:spcAft>
              <a:buSzPts val="1400"/>
              <a:buNone/>
              <a:defRPr b="0" cap="none" i="0" strike="noStrike" sz="6100" u="none">
                <a:solidFill>
                  <a:schemeClr val="dk1"/>
                </a:solidFill>
                <a:latin typeface="Calibri"/>
                <a:ea typeface="Calibri"/>
                <a:cs typeface="Calibri"/>
                <a:sym typeface="Calibri"/>
              </a:defRPr>
            </a:lvl7pPr>
            <a:lvl8pPr algn="l" lvl="7" marR="0" rtl="0">
              <a:spcBef>
                <a:spcPts val="0"/>
              </a:spcBef>
              <a:spcAft>
                <a:spcPts val="0"/>
              </a:spcAft>
              <a:buSzPts val="1400"/>
              <a:buNone/>
              <a:defRPr b="0" cap="none" i="0" strike="noStrike" sz="6100" u="none">
                <a:solidFill>
                  <a:schemeClr val="dk1"/>
                </a:solidFill>
                <a:latin typeface="Calibri"/>
                <a:ea typeface="Calibri"/>
                <a:cs typeface="Calibri"/>
                <a:sym typeface="Calibri"/>
              </a:defRPr>
            </a:lvl8pPr>
            <a:lvl9pPr algn="l" lvl="8" marR="0" rtl="0">
              <a:spcBef>
                <a:spcPts val="0"/>
              </a:spcBef>
              <a:spcAft>
                <a:spcPts val="0"/>
              </a:spcAft>
              <a:buSzPts val="1400"/>
              <a:buNone/>
              <a:defRPr b="0" cap="none" i="0" strike="noStrike" sz="6100" u="non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5180013" y="6513513"/>
            <a:ext cx="3962400" cy="344487"/>
          </a:xfrm>
          <a:prstGeom prst="rect">
            <a:avLst/>
          </a:prstGeom>
          <a:noFill/>
          <a:ln>
            <a:noFill/>
          </a:ln>
        </p:spPr>
        <p:txBody>
          <a:bodyPr anchor="b" anchorCtr="0" bIns="45700" lIns="91425" numCol="1" rIns="91425" spcFirstLastPara="1" tIns="45700" wrap="square">
            <a:noAutofit/>
          </a:bodyPr>
          <a:lstStyle/>
          <a:p>
            <a:pPr algn="r" indent="0" lvl="0" marL="0" marR="0" rtl="0">
              <a:spcBef>
                <a:spcPts val="0"/>
              </a:spcBef>
              <a:spcAft>
                <a:spcPts val="0"/>
              </a:spcAft>
              <a:buNone/>
            </a:pPr>
            <a:fld id="{00000000-1234-1234-1234-123412341234}" type="slidenum">
              <a:rPr b="0" cap="none" i="0" lang="en-US" strike="noStrike" sz="1200" u="none">
                <a:solidFill>
                  <a:schemeClr val="dk1"/>
                </a:solidFill>
                <a:latin typeface="Calibri"/>
                <a:ea typeface="Calibri"/>
                <a:cs typeface="Calibri"/>
                <a:sym typeface="Calibri"/>
              </a:rPr>
              <a:t>‹#›</a:t>
            </a:fld>
            <a:endParaRPr b="0" cap="none" i="0" strike="noStrike" sz="1200" u="none">
              <a:solidFill>
                <a:schemeClr val="dk1"/>
              </a:solidFill>
              <a:latin typeface="Calibri"/>
              <a:ea typeface="Calibri"/>
              <a:cs typeface="Calibri"/>
              <a:sym typeface="Calibri"/>
            </a:endParaRPr>
          </a:p>
        </p:txBody>
      </p:sp>
    </p:spTree>
  </p:cSld>
  <p:clrMap accent1="accent1" accent2="accent2" accent3="accent3" accent4="accent4" accent5="accent5" accent6="accent6" bg1="lt1" bg2="dk2" folHlink="folHlink" hlink="hlink" tx1="dk1" tx2="lt2"/>
  <p:notes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arget="../notesMasters/notesMaster1.xml" Type="http://schemas.openxmlformats.org/officeDocument/2006/relationships/notesMaster"/></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p:nvPr>
            <p:ph idx="2" type="sldImg"/>
          </p:nvPr>
        </p:nvSpPr>
        <p:spPr>
          <a:xfrm>
            <a:off x="2835275" y="857250"/>
            <a:ext cx="347345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type="none" w="sm"/>
            <a:tailEnd len="sm" type="none" w="sm"/>
          </a:ln>
        </p:spPr>
      </p:sp>
      <p:sp>
        <p:nvSpPr>
          <p:cNvPr id="86" name="Google Shape;86;p1:notes"/>
          <p:cNvSpPr txBox="1"/>
          <p:nvPr>
            <p:ph idx="1" type="body"/>
          </p:nvPr>
        </p:nvSpPr>
        <p:spPr>
          <a:xfrm>
            <a:off x="914400" y="3300413"/>
            <a:ext cx="7315200" cy="2700337"/>
          </a:xfrm>
          <a:prstGeom prst="rect">
            <a:avLst/>
          </a:prstGeom>
          <a:noFill/>
          <a:ln>
            <a:noFill/>
          </a:ln>
        </p:spPr>
        <p:txBody>
          <a:bodyPr anchor="t" anchorCtr="0" bIns="45700" lIns="91425" numCol="1" rIns="91425" spcFirstLastPara="1" tIns="45700" wrap="square">
            <a:noAutofit/>
          </a:bodyPr>
          <a:lstStyle/>
          <a:p>
            <a:pPr algn="l" indent="0" lvl="0" marL="0" rtl="0">
              <a:spcBef>
                <a:spcPts val="0"/>
              </a:spcBef>
              <a:spcAft>
                <a:spcPts val="0"/>
              </a:spcAft>
              <a:buNone/>
            </a:pPr>
            <a:r>
              <a:rPr b="1" lang="en-US">
                <a:solidFill>
                  <a:srgbClr val="C00000"/>
                </a:solidFill>
              </a:rPr>
              <a:t>IMPORTANT– </a:t>
            </a:r>
            <a:r>
              <a:rPr b="0" lang="en-US">
                <a:solidFill>
                  <a:srgbClr val="C00000"/>
                </a:solidFill>
              </a:rPr>
              <a:t>posters should contain all of the information in this template, but do not need to be organized in this exact format. Posters with descriptive images and figures are preferred over text-heavy posters. Results do not need to be contained to the highlighted “Tables &amp; Figures” box. </a:t>
            </a:r>
            <a:endParaRPr b="0">
              <a:solidFill>
                <a:srgbClr val="C00000"/>
              </a:solidFill>
            </a:endParaRPr>
          </a:p>
        </p:txBody>
      </p:sp>
      <p:sp>
        <p:nvSpPr>
          <p:cNvPr id="87" name="Google Shape;87;p1:notes"/>
          <p:cNvSpPr txBox="1"/>
          <p:nvPr>
            <p:ph idx="12" type="sldNum"/>
          </p:nvPr>
        </p:nvSpPr>
        <p:spPr>
          <a:xfrm>
            <a:off x="5180013" y="6513513"/>
            <a:ext cx="3962400" cy="344487"/>
          </a:xfrm>
          <a:prstGeom prst="rect">
            <a:avLst/>
          </a:prstGeom>
          <a:noFill/>
          <a:ln>
            <a:noFill/>
          </a:ln>
        </p:spPr>
        <p:txBody>
          <a:bodyPr anchor="b" anchorCtr="0" bIns="45700" lIns="91425" numCol="1" rIns="91425" spcFirstLastPara="1" tIns="45700" wrap="square">
            <a:noAutofit/>
          </a:bodyPr>
          <a:lstStyle/>
          <a:p>
            <a:pPr algn="r" indent="0" lvl="0" marL="0" rtl="0">
              <a:spcBef>
                <a:spcPts val="0"/>
              </a:spcBef>
              <a:spcAft>
                <a:spcPts val="0"/>
              </a:spcAft>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2"/>
          <p:cNvSpPr txBox="1"/>
          <p:nvPr>
            <p:ph type="ctrTitle"/>
          </p:nvPr>
        </p:nvSpPr>
        <p:spPr>
          <a:xfrm>
            <a:off x="2468880" y="6817362"/>
            <a:ext cx="27980640" cy="4704080"/>
          </a:xfrm>
          <a:prstGeom prst="rect">
            <a:avLst/>
          </a:prstGeom>
          <a:noFill/>
          <a:ln>
            <a:noFill/>
          </a:ln>
        </p:spPr>
        <p:txBody>
          <a:bodyPr anchor="ctr" anchorCtr="0" bIns="156725" lIns="313450" numCol="1" rIns="313450" spcFirstLastPara="1" tIns="156725" wrap="square">
            <a:normAutofit/>
          </a:bodyPr>
          <a:lstStyle>
            <a:lvl1pPr algn="ctr" lvl="0">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
          <p:cNvSpPr txBox="1"/>
          <p:nvPr>
            <p:ph idx="1" type="subTitle"/>
          </p:nvPr>
        </p:nvSpPr>
        <p:spPr>
          <a:xfrm>
            <a:off x="4937760" y="12435840"/>
            <a:ext cx="23042880" cy="5608320"/>
          </a:xfrm>
          <a:prstGeom prst="rect">
            <a:avLst/>
          </a:prstGeom>
          <a:noFill/>
          <a:ln>
            <a:noFill/>
          </a:ln>
        </p:spPr>
        <p:txBody>
          <a:bodyPr anchor="t" anchorCtr="0" bIns="156725" lIns="313450" numCol="1" rIns="313450" spcFirstLastPara="1" tIns="156725" wrap="square">
            <a:normAutofit/>
          </a:bodyPr>
          <a:lstStyle>
            <a:lvl1pPr algn="ctr" lvl="0">
              <a:spcBef>
                <a:spcPts val="2200"/>
              </a:spcBef>
              <a:spcAft>
                <a:spcPts val="0"/>
              </a:spcAft>
              <a:buClr>
                <a:srgbClr val="888888"/>
              </a:buClr>
              <a:buSzPts val="11000"/>
              <a:buNone/>
              <a:defRPr>
                <a:solidFill>
                  <a:srgbClr val="888888"/>
                </a:solidFill>
              </a:defRPr>
            </a:lvl1pPr>
            <a:lvl2pPr algn="ctr" lvl="1">
              <a:spcBef>
                <a:spcPts val="1920"/>
              </a:spcBef>
              <a:spcAft>
                <a:spcPts val="0"/>
              </a:spcAft>
              <a:buClr>
                <a:srgbClr val="888888"/>
              </a:buClr>
              <a:buSzPts val="9600"/>
              <a:buNone/>
              <a:defRPr>
                <a:solidFill>
                  <a:srgbClr val="888888"/>
                </a:solidFill>
              </a:defRPr>
            </a:lvl2pPr>
            <a:lvl3pPr algn="ctr" lvl="2">
              <a:spcBef>
                <a:spcPts val="1640"/>
              </a:spcBef>
              <a:spcAft>
                <a:spcPts val="0"/>
              </a:spcAft>
              <a:buClr>
                <a:srgbClr val="888888"/>
              </a:buClr>
              <a:buSzPts val="8200"/>
              <a:buNone/>
              <a:defRPr>
                <a:solidFill>
                  <a:srgbClr val="888888"/>
                </a:solidFill>
              </a:defRPr>
            </a:lvl3pPr>
            <a:lvl4pPr algn="ctr" lvl="3">
              <a:spcBef>
                <a:spcPts val="1380"/>
              </a:spcBef>
              <a:spcAft>
                <a:spcPts val="0"/>
              </a:spcAft>
              <a:buClr>
                <a:srgbClr val="888888"/>
              </a:buClr>
              <a:buSzPts val="6900"/>
              <a:buNone/>
              <a:defRPr>
                <a:solidFill>
                  <a:srgbClr val="888888"/>
                </a:solidFill>
              </a:defRPr>
            </a:lvl4pPr>
            <a:lvl5pPr algn="ctr" lvl="4">
              <a:spcBef>
                <a:spcPts val="1380"/>
              </a:spcBef>
              <a:spcAft>
                <a:spcPts val="0"/>
              </a:spcAft>
              <a:buClr>
                <a:srgbClr val="888888"/>
              </a:buClr>
              <a:buSzPts val="6900"/>
              <a:buNone/>
              <a:defRPr>
                <a:solidFill>
                  <a:srgbClr val="888888"/>
                </a:solidFill>
              </a:defRPr>
            </a:lvl5pPr>
            <a:lvl6pPr algn="ctr" lvl="5">
              <a:spcBef>
                <a:spcPts val="1380"/>
              </a:spcBef>
              <a:spcAft>
                <a:spcPts val="0"/>
              </a:spcAft>
              <a:buClr>
                <a:srgbClr val="888888"/>
              </a:buClr>
              <a:buSzPts val="6900"/>
              <a:buNone/>
              <a:defRPr>
                <a:solidFill>
                  <a:srgbClr val="888888"/>
                </a:solidFill>
              </a:defRPr>
            </a:lvl6pPr>
            <a:lvl7pPr algn="ctr" lvl="6">
              <a:spcBef>
                <a:spcPts val="1380"/>
              </a:spcBef>
              <a:spcAft>
                <a:spcPts val="0"/>
              </a:spcAft>
              <a:buClr>
                <a:srgbClr val="888888"/>
              </a:buClr>
              <a:buSzPts val="6900"/>
              <a:buNone/>
              <a:defRPr>
                <a:solidFill>
                  <a:srgbClr val="888888"/>
                </a:solidFill>
              </a:defRPr>
            </a:lvl7pPr>
            <a:lvl8pPr algn="ctr" lvl="7">
              <a:spcBef>
                <a:spcPts val="1380"/>
              </a:spcBef>
              <a:spcAft>
                <a:spcPts val="0"/>
              </a:spcAft>
              <a:buClr>
                <a:srgbClr val="888888"/>
              </a:buClr>
              <a:buSzPts val="6900"/>
              <a:buNone/>
              <a:defRPr>
                <a:solidFill>
                  <a:srgbClr val="888888"/>
                </a:solidFill>
              </a:defRPr>
            </a:lvl8pPr>
            <a:lvl9pPr algn="ctr" lvl="8">
              <a:spcBef>
                <a:spcPts val="1380"/>
              </a:spcBef>
              <a:spcAft>
                <a:spcPts val="0"/>
              </a:spcAft>
              <a:buClr>
                <a:srgbClr val="888888"/>
              </a:buClr>
              <a:buSzPts val="6900"/>
              <a:buNone/>
              <a:defRPr>
                <a:solidFill>
                  <a:srgbClr val="888888"/>
                </a:solidFill>
              </a:defRPr>
            </a:lvl9pPr>
          </a:lstStyle>
          <a:p/>
        </p:txBody>
      </p:sp>
      <p:sp>
        <p:nvSpPr>
          <p:cNvPr id="18" name="Google Shape;18;p2"/>
          <p:cNvSpPr txBox="1"/>
          <p:nvPr>
            <p:ph idx="10" type="dt"/>
          </p:nvPr>
        </p:nvSpPr>
        <p:spPr>
          <a:xfrm>
            <a:off x="1645920" y="20340322"/>
            <a:ext cx="7680960" cy="1168400"/>
          </a:xfrm>
          <a:prstGeom prst="rect">
            <a:avLst/>
          </a:prstGeom>
          <a:noFill/>
          <a:ln>
            <a:noFill/>
          </a:ln>
        </p:spPr>
        <p:txBody>
          <a:bodyPr anchor="ctr" anchorCtr="0" bIns="156725" lIns="313450" numCol="1" rIns="313450" spcFirstLastPara="1" tIns="156725" wrap="square">
            <a:noAutofit/>
          </a:bodyPr>
          <a:lstStyle>
            <a:lvl1pPr algn="l" lvl="0">
              <a:spcBef>
                <a:spcPts val="0"/>
              </a:spcBef>
              <a:spcAft>
                <a:spcPts val="0"/>
              </a:spcAft>
              <a:buSzPts val="1400"/>
              <a:buNone/>
              <a:defRPr/>
            </a:lvl1pPr>
            <a:lvl2pPr algn="l" lvl="1">
              <a:spcBef>
                <a:spcPts val="0"/>
              </a:spcBef>
              <a:spcAft>
                <a:spcPts val="0"/>
              </a:spcAft>
              <a:buSzPts val="1400"/>
              <a:buNone/>
              <a:defRPr/>
            </a:lvl2pPr>
            <a:lvl3pPr algn="l" lvl="2">
              <a:spcBef>
                <a:spcPts val="0"/>
              </a:spcBef>
              <a:spcAft>
                <a:spcPts val="0"/>
              </a:spcAft>
              <a:buSzPts val="1400"/>
              <a:buNone/>
              <a:defRPr/>
            </a:lvl3pPr>
            <a:lvl4pPr algn="l" lvl="3">
              <a:spcBef>
                <a:spcPts val="0"/>
              </a:spcBef>
              <a:spcAft>
                <a:spcPts val="0"/>
              </a:spcAft>
              <a:buSzPts val="1400"/>
              <a:buNone/>
              <a:defRPr/>
            </a:lvl4pPr>
            <a:lvl5pPr algn="l" lvl="4">
              <a:spcBef>
                <a:spcPts val="0"/>
              </a:spcBef>
              <a:spcAft>
                <a:spcPts val="0"/>
              </a:spcAft>
              <a:buSzPts val="1400"/>
              <a:buNone/>
              <a:defRPr/>
            </a:lvl5pPr>
            <a:lvl6pPr algn="l" lvl="5">
              <a:spcBef>
                <a:spcPts val="0"/>
              </a:spcBef>
              <a:spcAft>
                <a:spcPts val="0"/>
              </a:spcAft>
              <a:buSzPts val="1400"/>
              <a:buNone/>
              <a:defRPr/>
            </a:lvl6pPr>
            <a:lvl7pPr algn="l" lvl="6">
              <a:spcBef>
                <a:spcPts val="0"/>
              </a:spcBef>
              <a:spcAft>
                <a:spcPts val="0"/>
              </a:spcAft>
              <a:buSzPts val="1400"/>
              <a:buNone/>
              <a:defRPr/>
            </a:lvl7pPr>
            <a:lvl8pPr algn="l" lvl="7">
              <a:spcBef>
                <a:spcPts val="0"/>
              </a:spcBef>
              <a:spcAft>
                <a:spcPts val="0"/>
              </a:spcAft>
              <a:buSzPts val="1400"/>
              <a:buNone/>
              <a:defRPr/>
            </a:lvl8pPr>
            <a:lvl9pPr algn="l" lvl="8">
              <a:spcBef>
                <a:spcPts val="0"/>
              </a:spcBef>
              <a:spcAft>
                <a:spcPts val="0"/>
              </a:spcAft>
              <a:buSzPts val="1400"/>
              <a:buNone/>
              <a:defRPr/>
            </a:lvl9pPr>
          </a:lstStyle>
          <a:p/>
        </p:txBody>
      </p:sp>
      <p:sp>
        <p:nvSpPr>
          <p:cNvPr id="19" name="Google Shape;19;p2"/>
          <p:cNvSpPr txBox="1"/>
          <p:nvPr>
            <p:ph idx="11" type="ftr"/>
          </p:nvPr>
        </p:nvSpPr>
        <p:spPr>
          <a:xfrm>
            <a:off x="11247120" y="20340322"/>
            <a:ext cx="10424160" cy="1168400"/>
          </a:xfrm>
          <a:prstGeom prst="rect">
            <a:avLst/>
          </a:prstGeom>
          <a:noFill/>
          <a:ln>
            <a:noFill/>
          </a:ln>
        </p:spPr>
        <p:txBody>
          <a:bodyPr anchor="ctr" anchorCtr="0" bIns="156725" lIns="313450" numCol="1" rIns="313450" spcFirstLastPara="1" tIns="156725" wrap="square">
            <a:noAutofit/>
          </a:bodyPr>
          <a:lstStyle>
            <a:lvl1pPr algn="ctr" lvl="0">
              <a:spcBef>
                <a:spcPts val="0"/>
              </a:spcBef>
              <a:spcAft>
                <a:spcPts val="0"/>
              </a:spcAft>
              <a:buSzPts val="1400"/>
              <a:buNone/>
              <a:defRPr/>
            </a:lvl1pPr>
            <a:lvl2pPr algn="l" lvl="1">
              <a:spcBef>
                <a:spcPts val="0"/>
              </a:spcBef>
              <a:spcAft>
                <a:spcPts val="0"/>
              </a:spcAft>
              <a:buSzPts val="1400"/>
              <a:buNone/>
              <a:defRPr/>
            </a:lvl2pPr>
            <a:lvl3pPr algn="l" lvl="2">
              <a:spcBef>
                <a:spcPts val="0"/>
              </a:spcBef>
              <a:spcAft>
                <a:spcPts val="0"/>
              </a:spcAft>
              <a:buSzPts val="1400"/>
              <a:buNone/>
              <a:defRPr/>
            </a:lvl3pPr>
            <a:lvl4pPr algn="l" lvl="3">
              <a:spcBef>
                <a:spcPts val="0"/>
              </a:spcBef>
              <a:spcAft>
                <a:spcPts val="0"/>
              </a:spcAft>
              <a:buSzPts val="1400"/>
              <a:buNone/>
              <a:defRPr/>
            </a:lvl4pPr>
            <a:lvl5pPr algn="l" lvl="4">
              <a:spcBef>
                <a:spcPts val="0"/>
              </a:spcBef>
              <a:spcAft>
                <a:spcPts val="0"/>
              </a:spcAft>
              <a:buSzPts val="1400"/>
              <a:buNone/>
              <a:defRPr/>
            </a:lvl5pPr>
            <a:lvl6pPr algn="l" lvl="5">
              <a:spcBef>
                <a:spcPts val="0"/>
              </a:spcBef>
              <a:spcAft>
                <a:spcPts val="0"/>
              </a:spcAft>
              <a:buSzPts val="1400"/>
              <a:buNone/>
              <a:defRPr/>
            </a:lvl6pPr>
            <a:lvl7pPr algn="l" lvl="6">
              <a:spcBef>
                <a:spcPts val="0"/>
              </a:spcBef>
              <a:spcAft>
                <a:spcPts val="0"/>
              </a:spcAft>
              <a:buSzPts val="1400"/>
              <a:buNone/>
              <a:defRPr/>
            </a:lvl7pPr>
            <a:lvl8pPr algn="l" lvl="7">
              <a:spcBef>
                <a:spcPts val="0"/>
              </a:spcBef>
              <a:spcAft>
                <a:spcPts val="0"/>
              </a:spcAft>
              <a:buSzPts val="1400"/>
              <a:buNone/>
              <a:defRPr/>
            </a:lvl8pPr>
            <a:lvl9pPr algn="l" lvl="8">
              <a:spcBef>
                <a:spcPts val="0"/>
              </a:spcBef>
              <a:spcAft>
                <a:spcPts val="0"/>
              </a:spcAft>
              <a:buSzPts val="1400"/>
              <a:buNone/>
              <a:defRPr/>
            </a:lvl9pPr>
          </a:lstStyle>
          <a:p/>
        </p:txBody>
      </p:sp>
      <p:sp>
        <p:nvSpPr>
          <p:cNvPr id="20" name="Google Shape;20;p2"/>
          <p:cNvSpPr txBox="1"/>
          <p:nvPr>
            <p:ph idx="12" type="sldNum"/>
          </p:nvPr>
        </p:nvSpPr>
        <p:spPr>
          <a:xfrm>
            <a:off x="23591520" y="20340322"/>
            <a:ext cx="7680960" cy="1168400"/>
          </a:xfrm>
          <a:prstGeom prst="rect">
            <a:avLst/>
          </a:prstGeom>
          <a:noFill/>
          <a:ln>
            <a:noFill/>
          </a:ln>
        </p:spPr>
        <p:txBody>
          <a:bodyPr anchor="ctr" anchorCtr="0" bIns="156725" lIns="313450" numCol="1" rIns="313450" spcFirstLastPara="1" tIns="156725" wrap="square">
            <a:noAutofit/>
          </a:bodyPr>
          <a:lstStyle>
            <a:lvl1pPr algn="r" indent="0" lvl="0" marL="0">
              <a:spcBef>
                <a:spcPts val="0"/>
              </a:spcBef>
              <a:buNone/>
              <a:defRPr/>
            </a:lvl1pPr>
            <a:lvl2pPr algn="r" indent="0" lvl="1" marL="0">
              <a:spcBef>
                <a:spcPts val="0"/>
              </a:spcBef>
              <a:buNone/>
              <a:defRPr/>
            </a:lvl2pPr>
            <a:lvl3pPr algn="r" indent="0" lvl="2" marL="0">
              <a:spcBef>
                <a:spcPts val="0"/>
              </a:spcBef>
              <a:buNone/>
              <a:defRPr/>
            </a:lvl3pPr>
            <a:lvl4pPr algn="r" indent="0" lvl="3" marL="0">
              <a:spcBef>
                <a:spcPts val="0"/>
              </a:spcBef>
              <a:buNone/>
              <a:defRPr/>
            </a:lvl4pPr>
            <a:lvl5pPr algn="r" indent="0" lvl="4" marL="0">
              <a:spcBef>
                <a:spcPts val="0"/>
              </a:spcBef>
              <a:buNone/>
              <a:defRPr/>
            </a:lvl5pPr>
            <a:lvl6pPr algn="r" indent="0" lvl="5" marL="0">
              <a:spcBef>
                <a:spcPts val="0"/>
              </a:spcBef>
              <a:buNone/>
              <a:defRPr/>
            </a:lvl6pPr>
            <a:lvl7pPr algn="r" indent="0" lvl="6" marL="0">
              <a:spcBef>
                <a:spcPts val="0"/>
              </a:spcBef>
              <a:buNone/>
              <a:defRPr/>
            </a:lvl7pPr>
            <a:lvl8pPr algn="r" indent="0" lvl="7" marL="0">
              <a:spcBef>
                <a:spcPts val="0"/>
              </a:spcBef>
              <a:buNone/>
              <a:defRPr/>
            </a:lvl8pPr>
            <a:lvl9pPr algn="r" indent="0" lvl="8" marL="0">
              <a:spcBef>
                <a:spcPts val="0"/>
              </a:spcBef>
              <a:buNone/>
              <a:defRPr/>
            </a:lvl9pPr>
          </a:lstStyle>
          <a:p>
            <a:pPr algn="r" indent="0" lvl="0" marL="0"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1"/>
          <p:cNvSpPr txBox="1"/>
          <p:nvPr>
            <p:ph type="title"/>
          </p:nvPr>
        </p:nvSpPr>
        <p:spPr>
          <a:xfrm>
            <a:off x="1645920" y="878842"/>
            <a:ext cx="29626560" cy="3657600"/>
          </a:xfrm>
          <a:prstGeom prst="rect">
            <a:avLst/>
          </a:prstGeom>
          <a:noFill/>
          <a:ln>
            <a:noFill/>
          </a:ln>
        </p:spPr>
        <p:txBody>
          <a:bodyPr anchor="ctr" anchorCtr="0" bIns="156725" lIns="313450" numCol="1" rIns="313450" spcFirstLastPara="1" tIns="156725" wrap="square">
            <a:normAutofit/>
          </a:bodyPr>
          <a:lstStyle>
            <a:lvl1pPr algn="ctr" lvl="0">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1"/>
          <p:cNvSpPr txBox="1"/>
          <p:nvPr>
            <p:ph idx="1" type="body"/>
          </p:nvPr>
        </p:nvSpPr>
        <p:spPr>
          <a:xfrm rot="5400000">
            <a:off x="9217660" y="-2451097"/>
            <a:ext cx="14483081" cy="29626560"/>
          </a:xfrm>
          <a:prstGeom prst="rect">
            <a:avLst/>
          </a:prstGeom>
          <a:noFill/>
          <a:ln>
            <a:noFill/>
          </a:ln>
        </p:spPr>
        <p:txBody>
          <a:bodyPr anchor="t" anchorCtr="0" bIns="156725" lIns="313450" numCol="1" rIns="313450" spcFirstLastPara="1" tIns="156725" wrap="square">
            <a:normAutofit/>
          </a:bodyPr>
          <a:lstStyle>
            <a:lvl1pPr algn="l" indent="-342900" lvl="0" marL="457200">
              <a:spcBef>
                <a:spcPts val="360"/>
              </a:spcBef>
              <a:spcAft>
                <a:spcPts val="0"/>
              </a:spcAft>
              <a:buClr>
                <a:schemeClr val="dk1"/>
              </a:buClr>
              <a:buSzPts val="1800"/>
              <a:buChar char="•"/>
              <a:defRPr/>
            </a:lvl1pPr>
            <a:lvl2pPr algn="l" indent="-342900" lvl="1" marL="914400">
              <a:spcBef>
                <a:spcPts val="360"/>
              </a:spcBef>
              <a:spcAft>
                <a:spcPts val="0"/>
              </a:spcAft>
              <a:buClr>
                <a:schemeClr val="dk1"/>
              </a:buClr>
              <a:buSzPts val="1800"/>
              <a:buChar char="–"/>
              <a:defRPr/>
            </a:lvl2pPr>
            <a:lvl3pPr algn="l" indent="-342900" lvl="2" marL="1371600">
              <a:spcBef>
                <a:spcPts val="360"/>
              </a:spcBef>
              <a:spcAft>
                <a:spcPts val="0"/>
              </a:spcAft>
              <a:buClr>
                <a:schemeClr val="dk1"/>
              </a:buClr>
              <a:buSzPts val="1800"/>
              <a:buChar char="•"/>
              <a:defRPr/>
            </a:lvl3pPr>
            <a:lvl4pPr algn="l" indent="-342900" lvl="3" marL="1828800">
              <a:spcBef>
                <a:spcPts val="360"/>
              </a:spcBef>
              <a:spcAft>
                <a:spcPts val="0"/>
              </a:spcAft>
              <a:buClr>
                <a:schemeClr val="dk1"/>
              </a:buClr>
              <a:buSzPts val="1800"/>
              <a:buChar char="–"/>
              <a:defRPr/>
            </a:lvl4pPr>
            <a:lvl5pPr algn="l" indent="-342900" lvl="4" marL="2286000">
              <a:spcBef>
                <a:spcPts val="360"/>
              </a:spcBef>
              <a:spcAft>
                <a:spcPts val="0"/>
              </a:spcAft>
              <a:buClr>
                <a:schemeClr val="dk1"/>
              </a:buClr>
              <a:buSzPts val="1800"/>
              <a:buChar char="»"/>
              <a:defRPr/>
            </a:lvl5pPr>
            <a:lvl6pPr algn="l" indent="-342900" lvl="5" marL="2743200">
              <a:spcBef>
                <a:spcPts val="360"/>
              </a:spcBef>
              <a:spcAft>
                <a:spcPts val="0"/>
              </a:spcAft>
              <a:buClr>
                <a:schemeClr val="dk1"/>
              </a:buClr>
              <a:buSzPts val="1800"/>
              <a:buChar char="•"/>
              <a:defRPr/>
            </a:lvl6pPr>
            <a:lvl7pPr algn="l" indent="-342900" lvl="6" marL="3200400">
              <a:spcBef>
                <a:spcPts val="360"/>
              </a:spcBef>
              <a:spcAft>
                <a:spcPts val="0"/>
              </a:spcAft>
              <a:buClr>
                <a:schemeClr val="dk1"/>
              </a:buClr>
              <a:buSzPts val="1800"/>
              <a:buChar char="•"/>
              <a:defRPr/>
            </a:lvl7pPr>
            <a:lvl8pPr algn="l" indent="-342900" lvl="7" marL="3657600">
              <a:spcBef>
                <a:spcPts val="360"/>
              </a:spcBef>
              <a:spcAft>
                <a:spcPts val="0"/>
              </a:spcAft>
              <a:buClr>
                <a:schemeClr val="dk1"/>
              </a:buClr>
              <a:buSzPts val="1800"/>
              <a:buChar char="•"/>
              <a:defRPr/>
            </a:lvl8pPr>
            <a:lvl9pPr algn="l" indent="-342900" lvl="8" marL="4114800">
              <a:spcBef>
                <a:spcPts val="360"/>
              </a:spcBef>
              <a:spcAft>
                <a:spcPts val="0"/>
              </a:spcAft>
              <a:buClr>
                <a:schemeClr val="dk1"/>
              </a:buClr>
              <a:buSzPts val="1800"/>
              <a:buChar char="•"/>
              <a:defRPr/>
            </a:lvl9pPr>
          </a:lstStyle>
          <a:p/>
        </p:txBody>
      </p:sp>
      <p:sp>
        <p:nvSpPr>
          <p:cNvPr id="75" name="Google Shape;75;p11"/>
          <p:cNvSpPr txBox="1"/>
          <p:nvPr>
            <p:ph idx="10" type="dt"/>
          </p:nvPr>
        </p:nvSpPr>
        <p:spPr>
          <a:xfrm>
            <a:off x="1645920" y="20340322"/>
            <a:ext cx="7680960" cy="1168400"/>
          </a:xfrm>
          <a:prstGeom prst="rect">
            <a:avLst/>
          </a:prstGeom>
          <a:noFill/>
          <a:ln>
            <a:noFill/>
          </a:ln>
        </p:spPr>
        <p:txBody>
          <a:bodyPr anchor="ctr" anchorCtr="0" bIns="156725" lIns="313450" numCol="1" rIns="313450" spcFirstLastPara="1" tIns="156725" wrap="square">
            <a:noAutofit/>
          </a:bodyPr>
          <a:lstStyle>
            <a:lvl1pPr algn="l" lvl="0">
              <a:spcBef>
                <a:spcPts val="0"/>
              </a:spcBef>
              <a:spcAft>
                <a:spcPts val="0"/>
              </a:spcAft>
              <a:buSzPts val="1400"/>
              <a:buNone/>
              <a:defRPr/>
            </a:lvl1pPr>
            <a:lvl2pPr algn="l" lvl="1">
              <a:spcBef>
                <a:spcPts val="0"/>
              </a:spcBef>
              <a:spcAft>
                <a:spcPts val="0"/>
              </a:spcAft>
              <a:buSzPts val="1400"/>
              <a:buNone/>
              <a:defRPr/>
            </a:lvl2pPr>
            <a:lvl3pPr algn="l" lvl="2">
              <a:spcBef>
                <a:spcPts val="0"/>
              </a:spcBef>
              <a:spcAft>
                <a:spcPts val="0"/>
              </a:spcAft>
              <a:buSzPts val="1400"/>
              <a:buNone/>
              <a:defRPr/>
            </a:lvl3pPr>
            <a:lvl4pPr algn="l" lvl="3">
              <a:spcBef>
                <a:spcPts val="0"/>
              </a:spcBef>
              <a:spcAft>
                <a:spcPts val="0"/>
              </a:spcAft>
              <a:buSzPts val="1400"/>
              <a:buNone/>
              <a:defRPr/>
            </a:lvl4pPr>
            <a:lvl5pPr algn="l" lvl="4">
              <a:spcBef>
                <a:spcPts val="0"/>
              </a:spcBef>
              <a:spcAft>
                <a:spcPts val="0"/>
              </a:spcAft>
              <a:buSzPts val="1400"/>
              <a:buNone/>
              <a:defRPr/>
            </a:lvl5pPr>
            <a:lvl6pPr algn="l" lvl="5">
              <a:spcBef>
                <a:spcPts val="0"/>
              </a:spcBef>
              <a:spcAft>
                <a:spcPts val="0"/>
              </a:spcAft>
              <a:buSzPts val="1400"/>
              <a:buNone/>
              <a:defRPr/>
            </a:lvl6pPr>
            <a:lvl7pPr algn="l" lvl="6">
              <a:spcBef>
                <a:spcPts val="0"/>
              </a:spcBef>
              <a:spcAft>
                <a:spcPts val="0"/>
              </a:spcAft>
              <a:buSzPts val="1400"/>
              <a:buNone/>
              <a:defRPr/>
            </a:lvl7pPr>
            <a:lvl8pPr algn="l" lvl="7">
              <a:spcBef>
                <a:spcPts val="0"/>
              </a:spcBef>
              <a:spcAft>
                <a:spcPts val="0"/>
              </a:spcAft>
              <a:buSzPts val="1400"/>
              <a:buNone/>
              <a:defRPr/>
            </a:lvl8pPr>
            <a:lvl9pPr algn="l" lvl="8">
              <a:spcBef>
                <a:spcPts val="0"/>
              </a:spcBef>
              <a:spcAft>
                <a:spcPts val="0"/>
              </a:spcAft>
              <a:buSzPts val="1400"/>
              <a:buNone/>
              <a:defRPr/>
            </a:lvl9pPr>
          </a:lstStyle>
          <a:p/>
        </p:txBody>
      </p:sp>
      <p:sp>
        <p:nvSpPr>
          <p:cNvPr id="76" name="Google Shape;76;p11"/>
          <p:cNvSpPr txBox="1"/>
          <p:nvPr>
            <p:ph idx="11" type="ftr"/>
          </p:nvPr>
        </p:nvSpPr>
        <p:spPr>
          <a:xfrm>
            <a:off x="11247120" y="20340322"/>
            <a:ext cx="10424160" cy="1168400"/>
          </a:xfrm>
          <a:prstGeom prst="rect">
            <a:avLst/>
          </a:prstGeom>
          <a:noFill/>
          <a:ln>
            <a:noFill/>
          </a:ln>
        </p:spPr>
        <p:txBody>
          <a:bodyPr anchor="ctr" anchorCtr="0" bIns="156725" lIns="313450" numCol="1" rIns="313450" spcFirstLastPara="1" tIns="156725" wrap="square">
            <a:noAutofit/>
          </a:bodyPr>
          <a:lstStyle>
            <a:lvl1pPr algn="ctr" lvl="0">
              <a:spcBef>
                <a:spcPts val="0"/>
              </a:spcBef>
              <a:spcAft>
                <a:spcPts val="0"/>
              </a:spcAft>
              <a:buSzPts val="1400"/>
              <a:buNone/>
              <a:defRPr/>
            </a:lvl1pPr>
            <a:lvl2pPr algn="l" lvl="1">
              <a:spcBef>
                <a:spcPts val="0"/>
              </a:spcBef>
              <a:spcAft>
                <a:spcPts val="0"/>
              </a:spcAft>
              <a:buSzPts val="1400"/>
              <a:buNone/>
              <a:defRPr/>
            </a:lvl2pPr>
            <a:lvl3pPr algn="l" lvl="2">
              <a:spcBef>
                <a:spcPts val="0"/>
              </a:spcBef>
              <a:spcAft>
                <a:spcPts val="0"/>
              </a:spcAft>
              <a:buSzPts val="1400"/>
              <a:buNone/>
              <a:defRPr/>
            </a:lvl3pPr>
            <a:lvl4pPr algn="l" lvl="3">
              <a:spcBef>
                <a:spcPts val="0"/>
              </a:spcBef>
              <a:spcAft>
                <a:spcPts val="0"/>
              </a:spcAft>
              <a:buSzPts val="1400"/>
              <a:buNone/>
              <a:defRPr/>
            </a:lvl4pPr>
            <a:lvl5pPr algn="l" lvl="4">
              <a:spcBef>
                <a:spcPts val="0"/>
              </a:spcBef>
              <a:spcAft>
                <a:spcPts val="0"/>
              </a:spcAft>
              <a:buSzPts val="1400"/>
              <a:buNone/>
              <a:defRPr/>
            </a:lvl5pPr>
            <a:lvl6pPr algn="l" lvl="5">
              <a:spcBef>
                <a:spcPts val="0"/>
              </a:spcBef>
              <a:spcAft>
                <a:spcPts val="0"/>
              </a:spcAft>
              <a:buSzPts val="1400"/>
              <a:buNone/>
              <a:defRPr/>
            </a:lvl6pPr>
            <a:lvl7pPr algn="l" lvl="6">
              <a:spcBef>
                <a:spcPts val="0"/>
              </a:spcBef>
              <a:spcAft>
                <a:spcPts val="0"/>
              </a:spcAft>
              <a:buSzPts val="1400"/>
              <a:buNone/>
              <a:defRPr/>
            </a:lvl7pPr>
            <a:lvl8pPr algn="l" lvl="7">
              <a:spcBef>
                <a:spcPts val="0"/>
              </a:spcBef>
              <a:spcAft>
                <a:spcPts val="0"/>
              </a:spcAft>
              <a:buSzPts val="1400"/>
              <a:buNone/>
              <a:defRPr/>
            </a:lvl8pPr>
            <a:lvl9pPr algn="l" lvl="8">
              <a:spcBef>
                <a:spcPts val="0"/>
              </a:spcBef>
              <a:spcAft>
                <a:spcPts val="0"/>
              </a:spcAft>
              <a:buSzPts val="1400"/>
              <a:buNone/>
              <a:defRPr/>
            </a:lvl9pPr>
          </a:lstStyle>
          <a:p/>
        </p:txBody>
      </p:sp>
      <p:sp>
        <p:nvSpPr>
          <p:cNvPr id="77" name="Google Shape;77;p11"/>
          <p:cNvSpPr txBox="1"/>
          <p:nvPr>
            <p:ph idx="12" type="sldNum"/>
          </p:nvPr>
        </p:nvSpPr>
        <p:spPr>
          <a:xfrm>
            <a:off x="23591520" y="20340322"/>
            <a:ext cx="7680960" cy="1168400"/>
          </a:xfrm>
          <a:prstGeom prst="rect">
            <a:avLst/>
          </a:prstGeom>
          <a:noFill/>
          <a:ln>
            <a:noFill/>
          </a:ln>
        </p:spPr>
        <p:txBody>
          <a:bodyPr anchor="ctr" anchorCtr="0" bIns="156725" lIns="313450" numCol="1" rIns="313450" spcFirstLastPara="1" tIns="156725" wrap="square">
            <a:noAutofit/>
          </a:bodyPr>
          <a:lstStyle>
            <a:lvl1pPr algn="r" indent="0" lvl="0" marL="0">
              <a:spcBef>
                <a:spcPts val="0"/>
              </a:spcBef>
              <a:buNone/>
              <a:defRPr/>
            </a:lvl1pPr>
            <a:lvl2pPr algn="r" indent="0" lvl="1" marL="0">
              <a:spcBef>
                <a:spcPts val="0"/>
              </a:spcBef>
              <a:buNone/>
              <a:defRPr/>
            </a:lvl2pPr>
            <a:lvl3pPr algn="r" indent="0" lvl="2" marL="0">
              <a:spcBef>
                <a:spcPts val="0"/>
              </a:spcBef>
              <a:buNone/>
              <a:defRPr/>
            </a:lvl3pPr>
            <a:lvl4pPr algn="r" indent="0" lvl="3" marL="0">
              <a:spcBef>
                <a:spcPts val="0"/>
              </a:spcBef>
              <a:buNone/>
              <a:defRPr/>
            </a:lvl4pPr>
            <a:lvl5pPr algn="r" indent="0" lvl="4" marL="0">
              <a:spcBef>
                <a:spcPts val="0"/>
              </a:spcBef>
              <a:buNone/>
              <a:defRPr/>
            </a:lvl5pPr>
            <a:lvl6pPr algn="r" indent="0" lvl="5" marL="0">
              <a:spcBef>
                <a:spcPts val="0"/>
              </a:spcBef>
              <a:buNone/>
              <a:defRPr/>
            </a:lvl6pPr>
            <a:lvl7pPr algn="r" indent="0" lvl="6" marL="0">
              <a:spcBef>
                <a:spcPts val="0"/>
              </a:spcBef>
              <a:buNone/>
              <a:defRPr/>
            </a:lvl7pPr>
            <a:lvl8pPr algn="r" indent="0" lvl="7" marL="0">
              <a:spcBef>
                <a:spcPts val="0"/>
              </a:spcBef>
              <a:buNone/>
              <a:defRPr/>
            </a:lvl8pPr>
            <a:lvl9pPr algn="r" indent="0" lvl="8" marL="0">
              <a:spcBef>
                <a:spcPts val="0"/>
              </a:spcBef>
              <a:buNone/>
              <a:defRPr/>
            </a:lvl9pPr>
          </a:lstStyle>
          <a:p>
            <a:pPr algn="r" indent="0" lvl="0" marL="0"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2"/>
          <p:cNvSpPr txBox="1"/>
          <p:nvPr>
            <p:ph type="title"/>
          </p:nvPr>
        </p:nvSpPr>
        <p:spPr>
          <a:xfrm rot="5400000">
            <a:off x="18206720" y="6537964"/>
            <a:ext cx="18724880" cy="7406640"/>
          </a:xfrm>
          <a:prstGeom prst="rect">
            <a:avLst/>
          </a:prstGeom>
          <a:noFill/>
          <a:ln>
            <a:noFill/>
          </a:ln>
        </p:spPr>
        <p:txBody>
          <a:bodyPr anchor="ctr" anchorCtr="0" bIns="156725" lIns="313450" numCol="1" rIns="313450" spcFirstLastPara="1" tIns="156725" wrap="square">
            <a:normAutofit/>
          </a:bodyPr>
          <a:lstStyle>
            <a:lvl1pPr algn="ctr" lvl="0">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2"/>
          <p:cNvSpPr txBox="1"/>
          <p:nvPr>
            <p:ph idx="1" type="body"/>
          </p:nvPr>
        </p:nvSpPr>
        <p:spPr>
          <a:xfrm rot="5400000">
            <a:off x="3119120" y="-594356"/>
            <a:ext cx="18724880" cy="21671280"/>
          </a:xfrm>
          <a:prstGeom prst="rect">
            <a:avLst/>
          </a:prstGeom>
          <a:noFill/>
          <a:ln>
            <a:noFill/>
          </a:ln>
        </p:spPr>
        <p:txBody>
          <a:bodyPr anchor="t" anchorCtr="0" bIns="156725" lIns="313450" numCol="1" rIns="313450" spcFirstLastPara="1" tIns="156725" wrap="square">
            <a:normAutofit/>
          </a:bodyPr>
          <a:lstStyle>
            <a:lvl1pPr algn="l" indent="-342900" lvl="0" marL="457200">
              <a:spcBef>
                <a:spcPts val="360"/>
              </a:spcBef>
              <a:spcAft>
                <a:spcPts val="0"/>
              </a:spcAft>
              <a:buClr>
                <a:schemeClr val="dk1"/>
              </a:buClr>
              <a:buSzPts val="1800"/>
              <a:buChar char="•"/>
              <a:defRPr/>
            </a:lvl1pPr>
            <a:lvl2pPr algn="l" indent="-342900" lvl="1" marL="914400">
              <a:spcBef>
                <a:spcPts val="360"/>
              </a:spcBef>
              <a:spcAft>
                <a:spcPts val="0"/>
              </a:spcAft>
              <a:buClr>
                <a:schemeClr val="dk1"/>
              </a:buClr>
              <a:buSzPts val="1800"/>
              <a:buChar char="–"/>
              <a:defRPr/>
            </a:lvl2pPr>
            <a:lvl3pPr algn="l" indent="-342900" lvl="2" marL="1371600">
              <a:spcBef>
                <a:spcPts val="360"/>
              </a:spcBef>
              <a:spcAft>
                <a:spcPts val="0"/>
              </a:spcAft>
              <a:buClr>
                <a:schemeClr val="dk1"/>
              </a:buClr>
              <a:buSzPts val="1800"/>
              <a:buChar char="•"/>
              <a:defRPr/>
            </a:lvl3pPr>
            <a:lvl4pPr algn="l" indent="-342900" lvl="3" marL="1828800">
              <a:spcBef>
                <a:spcPts val="360"/>
              </a:spcBef>
              <a:spcAft>
                <a:spcPts val="0"/>
              </a:spcAft>
              <a:buClr>
                <a:schemeClr val="dk1"/>
              </a:buClr>
              <a:buSzPts val="1800"/>
              <a:buChar char="–"/>
              <a:defRPr/>
            </a:lvl4pPr>
            <a:lvl5pPr algn="l" indent="-342900" lvl="4" marL="2286000">
              <a:spcBef>
                <a:spcPts val="360"/>
              </a:spcBef>
              <a:spcAft>
                <a:spcPts val="0"/>
              </a:spcAft>
              <a:buClr>
                <a:schemeClr val="dk1"/>
              </a:buClr>
              <a:buSzPts val="1800"/>
              <a:buChar char="»"/>
              <a:defRPr/>
            </a:lvl5pPr>
            <a:lvl6pPr algn="l" indent="-342900" lvl="5" marL="2743200">
              <a:spcBef>
                <a:spcPts val="360"/>
              </a:spcBef>
              <a:spcAft>
                <a:spcPts val="0"/>
              </a:spcAft>
              <a:buClr>
                <a:schemeClr val="dk1"/>
              </a:buClr>
              <a:buSzPts val="1800"/>
              <a:buChar char="•"/>
              <a:defRPr/>
            </a:lvl6pPr>
            <a:lvl7pPr algn="l" indent="-342900" lvl="6" marL="3200400">
              <a:spcBef>
                <a:spcPts val="360"/>
              </a:spcBef>
              <a:spcAft>
                <a:spcPts val="0"/>
              </a:spcAft>
              <a:buClr>
                <a:schemeClr val="dk1"/>
              </a:buClr>
              <a:buSzPts val="1800"/>
              <a:buChar char="•"/>
              <a:defRPr/>
            </a:lvl7pPr>
            <a:lvl8pPr algn="l" indent="-342900" lvl="7" marL="3657600">
              <a:spcBef>
                <a:spcPts val="360"/>
              </a:spcBef>
              <a:spcAft>
                <a:spcPts val="0"/>
              </a:spcAft>
              <a:buClr>
                <a:schemeClr val="dk1"/>
              </a:buClr>
              <a:buSzPts val="1800"/>
              <a:buChar char="•"/>
              <a:defRPr/>
            </a:lvl8pPr>
            <a:lvl9pPr algn="l" indent="-342900" lvl="8" marL="4114800">
              <a:spcBef>
                <a:spcPts val="360"/>
              </a:spcBef>
              <a:spcAft>
                <a:spcPts val="0"/>
              </a:spcAft>
              <a:buClr>
                <a:schemeClr val="dk1"/>
              </a:buClr>
              <a:buSzPts val="1800"/>
              <a:buChar char="•"/>
              <a:defRPr/>
            </a:lvl9pPr>
          </a:lstStyle>
          <a:p/>
        </p:txBody>
      </p:sp>
      <p:sp>
        <p:nvSpPr>
          <p:cNvPr id="81" name="Google Shape;81;p12"/>
          <p:cNvSpPr txBox="1"/>
          <p:nvPr>
            <p:ph idx="10" type="dt"/>
          </p:nvPr>
        </p:nvSpPr>
        <p:spPr>
          <a:xfrm>
            <a:off x="1645920" y="20340322"/>
            <a:ext cx="7680960" cy="1168400"/>
          </a:xfrm>
          <a:prstGeom prst="rect">
            <a:avLst/>
          </a:prstGeom>
          <a:noFill/>
          <a:ln>
            <a:noFill/>
          </a:ln>
        </p:spPr>
        <p:txBody>
          <a:bodyPr anchor="ctr" anchorCtr="0" bIns="156725" lIns="313450" numCol="1" rIns="313450" spcFirstLastPara="1" tIns="156725" wrap="square">
            <a:noAutofit/>
          </a:bodyPr>
          <a:lstStyle>
            <a:lvl1pPr algn="l" lvl="0">
              <a:spcBef>
                <a:spcPts val="0"/>
              </a:spcBef>
              <a:spcAft>
                <a:spcPts val="0"/>
              </a:spcAft>
              <a:buSzPts val="1400"/>
              <a:buNone/>
              <a:defRPr/>
            </a:lvl1pPr>
            <a:lvl2pPr algn="l" lvl="1">
              <a:spcBef>
                <a:spcPts val="0"/>
              </a:spcBef>
              <a:spcAft>
                <a:spcPts val="0"/>
              </a:spcAft>
              <a:buSzPts val="1400"/>
              <a:buNone/>
              <a:defRPr/>
            </a:lvl2pPr>
            <a:lvl3pPr algn="l" lvl="2">
              <a:spcBef>
                <a:spcPts val="0"/>
              </a:spcBef>
              <a:spcAft>
                <a:spcPts val="0"/>
              </a:spcAft>
              <a:buSzPts val="1400"/>
              <a:buNone/>
              <a:defRPr/>
            </a:lvl3pPr>
            <a:lvl4pPr algn="l" lvl="3">
              <a:spcBef>
                <a:spcPts val="0"/>
              </a:spcBef>
              <a:spcAft>
                <a:spcPts val="0"/>
              </a:spcAft>
              <a:buSzPts val="1400"/>
              <a:buNone/>
              <a:defRPr/>
            </a:lvl4pPr>
            <a:lvl5pPr algn="l" lvl="4">
              <a:spcBef>
                <a:spcPts val="0"/>
              </a:spcBef>
              <a:spcAft>
                <a:spcPts val="0"/>
              </a:spcAft>
              <a:buSzPts val="1400"/>
              <a:buNone/>
              <a:defRPr/>
            </a:lvl5pPr>
            <a:lvl6pPr algn="l" lvl="5">
              <a:spcBef>
                <a:spcPts val="0"/>
              </a:spcBef>
              <a:spcAft>
                <a:spcPts val="0"/>
              </a:spcAft>
              <a:buSzPts val="1400"/>
              <a:buNone/>
              <a:defRPr/>
            </a:lvl6pPr>
            <a:lvl7pPr algn="l" lvl="6">
              <a:spcBef>
                <a:spcPts val="0"/>
              </a:spcBef>
              <a:spcAft>
                <a:spcPts val="0"/>
              </a:spcAft>
              <a:buSzPts val="1400"/>
              <a:buNone/>
              <a:defRPr/>
            </a:lvl7pPr>
            <a:lvl8pPr algn="l" lvl="7">
              <a:spcBef>
                <a:spcPts val="0"/>
              </a:spcBef>
              <a:spcAft>
                <a:spcPts val="0"/>
              </a:spcAft>
              <a:buSzPts val="1400"/>
              <a:buNone/>
              <a:defRPr/>
            </a:lvl8pPr>
            <a:lvl9pPr algn="l" lvl="8">
              <a:spcBef>
                <a:spcPts val="0"/>
              </a:spcBef>
              <a:spcAft>
                <a:spcPts val="0"/>
              </a:spcAft>
              <a:buSzPts val="1400"/>
              <a:buNone/>
              <a:defRPr/>
            </a:lvl9pPr>
          </a:lstStyle>
          <a:p/>
        </p:txBody>
      </p:sp>
      <p:sp>
        <p:nvSpPr>
          <p:cNvPr id="82" name="Google Shape;82;p12"/>
          <p:cNvSpPr txBox="1"/>
          <p:nvPr>
            <p:ph idx="11" type="ftr"/>
          </p:nvPr>
        </p:nvSpPr>
        <p:spPr>
          <a:xfrm>
            <a:off x="11247120" y="20340322"/>
            <a:ext cx="10424160" cy="1168400"/>
          </a:xfrm>
          <a:prstGeom prst="rect">
            <a:avLst/>
          </a:prstGeom>
          <a:noFill/>
          <a:ln>
            <a:noFill/>
          </a:ln>
        </p:spPr>
        <p:txBody>
          <a:bodyPr anchor="ctr" anchorCtr="0" bIns="156725" lIns="313450" numCol="1" rIns="313450" spcFirstLastPara="1" tIns="156725" wrap="square">
            <a:noAutofit/>
          </a:bodyPr>
          <a:lstStyle>
            <a:lvl1pPr algn="ctr" lvl="0">
              <a:spcBef>
                <a:spcPts val="0"/>
              </a:spcBef>
              <a:spcAft>
                <a:spcPts val="0"/>
              </a:spcAft>
              <a:buSzPts val="1400"/>
              <a:buNone/>
              <a:defRPr/>
            </a:lvl1pPr>
            <a:lvl2pPr algn="l" lvl="1">
              <a:spcBef>
                <a:spcPts val="0"/>
              </a:spcBef>
              <a:spcAft>
                <a:spcPts val="0"/>
              </a:spcAft>
              <a:buSzPts val="1400"/>
              <a:buNone/>
              <a:defRPr/>
            </a:lvl2pPr>
            <a:lvl3pPr algn="l" lvl="2">
              <a:spcBef>
                <a:spcPts val="0"/>
              </a:spcBef>
              <a:spcAft>
                <a:spcPts val="0"/>
              </a:spcAft>
              <a:buSzPts val="1400"/>
              <a:buNone/>
              <a:defRPr/>
            </a:lvl3pPr>
            <a:lvl4pPr algn="l" lvl="3">
              <a:spcBef>
                <a:spcPts val="0"/>
              </a:spcBef>
              <a:spcAft>
                <a:spcPts val="0"/>
              </a:spcAft>
              <a:buSzPts val="1400"/>
              <a:buNone/>
              <a:defRPr/>
            </a:lvl4pPr>
            <a:lvl5pPr algn="l" lvl="4">
              <a:spcBef>
                <a:spcPts val="0"/>
              </a:spcBef>
              <a:spcAft>
                <a:spcPts val="0"/>
              </a:spcAft>
              <a:buSzPts val="1400"/>
              <a:buNone/>
              <a:defRPr/>
            </a:lvl5pPr>
            <a:lvl6pPr algn="l" lvl="5">
              <a:spcBef>
                <a:spcPts val="0"/>
              </a:spcBef>
              <a:spcAft>
                <a:spcPts val="0"/>
              </a:spcAft>
              <a:buSzPts val="1400"/>
              <a:buNone/>
              <a:defRPr/>
            </a:lvl6pPr>
            <a:lvl7pPr algn="l" lvl="6">
              <a:spcBef>
                <a:spcPts val="0"/>
              </a:spcBef>
              <a:spcAft>
                <a:spcPts val="0"/>
              </a:spcAft>
              <a:buSzPts val="1400"/>
              <a:buNone/>
              <a:defRPr/>
            </a:lvl7pPr>
            <a:lvl8pPr algn="l" lvl="7">
              <a:spcBef>
                <a:spcPts val="0"/>
              </a:spcBef>
              <a:spcAft>
                <a:spcPts val="0"/>
              </a:spcAft>
              <a:buSzPts val="1400"/>
              <a:buNone/>
              <a:defRPr/>
            </a:lvl8pPr>
            <a:lvl9pPr algn="l" lvl="8">
              <a:spcBef>
                <a:spcPts val="0"/>
              </a:spcBef>
              <a:spcAft>
                <a:spcPts val="0"/>
              </a:spcAft>
              <a:buSzPts val="1400"/>
              <a:buNone/>
              <a:defRPr/>
            </a:lvl9pPr>
          </a:lstStyle>
          <a:p/>
        </p:txBody>
      </p:sp>
      <p:sp>
        <p:nvSpPr>
          <p:cNvPr id="83" name="Google Shape;83;p12"/>
          <p:cNvSpPr txBox="1"/>
          <p:nvPr>
            <p:ph idx="12" type="sldNum"/>
          </p:nvPr>
        </p:nvSpPr>
        <p:spPr>
          <a:xfrm>
            <a:off x="23591520" y="20340322"/>
            <a:ext cx="7680960" cy="1168400"/>
          </a:xfrm>
          <a:prstGeom prst="rect">
            <a:avLst/>
          </a:prstGeom>
          <a:noFill/>
          <a:ln>
            <a:noFill/>
          </a:ln>
        </p:spPr>
        <p:txBody>
          <a:bodyPr anchor="ctr" anchorCtr="0" bIns="156725" lIns="313450" numCol="1" rIns="313450" spcFirstLastPara="1" tIns="156725" wrap="square">
            <a:noAutofit/>
          </a:bodyPr>
          <a:lstStyle>
            <a:lvl1pPr algn="r" indent="0" lvl="0" marL="0">
              <a:spcBef>
                <a:spcPts val="0"/>
              </a:spcBef>
              <a:buNone/>
              <a:defRPr/>
            </a:lvl1pPr>
            <a:lvl2pPr algn="r" indent="0" lvl="1" marL="0">
              <a:spcBef>
                <a:spcPts val="0"/>
              </a:spcBef>
              <a:buNone/>
              <a:defRPr/>
            </a:lvl2pPr>
            <a:lvl3pPr algn="r" indent="0" lvl="2" marL="0">
              <a:spcBef>
                <a:spcPts val="0"/>
              </a:spcBef>
              <a:buNone/>
              <a:defRPr/>
            </a:lvl3pPr>
            <a:lvl4pPr algn="r" indent="0" lvl="3" marL="0">
              <a:spcBef>
                <a:spcPts val="0"/>
              </a:spcBef>
              <a:buNone/>
              <a:defRPr/>
            </a:lvl4pPr>
            <a:lvl5pPr algn="r" indent="0" lvl="4" marL="0">
              <a:spcBef>
                <a:spcPts val="0"/>
              </a:spcBef>
              <a:buNone/>
              <a:defRPr/>
            </a:lvl5pPr>
            <a:lvl6pPr algn="r" indent="0" lvl="5" marL="0">
              <a:spcBef>
                <a:spcPts val="0"/>
              </a:spcBef>
              <a:buNone/>
              <a:defRPr/>
            </a:lvl6pPr>
            <a:lvl7pPr algn="r" indent="0" lvl="6" marL="0">
              <a:spcBef>
                <a:spcPts val="0"/>
              </a:spcBef>
              <a:buNone/>
              <a:defRPr/>
            </a:lvl7pPr>
            <a:lvl8pPr algn="r" indent="0" lvl="7" marL="0">
              <a:spcBef>
                <a:spcPts val="0"/>
              </a:spcBef>
              <a:buNone/>
              <a:defRPr/>
            </a:lvl8pPr>
            <a:lvl9pPr algn="r" indent="0" lvl="8" marL="0">
              <a:spcBef>
                <a:spcPts val="0"/>
              </a:spcBef>
              <a:buNone/>
              <a:defRPr/>
            </a:lvl9pPr>
          </a:lstStyle>
          <a:p>
            <a:pPr algn="r" indent="0" lvl="0" marL="0"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3"/>
          <p:cNvSpPr txBox="1"/>
          <p:nvPr>
            <p:ph type="title"/>
          </p:nvPr>
        </p:nvSpPr>
        <p:spPr>
          <a:xfrm>
            <a:off x="1645920" y="878842"/>
            <a:ext cx="29626560" cy="3657600"/>
          </a:xfrm>
          <a:prstGeom prst="rect">
            <a:avLst/>
          </a:prstGeom>
          <a:noFill/>
          <a:ln>
            <a:noFill/>
          </a:ln>
        </p:spPr>
        <p:txBody>
          <a:bodyPr anchor="ctr" anchorCtr="0" bIns="156725" lIns="313450" numCol="1" rIns="313450" spcFirstLastPara="1" tIns="156725" wrap="square">
            <a:normAutofit/>
          </a:bodyPr>
          <a:lstStyle>
            <a:lvl1pPr algn="ctr" lvl="0">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3"/>
          <p:cNvSpPr txBox="1"/>
          <p:nvPr>
            <p:ph idx="1" type="body"/>
          </p:nvPr>
        </p:nvSpPr>
        <p:spPr>
          <a:xfrm>
            <a:off x="1645920" y="5120642"/>
            <a:ext cx="29626560" cy="14483081"/>
          </a:xfrm>
          <a:prstGeom prst="rect">
            <a:avLst/>
          </a:prstGeom>
          <a:noFill/>
          <a:ln>
            <a:noFill/>
          </a:ln>
        </p:spPr>
        <p:txBody>
          <a:bodyPr anchor="t" anchorCtr="0" bIns="156725" lIns="313450" numCol="1" rIns="313450" spcFirstLastPara="1" tIns="156725" wrap="square">
            <a:normAutofit/>
          </a:bodyPr>
          <a:lstStyle>
            <a:lvl1pPr algn="l" indent="-342900" lvl="0" marL="457200">
              <a:spcBef>
                <a:spcPts val="360"/>
              </a:spcBef>
              <a:spcAft>
                <a:spcPts val="0"/>
              </a:spcAft>
              <a:buClr>
                <a:schemeClr val="dk1"/>
              </a:buClr>
              <a:buSzPts val="1800"/>
              <a:buChar char="•"/>
              <a:defRPr/>
            </a:lvl1pPr>
            <a:lvl2pPr algn="l" indent="-342900" lvl="1" marL="914400">
              <a:spcBef>
                <a:spcPts val="360"/>
              </a:spcBef>
              <a:spcAft>
                <a:spcPts val="0"/>
              </a:spcAft>
              <a:buClr>
                <a:schemeClr val="dk1"/>
              </a:buClr>
              <a:buSzPts val="1800"/>
              <a:buChar char="–"/>
              <a:defRPr/>
            </a:lvl2pPr>
            <a:lvl3pPr algn="l" indent="-342900" lvl="2" marL="1371600">
              <a:spcBef>
                <a:spcPts val="360"/>
              </a:spcBef>
              <a:spcAft>
                <a:spcPts val="0"/>
              </a:spcAft>
              <a:buClr>
                <a:schemeClr val="dk1"/>
              </a:buClr>
              <a:buSzPts val="1800"/>
              <a:buChar char="•"/>
              <a:defRPr/>
            </a:lvl3pPr>
            <a:lvl4pPr algn="l" indent="-342900" lvl="3" marL="1828800">
              <a:spcBef>
                <a:spcPts val="360"/>
              </a:spcBef>
              <a:spcAft>
                <a:spcPts val="0"/>
              </a:spcAft>
              <a:buClr>
                <a:schemeClr val="dk1"/>
              </a:buClr>
              <a:buSzPts val="1800"/>
              <a:buChar char="–"/>
              <a:defRPr/>
            </a:lvl4pPr>
            <a:lvl5pPr algn="l" indent="-342900" lvl="4" marL="2286000">
              <a:spcBef>
                <a:spcPts val="360"/>
              </a:spcBef>
              <a:spcAft>
                <a:spcPts val="0"/>
              </a:spcAft>
              <a:buClr>
                <a:schemeClr val="dk1"/>
              </a:buClr>
              <a:buSzPts val="1800"/>
              <a:buChar char="»"/>
              <a:defRPr/>
            </a:lvl5pPr>
            <a:lvl6pPr algn="l" indent="-342900" lvl="5" marL="2743200">
              <a:spcBef>
                <a:spcPts val="360"/>
              </a:spcBef>
              <a:spcAft>
                <a:spcPts val="0"/>
              </a:spcAft>
              <a:buClr>
                <a:schemeClr val="dk1"/>
              </a:buClr>
              <a:buSzPts val="1800"/>
              <a:buChar char="•"/>
              <a:defRPr/>
            </a:lvl6pPr>
            <a:lvl7pPr algn="l" indent="-342900" lvl="6" marL="3200400">
              <a:spcBef>
                <a:spcPts val="360"/>
              </a:spcBef>
              <a:spcAft>
                <a:spcPts val="0"/>
              </a:spcAft>
              <a:buClr>
                <a:schemeClr val="dk1"/>
              </a:buClr>
              <a:buSzPts val="1800"/>
              <a:buChar char="•"/>
              <a:defRPr/>
            </a:lvl7pPr>
            <a:lvl8pPr algn="l" indent="-342900" lvl="7" marL="3657600">
              <a:spcBef>
                <a:spcPts val="360"/>
              </a:spcBef>
              <a:spcAft>
                <a:spcPts val="0"/>
              </a:spcAft>
              <a:buClr>
                <a:schemeClr val="dk1"/>
              </a:buClr>
              <a:buSzPts val="1800"/>
              <a:buChar char="•"/>
              <a:defRPr/>
            </a:lvl8pPr>
            <a:lvl9pPr algn="l" indent="-342900" lvl="8" marL="4114800">
              <a:spcBef>
                <a:spcPts val="360"/>
              </a:spcBef>
              <a:spcAft>
                <a:spcPts val="0"/>
              </a:spcAft>
              <a:buClr>
                <a:schemeClr val="dk1"/>
              </a:buClr>
              <a:buSzPts val="1800"/>
              <a:buChar char="•"/>
              <a:defRPr/>
            </a:lvl9pPr>
          </a:lstStyle>
          <a:p/>
        </p:txBody>
      </p:sp>
      <p:sp>
        <p:nvSpPr>
          <p:cNvPr id="24" name="Google Shape;24;p3"/>
          <p:cNvSpPr txBox="1"/>
          <p:nvPr>
            <p:ph idx="10" type="dt"/>
          </p:nvPr>
        </p:nvSpPr>
        <p:spPr>
          <a:xfrm>
            <a:off x="1645920" y="20340322"/>
            <a:ext cx="7680960" cy="1168400"/>
          </a:xfrm>
          <a:prstGeom prst="rect">
            <a:avLst/>
          </a:prstGeom>
          <a:noFill/>
          <a:ln>
            <a:noFill/>
          </a:ln>
        </p:spPr>
        <p:txBody>
          <a:bodyPr anchor="ctr" anchorCtr="0" bIns="156725" lIns="313450" numCol="1" rIns="313450" spcFirstLastPara="1" tIns="156725" wrap="square">
            <a:noAutofit/>
          </a:bodyPr>
          <a:lstStyle>
            <a:lvl1pPr algn="l" lvl="0">
              <a:spcBef>
                <a:spcPts val="0"/>
              </a:spcBef>
              <a:spcAft>
                <a:spcPts val="0"/>
              </a:spcAft>
              <a:buSzPts val="1400"/>
              <a:buNone/>
              <a:defRPr/>
            </a:lvl1pPr>
            <a:lvl2pPr algn="l" lvl="1">
              <a:spcBef>
                <a:spcPts val="0"/>
              </a:spcBef>
              <a:spcAft>
                <a:spcPts val="0"/>
              </a:spcAft>
              <a:buSzPts val="1400"/>
              <a:buNone/>
              <a:defRPr/>
            </a:lvl2pPr>
            <a:lvl3pPr algn="l" lvl="2">
              <a:spcBef>
                <a:spcPts val="0"/>
              </a:spcBef>
              <a:spcAft>
                <a:spcPts val="0"/>
              </a:spcAft>
              <a:buSzPts val="1400"/>
              <a:buNone/>
              <a:defRPr/>
            </a:lvl3pPr>
            <a:lvl4pPr algn="l" lvl="3">
              <a:spcBef>
                <a:spcPts val="0"/>
              </a:spcBef>
              <a:spcAft>
                <a:spcPts val="0"/>
              </a:spcAft>
              <a:buSzPts val="1400"/>
              <a:buNone/>
              <a:defRPr/>
            </a:lvl4pPr>
            <a:lvl5pPr algn="l" lvl="4">
              <a:spcBef>
                <a:spcPts val="0"/>
              </a:spcBef>
              <a:spcAft>
                <a:spcPts val="0"/>
              </a:spcAft>
              <a:buSzPts val="1400"/>
              <a:buNone/>
              <a:defRPr/>
            </a:lvl5pPr>
            <a:lvl6pPr algn="l" lvl="5">
              <a:spcBef>
                <a:spcPts val="0"/>
              </a:spcBef>
              <a:spcAft>
                <a:spcPts val="0"/>
              </a:spcAft>
              <a:buSzPts val="1400"/>
              <a:buNone/>
              <a:defRPr/>
            </a:lvl6pPr>
            <a:lvl7pPr algn="l" lvl="6">
              <a:spcBef>
                <a:spcPts val="0"/>
              </a:spcBef>
              <a:spcAft>
                <a:spcPts val="0"/>
              </a:spcAft>
              <a:buSzPts val="1400"/>
              <a:buNone/>
              <a:defRPr/>
            </a:lvl7pPr>
            <a:lvl8pPr algn="l" lvl="7">
              <a:spcBef>
                <a:spcPts val="0"/>
              </a:spcBef>
              <a:spcAft>
                <a:spcPts val="0"/>
              </a:spcAft>
              <a:buSzPts val="1400"/>
              <a:buNone/>
              <a:defRPr/>
            </a:lvl8pPr>
            <a:lvl9pPr algn="l" lvl="8">
              <a:spcBef>
                <a:spcPts val="0"/>
              </a:spcBef>
              <a:spcAft>
                <a:spcPts val="0"/>
              </a:spcAft>
              <a:buSzPts val="1400"/>
              <a:buNone/>
              <a:defRPr/>
            </a:lvl9pPr>
          </a:lstStyle>
          <a:p/>
        </p:txBody>
      </p:sp>
      <p:sp>
        <p:nvSpPr>
          <p:cNvPr id="25" name="Google Shape;25;p3"/>
          <p:cNvSpPr txBox="1"/>
          <p:nvPr>
            <p:ph idx="11" type="ftr"/>
          </p:nvPr>
        </p:nvSpPr>
        <p:spPr>
          <a:xfrm>
            <a:off x="11247120" y="20340322"/>
            <a:ext cx="10424160" cy="1168400"/>
          </a:xfrm>
          <a:prstGeom prst="rect">
            <a:avLst/>
          </a:prstGeom>
          <a:noFill/>
          <a:ln>
            <a:noFill/>
          </a:ln>
        </p:spPr>
        <p:txBody>
          <a:bodyPr anchor="ctr" anchorCtr="0" bIns="156725" lIns="313450" numCol="1" rIns="313450" spcFirstLastPara="1" tIns="156725" wrap="square">
            <a:noAutofit/>
          </a:bodyPr>
          <a:lstStyle>
            <a:lvl1pPr algn="ctr" lvl="0">
              <a:spcBef>
                <a:spcPts val="0"/>
              </a:spcBef>
              <a:spcAft>
                <a:spcPts val="0"/>
              </a:spcAft>
              <a:buSzPts val="1400"/>
              <a:buNone/>
              <a:defRPr/>
            </a:lvl1pPr>
            <a:lvl2pPr algn="l" lvl="1">
              <a:spcBef>
                <a:spcPts val="0"/>
              </a:spcBef>
              <a:spcAft>
                <a:spcPts val="0"/>
              </a:spcAft>
              <a:buSzPts val="1400"/>
              <a:buNone/>
              <a:defRPr/>
            </a:lvl2pPr>
            <a:lvl3pPr algn="l" lvl="2">
              <a:spcBef>
                <a:spcPts val="0"/>
              </a:spcBef>
              <a:spcAft>
                <a:spcPts val="0"/>
              </a:spcAft>
              <a:buSzPts val="1400"/>
              <a:buNone/>
              <a:defRPr/>
            </a:lvl3pPr>
            <a:lvl4pPr algn="l" lvl="3">
              <a:spcBef>
                <a:spcPts val="0"/>
              </a:spcBef>
              <a:spcAft>
                <a:spcPts val="0"/>
              </a:spcAft>
              <a:buSzPts val="1400"/>
              <a:buNone/>
              <a:defRPr/>
            </a:lvl4pPr>
            <a:lvl5pPr algn="l" lvl="4">
              <a:spcBef>
                <a:spcPts val="0"/>
              </a:spcBef>
              <a:spcAft>
                <a:spcPts val="0"/>
              </a:spcAft>
              <a:buSzPts val="1400"/>
              <a:buNone/>
              <a:defRPr/>
            </a:lvl5pPr>
            <a:lvl6pPr algn="l" lvl="5">
              <a:spcBef>
                <a:spcPts val="0"/>
              </a:spcBef>
              <a:spcAft>
                <a:spcPts val="0"/>
              </a:spcAft>
              <a:buSzPts val="1400"/>
              <a:buNone/>
              <a:defRPr/>
            </a:lvl6pPr>
            <a:lvl7pPr algn="l" lvl="6">
              <a:spcBef>
                <a:spcPts val="0"/>
              </a:spcBef>
              <a:spcAft>
                <a:spcPts val="0"/>
              </a:spcAft>
              <a:buSzPts val="1400"/>
              <a:buNone/>
              <a:defRPr/>
            </a:lvl7pPr>
            <a:lvl8pPr algn="l" lvl="7">
              <a:spcBef>
                <a:spcPts val="0"/>
              </a:spcBef>
              <a:spcAft>
                <a:spcPts val="0"/>
              </a:spcAft>
              <a:buSzPts val="1400"/>
              <a:buNone/>
              <a:defRPr/>
            </a:lvl8pPr>
            <a:lvl9pPr algn="l" lvl="8">
              <a:spcBef>
                <a:spcPts val="0"/>
              </a:spcBef>
              <a:spcAft>
                <a:spcPts val="0"/>
              </a:spcAft>
              <a:buSzPts val="1400"/>
              <a:buNone/>
              <a:defRPr/>
            </a:lvl9pPr>
          </a:lstStyle>
          <a:p/>
        </p:txBody>
      </p:sp>
      <p:sp>
        <p:nvSpPr>
          <p:cNvPr id="26" name="Google Shape;26;p3"/>
          <p:cNvSpPr txBox="1"/>
          <p:nvPr>
            <p:ph idx="12" type="sldNum"/>
          </p:nvPr>
        </p:nvSpPr>
        <p:spPr>
          <a:xfrm>
            <a:off x="23591520" y="20340322"/>
            <a:ext cx="7680960" cy="1168400"/>
          </a:xfrm>
          <a:prstGeom prst="rect">
            <a:avLst/>
          </a:prstGeom>
          <a:noFill/>
          <a:ln>
            <a:noFill/>
          </a:ln>
        </p:spPr>
        <p:txBody>
          <a:bodyPr anchor="ctr" anchorCtr="0" bIns="156725" lIns="313450" numCol="1" rIns="313450" spcFirstLastPara="1" tIns="156725" wrap="square">
            <a:noAutofit/>
          </a:bodyPr>
          <a:lstStyle>
            <a:lvl1pPr algn="r" indent="0" lvl="0" marL="0">
              <a:spcBef>
                <a:spcPts val="0"/>
              </a:spcBef>
              <a:buNone/>
              <a:defRPr/>
            </a:lvl1pPr>
            <a:lvl2pPr algn="r" indent="0" lvl="1" marL="0">
              <a:spcBef>
                <a:spcPts val="0"/>
              </a:spcBef>
              <a:buNone/>
              <a:defRPr/>
            </a:lvl2pPr>
            <a:lvl3pPr algn="r" indent="0" lvl="2" marL="0">
              <a:spcBef>
                <a:spcPts val="0"/>
              </a:spcBef>
              <a:buNone/>
              <a:defRPr/>
            </a:lvl3pPr>
            <a:lvl4pPr algn="r" indent="0" lvl="3" marL="0">
              <a:spcBef>
                <a:spcPts val="0"/>
              </a:spcBef>
              <a:buNone/>
              <a:defRPr/>
            </a:lvl4pPr>
            <a:lvl5pPr algn="r" indent="0" lvl="4" marL="0">
              <a:spcBef>
                <a:spcPts val="0"/>
              </a:spcBef>
              <a:buNone/>
              <a:defRPr/>
            </a:lvl5pPr>
            <a:lvl6pPr algn="r" indent="0" lvl="5" marL="0">
              <a:spcBef>
                <a:spcPts val="0"/>
              </a:spcBef>
              <a:buNone/>
              <a:defRPr/>
            </a:lvl6pPr>
            <a:lvl7pPr algn="r" indent="0" lvl="6" marL="0">
              <a:spcBef>
                <a:spcPts val="0"/>
              </a:spcBef>
              <a:buNone/>
              <a:defRPr/>
            </a:lvl7pPr>
            <a:lvl8pPr algn="r" indent="0" lvl="7" marL="0">
              <a:spcBef>
                <a:spcPts val="0"/>
              </a:spcBef>
              <a:buNone/>
              <a:defRPr/>
            </a:lvl8pPr>
            <a:lvl9pPr algn="r" indent="0" lvl="8" marL="0">
              <a:spcBef>
                <a:spcPts val="0"/>
              </a:spcBef>
              <a:buNone/>
              <a:defRPr/>
            </a:lvl9pPr>
          </a:lstStyle>
          <a:p>
            <a:pPr algn="r" indent="0" lvl="0" marL="0"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4"/>
          <p:cNvSpPr txBox="1"/>
          <p:nvPr>
            <p:ph type="title"/>
          </p:nvPr>
        </p:nvSpPr>
        <p:spPr>
          <a:xfrm>
            <a:off x="2600326" y="14102081"/>
            <a:ext cx="27980640" cy="4358640"/>
          </a:xfrm>
          <a:prstGeom prst="rect">
            <a:avLst/>
          </a:prstGeom>
          <a:noFill/>
          <a:ln>
            <a:noFill/>
          </a:ln>
        </p:spPr>
        <p:txBody>
          <a:bodyPr anchor="t" anchorCtr="0" bIns="156725" lIns="313450" numCol="1" rIns="313450" spcFirstLastPara="1" tIns="156725" wrap="square">
            <a:normAutofit/>
          </a:bodyPr>
          <a:lstStyle>
            <a:lvl1pPr algn="l" lvl="0">
              <a:spcBef>
                <a:spcPts val="0"/>
              </a:spcBef>
              <a:spcAft>
                <a:spcPts val="0"/>
              </a:spcAft>
              <a:buClr>
                <a:schemeClr val="dk1"/>
              </a:buClr>
              <a:buSzPts val="13700"/>
              <a:buFont typeface="Calibri"/>
              <a:buNone/>
              <a:defRPr b="1" cap="none" sz="137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4"/>
          <p:cNvSpPr txBox="1"/>
          <p:nvPr>
            <p:ph idx="1" type="body"/>
          </p:nvPr>
        </p:nvSpPr>
        <p:spPr>
          <a:xfrm>
            <a:off x="2600326" y="9301483"/>
            <a:ext cx="27980640" cy="4800599"/>
          </a:xfrm>
          <a:prstGeom prst="rect">
            <a:avLst/>
          </a:prstGeom>
          <a:noFill/>
          <a:ln>
            <a:noFill/>
          </a:ln>
        </p:spPr>
        <p:txBody>
          <a:bodyPr anchor="b" anchorCtr="0" bIns="156725" lIns="313450" numCol="1" rIns="313450" spcFirstLastPara="1" tIns="156725" wrap="square">
            <a:normAutofit/>
          </a:bodyPr>
          <a:lstStyle>
            <a:lvl1pPr algn="l" indent="-228600" lvl="0" marL="457200">
              <a:spcBef>
                <a:spcPts val="1380"/>
              </a:spcBef>
              <a:spcAft>
                <a:spcPts val="0"/>
              </a:spcAft>
              <a:buClr>
                <a:srgbClr val="888888"/>
              </a:buClr>
              <a:buSzPts val="6900"/>
              <a:buNone/>
              <a:defRPr sz="6900">
                <a:solidFill>
                  <a:srgbClr val="888888"/>
                </a:solidFill>
              </a:defRPr>
            </a:lvl1pPr>
            <a:lvl2pPr algn="l" indent="-228600" lvl="1" marL="914400">
              <a:spcBef>
                <a:spcPts val="1220"/>
              </a:spcBef>
              <a:spcAft>
                <a:spcPts val="0"/>
              </a:spcAft>
              <a:buClr>
                <a:srgbClr val="888888"/>
              </a:buClr>
              <a:buSzPts val="6100"/>
              <a:buNone/>
              <a:defRPr sz="6100">
                <a:solidFill>
                  <a:srgbClr val="888888"/>
                </a:solidFill>
              </a:defRPr>
            </a:lvl2pPr>
            <a:lvl3pPr algn="l" indent="-228600" lvl="2" marL="1371600">
              <a:spcBef>
                <a:spcPts val="1080"/>
              </a:spcBef>
              <a:spcAft>
                <a:spcPts val="0"/>
              </a:spcAft>
              <a:buClr>
                <a:srgbClr val="888888"/>
              </a:buClr>
              <a:buSzPts val="5400"/>
              <a:buNone/>
              <a:defRPr sz="5400">
                <a:solidFill>
                  <a:srgbClr val="888888"/>
                </a:solidFill>
              </a:defRPr>
            </a:lvl3pPr>
            <a:lvl4pPr algn="l" indent="-228600" lvl="3" marL="1828800">
              <a:spcBef>
                <a:spcPts val="960"/>
              </a:spcBef>
              <a:spcAft>
                <a:spcPts val="0"/>
              </a:spcAft>
              <a:buClr>
                <a:srgbClr val="888888"/>
              </a:buClr>
              <a:buSzPts val="4800"/>
              <a:buNone/>
              <a:defRPr sz="4800">
                <a:solidFill>
                  <a:srgbClr val="888888"/>
                </a:solidFill>
              </a:defRPr>
            </a:lvl4pPr>
            <a:lvl5pPr algn="l" indent="-228600" lvl="4" marL="2286000">
              <a:spcBef>
                <a:spcPts val="960"/>
              </a:spcBef>
              <a:spcAft>
                <a:spcPts val="0"/>
              </a:spcAft>
              <a:buClr>
                <a:srgbClr val="888888"/>
              </a:buClr>
              <a:buSzPts val="4800"/>
              <a:buNone/>
              <a:defRPr sz="4800">
                <a:solidFill>
                  <a:srgbClr val="888888"/>
                </a:solidFill>
              </a:defRPr>
            </a:lvl5pPr>
            <a:lvl6pPr algn="l" indent="-228600" lvl="5" marL="2743200">
              <a:spcBef>
                <a:spcPts val="960"/>
              </a:spcBef>
              <a:spcAft>
                <a:spcPts val="0"/>
              </a:spcAft>
              <a:buClr>
                <a:srgbClr val="888888"/>
              </a:buClr>
              <a:buSzPts val="4800"/>
              <a:buNone/>
              <a:defRPr sz="4800">
                <a:solidFill>
                  <a:srgbClr val="888888"/>
                </a:solidFill>
              </a:defRPr>
            </a:lvl6pPr>
            <a:lvl7pPr algn="l" indent="-228600" lvl="6" marL="3200400">
              <a:spcBef>
                <a:spcPts val="960"/>
              </a:spcBef>
              <a:spcAft>
                <a:spcPts val="0"/>
              </a:spcAft>
              <a:buClr>
                <a:srgbClr val="888888"/>
              </a:buClr>
              <a:buSzPts val="4800"/>
              <a:buNone/>
              <a:defRPr sz="4800">
                <a:solidFill>
                  <a:srgbClr val="888888"/>
                </a:solidFill>
              </a:defRPr>
            </a:lvl7pPr>
            <a:lvl8pPr algn="l" indent="-228600" lvl="7" marL="3657600">
              <a:spcBef>
                <a:spcPts val="960"/>
              </a:spcBef>
              <a:spcAft>
                <a:spcPts val="0"/>
              </a:spcAft>
              <a:buClr>
                <a:srgbClr val="888888"/>
              </a:buClr>
              <a:buSzPts val="4800"/>
              <a:buNone/>
              <a:defRPr sz="4800">
                <a:solidFill>
                  <a:srgbClr val="888888"/>
                </a:solidFill>
              </a:defRPr>
            </a:lvl8pPr>
            <a:lvl9pPr algn="l" indent="-228600" lvl="8" marL="4114800">
              <a:spcBef>
                <a:spcPts val="960"/>
              </a:spcBef>
              <a:spcAft>
                <a:spcPts val="0"/>
              </a:spcAft>
              <a:buClr>
                <a:srgbClr val="888888"/>
              </a:buClr>
              <a:buSzPts val="4800"/>
              <a:buNone/>
              <a:defRPr sz="4800">
                <a:solidFill>
                  <a:srgbClr val="888888"/>
                </a:solidFill>
              </a:defRPr>
            </a:lvl9pPr>
          </a:lstStyle>
          <a:p/>
        </p:txBody>
      </p:sp>
      <p:sp>
        <p:nvSpPr>
          <p:cNvPr id="30" name="Google Shape;30;p4"/>
          <p:cNvSpPr txBox="1"/>
          <p:nvPr>
            <p:ph idx="10" type="dt"/>
          </p:nvPr>
        </p:nvSpPr>
        <p:spPr>
          <a:xfrm>
            <a:off x="1645920" y="20340322"/>
            <a:ext cx="7680960" cy="1168400"/>
          </a:xfrm>
          <a:prstGeom prst="rect">
            <a:avLst/>
          </a:prstGeom>
          <a:noFill/>
          <a:ln>
            <a:noFill/>
          </a:ln>
        </p:spPr>
        <p:txBody>
          <a:bodyPr anchor="ctr" anchorCtr="0" bIns="156725" lIns="313450" numCol="1" rIns="313450" spcFirstLastPara="1" tIns="156725" wrap="square">
            <a:noAutofit/>
          </a:bodyPr>
          <a:lstStyle>
            <a:lvl1pPr algn="l" lvl="0">
              <a:spcBef>
                <a:spcPts val="0"/>
              </a:spcBef>
              <a:spcAft>
                <a:spcPts val="0"/>
              </a:spcAft>
              <a:buSzPts val="1400"/>
              <a:buNone/>
              <a:defRPr/>
            </a:lvl1pPr>
            <a:lvl2pPr algn="l" lvl="1">
              <a:spcBef>
                <a:spcPts val="0"/>
              </a:spcBef>
              <a:spcAft>
                <a:spcPts val="0"/>
              </a:spcAft>
              <a:buSzPts val="1400"/>
              <a:buNone/>
              <a:defRPr/>
            </a:lvl2pPr>
            <a:lvl3pPr algn="l" lvl="2">
              <a:spcBef>
                <a:spcPts val="0"/>
              </a:spcBef>
              <a:spcAft>
                <a:spcPts val="0"/>
              </a:spcAft>
              <a:buSzPts val="1400"/>
              <a:buNone/>
              <a:defRPr/>
            </a:lvl3pPr>
            <a:lvl4pPr algn="l" lvl="3">
              <a:spcBef>
                <a:spcPts val="0"/>
              </a:spcBef>
              <a:spcAft>
                <a:spcPts val="0"/>
              </a:spcAft>
              <a:buSzPts val="1400"/>
              <a:buNone/>
              <a:defRPr/>
            </a:lvl4pPr>
            <a:lvl5pPr algn="l" lvl="4">
              <a:spcBef>
                <a:spcPts val="0"/>
              </a:spcBef>
              <a:spcAft>
                <a:spcPts val="0"/>
              </a:spcAft>
              <a:buSzPts val="1400"/>
              <a:buNone/>
              <a:defRPr/>
            </a:lvl5pPr>
            <a:lvl6pPr algn="l" lvl="5">
              <a:spcBef>
                <a:spcPts val="0"/>
              </a:spcBef>
              <a:spcAft>
                <a:spcPts val="0"/>
              </a:spcAft>
              <a:buSzPts val="1400"/>
              <a:buNone/>
              <a:defRPr/>
            </a:lvl6pPr>
            <a:lvl7pPr algn="l" lvl="6">
              <a:spcBef>
                <a:spcPts val="0"/>
              </a:spcBef>
              <a:spcAft>
                <a:spcPts val="0"/>
              </a:spcAft>
              <a:buSzPts val="1400"/>
              <a:buNone/>
              <a:defRPr/>
            </a:lvl7pPr>
            <a:lvl8pPr algn="l" lvl="7">
              <a:spcBef>
                <a:spcPts val="0"/>
              </a:spcBef>
              <a:spcAft>
                <a:spcPts val="0"/>
              </a:spcAft>
              <a:buSzPts val="1400"/>
              <a:buNone/>
              <a:defRPr/>
            </a:lvl8pPr>
            <a:lvl9pPr algn="l" lvl="8">
              <a:spcBef>
                <a:spcPts val="0"/>
              </a:spcBef>
              <a:spcAft>
                <a:spcPts val="0"/>
              </a:spcAft>
              <a:buSzPts val="1400"/>
              <a:buNone/>
              <a:defRPr/>
            </a:lvl9pPr>
          </a:lstStyle>
          <a:p/>
        </p:txBody>
      </p:sp>
      <p:sp>
        <p:nvSpPr>
          <p:cNvPr id="31" name="Google Shape;31;p4"/>
          <p:cNvSpPr txBox="1"/>
          <p:nvPr>
            <p:ph idx="11" type="ftr"/>
          </p:nvPr>
        </p:nvSpPr>
        <p:spPr>
          <a:xfrm>
            <a:off x="11247120" y="20340322"/>
            <a:ext cx="10424160" cy="1168400"/>
          </a:xfrm>
          <a:prstGeom prst="rect">
            <a:avLst/>
          </a:prstGeom>
          <a:noFill/>
          <a:ln>
            <a:noFill/>
          </a:ln>
        </p:spPr>
        <p:txBody>
          <a:bodyPr anchor="ctr" anchorCtr="0" bIns="156725" lIns="313450" numCol="1" rIns="313450" spcFirstLastPara="1" tIns="156725" wrap="square">
            <a:noAutofit/>
          </a:bodyPr>
          <a:lstStyle>
            <a:lvl1pPr algn="ctr" lvl="0">
              <a:spcBef>
                <a:spcPts val="0"/>
              </a:spcBef>
              <a:spcAft>
                <a:spcPts val="0"/>
              </a:spcAft>
              <a:buSzPts val="1400"/>
              <a:buNone/>
              <a:defRPr/>
            </a:lvl1pPr>
            <a:lvl2pPr algn="l" lvl="1">
              <a:spcBef>
                <a:spcPts val="0"/>
              </a:spcBef>
              <a:spcAft>
                <a:spcPts val="0"/>
              </a:spcAft>
              <a:buSzPts val="1400"/>
              <a:buNone/>
              <a:defRPr/>
            </a:lvl2pPr>
            <a:lvl3pPr algn="l" lvl="2">
              <a:spcBef>
                <a:spcPts val="0"/>
              </a:spcBef>
              <a:spcAft>
                <a:spcPts val="0"/>
              </a:spcAft>
              <a:buSzPts val="1400"/>
              <a:buNone/>
              <a:defRPr/>
            </a:lvl3pPr>
            <a:lvl4pPr algn="l" lvl="3">
              <a:spcBef>
                <a:spcPts val="0"/>
              </a:spcBef>
              <a:spcAft>
                <a:spcPts val="0"/>
              </a:spcAft>
              <a:buSzPts val="1400"/>
              <a:buNone/>
              <a:defRPr/>
            </a:lvl4pPr>
            <a:lvl5pPr algn="l" lvl="4">
              <a:spcBef>
                <a:spcPts val="0"/>
              </a:spcBef>
              <a:spcAft>
                <a:spcPts val="0"/>
              </a:spcAft>
              <a:buSzPts val="1400"/>
              <a:buNone/>
              <a:defRPr/>
            </a:lvl5pPr>
            <a:lvl6pPr algn="l" lvl="5">
              <a:spcBef>
                <a:spcPts val="0"/>
              </a:spcBef>
              <a:spcAft>
                <a:spcPts val="0"/>
              </a:spcAft>
              <a:buSzPts val="1400"/>
              <a:buNone/>
              <a:defRPr/>
            </a:lvl6pPr>
            <a:lvl7pPr algn="l" lvl="6">
              <a:spcBef>
                <a:spcPts val="0"/>
              </a:spcBef>
              <a:spcAft>
                <a:spcPts val="0"/>
              </a:spcAft>
              <a:buSzPts val="1400"/>
              <a:buNone/>
              <a:defRPr/>
            </a:lvl7pPr>
            <a:lvl8pPr algn="l" lvl="7">
              <a:spcBef>
                <a:spcPts val="0"/>
              </a:spcBef>
              <a:spcAft>
                <a:spcPts val="0"/>
              </a:spcAft>
              <a:buSzPts val="1400"/>
              <a:buNone/>
              <a:defRPr/>
            </a:lvl8pPr>
            <a:lvl9pPr algn="l" lvl="8">
              <a:spcBef>
                <a:spcPts val="0"/>
              </a:spcBef>
              <a:spcAft>
                <a:spcPts val="0"/>
              </a:spcAft>
              <a:buSzPts val="1400"/>
              <a:buNone/>
              <a:defRPr/>
            </a:lvl9pPr>
          </a:lstStyle>
          <a:p/>
        </p:txBody>
      </p:sp>
      <p:sp>
        <p:nvSpPr>
          <p:cNvPr id="32" name="Google Shape;32;p4"/>
          <p:cNvSpPr txBox="1"/>
          <p:nvPr>
            <p:ph idx="12" type="sldNum"/>
          </p:nvPr>
        </p:nvSpPr>
        <p:spPr>
          <a:xfrm>
            <a:off x="23591520" y="20340322"/>
            <a:ext cx="7680960" cy="1168400"/>
          </a:xfrm>
          <a:prstGeom prst="rect">
            <a:avLst/>
          </a:prstGeom>
          <a:noFill/>
          <a:ln>
            <a:noFill/>
          </a:ln>
        </p:spPr>
        <p:txBody>
          <a:bodyPr anchor="ctr" anchorCtr="0" bIns="156725" lIns="313450" numCol="1" rIns="313450" spcFirstLastPara="1" tIns="156725" wrap="square">
            <a:noAutofit/>
          </a:bodyPr>
          <a:lstStyle>
            <a:lvl1pPr algn="r" indent="0" lvl="0" marL="0">
              <a:spcBef>
                <a:spcPts val="0"/>
              </a:spcBef>
              <a:buNone/>
              <a:defRPr/>
            </a:lvl1pPr>
            <a:lvl2pPr algn="r" indent="0" lvl="1" marL="0">
              <a:spcBef>
                <a:spcPts val="0"/>
              </a:spcBef>
              <a:buNone/>
              <a:defRPr/>
            </a:lvl2pPr>
            <a:lvl3pPr algn="r" indent="0" lvl="2" marL="0">
              <a:spcBef>
                <a:spcPts val="0"/>
              </a:spcBef>
              <a:buNone/>
              <a:defRPr/>
            </a:lvl3pPr>
            <a:lvl4pPr algn="r" indent="0" lvl="3" marL="0">
              <a:spcBef>
                <a:spcPts val="0"/>
              </a:spcBef>
              <a:buNone/>
              <a:defRPr/>
            </a:lvl4pPr>
            <a:lvl5pPr algn="r" indent="0" lvl="4" marL="0">
              <a:spcBef>
                <a:spcPts val="0"/>
              </a:spcBef>
              <a:buNone/>
              <a:defRPr/>
            </a:lvl5pPr>
            <a:lvl6pPr algn="r" indent="0" lvl="5" marL="0">
              <a:spcBef>
                <a:spcPts val="0"/>
              </a:spcBef>
              <a:buNone/>
              <a:defRPr/>
            </a:lvl6pPr>
            <a:lvl7pPr algn="r" indent="0" lvl="6" marL="0">
              <a:spcBef>
                <a:spcPts val="0"/>
              </a:spcBef>
              <a:buNone/>
              <a:defRPr/>
            </a:lvl7pPr>
            <a:lvl8pPr algn="r" indent="0" lvl="7" marL="0">
              <a:spcBef>
                <a:spcPts val="0"/>
              </a:spcBef>
              <a:buNone/>
              <a:defRPr/>
            </a:lvl8pPr>
            <a:lvl9pPr algn="r" indent="0" lvl="8" marL="0">
              <a:spcBef>
                <a:spcPts val="0"/>
              </a:spcBef>
              <a:buNone/>
              <a:defRPr/>
            </a:lvl9pPr>
          </a:lstStyle>
          <a:p>
            <a:pPr algn="r" indent="0" lvl="0" marL="0"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5"/>
          <p:cNvSpPr txBox="1"/>
          <p:nvPr>
            <p:ph type="title"/>
          </p:nvPr>
        </p:nvSpPr>
        <p:spPr>
          <a:xfrm>
            <a:off x="1645920" y="878842"/>
            <a:ext cx="29626560" cy="3657600"/>
          </a:xfrm>
          <a:prstGeom prst="rect">
            <a:avLst/>
          </a:prstGeom>
          <a:noFill/>
          <a:ln>
            <a:noFill/>
          </a:ln>
        </p:spPr>
        <p:txBody>
          <a:bodyPr anchor="ctr" anchorCtr="0" bIns="156725" lIns="313450" numCol="1" rIns="313450" spcFirstLastPara="1" tIns="156725" wrap="square">
            <a:normAutofit/>
          </a:bodyPr>
          <a:lstStyle>
            <a:lvl1pPr algn="ctr" lvl="0">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5"/>
          <p:cNvSpPr txBox="1"/>
          <p:nvPr>
            <p:ph idx="1" type="body"/>
          </p:nvPr>
        </p:nvSpPr>
        <p:spPr>
          <a:xfrm>
            <a:off x="1645920" y="5120642"/>
            <a:ext cx="14538960" cy="14483081"/>
          </a:xfrm>
          <a:prstGeom prst="rect">
            <a:avLst/>
          </a:prstGeom>
          <a:noFill/>
          <a:ln>
            <a:noFill/>
          </a:ln>
        </p:spPr>
        <p:txBody>
          <a:bodyPr anchor="t" anchorCtr="0" bIns="156725" lIns="313450" numCol="1" rIns="313450" spcFirstLastPara="1" tIns="156725" wrap="square">
            <a:normAutofit/>
          </a:bodyPr>
          <a:lstStyle>
            <a:lvl1pPr algn="l" indent="-838200" lvl="0" marL="457200">
              <a:spcBef>
                <a:spcPts val="1920"/>
              </a:spcBef>
              <a:spcAft>
                <a:spcPts val="0"/>
              </a:spcAft>
              <a:buClr>
                <a:schemeClr val="dk1"/>
              </a:buClr>
              <a:buSzPts val="9600"/>
              <a:buChar char="•"/>
              <a:defRPr sz="9600"/>
            </a:lvl1pPr>
            <a:lvl2pPr algn="l" indent="-749300" lvl="1" marL="914400">
              <a:spcBef>
                <a:spcPts val="1640"/>
              </a:spcBef>
              <a:spcAft>
                <a:spcPts val="0"/>
              </a:spcAft>
              <a:buClr>
                <a:schemeClr val="dk1"/>
              </a:buClr>
              <a:buSzPts val="8200"/>
              <a:buChar char="–"/>
              <a:defRPr sz="8200"/>
            </a:lvl2pPr>
            <a:lvl3pPr algn="l" indent="-666750" lvl="2" marL="1371600">
              <a:spcBef>
                <a:spcPts val="1380"/>
              </a:spcBef>
              <a:spcAft>
                <a:spcPts val="0"/>
              </a:spcAft>
              <a:buClr>
                <a:schemeClr val="dk1"/>
              </a:buClr>
              <a:buSzPts val="6900"/>
              <a:buChar char="•"/>
              <a:defRPr sz="6900"/>
            </a:lvl3pPr>
            <a:lvl4pPr algn="l" indent="-615950" lvl="3" marL="1828800">
              <a:spcBef>
                <a:spcPts val="1220"/>
              </a:spcBef>
              <a:spcAft>
                <a:spcPts val="0"/>
              </a:spcAft>
              <a:buClr>
                <a:schemeClr val="dk1"/>
              </a:buClr>
              <a:buSzPts val="6100"/>
              <a:buChar char="–"/>
              <a:defRPr sz="6100"/>
            </a:lvl4pPr>
            <a:lvl5pPr algn="l" indent="-615950" lvl="4" marL="2286000">
              <a:spcBef>
                <a:spcPts val="1220"/>
              </a:spcBef>
              <a:spcAft>
                <a:spcPts val="0"/>
              </a:spcAft>
              <a:buClr>
                <a:schemeClr val="dk1"/>
              </a:buClr>
              <a:buSzPts val="6100"/>
              <a:buChar char="»"/>
              <a:defRPr sz="6100"/>
            </a:lvl5pPr>
            <a:lvl6pPr algn="l" indent="-615950" lvl="5" marL="2743200">
              <a:spcBef>
                <a:spcPts val="1220"/>
              </a:spcBef>
              <a:spcAft>
                <a:spcPts val="0"/>
              </a:spcAft>
              <a:buClr>
                <a:schemeClr val="dk1"/>
              </a:buClr>
              <a:buSzPts val="6100"/>
              <a:buChar char="•"/>
              <a:defRPr sz="6100"/>
            </a:lvl6pPr>
            <a:lvl7pPr algn="l" indent="-615950" lvl="6" marL="3200400">
              <a:spcBef>
                <a:spcPts val="1220"/>
              </a:spcBef>
              <a:spcAft>
                <a:spcPts val="0"/>
              </a:spcAft>
              <a:buClr>
                <a:schemeClr val="dk1"/>
              </a:buClr>
              <a:buSzPts val="6100"/>
              <a:buChar char="•"/>
              <a:defRPr sz="6100"/>
            </a:lvl7pPr>
            <a:lvl8pPr algn="l" indent="-615950" lvl="7" marL="3657600">
              <a:spcBef>
                <a:spcPts val="1220"/>
              </a:spcBef>
              <a:spcAft>
                <a:spcPts val="0"/>
              </a:spcAft>
              <a:buClr>
                <a:schemeClr val="dk1"/>
              </a:buClr>
              <a:buSzPts val="6100"/>
              <a:buChar char="•"/>
              <a:defRPr sz="6100"/>
            </a:lvl8pPr>
            <a:lvl9pPr algn="l" indent="-615950" lvl="8" marL="4114800">
              <a:spcBef>
                <a:spcPts val="1220"/>
              </a:spcBef>
              <a:spcAft>
                <a:spcPts val="0"/>
              </a:spcAft>
              <a:buClr>
                <a:schemeClr val="dk1"/>
              </a:buClr>
              <a:buSzPts val="6100"/>
              <a:buChar char="•"/>
              <a:defRPr sz="6100"/>
            </a:lvl9pPr>
          </a:lstStyle>
          <a:p/>
        </p:txBody>
      </p:sp>
      <p:sp>
        <p:nvSpPr>
          <p:cNvPr id="36" name="Google Shape;36;p5"/>
          <p:cNvSpPr txBox="1"/>
          <p:nvPr>
            <p:ph idx="2" type="body"/>
          </p:nvPr>
        </p:nvSpPr>
        <p:spPr>
          <a:xfrm>
            <a:off x="16733520" y="5120642"/>
            <a:ext cx="14538960" cy="14483081"/>
          </a:xfrm>
          <a:prstGeom prst="rect">
            <a:avLst/>
          </a:prstGeom>
          <a:noFill/>
          <a:ln>
            <a:noFill/>
          </a:ln>
        </p:spPr>
        <p:txBody>
          <a:bodyPr anchor="t" anchorCtr="0" bIns="156725" lIns="313450" numCol="1" rIns="313450" spcFirstLastPara="1" tIns="156725" wrap="square">
            <a:normAutofit/>
          </a:bodyPr>
          <a:lstStyle>
            <a:lvl1pPr algn="l" indent="-838200" lvl="0" marL="457200">
              <a:spcBef>
                <a:spcPts val="1920"/>
              </a:spcBef>
              <a:spcAft>
                <a:spcPts val="0"/>
              </a:spcAft>
              <a:buClr>
                <a:schemeClr val="dk1"/>
              </a:buClr>
              <a:buSzPts val="9600"/>
              <a:buChar char="•"/>
              <a:defRPr sz="9600"/>
            </a:lvl1pPr>
            <a:lvl2pPr algn="l" indent="-749300" lvl="1" marL="914400">
              <a:spcBef>
                <a:spcPts val="1640"/>
              </a:spcBef>
              <a:spcAft>
                <a:spcPts val="0"/>
              </a:spcAft>
              <a:buClr>
                <a:schemeClr val="dk1"/>
              </a:buClr>
              <a:buSzPts val="8200"/>
              <a:buChar char="–"/>
              <a:defRPr sz="8200"/>
            </a:lvl2pPr>
            <a:lvl3pPr algn="l" indent="-666750" lvl="2" marL="1371600">
              <a:spcBef>
                <a:spcPts val="1380"/>
              </a:spcBef>
              <a:spcAft>
                <a:spcPts val="0"/>
              </a:spcAft>
              <a:buClr>
                <a:schemeClr val="dk1"/>
              </a:buClr>
              <a:buSzPts val="6900"/>
              <a:buChar char="•"/>
              <a:defRPr sz="6900"/>
            </a:lvl3pPr>
            <a:lvl4pPr algn="l" indent="-615950" lvl="3" marL="1828800">
              <a:spcBef>
                <a:spcPts val="1220"/>
              </a:spcBef>
              <a:spcAft>
                <a:spcPts val="0"/>
              </a:spcAft>
              <a:buClr>
                <a:schemeClr val="dk1"/>
              </a:buClr>
              <a:buSzPts val="6100"/>
              <a:buChar char="–"/>
              <a:defRPr sz="6100"/>
            </a:lvl4pPr>
            <a:lvl5pPr algn="l" indent="-615950" lvl="4" marL="2286000">
              <a:spcBef>
                <a:spcPts val="1220"/>
              </a:spcBef>
              <a:spcAft>
                <a:spcPts val="0"/>
              </a:spcAft>
              <a:buClr>
                <a:schemeClr val="dk1"/>
              </a:buClr>
              <a:buSzPts val="6100"/>
              <a:buChar char="»"/>
              <a:defRPr sz="6100"/>
            </a:lvl5pPr>
            <a:lvl6pPr algn="l" indent="-615950" lvl="5" marL="2743200">
              <a:spcBef>
                <a:spcPts val="1220"/>
              </a:spcBef>
              <a:spcAft>
                <a:spcPts val="0"/>
              </a:spcAft>
              <a:buClr>
                <a:schemeClr val="dk1"/>
              </a:buClr>
              <a:buSzPts val="6100"/>
              <a:buChar char="•"/>
              <a:defRPr sz="6100"/>
            </a:lvl6pPr>
            <a:lvl7pPr algn="l" indent="-615950" lvl="6" marL="3200400">
              <a:spcBef>
                <a:spcPts val="1220"/>
              </a:spcBef>
              <a:spcAft>
                <a:spcPts val="0"/>
              </a:spcAft>
              <a:buClr>
                <a:schemeClr val="dk1"/>
              </a:buClr>
              <a:buSzPts val="6100"/>
              <a:buChar char="•"/>
              <a:defRPr sz="6100"/>
            </a:lvl7pPr>
            <a:lvl8pPr algn="l" indent="-615950" lvl="7" marL="3657600">
              <a:spcBef>
                <a:spcPts val="1220"/>
              </a:spcBef>
              <a:spcAft>
                <a:spcPts val="0"/>
              </a:spcAft>
              <a:buClr>
                <a:schemeClr val="dk1"/>
              </a:buClr>
              <a:buSzPts val="6100"/>
              <a:buChar char="•"/>
              <a:defRPr sz="6100"/>
            </a:lvl8pPr>
            <a:lvl9pPr algn="l" indent="-615950" lvl="8" marL="4114800">
              <a:spcBef>
                <a:spcPts val="1220"/>
              </a:spcBef>
              <a:spcAft>
                <a:spcPts val="0"/>
              </a:spcAft>
              <a:buClr>
                <a:schemeClr val="dk1"/>
              </a:buClr>
              <a:buSzPts val="6100"/>
              <a:buChar char="•"/>
              <a:defRPr sz="6100"/>
            </a:lvl9pPr>
          </a:lstStyle>
          <a:p/>
        </p:txBody>
      </p:sp>
      <p:sp>
        <p:nvSpPr>
          <p:cNvPr id="37" name="Google Shape;37;p5"/>
          <p:cNvSpPr txBox="1"/>
          <p:nvPr>
            <p:ph idx="10" type="dt"/>
          </p:nvPr>
        </p:nvSpPr>
        <p:spPr>
          <a:xfrm>
            <a:off x="1645920" y="20340322"/>
            <a:ext cx="7680960" cy="1168400"/>
          </a:xfrm>
          <a:prstGeom prst="rect">
            <a:avLst/>
          </a:prstGeom>
          <a:noFill/>
          <a:ln>
            <a:noFill/>
          </a:ln>
        </p:spPr>
        <p:txBody>
          <a:bodyPr anchor="ctr" anchorCtr="0" bIns="156725" lIns="313450" numCol="1" rIns="313450" spcFirstLastPara="1" tIns="156725" wrap="square">
            <a:noAutofit/>
          </a:bodyPr>
          <a:lstStyle>
            <a:lvl1pPr algn="l" lvl="0">
              <a:spcBef>
                <a:spcPts val="0"/>
              </a:spcBef>
              <a:spcAft>
                <a:spcPts val="0"/>
              </a:spcAft>
              <a:buSzPts val="1400"/>
              <a:buNone/>
              <a:defRPr/>
            </a:lvl1pPr>
            <a:lvl2pPr algn="l" lvl="1">
              <a:spcBef>
                <a:spcPts val="0"/>
              </a:spcBef>
              <a:spcAft>
                <a:spcPts val="0"/>
              </a:spcAft>
              <a:buSzPts val="1400"/>
              <a:buNone/>
              <a:defRPr/>
            </a:lvl2pPr>
            <a:lvl3pPr algn="l" lvl="2">
              <a:spcBef>
                <a:spcPts val="0"/>
              </a:spcBef>
              <a:spcAft>
                <a:spcPts val="0"/>
              </a:spcAft>
              <a:buSzPts val="1400"/>
              <a:buNone/>
              <a:defRPr/>
            </a:lvl3pPr>
            <a:lvl4pPr algn="l" lvl="3">
              <a:spcBef>
                <a:spcPts val="0"/>
              </a:spcBef>
              <a:spcAft>
                <a:spcPts val="0"/>
              </a:spcAft>
              <a:buSzPts val="1400"/>
              <a:buNone/>
              <a:defRPr/>
            </a:lvl4pPr>
            <a:lvl5pPr algn="l" lvl="4">
              <a:spcBef>
                <a:spcPts val="0"/>
              </a:spcBef>
              <a:spcAft>
                <a:spcPts val="0"/>
              </a:spcAft>
              <a:buSzPts val="1400"/>
              <a:buNone/>
              <a:defRPr/>
            </a:lvl5pPr>
            <a:lvl6pPr algn="l" lvl="5">
              <a:spcBef>
                <a:spcPts val="0"/>
              </a:spcBef>
              <a:spcAft>
                <a:spcPts val="0"/>
              </a:spcAft>
              <a:buSzPts val="1400"/>
              <a:buNone/>
              <a:defRPr/>
            </a:lvl6pPr>
            <a:lvl7pPr algn="l" lvl="6">
              <a:spcBef>
                <a:spcPts val="0"/>
              </a:spcBef>
              <a:spcAft>
                <a:spcPts val="0"/>
              </a:spcAft>
              <a:buSzPts val="1400"/>
              <a:buNone/>
              <a:defRPr/>
            </a:lvl7pPr>
            <a:lvl8pPr algn="l" lvl="7">
              <a:spcBef>
                <a:spcPts val="0"/>
              </a:spcBef>
              <a:spcAft>
                <a:spcPts val="0"/>
              </a:spcAft>
              <a:buSzPts val="1400"/>
              <a:buNone/>
              <a:defRPr/>
            </a:lvl8pPr>
            <a:lvl9pPr algn="l" lvl="8">
              <a:spcBef>
                <a:spcPts val="0"/>
              </a:spcBef>
              <a:spcAft>
                <a:spcPts val="0"/>
              </a:spcAft>
              <a:buSzPts val="1400"/>
              <a:buNone/>
              <a:defRPr/>
            </a:lvl9pPr>
          </a:lstStyle>
          <a:p/>
        </p:txBody>
      </p:sp>
      <p:sp>
        <p:nvSpPr>
          <p:cNvPr id="38" name="Google Shape;38;p5"/>
          <p:cNvSpPr txBox="1"/>
          <p:nvPr>
            <p:ph idx="11" type="ftr"/>
          </p:nvPr>
        </p:nvSpPr>
        <p:spPr>
          <a:xfrm>
            <a:off x="11247120" y="20340322"/>
            <a:ext cx="10424160" cy="1168400"/>
          </a:xfrm>
          <a:prstGeom prst="rect">
            <a:avLst/>
          </a:prstGeom>
          <a:noFill/>
          <a:ln>
            <a:noFill/>
          </a:ln>
        </p:spPr>
        <p:txBody>
          <a:bodyPr anchor="ctr" anchorCtr="0" bIns="156725" lIns="313450" numCol="1" rIns="313450" spcFirstLastPara="1" tIns="156725" wrap="square">
            <a:noAutofit/>
          </a:bodyPr>
          <a:lstStyle>
            <a:lvl1pPr algn="ctr" lvl="0">
              <a:spcBef>
                <a:spcPts val="0"/>
              </a:spcBef>
              <a:spcAft>
                <a:spcPts val="0"/>
              </a:spcAft>
              <a:buSzPts val="1400"/>
              <a:buNone/>
              <a:defRPr/>
            </a:lvl1pPr>
            <a:lvl2pPr algn="l" lvl="1">
              <a:spcBef>
                <a:spcPts val="0"/>
              </a:spcBef>
              <a:spcAft>
                <a:spcPts val="0"/>
              </a:spcAft>
              <a:buSzPts val="1400"/>
              <a:buNone/>
              <a:defRPr/>
            </a:lvl2pPr>
            <a:lvl3pPr algn="l" lvl="2">
              <a:spcBef>
                <a:spcPts val="0"/>
              </a:spcBef>
              <a:spcAft>
                <a:spcPts val="0"/>
              </a:spcAft>
              <a:buSzPts val="1400"/>
              <a:buNone/>
              <a:defRPr/>
            </a:lvl3pPr>
            <a:lvl4pPr algn="l" lvl="3">
              <a:spcBef>
                <a:spcPts val="0"/>
              </a:spcBef>
              <a:spcAft>
                <a:spcPts val="0"/>
              </a:spcAft>
              <a:buSzPts val="1400"/>
              <a:buNone/>
              <a:defRPr/>
            </a:lvl4pPr>
            <a:lvl5pPr algn="l" lvl="4">
              <a:spcBef>
                <a:spcPts val="0"/>
              </a:spcBef>
              <a:spcAft>
                <a:spcPts val="0"/>
              </a:spcAft>
              <a:buSzPts val="1400"/>
              <a:buNone/>
              <a:defRPr/>
            </a:lvl5pPr>
            <a:lvl6pPr algn="l" lvl="5">
              <a:spcBef>
                <a:spcPts val="0"/>
              </a:spcBef>
              <a:spcAft>
                <a:spcPts val="0"/>
              </a:spcAft>
              <a:buSzPts val="1400"/>
              <a:buNone/>
              <a:defRPr/>
            </a:lvl6pPr>
            <a:lvl7pPr algn="l" lvl="6">
              <a:spcBef>
                <a:spcPts val="0"/>
              </a:spcBef>
              <a:spcAft>
                <a:spcPts val="0"/>
              </a:spcAft>
              <a:buSzPts val="1400"/>
              <a:buNone/>
              <a:defRPr/>
            </a:lvl7pPr>
            <a:lvl8pPr algn="l" lvl="7">
              <a:spcBef>
                <a:spcPts val="0"/>
              </a:spcBef>
              <a:spcAft>
                <a:spcPts val="0"/>
              </a:spcAft>
              <a:buSzPts val="1400"/>
              <a:buNone/>
              <a:defRPr/>
            </a:lvl8pPr>
            <a:lvl9pPr algn="l" lvl="8">
              <a:spcBef>
                <a:spcPts val="0"/>
              </a:spcBef>
              <a:spcAft>
                <a:spcPts val="0"/>
              </a:spcAft>
              <a:buSzPts val="1400"/>
              <a:buNone/>
              <a:defRPr/>
            </a:lvl9pPr>
          </a:lstStyle>
          <a:p/>
        </p:txBody>
      </p:sp>
      <p:sp>
        <p:nvSpPr>
          <p:cNvPr id="39" name="Google Shape;39;p5"/>
          <p:cNvSpPr txBox="1"/>
          <p:nvPr>
            <p:ph idx="12" type="sldNum"/>
          </p:nvPr>
        </p:nvSpPr>
        <p:spPr>
          <a:xfrm>
            <a:off x="23591520" y="20340322"/>
            <a:ext cx="7680960" cy="1168400"/>
          </a:xfrm>
          <a:prstGeom prst="rect">
            <a:avLst/>
          </a:prstGeom>
          <a:noFill/>
          <a:ln>
            <a:noFill/>
          </a:ln>
        </p:spPr>
        <p:txBody>
          <a:bodyPr anchor="ctr" anchorCtr="0" bIns="156725" lIns="313450" numCol="1" rIns="313450" spcFirstLastPara="1" tIns="156725" wrap="square">
            <a:noAutofit/>
          </a:bodyPr>
          <a:lstStyle>
            <a:lvl1pPr algn="r" indent="0" lvl="0" marL="0">
              <a:spcBef>
                <a:spcPts val="0"/>
              </a:spcBef>
              <a:buNone/>
              <a:defRPr/>
            </a:lvl1pPr>
            <a:lvl2pPr algn="r" indent="0" lvl="1" marL="0">
              <a:spcBef>
                <a:spcPts val="0"/>
              </a:spcBef>
              <a:buNone/>
              <a:defRPr/>
            </a:lvl2pPr>
            <a:lvl3pPr algn="r" indent="0" lvl="2" marL="0">
              <a:spcBef>
                <a:spcPts val="0"/>
              </a:spcBef>
              <a:buNone/>
              <a:defRPr/>
            </a:lvl3pPr>
            <a:lvl4pPr algn="r" indent="0" lvl="3" marL="0">
              <a:spcBef>
                <a:spcPts val="0"/>
              </a:spcBef>
              <a:buNone/>
              <a:defRPr/>
            </a:lvl4pPr>
            <a:lvl5pPr algn="r" indent="0" lvl="4" marL="0">
              <a:spcBef>
                <a:spcPts val="0"/>
              </a:spcBef>
              <a:buNone/>
              <a:defRPr/>
            </a:lvl5pPr>
            <a:lvl6pPr algn="r" indent="0" lvl="5" marL="0">
              <a:spcBef>
                <a:spcPts val="0"/>
              </a:spcBef>
              <a:buNone/>
              <a:defRPr/>
            </a:lvl6pPr>
            <a:lvl7pPr algn="r" indent="0" lvl="6" marL="0">
              <a:spcBef>
                <a:spcPts val="0"/>
              </a:spcBef>
              <a:buNone/>
              <a:defRPr/>
            </a:lvl7pPr>
            <a:lvl8pPr algn="r" indent="0" lvl="7" marL="0">
              <a:spcBef>
                <a:spcPts val="0"/>
              </a:spcBef>
              <a:buNone/>
              <a:defRPr/>
            </a:lvl8pPr>
            <a:lvl9pPr algn="r" indent="0" lvl="8" marL="0">
              <a:spcBef>
                <a:spcPts val="0"/>
              </a:spcBef>
              <a:buNone/>
              <a:defRPr/>
            </a:lvl9pPr>
          </a:lstStyle>
          <a:p>
            <a:pPr algn="r" indent="0" lvl="0" marL="0"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6"/>
          <p:cNvSpPr txBox="1"/>
          <p:nvPr>
            <p:ph type="title"/>
          </p:nvPr>
        </p:nvSpPr>
        <p:spPr>
          <a:xfrm>
            <a:off x="1645920" y="878842"/>
            <a:ext cx="29626560" cy="3657600"/>
          </a:xfrm>
          <a:prstGeom prst="rect">
            <a:avLst/>
          </a:prstGeom>
          <a:noFill/>
          <a:ln>
            <a:noFill/>
          </a:ln>
        </p:spPr>
        <p:txBody>
          <a:bodyPr anchor="ctr" anchorCtr="0" bIns="156725" lIns="313450" numCol="1" rIns="313450" spcFirstLastPara="1" tIns="156725" wrap="square">
            <a:normAutofit/>
          </a:bodyPr>
          <a:lstStyle>
            <a:lvl1pPr algn="ctr" lvl="0">
              <a:spcBef>
                <a:spcPts val="0"/>
              </a:spcBef>
              <a:spcAft>
                <a:spcPts val="0"/>
              </a:spcAft>
              <a:buClr>
                <a:schemeClr val="dk1"/>
              </a:buClr>
              <a:buSzPts val="151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6"/>
          <p:cNvSpPr txBox="1"/>
          <p:nvPr>
            <p:ph idx="1" type="body"/>
          </p:nvPr>
        </p:nvSpPr>
        <p:spPr>
          <a:xfrm>
            <a:off x="1645921" y="4912363"/>
            <a:ext cx="14544677" cy="2047238"/>
          </a:xfrm>
          <a:prstGeom prst="rect">
            <a:avLst/>
          </a:prstGeom>
          <a:noFill/>
          <a:ln>
            <a:noFill/>
          </a:ln>
        </p:spPr>
        <p:txBody>
          <a:bodyPr anchor="b" anchorCtr="0" bIns="156725" lIns="313450" numCol="1" rIns="313450" spcFirstLastPara="1" tIns="156725" wrap="square">
            <a:normAutofit/>
          </a:bodyPr>
          <a:lstStyle>
            <a:lvl1pPr algn="l" indent="-228600" lvl="0" marL="457200">
              <a:spcBef>
                <a:spcPts val="1640"/>
              </a:spcBef>
              <a:spcAft>
                <a:spcPts val="0"/>
              </a:spcAft>
              <a:buClr>
                <a:schemeClr val="dk1"/>
              </a:buClr>
              <a:buSzPts val="8200"/>
              <a:buNone/>
              <a:defRPr b="1" sz="8200"/>
            </a:lvl1pPr>
            <a:lvl2pPr algn="l" indent="-228600" lvl="1" marL="914400">
              <a:spcBef>
                <a:spcPts val="1380"/>
              </a:spcBef>
              <a:spcAft>
                <a:spcPts val="0"/>
              </a:spcAft>
              <a:buClr>
                <a:schemeClr val="dk1"/>
              </a:buClr>
              <a:buSzPts val="6900"/>
              <a:buNone/>
              <a:defRPr b="1" sz="6900"/>
            </a:lvl2pPr>
            <a:lvl3pPr algn="l" indent="-228600" lvl="2" marL="1371600">
              <a:spcBef>
                <a:spcPts val="1220"/>
              </a:spcBef>
              <a:spcAft>
                <a:spcPts val="0"/>
              </a:spcAft>
              <a:buClr>
                <a:schemeClr val="dk1"/>
              </a:buClr>
              <a:buSzPts val="6100"/>
              <a:buNone/>
              <a:defRPr b="1" sz="6100"/>
            </a:lvl3pPr>
            <a:lvl4pPr algn="l" indent="-228600" lvl="3" marL="1828800">
              <a:spcBef>
                <a:spcPts val="1080"/>
              </a:spcBef>
              <a:spcAft>
                <a:spcPts val="0"/>
              </a:spcAft>
              <a:buClr>
                <a:schemeClr val="dk1"/>
              </a:buClr>
              <a:buSzPts val="5400"/>
              <a:buNone/>
              <a:defRPr b="1" sz="5400"/>
            </a:lvl4pPr>
            <a:lvl5pPr algn="l" indent="-228600" lvl="4" marL="2286000">
              <a:spcBef>
                <a:spcPts val="1080"/>
              </a:spcBef>
              <a:spcAft>
                <a:spcPts val="0"/>
              </a:spcAft>
              <a:buClr>
                <a:schemeClr val="dk1"/>
              </a:buClr>
              <a:buSzPts val="5400"/>
              <a:buNone/>
              <a:defRPr b="1" sz="5400"/>
            </a:lvl5pPr>
            <a:lvl6pPr algn="l" indent="-228600" lvl="5" marL="2743200">
              <a:spcBef>
                <a:spcPts val="1080"/>
              </a:spcBef>
              <a:spcAft>
                <a:spcPts val="0"/>
              </a:spcAft>
              <a:buClr>
                <a:schemeClr val="dk1"/>
              </a:buClr>
              <a:buSzPts val="5400"/>
              <a:buNone/>
              <a:defRPr b="1" sz="5400"/>
            </a:lvl6pPr>
            <a:lvl7pPr algn="l" indent="-228600" lvl="6" marL="3200400">
              <a:spcBef>
                <a:spcPts val="1080"/>
              </a:spcBef>
              <a:spcAft>
                <a:spcPts val="0"/>
              </a:spcAft>
              <a:buClr>
                <a:schemeClr val="dk1"/>
              </a:buClr>
              <a:buSzPts val="5400"/>
              <a:buNone/>
              <a:defRPr b="1" sz="5400"/>
            </a:lvl7pPr>
            <a:lvl8pPr algn="l" indent="-228600" lvl="7" marL="3657600">
              <a:spcBef>
                <a:spcPts val="1080"/>
              </a:spcBef>
              <a:spcAft>
                <a:spcPts val="0"/>
              </a:spcAft>
              <a:buClr>
                <a:schemeClr val="dk1"/>
              </a:buClr>
              <a:buSzPts val="5400"/>
              <a:buNone/>
              <a:defRPr b="1" sz="5400"/>
            </a:lvl8pPr>
            <a:lvl9pPr algn="l" indent="-228600" lvl="8" marL="4114800">
              <a:spcBef>
                <a:spcPts val="1080"/>
              </a:spcBef>
              <a:spcAft>
                <a:spcPts val="0"/>
              </a:spcAft>
              <a:buClr>
                <a:schemeClr val="dk1"/>
              </a:buClr>
              <a:buSzPts val="5400"/>
              <a:buNone/>
              <a:defRPr b="1" sz="5400"/>
            </a:lvl9pPr>
          </a:lstStyle>
          <a:p/>
        </p:txBody>
      </p:sp>
      <p:sp>
        <p:nvSpPr>
          <p:cNvPr id="43" name="Google Shape;43;p6"/>
          <p:cNvSpPr txBox="1"/>
          <p:nvPr>
            <p:ph idx="2" type="body"/>
          </p:nvPr>
        </p:nvSpPr>
        <p:spPr>
          <a:xfrm>
            <a:off x="1645921" y="6959601"/>
            <a:ext cx="14544677" cy="12644122"/>
          </a:xfrm>
          <a:prstGeom prst="rect">
            <a:avLst/>
          </a:prstGeom>
          <a:noFill/>
          <a:ln>
            <a:noFill/>
          </a:ln>
        </p:spPr>
        <p:txBody>
          <a:bodyPr anchor="t" anchorCtr="0" bIns="156725" lIns="313450" numCol="1" rIns="313450" spcFirstLastPara="1" tIns="156725" wrap="square">
            <a:normAutofit/>
          </a:bodyPr>
          <a:lstStyle>
            <a:lvl1pPr algn="l" indent="-749300" lvl="0" marL="457200">
              <a:spcBef>
                <a:spcPts val="1640"/>
              </a:spcBef>
              <a:spcAft>
                <a:spcPts val="0"/>
              </a:spcAft>
              <a:buClr>
                <a:schemeClr val="dk1"/>
              </a:buClr>
              <a:buSzPts val="8200"/>
              <a:buChar char="•"/>
              <a:defRPr sz="8200"/>
            </a:lvl1pPr>
            <a:lvl2pPr algn="l" indent="-666750" lvl="1" marL="914400">
              <a:spcBef>
                <a:spcPts val="1380"/>
              </a:spcBef>
              <a:spcAft>
                <a:spcPts val="0"/>
              </a:spcAft>
              <a:buClr>
                <a:schemeClr val="dk1"/>
              </a:buClr>
              <a:buSzPts val="6900"/>
              <a:buChar char="–"/>
              <a:defRPr sz="6900"/>
            </a:lvl2pPr>
            <a:lvl3pPr algn="l" indent="-615950" lvl="2" marL="1371600">
              <a:spcBef>
                <a:spcPts val="1220"/>
              </a:spcBef>
              <a:spcAft>
                <a:spcPts val="0"/>
              </a:spcAft>
              <a:buClr>
                <a:schemeClr val="dk1"/>
              </a:buClr>
              <a:buSzPts val="6100"/>
              <a:buChar char="•"/>
              <a:defRPr sz="6100"/>
            </a:lvl3pPr>
            <a:lvl4pPr algn="l" indent="-571500" lvl="3" marL="1828800">
              <a:spcBef>
                <a:spcPts val="1080"/>
              </a:spcBef>
              <a:spcAft>
                <a:spcPts val="0"/>
              </a:spcAft>
              <a:buClr>
                <a:schemeClr val="dk1"/>
              </a:buClr>
              <a:buSzPts val="5400"/>
              <a:buChar char="–"/>
              <a:defRPr sz="5400"/>
            </a:lvl4pPr>
            <a:lvl5pPr algn="l" indent="-571500" lvl="4" marL="2286000">
              <a:spcBef>
                <a:spcPts val="1080"/>
              </a:spcBef>
              <a:spcAft>
                <a:spcPts val="0"/>
              </a:spcAft>
              <a:buClr>
                <a:schemeClr val="dk1"/>
              </a:buClr>
              <a:buSzPts val="5400"/>
              <a:buChar char="»"/>
              <a:defRPr sz="5400"/>
            </a:lvl5pPr>
            <a:lvl6pPr algn="l" indent="-571500" lvl="5" marL="2743200">
              <a:spcBef>
                <a:spcPts val="1080"/>
              </a:spcBef>
              <a:spcAft>
                <a:spcPts val="0"/>
              </a:spcAft>
              <a:buClr>
                <a:schemeClr val="dk1"/>
              </a:buClr>
              <a:buSzPts val="5400"/>
              <a:buChar char="•"/>
              <a:defRPr sz="5400"/>
            </a:lvl6pPr>
            <a:lvl7pPr algn="l" indent="-571500" lvl="6" marL="3200400">
              <a:spcBef>
                <a:spcPts val="1080"/>
              </a:spcBef>
              <a:spcAft>
                <a:spcPts val="0"/>
              </a:spcAft>
              <a:buClr>
                <a:schemeClr val="dk1"/>
              </a:buClr>
              <a:buSzPts val="5400"/>
              <a:buChar char="•"/>
              <a:defRPr sz="5400"/>
            </a:lvl7pPr>
            <a:lvl8pPr algn="l" indent="-571500" lvl="7" marL="3657600">
              <a:spcBef>
                <a:spcPts val="1080"/>
              </a:spcBef>
              <a:spcAft>
                <a:spcPts val="0"/>
              </a:spcAft>
              <a:buClr>
                <a:schemeClr val="dk1"/>
              </a:buClr>
              <a:buSzPts val="5400"/>
              <a:buChar char="•"/>
              <a:defRPr sz="5400"/>
            </a:lvl8pPr>
            <a:lvl9pPr algn="l" indent="-571500" lvl="8" marL="4114800">
              <a:spcBef>
                <a:spcPts val="1080"/>
              </a:spcBef>
              <a:spcAft>
                <a:spcPts val="0"/>
              </a:spcAft>
              <a:buClr>
                <a:schemeClr val="dk1"/>
              </a:buClr>
              <a:buSzPts val="5400"/>
              <a:buChar char="•"/>
              <a:defRPr sz="5400"/>
            </a:lvl9pPr>
          </a:lstStyle>
          <a:p/>
        </p:txBody>
      </p:sp>
      <p:sp>
        <p:nvSpPr>
          <p:cNvPr id="44" name="Google Shape;44;p6"/>
          <p:cNvSpPr txBox="1"/>
          <p:nvPr>
            <p:ph idx="3" type="body"/>
          </p:nvPr>
        </p:nvSpPr>
        <p:spPr>
          <a:xfrm>
            <a:off x="16722092" y="4912363"/>
            <a:ext cx="14550390" cy="2047238"/>
          </a:xfrm>
          <a:prstGeom prst="rect">
            <a:avLst/>
          </a:prstGeom>
          <a:noFill/>
          <a:ln>
            <a:noFill/>
          </a:ln>
        </p:spPr>
        <p:txBody>
          <a:bodyPr anchor="b" anchorCtr="0" bIns="156725" lIns="313450" numCol="1" rIns="313450" spcFirstLastPara="1" tIns="156725" wrap="square">
            <a:normAutofit/>
          </a:bodyPr>
          <a:lstStyle>
            <a:lvl1pPr algn="l" indent="-228600" lvl="0" marL="457200">
              <a:spcBef>
                <a:spcPts val="1640"/>
              </a:spcBef>
              <a:spcAft>
                <a:spcPts val="0"/>
              </a:spcAft>
              <a:buClr>
                <a:schemeClr val="dk1"/>
              </a:buClr>
              <a:buSzPts val="8200"/>
              <a:buNone/>
              <a:defRPr b="1" sz="8200"/>
            </a:lvl1pPr>
            <a:lvl2pPr algn="l" indent="-228600" lvl="1" marL="914400">
              <a:spcBef>
                <a:spcPts val="1380"/>
              </a:spcBef>
              <a:spcAft>
                <a:spcPts val="0"/>
              </a:spcAft>
              <a:buClr>
                <a:schemeClr val="dk1"/>
              </a:buClr>
              <a:buSzPts val="6900"/>
              <a:buNone/>
              <a:defRPr b="1" sz="6900"/>
            </a:lvl2pPr>
            <a:lvl3pPr algn="l" indent="-228600" lvl="2" marL="1371600">
              <a:spcBef>
                <a:spcPts val="1220"/>
              </a:spcBef>
              <a:spcAft>
                <a:spcPts val="0"/>
              </a:spcAft>
              <a:buClr>
                <a:schemeClr val="dk1"/>
              </a:buClr>
              <a:buSzPts val="6100"/>
              <a:buNone/>
              <a:defRPr b="1" sz="6100"/>
            </a:lvl3pPr>
            <a:lvl4pPr algn="l" indent="-228600" lvl="3" marL="1828800">
              <a:spcBef>
                <a:spcPts val="1080"/>
              </a:spcBef>
              <a:spcAft>
                <a:spcPts val="0"/>
              </a:spcAft>
              <a:buClr>
                <a:schemeClr val="dk1"/>
              </a:buClr>
              <a:buSzPts val="5400"/>
              <a:buNone/>
              <a:defRPr b="1" sz="5400"/>
            </a:lvl4pPr>
            <a:lvl5pPr algn="l" indent="-228600" lvl="4" marL="2286000">
              <a:spcBef>
                <a:spcPts val="1080"/>
              </a:spcBef>
              <a:spcAft>
                <a:spcPts val="0"/>
              </a:spcAft>
              <a:buClr>
                <a:schemeClr val="dk1"/>
              </a:buClr>
              <a:buSzPts val="5400"/>
              <a:buNone/>
              <a:defRPr b="1" sz="5400"/>
            </a:lvl5pPr>
            <a:lvl6pPr algn="l" indent="-228600" lvl="5" marL="2743200">
              <a:spcBef>
                <a:spcPts val="1080"/>
              </a:spcBef>
              <a:spcAft>
                <a:spcPts val="0"/>
              </a:spcAft>
              <a:buClr>
                <a:schemeClr val="dk1"/>
              </a:buClr>
              <a:buSzPts val="5400"/>
              <a:buNone/>
              <a:defRPr b="1" sz="5400"/>
            </a:lvl6pPr>
            <a:lvl7pPr algn="l" indent="-228600" lvl="6" marL="3200400">
              <a:spcBef>
                <a:spcPts val="1080"/>
              </a:spcBef>
              <a:spcAft>
                <a:spcPts val="0"/>
              </a:spcAft>
              <a:buClr>
                <a:schemeClr val="dk1"/>
              </a:buClr>
              <a:buSzPts val="5400"/>
              <a:buNone/>
              <a:defRPr b="1" sz="5400"/>
            </a:lvl7pPr>
            <a:lvl8pPr algn="l" indent="-228600" lvl="7" marL="3657600">
              <a:spcBef>
                <a:spcPts val="1080"/>
              </a:spcBef>
              <a:spcAft>
                <a:spcPts val="0"/>
              </a:spcAft>
              <a:buClr>
                <a:schemeClr val="dk1"/>
              </a:buClr>
              <a:buSzPts val="5400"/>
              <a:buNone/>
              <a:defRPr b="1" sz="5400"/>
            </a:lvl8pPr>
            <a:lvl9pPr algn="l" indent="-228600" lvl="8" marL="4114800">
              <a:spcBef>
                <a:spcPts val="1080"/>
              </a:spcBef>
              <a:spcAft>
                <a:spcPts val="0"/>
              </a:spcAft>
              <a:buClr>
                <a:schemeClr val="dk1"/>
              </a:buClr>
              <a:buSzPts val="5400"/>
              <a:buNone/>
              <a:defRPr b="1" sz="5400"/>
            </a:lvl9pPr>
          </a:lstStyle>
          <a:p/>
        </p:txBody>
      </p:sp>
      <p:sp>
        <p:nvSpPr>
          <p:cNvPr id="45" name="Google Shape;45;p6"/>
          <p:cNvSpPr txBox="1"/>
          <p:nvPr>
            <p:ph idx="4" type="body"/>
          </p:nvPr>
        </p:nvSpPr>
        <p:spPr>
          <a:xfrm>
            <a:off x="16722092" y="6959601"/>
            <a:ext cx="14550390" cy="12644122"/>
          </a:xfrm>
          <a:prstGeom prst="rect">
            <a:avLst/>
          </a:prstGeom>
          <a:noFill/>
          <a:ln>
            <a:noFill/>
          </a:ln>
        </p:spPr>
        <p:txBody>
          <a:bodyPr anchor="t" anchorCtr="0" bIns="156725" lIns="313450" numCol="1" rIns="313450" spcFirstLastPara="1" tIns="156725" wrap="square">
            <a:normAutofit/>
          </a:bodyPr>
          <a:lstStyle>
            <a:lvl1pPr algn="l" indent="-749300" lvl="0" marL="457200">
              <a:spcBef>
                <a:spcPts val="1640"/>
              </a:spcBef>
              <a:spcAft>
                <a:spcPts val="0"/>
              </a:spcAft>
              <a:buClr>
                <a:schemeClr val="dk1"/>
              </a:buClr>
              <a:buSzPts val="8200"/>
              <a:buChar char="•"/>
              <a:defRPr sz="8200"/>
            </a:lvl1pPr>
            <a:lvl2pPr algn="l" indent="-666750" lvl="1" marL="914400">
              <a:spcBef>
                <a:spcPts val="1380"/>
              </a:spcBef>
              <a:spcAft>
                <a:spcPts val="0"/>
              </a:spcAft>
              <a:buClr>
                <a:schemeClr val="dk1"/>
              </a:buClr>
              <a:buSzPts val="6900"/>
              <a:buChar char="–"/>
              <a:defRPr sz="6900"/>
            </a:lvl2pPr>
            <a:lvl3pPr algn="l" indent="-615950" lvl="2" marL="1371600">
              <a:spcBef>
                <a:spcPts val="1220"/>
              </a:spcBef>
              <a:spcAft>
                <a:spcPts val="0"/>
              </a:spcAft>
              <a:buClr>
                <a:schemeClr val="dk1"/>
              </a:buClr>
              <a:buSzPts val="6100"/>
              <a:buChar char="•"/>
              <a:defRPr sz="6100"/>
            </a:lvl3pPr>
            <a:lvl4pPr algn="l" indent="-571500" lvl="3" marL="1828800">
              <a:spcBef>
                <a:spcPts val="1080"/>
              </a:spcBef>
              <a:spcAft>
                <a:spcPts val="0"/>
              </a:spcAft>
              <a:buClr>
                <a:schemeClr val="dk1"/>
              </a:buClr>
              <a:buSzPts val="5400"/>
              <a:buChar char="–"/>
              <a:defRPr sz="5400"/>
            </a:lvl4pPr>
            <a:lvl5pPr algn="l" indent="-571500" lvl="4" marL="2286000">
              <a:spcBef>
                <a:spcPts val="1080"/>
              </a:spcBef>
              <a:spcAft>
                <a:spcPts val="0"/>
              </a:spcAft>
              <a:buClr>
                <a:schemeClr val="dk1"/>
              </a:buClr>
              <a:buSzPts val="5400"/>
              <a:buChar char="»"/>
              <a:defRPr sz="5400"/>
            </a:lvl5pPr>
            <a:lvl6pPr algn="l" indent="-571500" lvl="5" marL="2743200">
              <a:spcBef>
                <a:spcPts val="1080"/>
              </a:spcBef>
              <a:spcAft>
                <a:spcPts val="0"/>
              </a:spcAft>
              <a:buClr>
                <a:schemeClr val="dk1"/>
              </a:buClr>
              <a:buSzPts val="5400"/>
              <a:buChar char="•"/>
              <a:defRPr sz="5400"/>
            </a:lvl6pPr>
            <a:lvl7pPr algn="l" indent="-571500" lvl="6" marL="3200400">
              <a:spcBef>
                <a:spcPts val="1080"/>
              </a:spcBef>
              <a:spcAft>
                <a:spcPts val="0"/>
              </a:spcAft>
              <a:buClr>
                <a:schemeClr val="dk1"/>
              </a:buClr>
              <a:buSzPts val="5400"/>
              <a:buChar char="•"/>
              <a:defRPr sz="5400"/>
            </a:lvl7pPr>
            <a:lvl8pPr algn="l" indent="-571500" lvl="7" marL="3657600">
              <a:spcBef>
                <a:spcPts val="1080"/>
              </a:spcBef>
              <a:spcAft>
                <a:spcPts val="0"/>
              </a:spcAft>
              <a:buClr>
                <a:schemeClr val="dk1"/>
              </a:buClr>
              <a:buSzPts val="5400"/>
              <a:buChar char="•"/>
              <a:defRPr sz="5400"/>
            </a:lvl8pPr>
            <a:lvl9pPr algn="l" indent="-571500" lvl="8" marL="4114800">
              <a:spcBef>
                <a:spcPts val="1080"/>
              </a:spcBef>
              <a:spcAft>
                <a:spcPts val="0"/>
              </a:spcAft>
              <a:buClr>
                <a:schemeClr val="dk1"/>
              </a:buClr>
              <a:buSzPts val="5400"/>
              <a:buChar char="•"/>
              <a:defRPr sz="5400"/>
            </a:lvl9pPr>
          </a:lstStyle>
          <a:p/>
        </p:txBody>
      </p:sp>
      <p:sp>
        <p:nvSpPr>
          <p:cNvPr id="46" name="Google Shape;46;p6"/>
          <p:cNvSpPr txBox="1"/>
          <p:nvPr>
            <p:ph idx="10" type="dt"/>
          </p:nvPr>
        </p:nvSpPr>
        <p:spPr>
          <a:xfrm>
            <a:off x="1645920" y="20340322"/>
            <a:ext cx="7680960" cy="1168400"/>
          </a:xfrm>
          <a:prstGeom prst="rect">
            <a:avLst/>
          </a:prstGeom>
          <a:noFill/>
          <a:ln>
            <a:noFill/>
          </a:ln>
        </p:spPr>
        <p:txBody>
          <a:bodyPr anchor="ctr" anchorCtr="0" bIns="156725" lIns="313450" numCol="1" rIns="313450" spcFirstLastPara="1" tIns="156725" wrap="square">
            <a:noAutofit/>
          </a:bodyPr>
          <a:lstStyle>
            <a:lvl1pPr algn="l" lvl="0">
              <a:spcBef>
                <a:spcPts val="0"/>
              </a:spcBef>
              <a:spcAft>
                <a:spcPts val="0"/>
              </a:spcAft>
              <a:buSzPts val="1400"/>
              <a:buNone/>
              <a:defRPr/>
            </a:lvl1pPr>
            <a:lvl2pPr algn="l" lvl="1">
              <a:spcBef>
                <a:spcPts val="0"/>
              </a:spcBef>
              <a:spcAft>
                <a:spcPts val="0"/>
              </a:spcAft>
              <a:buSzPts val="1400"/>
              <a:buNone/>
              <a:defRPr/>
            </a:lvl2pPr>
            <a:lvl3pPr algn="l" lvl="2">
              <a:spcBef>
                <a:spcPts val="0"/>
              </a:spcBef>
              <a:spcAft>
                <a:spcPts val="0"/>
              </a:spcAft>
              <a:buSzPts val="1400"/>
              <a:buNone/>
              <a:defRPr/>
            </a:lvl3pPr>
            <a:lvl4pPr algn="l" lvl="3">
              <a:spcBef>
                <a:spcPts val="0"/>
              </a:spcBef>
              <a:spcAft>
                <a:spcPts val="0"/>
              </a:spcAft>
              <a:buSzPts val="1400"/>
              <a:buNone/>
              <a:defRPr/>
            </a:lvl4pPr>
            <a:lvl5pPr algn="l" lvl="4">
              <a:spcBef>
                <a:spcPts val="0"/>
              </a:spcBef>
              <a:spcAft>
                <a:spcPts val="0"/>
              </a:spcAft>
              <a:buSzPts val="1400"/>
              <a:buNone/>
              <a:defRPr/>
            </a:lvl5pPr>
            <a:lvl6pPr algn="l" lvl="5">
              <a:spcBef>
                <a:spcPts val="0"/>
              </a:spcBef>
              <a:spcAft>
                <a:spcPts val="0"/>
              </a:spcAft>
              <a:buSzPts val="1400"/>
              <a:buNone/>
              <a:defRPr/>
            </a:lvl6pPr>
            <a:lvl7pPr algn="l" lvl="6">
              <a:spcBef>
                <a:spcPts val="0"/>
              </a:spcBef>
              <a:spcAft>
                <a:spcPts val="0"/>
              </a:spcAft>
              <a:buSzPts val="1400"/>
              <a:buNone/>
              <a:defRPr/>
            </a:lvl7pPr>
            <a:lvl8pPr algn="l" lvl="7">
              <a:spcBef>
                <a:spcPts val="0"/>
              </a:spcBef>
              <a:spcAft>
                <a:spcPts val="0"/>
              </a:spcAft>
              <a:buSzPts val="1400"/>
              <a:buNone/>
              <a:defRPr/>
            </a:lvl8pPr>
            <a:lvl9pPr algn="l" lvl="8">
              <a:spcBef>
                <a:spcPts val="0"/>
              </a:spcBef>
              <a:spcAft>
                <a:spcPts val="0"/>
              </a:spcAft>
              <a:buSzPts val="1400"/>
              <a:buNone/>
              <a:defRPr/>
            </a:lvl9pPr>
          </a:lstStyle>
          <a:p/>
        </p:txBody>
      </p:sp>
      <p:sp>
        <p:nvSpPr>
          <p:cNvPr id="47" name="Google Shape;47;p6"/>
          <p:cNvSpPr txBox="1"/>
          <p:nvPr>
            <p:ph idx="11" type="ftr"/>
          </p:nvPr>
        </p:nvSpPr>
        <p:spPr>
          <a:xfrm>
            <a:off x="11247120" y="20340322"/>
            <a:ext cx="10424160" cy="1168400"/>
          </a:xfrm>
          <a:prstGeom prst="rect">
            <a:avLst/>
          </a:prstGeom>
          <a:noFill/>
          <a:ln>
            <a:noFill/>
          </a:ln>
        </p:spPr>
        <p:txBody>
          <a:bodyPr anchor="ctr" anchorCtr="0" bIns="156725" lIns="313450" numCol="1" rIns="313450" spcFirstLastPara="1" tIns="156725" wrap="square">
            <a:noAutofit/>
          </a:bodyPr>
          <a:lstStyle>
            <a:lvl1pPr algn="ctr" lvl="0">
              <a:spcBef>
                <a:spcPts val="0"/>
              </a:spcBef>
              <a:spcAft>
                <a:spcPts val="0"/>
              </a:spcAft>
              <a:buSzPts val="1400"/>
              <a:buNone/>
              <a:defRPr/>
            </a:lvl1pPr>
            <a:lvl2pPr algn="l" lvl="1">
              <a:spcBef>
                <a:spcPts val="0"/>
              </a:spcBef>
              <a:spcAft>
                <a:spcPts val="0"/>
              </a:spcAft>
              <a:buSzPts val="1400"/>
              <a:buNone/>
              <a:defRPr/>
            </a:lvl2pPr>
            <a:lvl3pPr algn="l" lvl="2">
              <a:spcBef>
                <a:spcPts val="0"/>
              </a:spcBef>
              <a:spcAft>
                <a:spcPts val="0"/>
              </a:spcAft>
              <a:buSzPts val="1400"/>
              <a:buNone/>
              <a:defRPr/>
            </a:lvl3pPr>
            <a:lvl4pPr algn="l" lvl="3">
              <a:spcBef>
                <a:spcPts val="0"/>
              </a:spcBef>
              <a:spcAft>
                <a:spcPts val="0"/>
              </a:spcAft>
              <a:buSzPts val="1400"/>
              <a:buNone/>
              <a:defRPr/>
            </a:lvl4pPr>
            <a:lvl5pPr algn="l" lvl="4">
              <a:spcBef>
                <a:spcPts val="0"/>
              </a:spcBef>
              <a:spcAft>
                <a:spcPts val="0"/>
              </a:spcAft>
              <a:buSzPts val="1400"/>
              <a:buNone/>
              <a:defRPr/>
            </a:lvl5pPr>
            <a:lvl6pPr algn="l" lvl="5">
              <a:spcBef>
                <a:spcPts val="0"/>
              </a:spcBef>
              <a:spcAft>
                <a:spcPts val="0"/>
              </a:spcAft>
              <a:buSzPts val="1400"/>
              <a:buNone/>
              <a:defRPr/>
            </a:lvl6pPr>
            <a:lvl7pPr algn="l" lvl="6">
              <a:spcBef>
                <a:spcPts val="0"/>
              </a:spcBef>
              <a:spcAft>
                <a:spcPts val="0"/>
              </a:spcAft>
              <a:buSzPts val="1400"/>
              <a:buNone/>
              <a:defRPr/>
            </a:lvl7pPr>
            <a:lvl8pPr algn="l" lvl="7">
              <a:spcBef>
                <a:spcPts val="0"/>
              </a:spcBef>
              <a:spcAft>
                <a:spcPts val="0"/>
              </a:spcAft>
              <a:buSzPts val="1400"/>
              <a:buNone/>
              <a:defRPr/>
            </a:lvl8pPr>
            <a:lvl9pPr algn="l" lvl="8">
              <a:spcBef>
                <a:spcPts val="0"/>
              </a:spcBef>
              <a:spcAft>
                <a:spcPts val="0"/>
              </a:spcAft>
              <a:buSzPts val="1400"/>
              <a:buNone/>
              <a:defRPr/>
            </a:lvl9pPr>
          </a:lstStyle>
          <a:p/>
        </p:txBody>
      </p:sp>
      <p:sp>
        <p:nvSpPr>
          <p:cNvPr id="48" name="Google Shape;48;p6"/>
          <p:cNvSpPr txBox="1"/>
          <p:nvPr>
            <p:ph idx="12" type="sldNum"/>
          </p:nvPr>
        </p:nvSpPr>
        <p:spPr>
          <a:xfrm>
            <a:off x="23591520" y="20340322"/>
            <a:ext cx="7680960" cy="1168400"/>
          </a:xfrm>
          <a:prstGeom prst="rect">
            <a:avLst/>
          </a:prstGeom>
          <a:noFill/>
          <a:ln>
            <a:noFill/>
          </a:ln>
        </p:spPr>
        <p:txBody>
          <a:bodyPr anchor="ctr" anchorCtr="0" bIns="156725" lIns="313450" numCol="1" rIns="313450" spcFirstLastPara="1" tIns="156725" wrap="square">
            <a:noAutofit/>
          </a:bodyPr>
          <a:lstStyle>
            <a:lvl1pPr algn="r" indent="0" lvl="0" marL="0">
              <a:spcBef>
                <a:spcPts val="0"/>
              </a:spcBef>
              <a:buNone/>
              <a:defRPr/>
            </a:lvl1pPr>
            <a:lvl2pPr algn="r" indent="0" lvl="1" marL="0">
              <a:spcBef>
                <a:spcPts val="0"/>
              </a:spcBef>
              <a:buNone/>
              <a:defRPr/>
            </a:lvl2pPr>
            <a:lvl3pPr algn="r" indent="0" lvl="2" marL="0">
              <a:spcBef>
                <a:spcPts val="0"/>
              </a:spcBef>
              <a:buNone/>
              <a:defRPr/>
            </a:lvl3pPr>
            <a:lvl4pPr algn="r" indent="0" lvl="3" marL="0">
              <a:spcBef>
                <a:spcPts val="0"/>
              </a:spcBef>
              <a:buNone/>
              <a:defRPr/>
            </a:lvl4pPr>
            <a:lvl5pPr algn="r" indent="0" lvl="4" marL="0">
              <a:spcBef>
                <a:spcPts val="0"/>
              </a:spcBef>
              <a:buNone/>
              <a:defRPr/>
            </a:lvl5pPr>
            <a:lvl6pPr algn="r" indent="0" lvl="5" marL="0">
              <a:spcBef>
                <a:spcPts val="0"/>
              </a:spcBef>
              <a:buNone/>
              <a:defRPr/>
            </a:lvl6pPr>
            <a:lvl7pPr algn="r" indent="0" lvl="6" marL="0">
              <a:spcBef>
                <a:spcPts val="0"/>
              </a:spcBef>
              <a:buNone/>
              <a:defRPr/>
            </a:lvl7pPr>
            <a:lvl8pPr algn="r" indent="0" lvl="7" marL="0">
              <a:spcBef>
                <a:spcPts val="0"/>
              </a:spcBef>
              <a:buNone/>
              <a:defRPr/>
            </a:lvl8pPr>
            <a:lvl9pPr algn="r" indent="0" lvl="8" marL="0">
              <a:spcBef>
                <a:spcPts val="0"/>
              </a:spcBef>
              <a:buNone/>
              <a:defRPr/>
            </a:lvl9pPr>
          </a:lstStyle>
          <a:p>
            <a:pPr algn="r" indent="0" lvl="0" marL="0"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7"/>
          <p:cNvSpPr txBox="1"/>
          <p:nvPr>
            <p:ph type="title"/>
          </p:nvPr>
        </p:nvSpPr>
        <p:spPr>
          <a:xfrm>
            <a:off x="1645920" y="878842"/>
            <a:ext cx="29626560" cy="3657600"/>
          </a:xfrm>
          <a:prstGeom prst="rect">
            <a:avLst/>
          </a:prstGeom>
          <a:noFill/>
          <a:ln>
            <a:noFill/>
          </a:ln>
        </p:spPr>
        <p:txBody>
          <a:bodyPr anchor="ctr" anchorCtr="0" bIns="156725" lIns="313450" numCol="1" rIns="313450" spcFirstLastPara="1" tIns="156725" wrap="square">
            <a:normAutofit/>
          </a:bodyPr>
          <a:lstStyle>
            <a:lvl1pPr algn="ctr" lvl="0">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7"/>
          <p:cNvSpPr txBox="1"/>
          <p:nvPr>
            <p:ph idx="10" type="dt"/>
          </p:nvPr>
        </p:nvSpPr>
        <p:spPr>
          <a:xfrm>
            <a:off x="1645920" y="20340322"/>
            <a:ext cx="7680960" cy="1168400"/>
          </a:xfrm>
          <a:prstGeom prst="rect">
            <a:avLst/>
          </a:prstGeom>
          <a:noFill/>
          <a:ln>
            <a:noFill/>
          </a:ln>
        </p:spPr>
        <p:txBody>
          <a:bodyPr anchor="ctr" anchorCtr="0" bIns="156725" lIns="313450" numCol="1" rIns="313450" spcFirstLastPara="1" tIns="156725" wrap="square">
            <a:noAutofit/>
          </a:bodyPr>
          <a:lstStyle>
            <a:lvl1pPr algn="l" lvl="0">
              <a:spcBef>
                <a:spcPts val="0"/>
              </a:spcBef>
              <a:spcAft>
                <a:spcPts val="0"/>
              </a:spcAft>
              <a:buSzPts val="1400"/>
              <a:buNone/>
              <a:defRPr/>
            </a:lvl1pPr>
            <a:lvl2pPr algn="l" lvl="1">
              <a:spcBef>
                <a:spcPts val="0"/>
              </a:spcBef>
              <a:spcAft>
                <a:spcPts val="0"/>
              </a:spcAft>
              <a:buSzPts val="1400"/>
              <a:buNone/>
              <a:defRPr/>
            </a:lvl2pPr>
            <a:lvl3pPr algn="l" lvl="2">
              <a:spcBef>
                <a:spcPts val="0"/>
              </a:spcBef>
              <a:spcAft>
                <a:spcPts val="0"/>
              </a:spcAft>
              <a:buSzPts val="1400"/>
              <a:buNone/>
              <a:defRPr/>
            </a:lvl3pPr>
            <a:lvl4pPr algn="l" lvl="3">
              <a:spcBef>
                <a:spcPts val="0"/>
              </a:spcBef>
              <a:spcAft>
                <a:spcPts val="0"/>
              </a:spcAft>
              <a:buSzPts val="1400"/>
              <a:buNone/>
              <a:defRPr/>
            </a:lvl4pPr>
            <a:lvl5pPr algn="l" lvl="4">
              <a:spcBef>
                <a:spcPts val="0"/>
              </a:spcBef>
              <a:spcAft>
                <a:spcPts val="0"/>
              </a:spcAft>
              <a:buSzPts val="1400"/>
              <a:buNone/>
              <a:defRPr/>
            </a:lvl5pPr>
            <a:lvl6pPr algn="l" lvl="5">
              <a:spcBef>
                <a:spcPts val="0"/>
              </a:spcBef>
              <a:spcAft>
                <a:spcPts val="0"/>
              </a:spcAft>
              <a:buSzPts val="1400"/>
              <a:buNone/>
              <a:defRPr/>
            </a:lvl6pPr>
            <a:lvl7pPr algn="l" lvl="6">
              <a:spcBef>
                <a:spcPts val="0"/>
              </a:spcBef>
              <a:spcAft>
                <a:spcPts val="0"/>
              </a:spcAft>
              <a:buSzPts val="1400"/>
              <a:buNone/>
              <a:defRPr/>
            </a:lvl7pPr>
            <a:lvl8pPr algn="l" lvl="7">
              <a:spcBef>
                <a:spcPts val="0"/>
              </a:spcBef>
              <a:spcAft>
                <a:spcPts val="0"/>
              </a:spcAft>
              <a:buSzPts val="1400"/>
              <a:buNone/>
              <a:defRPr/>
            </a:lvl8pPr>
            <a:lvl9pPr algn="l" lvl="8">
              <a:spcBef>
                <a:spcPts val="0"/>
              </a:spcBef>
              <a:spcAft>
                <a:spcPts val="0"/>
              </a:spcAft>
              <a:buSzPts val="1400"/>
              <a:buNone/>
              <a:defRPr/>
            </a:lvl9pPr>
          </a:lstStyle>
          <a:p/>
        </p:txBody>
      </p:sp>
      <p:sp>
        <p:nvSpPr>
          <p:cNvPr id="52" name="Google Shape;52;p7"/>
          <p:cNvSpPr txBox="1"/>
          <p:nvPr>
            <p:ph idx="11" type="ftr"/>
          </p:nvPr>
        </p:nvSpPr>
        <p:spPr>
          <a:xfrm>
            <a:off x="11247120" y="20340322"/>
            <a:ext cx="10424160" cy="1168400"/>
          </a:xfrm>
          <a:prstGeom prst="rect">
            <a:avLst/>
          </a:prstGeom>
          <a:noFill/>
          <a:ln>
            <a:noFill/>
          </a:ln>
        </p:spPr>
        <p:txBody>
          <a:bodyPr anchor="ctr" anchorCtr="0" bIns="156725" lIns="313450" numCol="1" rIns="313450" spcFirstLastPara="1" tIns="156725" wrap="square">
            <a:noAutofit/>
          </a:bodyPr>
          <a:lstStyle>
            <a:lvl1pPr algn="ctr" lvl="0">
              <a:spcBef>
                <a:spcPts val="0"/>
              </a:spcBef>
              <a:spcAft>
                <a:spcPts val="0"/>
              </a:spcAft>
              <a:buSzPts val="1400"/>
              <a:buNone/>
              <a:defRPr/>
            </a:lvl1pPr>
            <a:lvl2pPr algn="l" lvl="1">
              <a:spcBef>
                <a:spcPts val="0"/>
              </a:spcBef>
              <a:spcAft>
                <a:spcPts val="0"/>
              </a:spcAft>
              <a:buSzPts val="1400"/>
              <a:buNone/>
              <a:defRPr/>
            </a:lvl2pPr>
            <a:lvl3pPr algn="l" lvl="2">
              <a:spcBef>
                <a:spcPts val="0"/>
              </a:spcBef>
              <a:spcAft>
                <a:spcPts val="0"/>
              </a:spcAft>
              <a:buSzPts val="1400"/>
              <a:buNone/>
              <a:defRPr/>
            </a:lvl3pPr>
            <a:lvl4pPr algn="l" lvl="3">
              <a:spcBef>
                <a:spcPts val="0"/>
              </a:spcBef>
              <a:spcAft>
                <a:spcPts val="0"/>
              </a:spcAft>
              <a:buSzPts val="1400"/>
              <a:buNone/>
              <a:defRPr/>
            </a:lvl4pPr>
            <a:lvl5pPr algn="l" lvl="4">
              <a:spcBef>
                <a:spcPts val="0"/>
              </a:spcBef>
              <a:spcAft>
                <a:spcPts val="0"/>
              </a:spcAft>
              <a:buSzPts val="1400"/>
              <a:buNone/>
              <a:defRPr/>
            </a:lvl5pPr>
            <a:lvl6pPr algn="l" lvl="5">
              <a:spcBef>
                <a:spcPts val="0"/>
              </a:spcBef>
              <a:spcAft>
                <a:spcPts val="0"/>
              </a:spcAft>
              <a:buSzPts val="1400"/>
              <a:buNone/>
              <a:defRPr/>
            </a:lvl6pPr>
            <a:lvl7pPr algn="l" lvl="6">
              <a:spcBef>
                <a:spcPts val="0"/>
              </a:spcBef>
              <a:spcAft>
                <a:spcPts val="0"/>
              </a:spcAft>
              <a:buSzPts val="1400"/>
              <a:buNone/>
              <a:defRPr/>
            </a:lvl7pPr>
            <a:lvl8pPr algn="l" lvl="7">
              <a:spcBef>
                <a:spcPts val="0"/>
              </a:spcBef>
              <a:spcAft>
                <a:spcPts val="0"/>
              </a:spcAft>
              <a:buSzPts val="1400"/>
              <a:buNone/>
              <a:defRPr/>
            </a:lvl8pPr>
            <a:lvl9pPr algn="l" lvl="8">
              <a:spcBef>
                <a:spcPts val="0"/>
              </a:spcBef>
              <a:spcAft>
                <a:spcPts val="0"/>
              </a:spcAft>
              <a:buSzPts val="1400"/>
              <a:buNone/>
              <a:defRPr/>
            </a:lvl9pPr>
          </a:lstStyle>
          <a:p/>
        </p:txBody>
      </p:sp>
      <p:sp>
        <p:nvSpPr>
          <p:cNvPr id="53" name="Google Shape;53;p7"/>
          <p:cNvSpPr txBox="1"/>
          <p:nvPr>
            <p:ph idx="12" type="sldNum"/>
          </p:nvPr>
        </p:nvSpPr>
        <p:spPr>
          <a:xfrm>
            <a:off x="23591520" y="20340322"/>
            <a:ext cx="7680960" cy="1168400"/>
          </a:xfrm>
          <a:prstGeom prst="rect">
            <a:avLst/>
          </a:prstGeom>
          <a:noFill/>
          <a:ln>
            <a:noFill/>
          </a:ln>
        </p:spPr>
        <p:txBody>
          <a:bodyPr anchor="ctr" anchorCtr="0" bIns="156725" lIns="313450" numCol="1" rIns="313450" spcFirstLastPara="1" tIns="156725" wrap="square">
            <a:noAutofit/>
          </a:bodyPr>
          <a:lstStyle>
            <a:lvl1pPr algn="r" indent="0" lvl="0" marL="0">
              <a:spcBef>
                <a:spcPts val="0"/>
              </a:spcBef>
              <a:buNone/>
              <a:defRPr/>
            </a:lvl1pPr>
            <a:lvl2pPr algn="r" indent="0" lvl="1" marL="0">
              <a:spcBef>
                <a:spcPts val="0"/>
              </a:spcBef>
              <a:buNone/>
              <a:defRPr/>
            </a:lvl2pPr>
            <a:lvl3pPr algn="r" indent="0" lvl="2" marL="0">
              <a:spcBef>
                <a:spcPts val="0"/>
              </a:spcBef>
              <a:buNone/>
              <a:defRPr/>
            </a:lvl3pPr>
            <a:lvl4pPr algn="r" indent="0" lvl="3" marL="0">
              <a:spcBef>
                <a:spcPts val="0"/>
              </a:spcBef>
              <a:buNone/>
              <a:defRPr/>
            </a:lvl4pPr>
            <a:lvl5pPr algn="r" indent="0" lvl="4" marL="0">
              <a:spcBef>
                <a:spcPts val="0"/>
              </a:spcBef>
              <a:buNone/>
              <a:defRPr/>
            </a:lvl5pPr>
            <a:lvl6pPr algn="r" indent="0" lvl="5" marL="0">
              <a:spcBef>
                <a:spcPts val="0"/>
              </a:spcBef>
              <a:buNone/>
              <a:defRPr/>
            </a:lvl6pPr>
            <a:lvl7pPr algn="r" indent="0" lvl="6" marL="0">
              <a:spcBef>
                <a:spcPts val="0"/>
              </a:spcBef>
              <a:buNone/>
              <a:defRPr/>
            </a:lvl7pPr>
            <a:lvl8pPr algn="r" indent="0" lvl="7" marL="0">
              <a:spcBef>
                <a:spcPts val="0"/>
              </a:spcBef>
              <a:buNone/>
              <a:defRPr/>
            </a:lvl8pPr>
            <a:lvl9pPr algn="r" indent="0" lvl="8" marL="0">
              <a:spcBef>
                <a:spcPts val="0"/>
              </a:spcBef>
              <a:buNone/>
              <a:defRPr/>
            </a:lvl9pPr>
          </a:lstStyle>
          <a:p>
            <a:pPr algn="r" indent="0" lvl="0" marL="0"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8"/>
          <p:cNvSpPr txBox="1"/>
          <p:nvPr>
            <p:ph idx="10" type="dt"/>
          </p:nvPr>
        </p:nvSpPr>
        <p:spPr>
          <a:xfrm>
            <a:off x="1645920" y="20340322"/>
            <a:ext cx="7680960" cy="1168400"/>
          </a:xfrm>
          <a:prstGeom prst="rect">
            <a:avLst/>
          </a:prstGeom>
          <a:noFill/>
          <a:ln>
            <a:noFill/>
          </a:ln>
        </p:spPr>
        <p:txBody>
          <a:bodyPr anchor="ctr" anchorCtr="0" bIns="156725" lIns="313450" numCol="1" rIns="313450" spcFirstLastPara="1" tIns="156725" wrap="square">
            <a:noAutofit/>
          </a:bodyPr>
          <a:lstStyle>
            <a:lvl1pPr algn="l" lvl="0">
              <a:spcBef>
                <a:spcPts val="0"/>
              </a:spcBef>
              <a:spcAft>
                <a:spcPts val="0"/>
              </a:spcAft>
              <a:buSzPts val="1400"/>
              <a:buNone/>
              <a:defRPr/>
            </a:lvl1pPr>
            <a:lvl2pPr algn="l" lvl="1">
              <a:spcBef>
                <a:spcPts val="0"/>
              </a:spcBef>
              <a:spcAft>
                <a:spcPts val="0"/>
              </a:spcAft>
              <a:buSzPts val="1400"/>
              <a:buNone/>
              <a:defRPr/>
            </a:lvl2pPr>
            <a:lvl3pPr algn="l" lvl="2">
              <a:spcBef>
                <a:spcPts val="0"/>
              </a:spcBef>
              <a:spcAft>
                <a:spcPts val="0"/>
              </a:spcAft>
              <a:buSzPts val="1400"/>
              <a:buNone/>
              <a:defRPr/>
            </a:lvl3pPr>
            <a:lvl4pPr algn="l" lvl="3">
              <a:spcBef>
                <a:spcPts val="0"/>
              </a:spcBef>
              <a:spcAft>
                <a:spcPts val="0"/>
              </a:spcAft>
              <a:buSzPts val="1400"/>
              <a:buNone/>
              <a:defRPr/>
            </a:lvl4pPr>
            <a:lvl5pPr algn="l" lvl="4">
              <a:spcBef>
                <a:spcPts val="0"/>
              </a:spcBef>
              <a:spcAft>
                <a:spcPts val="0"/>
              </a:spcAft>
              <a:buSzPts val="1400"/>
              <a:buNone/>
              <a:defRPr/>
            </a:lvl5pPr>
            <a:lvl6pPr algn="l" lvl="5">
              <a:spcBef>
                <a:spcPts val="0"/>
              </a:spcBef>
              <a:spcAft>
                <a:spcPts val="0"/>
              </a:spcAft>
              <a:buSzPts val="1400"/>
              <a:buNone/>
              <a:defRPr/>
            </a:lvl6pPr>
            <a:lvl7pPr algn="l" lvl="6">
              <a:spcBef>
                <a:spcPts val="0"/>
              </a:spcBef>
              <a:spcAft>
                <a:spcPts val="0"/>
              </a:spcAft>
              <a:buSzPts val="1400"/>
              <a:buNone/>
              <a:defRPr/>
            </a:lvl7pPr>
            <a:lvl8pPr algn="l" lvl="7">
              <a:spcBef>
                <a:spcPts val="0"/>
              </a:spcBef>
              <a:spcAft>
                <a:spcPts val="0"/>
              </a:spcAft>
              <a:buSzPts val="1400"/>
              <a:buNone/>
              <a:defRPr/>
            </a:lvl8pPr>
            <a:lvl9pPr algn="l" lvl="8">
              <a:spcBef>
                <a:spcPts val="0"/>
              </a:spcBef>
              <a:spcAft>
                <a:spcPts val="0"/>
              </a:spcAft>
              <a:buSzPts val="1400"/>
              <a:buNone/>
              <a:defRPr/>
            </a:lvl9pPr>
          </a:lstStyle>
          <a:p/>
        </p:txBody>
      </p:sp>
      <p:sp>
        <p:nvSpPr>
          <p:cNvPr id="56" name="Google Shape;56;p8"/>
          <p:cNvSpPr txBox="1"/>
          <p:nvPr>
            <p:ph idx="11" type="ftr"/>
          </p:nvPr>
        </p:nvSpPr>
        <p:spPr>
          <a:xfrm>
            <a:off x="11247120" y="20340322"/>
            <a:ext cx="10424160" cy="1168400"/>
          </a:xfrm>
          <a:prstGeom prst="rect">
            <a:avLst/>
          </a:prstGeom>
          <a:noFill/>
          <a:ln>
            <a:noFill/>
          </a:ln>
        </p:spPr>
        <p:txBody>
          <a:bodyPr anchor="ctr" anchorCtr="0" bIns="156725" lIns="313450" numCol="1" rIns="313450" spcFirstLastPara="1" tIns="156725" wrap="square">
            <a:noAutofit/>
          </a:bodyPr>
          <a:lstStyle>
            <a:lvl1pPr algn="ctr" lvl="0">
              <a:spcBef>
                <a:spcPts val="0"/>
              </a:spcBef>
              <a:spcAft>
                <a:spcPts val="0"/>
              </a:spcAft>
              <a:buSzPts val="1400"/>
              <a:buNone/>
              <a:defRPr/>
            </a:lvl1pPr>
            <a:lvl2pPr algn="l" lvl="1">
              <a:spcBef>
                <a:spcPts val="0"/>
              </a:spcBef>
              <a:spcAft>
                <a:spcPts val="0"/>
              </a:spcAft>
              <a:buSzPts val="1400"/>
              <a:buNone/>
              <a:defRPr/>
            </a:lvl2pPr>
            <a:lvl3pPr algn="l" lvl="2">
              <a:spcBef>
                <a:spcPts val="0"/>
              </a:spcBef>
              <a:spcAft>
                <a:spcPts val="0"/>
              </a:spcAft>
              <a:buSzPts val="1400"/>
              <a:buNone/>
              <a:defRPr/>
            </a:lvl3pPr>
            <a:lvl4pPr algn="l" lvl="3">
              <a:spcBef>
                <a:spcPts val="0"/>
              </a:spcBef>
              <a:spcAft>
                <a:spcPts val="0"/>
              </a:spcAft>
              <a:buSzPts val="1400"/>
              <a:buNone/>
              <a:defRPr/>
            </a:lvl4pPr>
            <a:lvl5pPr algn="l" lvl="4">
              <a:spcBef>
                <a:spcPts val="0"/>
              </a:spcBef>
              <a:spcAft>
                <a:spcPts val="0"/>
              </a:spcAft>
              <a:buSzPts val="1400"/>
              <a:buNone/>
              <a:defRPr/>
            </a:lvl5pPr>
            <a:lvl6pPr algn="l" lvl="5">
              <a:spcBef>
                <a:spcPts val="0"/>
              </a:spcBef>
              <a:spcAft>
                <a:spcPts val="0"/>
              </a:spcAft>
              <a:buSzPts val="1400"/>
              <a:buNone/>
              <a:defRPr/>
            </a:lvl6pPr>
            <a:lvl7pPr algn="l" lvl="6">
              <a:spcBef>
                <a:spcPts val="0"/>
              </a:spcBef>
              <a:spcAft>
                <a:spcPts val="0"/>
              </a:spcAft>
              <a:buSzPts val="1400"/>
              <a:buNone/>
              <a:defRPr/>
            </a:lvl7pPr>
            <a:lvl8pPr algn="l" lvl="7">
              <a:spcBef>
                <a:spcPts val="0"/>
              </a:spcBef>
              <a:spcAft>
                <a:spcPts val="0"/>
              </a:spcAft>
              <a:buSzPts val="1400"/>
              <a:buNone/>
              <a:defRPr/>
            </a:lvl8pPr>
            <a:lvl9pPr algn="l" lvl="8">
              <a:spcBef>
                <a:spcPts val="0"/>
              </a:spcBef>
              <a:spcAft>
                <a:spcPts val="0"/>
              </a:spcAft>
              <a:buSzPts val="1400"/>
              <a:buNone/>
              <a:defRPr/>
            </a:lvl9pPr>
          </a:lstStyle>
          <a:p/>
        </p:txBody>
      </p:sp>
      <p:sp>
        <p:nvSpPr>
          <p:cNvPr id="57" name="Google Shape;57;p8"/>
          <p:cNvSpPr txBox="1"/>
          <p:nvPr>
            <p:ph idx="12" type="sldNum"/>
          </p:nvPr>
        </p:nvSpPr>
        <p:spPr>
          <a:xfrm>
            <a:off x="23591520" y="20340322"/>
            <a:ext cx="7680960" cy="1168400"/>
          </a:xfrm>
          <a:prstGeom prst="rect">
            <a:avLst/>
          </a:prstGeom>
          <a:noFill/>
          <a:ln>
            <a:noFill/>
          </a:ln>
        </p:spPr>
        <p:txBody>
          <a:bodyPr anchor="ctr" anchorCtr="0" bIns="156725" lIns="313450" numCol="1" rIns="313450" spcFirstLastPara="1" tIns="156725" wrap="square">
            <a:noAutofit/>
          </a:bodyPr>
          <a:lstStyle>
            <a:lvl1pPr algn="r" indent="0" lvl="0" marL="0">
              <a:spcBef>
                <a:spcPts val="0"/>
              </a:spcBef>
              <a:buNone/>
              <a:defRPr/>
            </a:lvl1pPr>
            <a:lvl2pPr algn="r" indent="0" lvl="1" marL="0">
              <a:spcBef>
                <a:spcPts val="0"/>
              </a:spcBef>
              <a:buNone/>
              <a:defRPr/>
            </a:lvl2pPr>
            <a:lvl3pPr algn="r" indent="0" lvl="2" marL="0">
              <a:spcBef>
                <a:spcPts val="0"/>
              </a:spcBef>
              <a:buNone/>
              <a:defRPr/>
            </a:lvl3pPr>
            <a:lvl4pPr algn="r" indent="0" lvl="3" marL="0">
              <a:spcBef>
                <a:spcPts val="0"/>
              </a:spcBef>
              <a:buNone/>
              <a:defRPr/>
            </a:lvl4pPr>
            <a:lvl5pPr algn="r" indent="0" lvl="4" marL="0">
              <a:spcBef>
                <a:spcPts val="0"/>
              </a:spcBef>
              <a:buNone/>
              <a:defRPr/>
            </a:lvl5pPr>
            <a:lvl6pPr algn="r" indent="0" lvl="5" marL="0">
              <a:spcBef>
                <a:spcPts val="0"/>
              </a:spcBef>
              <a:buNone/>
              <a:defRPr/>
            </a:lvl6pPr>
            <a:lvl7pPr algn="r" indent="0" lvl="6" marL="0">
              <a:spcBef>
                <a:spcPts val="0"/>
              </a:spcBef>
              <a:buNone/>
              <a:defRPr/>
            </a:lvl7pPr>
            <a:lvl8pPr algn="r" indent="0" lvl="7" marL="0">
              <a:spcBef>
                <a:spcPts val="0"/>
              </a:spcBef>
              <a:buNone/>
              <a:defRPr/>
            </a:lvl8pPr>
            <a:lvl9pPr algn="r" indent="0" lvl="8" marL="0">
              <a:spcBef>
                <a:spcPts val="0"/>
              </a:spcBef>
              <a:buNone/>
              <a:defRPr/>
            </a:lvl9pPr>
          </a:lstStyle>
          <a:p>
            <a:pPr algn="r" indent="0" lvl="0" marL="0"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9"/>
          <p:cNvSpPr txBox="1"/>
          <p:nvPr>
            <p:ph type="title"/>
          </p:nvPr>
        </p:nvSpPr>
        <p:spPr>
          <a:xfrm>
            <a:off x="1645922" y="873760"/>
            <a:ext cx="10829927" cy="3718560"/>
          </a:xfrm>
          <a:prstGeom prst="rect">
            <a:avLst/>
          </a:prstGeom>
          <a:noFill/>
          <a:ln>
            <a:noFill/>
          </a:ln>
        </p:spPr>
        <p:txBody>
          <a:bodyPr anchor="b" anchorCtr="0" bIns="156725" lIns="313450" numCol="1" rIns="313450" spcFirstLastPara="1" tIns="156725" wrap="square">
            <a:normAutofit/>
          </a:bodyPr>
          <a:lstStyle>
            <a:lvl1pPr algn="l" lvl="0">
              <a:spcBef>
                <a:spcPts val="0"/>
              </a:spcBef>
              <a:spcAft>
                <a:spcPts val="0"/>
              </a:spcAft>
              <a:buClr>
                <a:schemeClr val="dk1"/>
              </a:buClr>
              <a:buSzPts val="6900"/>
              <a:buFont typeface="Calibri"/>
              <a:buNone/>
              <a:defRPr b="1" sz="69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9"/>
          <p:cNvSpPr txBox="1"/>
          <p:nvPr>
            <p:ph idx="1" type="body"/>
          </p:nvPr>
        </p:nvSpPr>
        <p:spPr>
          <a:xfrm>
            <a:off x="12870180" y="873762"/>
            <a:ext cx="18402300" cy="18729961"/>
          </a:xfrm>
          <a:prstGeom prst="rect">
            <a:avLst/>
          </a:prstGeom>
          <a:noFill/>
          <a:ln>
            <a:noFill/>
          </a:ln>
        </p:spPr>
        <p:txBody>
          <a:bodyPr anchor="t" anchorCtr="0" bIns="156725" lIns="313450" numCol="1" rIns="313450" spcFirstLastPara="1" tIns="156725" wrap="square">
            <a:normAutofit/>
          </a:bodyPr>
          <a:lstStyle>
            <a:lvl1pPr algn="l" indent="-927100" lvl="0" marL="457200">
              <a:spcBef>
                <a:spcPts val="2200"/>
              </a:spcBef>
              <a:spcAft>
                <a:spcPts val="0"/>
              </a:spcAft>
              <a:buClr>
                <a:schemeClr val="dk1"/>
              </a:buClr>
              <a:buSzPts val="11000"/>
              <a:buChar char="•"/>
              <a:defRPr sz="11000"/>
            </a:lvl1pPr>
            <a:lvl2pPr algn="l" indent="-838200" lvl="1" marL="914400">
              <a:spcBef>
                <a:spcPts val="1920"/>
              </a:spcBef>
              <a:spcAft>
                <a:spcPts val="0"/>
              </a:spcAft>
              <a:buClr>
                <a:schemeClr val="dk1"/>
              </a:buClr>
              <a:buSzPts val="9600"/>
              <a:buChar char="–"/>
              <a:defRPr sz="9600"/>
            </a:lvl2pPr>
            <a:lvl3pPr algn="l" indent="-749300" lvl="2" marL="1371600">
              <a:spcBef>
                <a:spcPts val="1640"/>
              </a:spcBef>
              <a:spcAft>
                <a:spcPts val="0"/>
              </a:spcAft>
              <a:buClr>
                <a:schemeClr val="dk1"/>
              </a:buClr>
              <a:buSzPts val="8200"/>
              <a:buChar char="•"/>
              <a:defRPr sz="8200"/>
            </a:lvl3pPr>
            <a:lvl4pPr algn="l" indent="-666750" lvl="3" marL="1828800">
              <a:spcBef>
                <a:spcPts val="1380"/>
              </a:spcBef>
              <a:spcAft>
                <a:spcPts val="0"/>
              </a:spcAft>
              <a:buClr>
                <a:schemeClr val="dk1"/>
              </a:buClr>
              <a:buSzPts val="6900"/>
              <a:buChar char="–"/>
              <a:defRPr sz="6900"/>
            </a:lvl4pPr>
            <a:lvl5pPr algn="l" indent="-666750" lvl="4" marL="2286000">
              <a:spcBef>
                <a:spcPts val="1380"/>
              </a:spcBef>
              <a:spcAft>
                <a:spcPts val="0"/>
              </a:spcAft>
              <a:buClr>
                <a:schemeClr val="dk1"/>
              </a:buClr>
              <a:buSzPts val="6900"/>
              <a:buChar char="»"/>
              <a:defRPr sz="6900"/>
            </a:lvl5pPr>
            <a:lvl6pPr algn="l" indent="-666750" lvl="5" marL="2743200">
              <a:spcBef>
                <a:spcPts val="1380"/>
              </a:spcBef>
              <a:spcAft>
                <a:spcPts val="0"/>
              </a:spcAft>
              <a:buClr>
                <a:schemeClr val="dk1"/>
              </a:buClr>
              <a:buSzPts val="6900"/>
              <a:buChar char="•"/>
              <a:defRPr sz="6900"/>
            </a:lvl6pPr>
            <a:lvl7pPr algn="l" indent="-666750" lvl="6" marL="3200400">
              <a:spcBef>
                <a:spcPts val="1380"/>
              </a:spcBef>
              <a:spcAft>
                <a:spcPts val="0"/>
              </a:spcAft>
              <a:buClr>
                <a:schemeClr val="dk1"/>
              </a:buClr>
              <a:buSzPts val="6900"/>
              <a:buChar char="•"/>
              <a:defRPr sz="6900"/>
            </a:lvl7pPr>
            <a:lvl8pPr algn="l" indent="-666750" lvl="7" marL="3657600">
              <a:spcBef>
                <a:spcPts val="1380"/>
              </a:spcBef>
              <a:spcAft>
                <a:spcPts val="0"/>
              </a:spcAft>
              <a:buClr>
                <a:schemeClr val="dk1"/>
              </a:buClr>
              <a:buSzPts val="6900"/>
              <a:buChar char="•"/>
              <a:defRPr sz="6900"/>
            </a:lvl8pPr>
            <a:lvl9pPr algn="l" indent="-666750" lvl="8" marL="4114800">
              <a:spcBef>
                <a:spcPts val="1380"/>
              </a:spcBef>
              <a:spcAft>
                <a:spcPts val="0"/>
              </a:spcAft>
              <a:buClr>
                <a:schemeClr val="dk1"/>
              </a:buClr>
              <a:buSzPts val="6900"/>
              <a:buChar char="•"/>
              <a:defRPr sz="6900"/>
            </a:lvl9pPr>
          </a:lstStyle>
          <a:p/>
        </p:txBody>
      </p:sp>
      <p:sp>
        <p:nvSpPr>
          <p:cNvPr id="61" name="Google Shape;61;p9"/>
          <p:cNvSpPr txBox="1"/>
          <p:nvPr>
            <p:ph idx="2" type="body"/>
          </p:nvPr>
        </p:nvSpPr>
        <p:spPr>
          <a:xfrm>
            <a:off x="1645922" y="4592322"/>
            <a:ext cx="10829927" cy="15011401"/>
          </a:xfrm>
          <a:prstGeom prst="rect">
            <a:avLst/>
          </a:prstGeom>
          <a:noFill/>
          <a:ln>
            <a:noFill/>
          </a:ln>
        </p:spPr>
        <p:txBody>
          <a:bodyPr anchor="t" anchorCtr="0" bIns="156725" lIns="313450" numCol="1" rIns="313450" spcFirstLastPara="1" tIns="156725" wrap="square">
            <a:normAutofit/>
          </a:bodyPr>
          <a:lstStyle>
            <a:lvl1pPr algn="l" indent="-228600" lvl="0" marL="457200">
              <a:spcBef>
                <a:spcPts val="960"/>
              </a:spcBef>
              <a:spcAft>
                <a:spcPts val="0"/>
              </a:spcAft>
              <a:buClr>
                <a:schemeClr val="dk1"/>
              </a:buClr>
              <a:buSzPts val="4800"/>
              <a:buNone/>
              <a:defRPr sz="4800"/>
            </a:lvl1pPr>
            <a:lvl2pPr algn="l" indent="-228600" lvl="1" marL="914400">
              <a:spcBef>
                <a:spcPts val="820"/>
              </a:spcBef>
              <a:spcAft>
                <a:spcPts val="0"/>
              </a:spcAft>
              <a:buClr>
                <a:schemeClr val="dk1"/>
              </a:buClr>
              <a:buSzPts val="4100"/>
              <a:buNone/>
              <a:defRPr sz="4100"/>
            </a:lvl2pPr>
            <a:lvl3pPr algn="l" indent="-228600" lvl="2" marL="1371600">
              <a:spcBef>
                <a:spcPts val="680"/>
              </a:spcBef>
              <a:spcAft>
                <a:spcPts val="0"/>
              </a:spcAft>
              <a:buClr>
                <a:schemeClr val="dk1"/>
              </a:buClr>
              <a:buSzPts val="3400"/>
              <a:buNone/>
              <a:defRPr sz="3400"/>
            </a:lvl3pPr>
            <a:lvl4pPr algn="l" indent="-228600" lvl="3" marL="1828800">
              <a:spcBef>
                <a:spcPts val="620"/>
              </a:spcBef>
              <a:spcAft>
                <a:spcPts val="0"/>
              </a:spcAft>
              <a:buClr>
                <a:schemeClr val="dk1"/>
              </a:buClr>
              <a:buSzPts val="3100"/>
              <a:buNone/>
              <a:defRPr sz="3100"/>
            </a:lvl4pPr>
            <a:lvl5pPr algn="l" indent="-228600" lvl="4" marL="2286000">
              <a:spcBef>
                <a:spcPts val="620"/>
              </a:spcBef>
              <a:spcAft>
                <a:spcPts val="0"/>
              </a:spcAft>
              <a:buClr>
                <a:schemeClr val="dk1"/>
              </a:buClr>
              <a:buSzPts val="3100"/>
              <a:buNone/>
              <a:defRPr sz="3100"/>
            </a:lvl5pPr>
            <a:lvl6pPr algn="l" indent="-228600" lvl="5" marL="2743200">
              <a:spcBef>
                <a:spcPts val="620"/>
              </a:spcBef>
              <a:spcAft>
                <a:spcPts val="0"/>
              </a:spcAft>
              <a:buClr>
                <a:schemeClr val="dk1"/>
              </a:buClr>
              <a:buSzPts val="3100"/>
              <a:buNone/>
              <a:defRPr sz="3100"/>
            </a:lvl6pPr>
            <a:lvl7pPr algn="l" indent="-228600" lvl="6" marL="3200400">
              <a:spcBef>
                <a:spcPts val="620"/>
              </a:spcBef>
              <a:spcAft>
                <a:spcPts val="0"/>
              </a:spcAft>
              <a:buClr>
                <a:schemeClr val="dk1"/>
              </a:buClr>
              <a:buSzPts val="3100"/>
              <a:buNone/>
              <a:defRPr sz="3100"/>
            </a:lvl7pPr>
            <a:lvl8pPr algn="l" indent="-228600" lvl="7" marL="3657600">
              <a:spcBef>
                <a:spcPts val="620"/>
              </a:spcBef>
              <a:spcAft>
                <a:spcPts val="0"/>
              </a:spcAft>
              <a:buClr>
                <a:schemeClr val="dk1"/>
              </a:buClr>
              <a:buSzPts val="3100"/>
              <a:buNone/>
              <a:defRPr sz="3100"/>
            </a:lvl8pPr>
            <a:lvl9pPr algn="l" indent="-228600" lvl="8" marL="4114800">
              <a:spcBef>
                <a:spcPts val="620"/>
              </a:spcBef>
              <a:spcAft>
                <a:spcPts val="0"/>
              </a:spcAft>
              <a:buClr>
                <a:schemeClr val="dk1"/>
              </a:buClr>
              <a:buSzPts val="3100"/>
              <a:buNone/>
              <a:defRPr sz="3100"/>
            </a:lvl9pPr>
          </a:lstStyle>
          <a:p/>
        </p:txBody>
      </p:sp>
      <p:sp>
        <p:nvSpPr>
          <p:cNvPr id="62" name="Google Shape;62;p9"/>
          <p:cNvSpPr txBox="1"/>
          <p:nvPr>
            <p:ph idx="10" type="dt"/>
          </p:nvPr>
        </p:nvSpPr>
        <p:spPr>
          <a:xfrm>
            <a:off x="1645920" y="20340322"/>
            <a:ext cx="7680960" cy="1168400"/>
          </a:xfrm>
          <a:prstGeom prst="rect">
            <a:avLst/>
          </a:prstGeom>
          <a:noFill/>
          <a:ln>
            <a:noFill/>
          </a:ln>
        </p:spPr>
        <p:txBody>
          <a:bodyPr anchor="ctr" anchorCtr="0" bIns="156725" lIns="313450" numCol="1" rIns="313450" spcFirstLastPara="1" tIns="156725" wrap="square">
            <a:noAutofit/>
          </a:bodyPr>
          <a:lstStyle>
            <a:lvl1pPr algn="l" lvl="0">
              <a:spcBef>
                <a:spcPts val="0"/>
              </a:spcBef>
              <a:spcAft>
                <a:spcPts val="0"/>
              </a:spcAft>
              <a:buSzPts val="1400"/>
              <a:buNone/>
              <a:defRPr/>
            </a:lvl1pPr>
            <a:lvl2pPr algn="l" lvl="1">
              <a:spcBef>
                <a:spcPts val="0"/>
              </a:spcBef>
              <a:spcAft>
                <a:spcPts val="0"/>
              </a:spcAft>
              <a:buSzPts val="1400"/>
              <a:buNone/>
              <a:defRPr/>
            </a:lvl2pPr>
            <a:lvl3pPr algn="l" lvl="2">
              <a:spcBef>
                <a:spcPts val="0"/>
              </a:spcBef>
              <a:spcAft>
                <a:spcPts val="0"/>
              </a:spcAft>
              <a:buSzPts val="1400"/>
              <a:buNone/>
              <a:defRPr/>
            </a:lvl3pPr>
            <a:lvl4pPr algn="l" lvl="3">
              <a:spcBef>
                <a:spcPts val="0"/>
              </a:spcBef>
              <a:spcAft>
                <a:spcPts val="0"/>
              </a:spcAft>
              <a:buSzPts val="1400"/>
              <a:buNone/>
              <a:defRPr/>
            </a:lvl4pPr>
            <a:lvl5pPr algn="l" lvl="4">
              <a:spcBef>
                <a:spcPts val="0"/>
              </a:spcBef>
              <a:spcAft>
                <a:spcPts val="0"/>
              </a:spcAft>
              <a:buSzPts val="1400"/>
              <a:buNone/>
              <a:defRPr/>
            </a:lvl5pPr>
            <a:lvl6pPr algn="l" lvl="5">
              <a:spcBef>
                <a:spcPts val="0"/>
              </a:spcBef>
              <a:spcAft>
                <a:spcPts val="0"/>
              </a:spcAft>
              <a:buSzPts val="1400"/>
              <a:buNone/>
              <a:defRPr/>
            </a:lvl6pPr>
            <a:lvl7pPr algn="l" lvl="6">
              <a:spcBef>
                <a:spcPts val="0"/>
              </a:spcBef>
              <a:spcAft>
                <a:spcPts val="0"/>
              </a:spcAft>
              <a:buSzPts val="1400"/>
              <a:buNone/>
              <a:defRPr/>
            </a:lvl7pPr>
            <a:lvl8pPr algn="l" lvl="7">
              <a:spcBef>
                <a:spcPts val="0"/>
              </a:spcBef>
              <a:spcAft>
                <a:spcPts val="0"/>
              </a:spcAft>
              <a:buSzPts val="1400"/>
              <a:buNone/>
              <a:defRPr/>
            </a:lvl8pPr>
            <a:lvl9pPr algn="l" lvl="8">
              <a:spcBef>
                <a:spcPts val="0"/>
              </a:spcBef>
              <a:spcAft>
                <a:spcPts val="0"/>
              </a:spcAft>
              <a:buSzPts val="1400"/>
              <a:buNone/>
              <a:defRPr/>
            </a:lvl9pPr>
          </a:lstStyle>
          <a:p/>
        </p:txBody>
      </p:sp>
      <p:sp>
        <p:nvSpPr>
          <p:cNvPr id="63" name="Google Shape;63;p9"/>
          <p:cNvSpPr txBox="1"/>
          <p:nvPr>
            <p:ph idx="11" type="ftr"/>
          </p:nvPr>
        </p:nvSpPr>
        <p:spPr>
          <a:xfrm>
            <a:off x="11247120" y="20340322"/>
            <a:ext cx="10424160" cy="1168400"/>
          </a:xfrm>
          <a:prstGeom prst="rect">
            <a:avLst/>
          </a:prstGeom>
          <a:noFill/>
          <a:ln>
            <a:noFill/>
          </a:ln>
        </p:spPr>
        <p:txBody>
          <a:bodyPr anchor="ctr" anchorCtr="0" bIns="156725" lIns="313450" numCol="1" rIns="313450" spcFirstLastPara="1" tIns="156725" wrap="square">
            <a:noAutofit/>
          </a:bodyPr>
          <a:lstStyle>
            <a:lvl1pPr algn="ctr" lvl="0">
              <a:spcBef>
                <a:spcPts val="0"/>
              </a:spcBef>
              <a:spcAft>
                <a:spcPts val="0"/>
              </a:spcAft>
              <a:buSzPts val="1400"/>
              <a:buNone/>
              <a:defRPr/>
            </a:lvl1pPr>
            <a:lvl2pPr algn="l" lvl="1">
              <a:spcBef>
                <a:spcPts val="0"/>
              </a:spcBef>
              <a:spcAft>
                <a:spcPts val="0"/>
              </a:spcAft>
              <a:buSzPts val="1400"/>
              <a:buNone/>
              <a:defRPr/>
            </a:lvl2pPr>
            <a:lvl3pPr algn="l" lvl="2">
              <a:spcBef>
                <a:spcPts val="0"/>
              </a:spcBef>
              <a:spcAft>
                <a:spcPts val="0"/>
              </a:spcAft>
              <a:buSzPts val="1400"/>
              <a:buNone/>
              <a:defRPr/>
            </a:lvl3pPr>
            <a:lvl4pPr algn="l" lvl="3">
              <a:spcBef>
                <a:spcPts val="0"/>
              </a:spcBef>
              <a:spcAft>
                <a:spcPts val="0"/>
              </a:spcAft>
              <a:buSzPts val="1400"/>
              <a:buNone/>
              <a:defRPr/>
            </a:lvl4pPr>
            <a:lvl5pPr algn="l" lvl="4">
              <a:spcBef>
                <a:spcPts val="0"/>
              </a:spcBef>
              <a:spcAft>
                <a:spcPts val="0"/>
              </a:spcAft>
              <a:buSzPts val="1400"/>
              <a:buNone/>
              <a:defRPr/>
            </a:lvl5pPr>
            <a:lvl6pPr algn="l" lvl="5">
              <a:spcBef>
                <a:spcPts val="0"/>
              </a:spcBef>
              <a:spcAft>
                <a:spcPts val="0"/>
              </a:spcAft>
              <a:buSzPts val="1400"/>
              <a:buNone/>
              <a:defRPr/>
            </a:lvl6pPr>
            <a:lvl7pPr algn="l" lvl="6">
              <a:spcBef>
                <a:spcPts val="0"/>
              </a:spcBef>
              <a:spcAft>
                <a:spcPts val="0"/>
              </a:spcAft>
              <a:buSzPts val="1400"/>
              <a:buNone/>
              <a:defRPr/>
            </a:lvl7pPr>
            <a:lvl8pPr algn="l" lvl="7">
              <a:spcBef>
                <a:spcPts val="0"/>
              </a:spcBef>
              <a:spcAft>
                <a:spcPts val="0"/>
              </a:spcAft>
              <a:buSzPts val="1400"/>
              <a:buNone/>
              <a:defRPr/>
            </a:lvl8pPr>
            <a:lvl9pPr algn="l" lvl="8">
              <a:spcBef>
                <a:spcPts val="0"/>
              </a:spcBef>
              <a:spcAft>
                <a:spcPts val="0"/>
              </a:spcAft>
              <a:buSzPts val="1400"/>
              <a:buNone/>
              <a:defRPr/>
            </a:lvl9pPr>
          </a:lstStyle>
          <a:p/>
        </p:txBody>
      </p:sp>
      <p:sp>
        <p:nvSpPr>
          <p:cNvPr id="64" name="Google Shape;64;p9"/>
          <p:cNvSpPr txBox="1"/>
          <p:nvPr>
            <p:ph idx="12" type="sldNum"/>
          </p:nvPr>
        </p:nvSpPr>
        <p:spPr>
          <a:xfrm>
            <a:off x="23591520" y="20340322"/>
            <a:ext cx="7680960" cy="1168400"/>
          </a:xfrm>
          <a:prstGeom prst="rect">
            <a:avLst/>
          </a:prstGeom>
          <a:noFill/>
          <a:ln>
            <a:noFill/>
          </a:ln>
        </p:spPr>
        <p:txBody>
          <a:bodyPr anchor="ctr" anchorCtr="0" bIns="156725" lIns="313450" numCol="1" rIns="313450" spcFirstLastPara="1" tIns="156725" wrap="square">
            <a:noAutofit/>
          </a:bodyPr>
          <a:lstStyle>
            <a:lvl1pPr algn="r" indent="0" lvl="0" marL="0">
              <a:spcBef>
                <a:spcPts val="0"/>
              </a:spcBef>
              <a:buNone/>
              <a:defRPr/>
            </a:lvl1pPr>
            <a:lvl2pPr algn="r" indent="0" lvl="1" marL="0">
              <a:spcBef>
                <a:spcPts val="0"/>
              </a:spcBef>
              <a:buNone/>
              <a:defRPr/>
            </a:lvl2pPr>
            <a:lvl3pPr algn="r" indent="0" lvl="2" marL="0">
              <a:spcBef>
                <a:spcPts val="0"/>
              </a:spcBef>
              <a:buNone/>
              <a:defRPr/>
            </a:lvl3pPr>
            <a:lvl4pPr algn="r" indent="0" lvl="3" marL="0">
              <a:spcBef>
                <a:spcPts val="0"/>
              </a:spcBef>
              <a:buNone/>
              <a:defRPr/>
            </a:lvl4pPr>
            <a:lvl5pPr algn="r" indent="0" lvl="4" marL="0">
              <a:spcBef>
                <a:spcPts val="0"/>
              </a:spcBef>
              <a:buNone/>
              <a:defRPr/>
            </a:lvl5pPr>
            <a:lvl6pPr algn="r" indent="0" lvl="5" marL="0">
              <a:spcBef>
                <a:spcPts val="0"/>
              </a:spcBef>
              <a:buNone/>
              <a:defRPr/>
            </a:lvl6pPr>
            <a:lvl7pPr algn="r" indent="0" lvl="6" marL="0">
              <a:spcBef>
                <a:spcPts val="0"/>
              </a:spcBef>
              <a:buNone/>
              <a:defRPr/>
            </a:lvl7pPr>
            <a:lvl8pPr algn="r" indent="0" lvl="7" marL="0">
              <a:spcBef>
                <a:spcPts val="0"/>
              </a:spcBef>
              <a:buNone/>
              <a:defRPr/>
            </a:lvl8pPr>
            <a:lvl9pPr algn="r" indent="0" lvl="8" marL="0">
              <a:spcBef>
                <a:spcPts val="0"/>
              </a:spcBef>
              <a:buNone/>
              <a:defRPr/>
            </a:lvl9pPr>
          </a:lstStyle>
          <a:p>
            <a:pPr algn="r" indent="0" lvl="0" marL="0"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6452237" y="15361920"/>
            <a:ext cx="19751040" cy="1813561"/>
          </a:xfrm>
          <a:prstGeom prst="rect">
            <a:avLst/>
          </a:prstGeom>
          <a:noFill/>
          <a:ln>
            <a:noFill/>
          </a:ln>
        </p:spPr>
        <p:txBody>
          <a:bodyPr anchor="b" anchorCtr="0" bIns="156725" lIns="313450" numCol="1" rIns="313450" spcFirstLastPara="1" tIns="156725" wrap="square">
            <a:normAutofit/>
          </a:bodyPr>
          <a:lstStyle>
            <a:lvl1pPr algn="l" lvl="0">
              <a:spcBef>
                <a:spcPts val="0"/>
              </a:spcBef>
              <a:spcAft>
                <a:spcPts val="0"/>
              </a:spcAft>
              <a:buClr>
                <a:schemeClr val="dk1"/>
              </a:buClr>
              <a:buSzPts val="6900"/>
              <a:buFont typeface="Calibri"/>
              <a:buNone/>
              <a:defRPr b="1" sz="69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0"/>
          <p:cNvSpPr/>
          <p:nvPr>
            <p:ph idx="2" type="pic"/>
          </p:nvPr>
        </p:nvSpPr>
        <p:spPr>
          <a:xfrm>
            <a:off x="6452237" y="1960880"/>
            <a:ext cx="19751040" cy="13167360"/>
          </a:xfrm>
          <a:prstGeom prst="rect">
            <a:avLst/>
          </a:prstGeom>
          <a:noFill/>
          <a:ln>
            <a:noFill/>
          </a:ln>
        </p:spPr>
      </p:sp>
      <p:sp>
        <p:nvSpPr>
          <p:cNvPr id="68" name="Google Shape;68;p10"/>
          <p:cNvSpPr txBox="1"/>
          <p:nvPr>
            <p:ph idx="1" type="body"/>
          </p:nvPr>
        </p:nvSpPr>
        <p:spPr>
          <a:xfrm>
            <a:off x="6452237" y="17175481"/>
            <a:ext cx="19751040" cy="2575559"/>
          </a:xfrm>
          <a:prstGeom prst="rect">
            <a:avLst/>
          </a:prstGeom>
          <a:noFill/>
          <a:ln>
            <a:noFill/>
          </a:ln>
        </p:spPr>
        <p:txBody>
          <a:bodyPr anchor="t" anchorCtr="0" bIns="156725" lIns="313450" numCol="1" rIns="313450" spcFirstLastPara="1" tIns="156725" wrap="square">
            <a:normAutofit/>
          </a:bodyPr>
          <a:lstStyle>
            <a:lvl1pPr algn="l" indent="-228600" lvl="0" marL="457200">
              <a:spcBef>
                <a:spcPts val="960"/>
              </a:spcBef>
              <a:spcAft>
                <a:spcPts val="0"/>
              </a:spcAft>
              <a:buClr>
                <a:schemeClr val="dk1"/>
              </a:buClr>
              <a:buSzPts val="4800"/>
              <a:buNone/>
              <a:defRPr sz="4800"/>
            </a:lvl1pPr>
            <a:lvl2pPr algn="l" indent="-228600" lvl="1" marL="914400">
              <a:spcBef>
                <a:spcPts val="820"/>
              </a:spcBef>
              <a:spcAft>
                <a:spcPts val="0"/>
              </a:spcAft>
              <a:buClr>
                <a:schemeClr val="dk1"/>
              </a:buClr>
              <a:buSzPts val="4100"/>
              <a:buNone/>
              <a:defRPr sz="4100"/>
            </a:lvl2pPr>
            <a:lvl3pPr algn="l" indent="-228600" lvl="2" marL="1371600">
              <a:spcBef>
                <a:spcPts val="680"/>
              </a:spcBef>
              <a:spcAft>
                <a:spcPts val="0"/>
              </a:spcAft>
              <a:buClr>
                <a:schemeClr val="dk1"/>
              </a:buClr>
              <a:buSzPts val="3400"/>
              <a:buNone/>
              <a:defRPr sz="3400"/>
            </a:lvl3pPr>
            <a:lvl4pPr algn="l" indent="-228600" lvl="3" marL="1828800">
              <a:spcBef>
                <a:spcPts val="620"/>
              </a:spcBef>
              <a:spcAft>
                <a:spcPts val="0"/>
              </a:spcAft>
              <a:buClr>
                <a:schemeClr val="dk1"/>
              </a:buClr>
              <a:buSzPts val="3100"/>
              <a:buNone/>
              <a:defRPr sz="3100"/>
            </a:lvl4pPr>
            <a:lvl5pPr algn="l" indent="-228600" lvl="4" marL="2286000">
              <a:spcBef>
                <a:spcPts val="620"/>
              </a:spcBef>
              <a:spcAft>
                <a:spcPts val="0"/>
              </a:spcAft>
              <a:buClr>
                <a:schemeClr val="dk1"/>
              </a:buClr>
              <a:buSzPts val="3100"/>
              <a:buNone/>
              <a:defRPr sz="3100"/>
            </a:lvl5pPr>
            <a:lvl6pPr algn="l" indent="-228600" lvl="5" marL="2743200">
              <a:spcBef>
                <a:spcPts val="620"/>
              </a:spcBef>
              <a:spcAft>
                <a:spcPts val="0"/>
              </a:spcAft>
              <a:buClr>
                <a:schemeClr val="dk1"/>
              </a:buClr>
              <a:buSzPts val="3100"/>
              <a:buNone/>
              <a:defRPr sz="3100"/>
            </a:lvl6pPr>
            <a:lvl7pPr algn="l" indent="-228600" lvl="6" marL="3200400">
              <a:spcBef>
                <a:spcPts val="620"/>
              </a:spcBef>
              <a:spcAft>
                <a:spcPts val="0"/>
              </a:spcAft>
              <a:buClr>
                <a:schemeClr val="dk1"/>
              </a:buClr>
              <a:buSzPts val="3100"/>
              <a:buNone/>
              <a:defRPr sz="3100"/>
            </a:lvl7pPr>
            <a:lvl8pPr algn="l" indent="-228600" lvl="7" marL="3657600">
              <a:spcBef>
                <a:spcPts val="620"/>
              </a:spcBef>
              <a:spcAft>
                <a:spcPts val="0"/>
              </a:spcAft>
              <a:buClr>
                <a:schemeClr val="dk1"/>
              </a:buClr>
              <a:buSzPts val="3100"/>
              <a:buNone/>
              <a:defRPr sz="3100"/>
            </a:lvl8pPr>
            <a:lvl9pPr algn="l" indent="-228600" lvl="8" marL="4114800">
              <a:spcBef>
                <a:spcPts val="620"/>
              </a:spcBef>
              <a:spcAft>
                <a:spcPts val="0"/>
              </a:spcAft>
              <a:buClr>
                <a:schemeClr val="dk1"/>
              </a:buClr>
              <a:buSzPts val="3100"/>
              <a:buNone/>
              <a:defRPr sz="3100"/>
            </a:lvl9pPr>
          </a:lstStyle>
          <a:p/>
        </p:txBody>
      </p:sp>
      <p:sp>
        <p:nvSpPr>
          <p:cNvPr id="69" name="Google Shape;69;p10"/>
          <p:cNvSpPr txBox="1"/>
          <p:nvPr>
            <p:ph idx="10" type="dt"/>
          </p:nvPr>
        </p:nvSpPr>
        <p:spPr>
          <a:xfrm>
            <a:off x="1645920" y="20340322"/>
            <a:ext cx="7680960" cy="1168400"/>
          </a:xfrm>
          <a:prstGeom prst="rect">
            <a:avLst/>
          </a:prstGeom>
          <a:noFill/>
          <a:ln>
            <a:noFill/>
          </a:ln>
        </p:spPr>
        <p:txBody>
          <a:bodyPr anchor="ctr" anchorCtr="0" bIns="156725" lIns="313450" numCol="1" rIns="313450" spcFirstLastPara="1" tIns="156725" wrap="square">
            <a:noAutofit/>
          </a:bodyPr>
          <a:lstStyle>
            <a:lvl1pPr algn="l" lvl="0">
              <a:spcBef>
                <a:spcPts val="0"/>
              </a:spcBef>
              <a:spcAft>
                <a:spcPts val="0"/>
              </a:spcAft>
              <a:buSzPts val="1400"/>
              <a:buNone/>
              <a:defRPr/>
            </a:lvl1pPr>
            <a:lvl2pPr algn="l" lvl="1">
              <a:spcBef>
                <a:spcPts val="0"/>
              </a:spcBef>
              <a:spcAft>
                <a:spcPts val="0"/>
              </a:spcAft>
              <a:buSzPts val="1400"/>
              <a:buNone/>
              <a:defRPr/>
            </a:lvl2pPr>
            <a:lvl3pPr algn="l" lvl="2">
              <a:spcBef>
                <a:spcPts val="0"/>
              </a:spcBef>
              <a:spcAft>
                <a:spcPts val="0"/>
              </a:spcAft>
              <a:buSzPts val="1400"/>
              <a:buNone/>
              <a:defRPr/>
            </a:lvl3pPr>
            <a:lvl4pPr algn="l" lvl="3">
              <a:spcBef>
                <a:spcPts val="0"/>
              </a:spcBef>
              <a:spcAft>
                <a:spcPts val="0"/>
              </a:spcAft>
              <a:buSzPts val="1400"/>
              <a:buNone/>
              <a:defRPr/>
            </a:lvl4pPr>
            <a:lvl5pPr algn="l" lvl="4">
              <a:spcBef>
                <a:spcPts val="0"/>
              </a:spcBef>
              <a:spcAft>
                <a:spcPts val="0"/>
              </a:spcAft>
              <a:buSzPts val="1400"/>
              <a:buNone/>
              <a:defRPr/>
            </a:lvl5pPr>
            <a:lvl6pPr algn="l" lvl="5">
              <a:spcBef>
                <a:spcPts val="0"/>
              </a:spcBef>
              <a:spcAft>
                <a:spcPts val="0"/>
              </a:spcAft>
              <a:buSzPts val="1400"/>
              <a:buNone/>
              <a:defRPr/>
            </a:lvl6pPr>
            <a:lvl7pPr algn="l" lvl="6">
              <a:spcBef>
                <a:spcPts val="0"/>
              </a:spcBef>
              <a:spcAft>
                <a:spcPts val="0"/>
              </a:spcAft>
              <a:buSzPts val="1400"/>
              <a:buNone/>
              <a:defRPr/>
            </a:lvl7pPr>
            <a:lvl8pPr algn="l" lvl="7">
              <a:spcBef>
                <a:spcPts val="0"/>
              </a:spcBef>
              <a:spcAft>
                <a:spcPts val="0"/>
              </a:spcAft>
              <a:buSzPts val="1400"/>
              <a:buNone/>
              <a:defRPr/>
            </a:lvl8pPr>
            <a:lvl9pPr algn="l" lvl="8">
              <a:spcBef>
                <a:spcPts val="0"/>
              </a:spcBef>
              <a:spcAft>
                <a:spcPts val="0"/>
              </a:spcAft>
              <a:buSzPts val="1400"/>
              <a:buNone/>
              <a:defRPr/>
            </a:lvl9pPr>
          </a:lstStyle>
          <a:p/>
        </p:txBody>
      </p:sp>
      <p:sp>
        <p:nvSpPr>
          <p:cNvPr id="70" name="Google Shape;70;p10"/>
          <p:cNvSpPr txBox="1"/>
          <p:nvPr>
            <p:ph idx="11" type="ftr"/>
          </p:nvPr>
        </p:nvSpPr>
        <p:spPr>
          <a:xfrm>
            <a:off x="11247120" y="20340322"/>
            <a:ext cx="10424160" cy="1168400"/>
          </a:xfrm>
          <a:prstGeom prst="rect">
            <a:avLst/>
          </a:prstGeom>
          <a:noFill/>
          <a:ln>
            <a:noFill/>
          </a:ln>
        </p:spPr>
        <p:txBody>
          <a:bodyPr anchor="ctr" anchorCtr="0" bIns="156725" lIns="313450" numCol="1" rIns="313450" spcFirstLastPara="1" tIns="156725" wrap="square">
            <a:noAutofit/>
          </a:bodyPr>
          <a:lstStyle>
            <a:lvl1pPr algn="ctr" lvl="0">
              <a:spcBef>
                <a:spcPts val="0"/>
              </a:spcBef>
              <a:spcAft>
                <a:spcPts val="0"/>
              </a:spcAft>
              <a:buSzPts val="1400"/>
              <a:buNone/>
              <a:defRPr/>
            </a:lvl1pPr>
            <a:lvl2pPr algn="l" lvl="1">
              <a:spcBef>
                <a:spcPts val="0"/>
              </a:spcBef>
              <a:spcAft>
                <a:spcPts val="0"/>
              </a:spcAft>
              <a:buSzPts val="1400"/>
              <a:buNone/>
              <a:defRPr/>
            </a:lvl2pPr>
            <a:lvl3pPr algn="l" lvl="2">
              <a:spcBef>
                <a:spcPts val="0"/>
              </a:spcBef>
              <a:spcAft>
                <a:spcPts val="0"/>
              </a:spcAft>
              <a:buSzPts val="1400"/>
              <a:buNone/>
              <a:defRPr/>
            </a:lvl3pPr>
            <a:lvl4pPr algn="l" lvl="3">
              <a:spcBef>
                <a:spcPts val="0"/>
              </a:spcBef>
              <a:spcAft>
                <a:spcPts val="0"/>
              </a:spcAft>
              <a:buSzPts val="1400"/>
              <a:buNone/>
              <a:defRPr/>
            </a:lvl4pPr>
            <a:lvl5pPr algn="l" lvl="4">
              <a:spcBef>
                <a:spcPts val="0"/>
              </a:spcBef>
              <a:spcAft>
                <a:spcPts val="0"/>
              </a:spcAft>
              <a:buSzPts val="1400"/>
              <a:buNone/>
              <a:defRPr/>
            </a:lvl5pPr>
            <a:lvl6pPr algn="l" lvl="5">
              <a:spcBef>
                <a:spcPts val="0"/>
              </a:spcBef>
              <a:spcAft>
                <a:spcPts val="0"/>
              </a:spcAft>
              <a:buSzPts val="1400"/>
              <a:buNone/>
              <a:defRPr/>
            </a:lvl6pPr>
            <a:lvl7pPr algn="l" lvl="6">
              <a:spcBef>
                <a:spcPts val="0"/>
              </a:spcBef>
              <a:spcAft>
                <a:spcPts val="0"/>
              </a:spcAft>
              <a:buSzPts val="1400"/>
              <a:buNone/>
              <a:defRPr/>
            </a:lvl7pPr>
            <a:lvl8pPr algn="l" lvl="7">
              <a:spcBef>
                <a:spcPts val="0"/>
              </a:spcBef>
              <a:spcAft>
                <a:spcPts val="0"/>
              </a:spcAft>
              <a:buSzPts val="1400"/>
              <a:buNone/>
              <a:defRPr/>
            </a:lvl8pPr>
            <a:lvl9pPr algn="l" lvl="8">
              <a:spcBef>
                <a:spcPts val="0"/>
              </a:spcBef>
              <a:spcAft>
                <a:spcPts val="0"/>
              </a:spcAft>
              <a:buSzPts val="1400"/>
              <a:buNone/>
              <a:defRPr/>
            </a:lvl9pPr>
          </a:lstStyle>
          <a:p/>
        </p:txBody>
      </p:sp>
      <p:sp>
        <p:nvSpPr>
          <p:cNvPr id="71" name="Google Shape;71;p10"/>
          <p:cNvSpPr txBox="1"/>
          <p:nvPr>
            <p:ph idx="12" type="sldNum"/>
          </p:nvPr>
        </p:nvSpPr>
        <p:spPr>
          <a:xfrm>
            <a:off x="23591520" y="20340322"/>
            <a:ext cx="7680960" cy="1168400"/>
          </a:xfrm>
          <a:prstGeom prst="rect">
            <a:avLst/>
          </a:prstGeom>
          <a:noFill/>
          <a:ln>
            <a:noFill/>
          </a:ln>
        </p:spPr>
        <p:txBody>
          <a:bodyPr anchor="ctr" anchorCtr="0" bIns="156725" lIns="313450" numCol="1" rIns="313450" spcFirstLastPara="1" tIns="156725" wrap="square">
            <a:noAutofit/>
          </a:bodyPr>
          <a:lstStyle>
            <a:lvl1pPr algn="r" indent="0" lvl="0" marL="0">
              <a:spcBef>
                <a:spcPts val="0"/>
              </a:spcBef>
              <a:buNone/>
              <a:defRPr/>
            </a:lvl1pPr>
            <a:lvl2pPr algn="r" indent="0" lvl="1" marL="0">
              <a:spcBef>
                <a:spcPts val="0"/>
              </a:spcBef>
              <a:buNone/>
              <a:defRPr/>
            </a:lvl2pPr>
            <a:lvl3pPr algn="r" indent="0" lvl="2" marL="0">
              <a:spcBef>
                <a:spcPts val="0"/>
              </a:spcBef>
              <a:buNone/>
              <a:defRPr/>
            </a:lvl3pPr>
            <a:lvl4pPr algn="r" indent="0" lvl="3" marL="0">
              <a:spcBef>
                <a:spcPts val="0"/>
              </a:spcBef>
              <a:buNone/>
              <a:defRPr/>
            </a:lvl4pPr>
            <a:lvl5pPr algn="r" indent="0" lvl="4" marL="0">
              <a:spcBef>
                <a:spcPts val="0"/>
              </a:spcBef>
              <a:buNone/>
              <a:defRPr/>
            </a:lvl5pPr>
            <a:lvl6pPr algn="r" indent="0" lvl="5" marL="0">
              <a:spcBef>
                <a:spcPts val="0"/>
              </a:spcBef>
              <a:buNone/>
              <a:defRPr/>
            </a:lvl6pPr>
            <a:lvl7pPr algn="r" indent="0" lvl="6" marL="0">
              <a:spcBef>
                <a:spcPts val="0"/>
              </a:spcBef>
              <a:buNone/>
              <a:defRPr/>
            </a:lvl7pPr>
            <a:lvl8pPr algn="r" indent="0" lvl="7" marL="0">
              <a:spcBef>
                <a:spcPts val="0"/>
              </a:spcBef>
              <a:buNone/>
              <a:defRPr/>
            </a:lvl8pPr>
            <a:lvl9pPr algn="r" indent="0" lvl="8" marL="0">
              <a:spcBef>
                <a:spcPts val="0"/>
              </a:spcBef>
              <a:buNone/>
              <a:defRPr/>
            </a:lvl9pPr>
          </a:lstStyle>
          <a:p>
            <a:pPr algn="r" indent="0" lvl="0" marL="0"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2" Target="../slideLayouts/slideLayout11.xml" Type="http://schemas.openxmlformats.org/officeDocument/2006/relationships/slideLayout"/><Relationship Id="rId11" Target="../slideLayouts/slideLayout10.xml" Type="http://schemas.openxmlformats.org/officeDocument/2006/relationships/slideLayout"/><Relationship Id="rId9" Target="../slideLayouts/slideLayout8.xml" Type="http://schemas.openxmlformats.org/officeDocument/2006/relationships/slideLayout"/><Relationship Id="rId10" Target="../slideLayouts/slideLayout9.xml" Type="http://schemas.openxmlformats.org/officeDocument/2006/relationships/slideLayout"/><Relationship Id="rId8" Target="../slideLayouts/slideLayout7.xml" Type="http://schemas.openxmlformats.org/officeDocument/2006/relationships/slideLayout"/><Relationship Id="rId7" Target="../slideLayouts/slideLayout6.xml" Type="http://schemas.openxmlformats.org/officeDocument/2006/relationships/slideLayout"/><Relationship Id="rId6" Target="../slideLayouts/slideLayout5.xml" Type="http://schemas.openxmlformats.org/officeDocument/2006/relationships/slideLayout"/><Relationship Id="rId5" Target="../slideLayouts/slideLayout4.xml" Type="http://schemas.openxmlformats.org/officeDocument/2006/relationships/slideLayout"/><Relationship Id="rId4" Target="../slideLayouts/slideLayout3.xml" Type="http://schemas.openxmlformats.org/officeDocument/2006/relationships/slideLayout"/><Relationship Id="rId3" Target="../slideLayouts/slideLayout2.xml" Type="http://schemas.openxmlformats.org/officeDocument/2006/relationships/slideLayout"/><Relationship Id="rId2" Target="../slideLayouts/slideLayout1.xml" Type="http://schemas.openxmlformats.org/officeDocument/2006/relationships/slideLayout"/><Relationship Id="rId1" Target="../theme/theme1.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1645920" y="878842"/>
            <a:ext cx="29626560" cy="3657600"/>
          </a:xfrm>
          <a:prstGeom prst="rect">
            <a:avLst/>
          </a:prstGeom>
          <a:noFill/>
          <a:ln>
            <a:noFill/>
          </a:ln>
        </p:spPr>
        <p:txBody>
          <a:bodyPr anchor="ctr" anchorCtr="0" bIns="156725" lIns="313450" numCol="1" rIns="313450" spcFirstLastPara="1" tIns="156725" wrap="square">
            <a:normAutofit/>
          </a:bodyPr>
          <a:lstStyle>
            <a:lvl1pPr algn="ctr" lvl="0" marR="0" rtl="0">
              <a:spcBef>
                <a:spcPts val="0"/>
              </a:spcBef>
              <a:spcAft>
                <a:spcPts val="0"/>
              </a:spcAft>
              <a:buClr>
                <a:schemeClr val="dk1"/>
              </a:buClr>
              <a:buSzPts val="15100"/>
              <a:buFont typeface="Calibri"/>
              <a:buNone/>
              <a:defRPr b="0" cap="none" i="0" strike="noStrike" sz="15100" u="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1645920" y="5120642"/>
            <a:ext cx="29626560" cy="14483081"/>
          </a:xfrm>
          <a:prstGeom prst="rect">
            <a:avLst/>
          </a:prstGeom>
          <a:noFill/>
          <a:ln>
            <a:noFill/>
          </a:ln>
        </p:spPr>
        <p:txBody>
          <a:bodyPr anchor="t" anchorCtr="0" bIns="156725" lIns="313450" numCol="1" rIns="313450" spcFirstLastPara="1" tIns="156725" wrap="square">
            <a:normAutofit/>
          </a:bodyPr>
          <a:lstStyle>
            <a:lvl1pPr algn="l" indent="-927100" lvl="0" marL="457200" marR="0" rtl="0">
              <a:spcBef>
                <a:spcPts val="2200"/>
              </a:spcBef>
              <a:spcAft>
                <a:spcPts val="0"/>
              </a:spcAft>
              <a:buClr>
                <a:schemeClr val="dk1"/>
              </a:buClr>
              <a:buSzPts val="11000"/>
              <a:buFont typeface="Arial"/>
              <a:buChar char="•"/>
              <a:defRPr b="0" cap="none" i="0" strike="noStrike" sz="11000" u="none">
                <a:solidFill>
                  <a:schemeClr val="dk1"/>
                </a:solidFill>
                <a:latin typeface="Calibri"/>
                <a:ea typeface="Calibri"/>
                <a:cs typeface="Calibri"/>
                <a:sym typeface="Calibri"/>
              </a:defRPr>
            </a:lvl1pPr>
            <a:lvl2pPr algn="l" indent="-838200" lvl="1" marL="914400" marR="0" rtl="0">
              <a:spcBef>
                <a:spcPts val="1920"/>
              </a:spcBef>
              <a:spcAft>
                <a:spcPts val="0"/>
              </a:spcAft>
              <a:buClr>
                <a:schemeClr val="dk1"/>
              </a:buClr>
              <a:buSzPts val="9600"/>
              <a:buFont typeface="Arial"/>
              <a:buChar char="–"/>
              <a:defRPr b="0" cap="none" i="0" strike="noStrike" sz="9600" u="none">
                <a:solidFill>
                  <a:schemeClr val="dk1"/>
                </a:solidFill>
                <a:latin typeface="Calibri"/>
                <a:ea typeface="Calibri"/>
                <a:cs typeface="Calibri"/>
                <a:sym typeface="Calibri"/>
              </a:defRPr>
            </a:lvl2pPr>
            <a:lvl3pPr algn="l" indent="-749300" lvl="2" marL="1371600" marR="0" rtl="0">
              <a:spcBef>
                <a:spcPts val="1640"/>
              </a:spcBef>
              <a:spcAft>
                <a:spcPts val="0"/>
              </a:spcAft>
              <a:buClr>
                <a:schemeClr val="dk1"/>
              </a:buClr>
              <a:buSzPts val="8200"/>
              <a:buFont typeface="Arial"/>
              <a:buChar char="•"/>
              <a:defRPr b="0" cap="none" i="0" strike="noStrike" sz="8200" u="none">
                <a:solidFill>
                  <a:schemeClr val="dk1"/>
                </a:solidFill>
                <a:latin typeface="Calibri"/>
                <a:ea typeface="Calibri"/>
                <a:cs typeface="Calibri"/>
                <a:sym typeface="Calibri"/>
              </a:defRPr>
            </a:lvl3pPr>
            <a:lvl4pPr algn="l" indent="-666750" lvl="3" marL="1828800" marR="0" rtl="0">
              <a:spcBef>
                <a:spcPts val="1380"/>
              </a:spcBef>
              <a:spcAft>
                <a:spcPts val="0"/>
              </a:spcAft>
              <a:buClr>
                <a:schemeClr val="dk1"/>
              </a:buClr>
              <a:buSzPts val="6900"/>
              <a:buFont typeface="Arial"/>
              <a:buChar char="–"/>
              <a:defRPr b="0" cap="none" i="0" strike="noStrike" sz="6900" u="none">
                <a:solidFill>
                  <a:schemeClr val="dk1"/>
                </a:solidFill>
                <a:latin typeface="Calibri"/>
                <a:ea typeface="Calibri"/>
                <a:cs typeface="Calibri"/>
                <a:sym typeface="Calibri"/>
              </a:defRPr>
            </a:lvl4pPr>
            <a:lvl5pPr algn="l" indent="-666750" lvl="4" marL="2286000" marR="0" rtl="0">
              <a:spcBef>
                <a:spcPts val="1380"/>
              </a:spcBef>
              <a:spcAft>
                <a:spcPts val="0"/>
              </a:spcAft>
              <a:buClr>
                <a:schemeClr val="dk1"/>
              </a:buClr>
              <a:buSzPts val="6900"/>
              <a:buFont typeface="Arial"/>
              <a:buChar char="»"/>
              <a:defRPr b="0" cap="none" i="0" strike="noStrike" sz="6900" u="none">
                <a:solidFill>
                  <a:schemeClr val="dk1"/>
                </a:solidFill>
                <a:latin typeface="Calibri"/>
                <a:ea typeface="Calibri"/>
                <a:cs typeface="Calibri"/>
                <a:sym typeface="Calibri"/>
              </a:defRPr>
            </a:lvl5pPr>
            <a:lvl6pPr algn="l" indent="-666750" lvl="5" marL="2743200" marR="0" rtl="0">
              <a:spcBef>
                <a:spcPts val="1380"/>
              </a:spcBef>
              <a:spcAft>
                <a:spcPts val="0"/>
              </a:spcAft>
              <a:buClr>
                <a:schemeClr val="dk1"/>
              </a:buClr>
              <a:buSzPts val="6900"/>
              <a:buFont typeface="Arial"/>
              <a:buChar char="•"/>
              <a:defRPr b="0" cap="none" i="0" strike="noStrike" sz="6900" u="none">
                <a:solidFill>
                  <a:schemeClr val="dk1"/>
                </a:solidFill>
                <a:latin typeface="Calibri"/>
                <a:ea typeface="Calibri"/>
                <a:cs typeface="Calibri"/>
                <a:sym typeface="Calibri"/>
              </a:defRPr>
            </a:lvl6pPr>
            <a:lvl7pPr algn="l" indent="-666750" lvl="6" marL="3200400" marR="0" rtl="0">
              <a:spcBef>
                <a:spcPts val="1380"/>
              </a:spcBef>
              <a:spcAft>
                <a:spcPts val="0"/>
              </a:spcAft>
              <a:buClr>
                <a:schemeClr val="dk1"/>
              </a:buClr>
              <a:buSzPts val="6900"/>
              <a:buFont typeface="Arial"/>
              <a:buChar char="•"/>
              <a:defRPr b="0" cap="none" i="0" strike="noStrike" sz="6900" u="none">
                <a:solidFill>
                  <a:schemeClr val="dk1"/>
                </a:solidFill>
                <a:latin typeface="Calibri"/>
                <a:ea typeface="Calibri"/>
                <a:cs typeface="Calibri"/>
                <a:sym typeface="Calibri"/>
              </a:defRPr>
            </a:lvl7pPr>
            <a:lvl8pPr algn="l" indent="-666750" lvl="7" marL="3657600" marR="0" rtl="0">
              <a:spcBef>
                <a:spcPts val="1380"/>
              </a:spcBef>
              <a:spcAft>
                <a:spcPts val="0"/>
              </a:spcAft>
              <a:buClr>
                <a:schemeClr val="dk1"/>
              </a:buClr>
              <a:buSzPts val="6900"/>
              <a:buFont typeface="Arial"/>
              <a:buChar char="•"/>
              <a:defRPr b="0" cap="none" i="0" strike="noStrike" sz="6900" u="none">
                <a:solidFill>
                  <a:schemeClr val="dk1"/>
                </a:solidFill>
                <a:latin typeface="Calibri"/>
                <a:ea typeface="Calibri"/>
                <a:cs typeface="Calibri"/>
                <a:sym typeface="Calibri"/>
              </a:defRPr>
            </a:lvl8pPr>
            <a:lvl9pPr algn="l" indent="-666750" lvl="8" marL="4114800" marR="0" rtl="0">
              <a:spcBef>
                <a:spcPts val="1380"/>
              </a:spcBef>
              <a:spcAft>
                <a:spcPts val="0"/>
              </a:spcAft>
              <a:buClr>
                <a:schemeClr val="dk1"/>
              </a:buClr>
              <a:buSzPts val="6900"/>
              <a:buFont typeface="Arial"/>
              <a:buChar char="•"/>
              <a:defRPr b="0" cap="none" i="0" strike="noStrike" sz="6900" u="non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1645920" y="20340322"/>
            <a:ext cx="7680960" cy="1168400"/>
          </a:xfrm>
          <a:prstGeom prst="rect">
            <a:avLst/>
          </a:prstGeom>
          <a:noFill/>
          <a:ln>
            <a:noFill/>
          </a:ln>
        </p:spPr>
        <p:txBody>
          <a:bodyPr anchor="ctr" anchorCtr="0" bIns="156725" lIns="313450" numCol="1" rIns="313450" spcFirstLastPara="1" tIns="156725" wrap="square">
            <a:noAutofit/>
          </a:bodyPr>
          <a:lstStyle>
            <a:lvl1pPr algn="l" lvl="0" marR="0" rtl="0">
              <a:spcBef>
                <a:spcPts val="0"/>
              </a:spcBef>
              <a:spcAft>
                <a:spcPts val="0"/>
              </a:spcAft>
              <a:buSzPts val="1400"/>
              <a:buNone/>
              <a:defRPr b="0" cap="none" i="0" strike="noStrike" sz="4100" u="none">
                <a:solidFill>
                  <a:srgbClr val="888888"/>
                </a:solidFill>
                <a:latin typeface="Calibri"/>
                <a:ea typeface="Calibri"/>
                <a:cs typeface="Calibri"/>
                <a:sym typeface="Calibri"/>
              </a:defRPr>
            </a:lvl1pPr>
            <a:lvl2pPr algn="l" lvl="1" marR="0" rtl="0">
              <a:spcBef>
                <a:spcPts val="0"/>
              </a:spcBef>
              <a:spcAft>
                <a:spcPts val="0"/>
              </a:spcAft>
              <a:buSzPts val="1400"/>
              <a:buNone/>
              <a:defRPr b="0" cap="none" i="0" strike="noStrike" sz="6100" u="none">
                <a:solidFill>
                  <a:schemeClr val="dk1"/>
                </a:solidFill>
                <a:latin typeface="Calibri"/>
                <a:ea typeface="Calibri"/>
                <a:cs typeface="Calibri"/>
                <a:sym typeface="Calibri"/>
              </a:defRPr>
            </a:lvl2pPr>
            <a:lvl3pPr algn="l" lvl="2" marR="0" rtl="0">
              <a:spcBef>
                <a:spcPts val="0"/>
              </a:spcBef>
              <a:spcAft>
                <a:spcPts val="0"/>
              </a:spcAft>
              <a:buSzPts val="1400"/>
              <a:buNone/>
              <a:defRPr b="0" cap="none" i="0" strike="noStrike" sz="6100" u="none">
                <a:solidFill>
                  <a:schemeClr val="dk1"/>
                </a:solidFill>
                <a:latin typeface="Calibri"/>
                <a:ea typeface="Calibri"/>
                <a:cs typeface="Calibri"/>
                <a:sym typeface="Calibri"/>
              </a:defRPr>
            </a:lvl3pPr>
            <a:lvl4pPr algn="l" lvl="3" marR="0" rtl="0">
              <a:spcBef>
                <a:spcPts val="0"/>
              </a:spcBef>
              <a:spcAft>
                <a:spcPts val="0"/>
              </a:spcAft>
              <a:buSzPts val="1400"/>
              <a:buNone/>
              <a:defRPr b="0" cap="none" i="0" strike="noStrike" sz="6100" u="none">
                <a:solidFill>
                  <a:schemeClr val="dk1"/>
                </a:solidFill>
                <a:latin typeface="Calibri"/>
                <a:ea typeface="Calibri"/>
                <a:cs typeface="Calibri"/>
                <a:sym typeface="Calibri"/>
              </a:defRPr>
            </a:lvl4pPr>
            <a:lvl5pPr algn="l" lvl="4" marR="0" rtl="0">
              <a:spcBef>
                <a:spcPts val="0"/>
              </a:spcBef>
              <a:spcAft>
                <a:spcPts val="0"/>
              </a:spcAft>
              <a:buSzPts val="1400"/>
              <a:buNone/>
              <a:defRPr b="0" cap="none" i="0" strike="noStrike" sz="6100" u="none">
                <a:solidFill>
                  <a:schemeClr val="dk1"/>
                </a:solidFill>
                <a:latin typeface="Calibri"/>
                <a:ea typeface="Calibri"/>
                <a:cs typeface="Calibri"/>
                <a:sym typeface="Calibri"/>
              </a:defRPr>
            </a:lvl5pPr>
            <a:lvl6pPr algn="l" lvl="5" marR="0" rtl="0">
              <a:spcBef>
                <a:spcPts val="0"/>
              </a:spcBef>
              <a:spcAft>
                <a:spcPts val="0"/>
              </a:spcAft>
              <a:buSzPts val="1400"/>
              <a:buNone/>
              <a:defRPr b="0" cap="none" i="0" strike="noStrike" sz="6100" u="none">
                <a:solidFill>
                  <a:schemeClr val="dk1"/>
                </a:solidFill>
                <a:latin typeface="Calibri"/>
                <a:ea typeface="Calibri"/>
                <a:cs typeface="Calibri"/>
                <a:sym typeface="Calibri"/>
              </a:defRPr>
            </a:lvl6pPr>
            <a:lvl7pPr algn="l" lvl="6" marR="0" rtl="0">
              <a:spcBef>
                <a:spcPts val="0"/>
              </a:spcBef>
              <a:spcAft>
                <a:spcPts val="0"/>
              </a:spcAft>
              <a:buSzPts val="1400"/>
              <a:buNone/>
              <a:defRPr b="0" cap="none" i="0" strike="noStrike" sz="6100" u="none">
                <a:solidFill>
                  <a:schemeClr val="dk1"/>
                </a:solidFill>
                <a:latin typeface="Calibri"/>
                <a:ea typeface="Calibri"/>
                <a:cs typeface="Calibri"/>
                <a:sym typeface="Calibri"/>
              </a:defRPr>
            </a:lvl7pPr>
            <a:lvl8pPr algn="l" lvl="7" marR="0" rtl="0">
              <a:spcBef>
                <a:spcPts val="0"/>
              </a:spcBef>
              <a:spcAft>
                <a:spcPts val="0"/>
              </a:spcAft>
              <a:buSzPts val="1400"/>
              <a:buNone/>
              <a:defRPr b="0" cap="none" i="0" strike="noStrike" sz="6100" u="none">
                <a:solidFill>
                  <a:schemeClr val="dk1"/>
                </a:solidFill>
                <a:latin typeface="Calibri"/>
                <a:ea typeface="Calibri"/>
                <a:cs typeface="Calibri"/>
                <a:sym typeface="Calibri"/>
              </a:defRPr>
            </a:lvl8pPr>
            <a:lvl9pPr algn="l" lvl="8" marR="0" rtl="0">
              <a:spcBef>
                <a:spcPts val="0"/>
              </a:spcBef>
              <a:spcAft>
                <a:spcPts val="0"/>
              </a:spcAft>
              <a:buSzPts val="1400"/>
              <a:buNone/>
              <a:defRPr b="0" cap="none" i="0" strike="noStrike" sz="6100" u="non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11247120" y="20340322"/>
            <a:ext cx="10424160" cy="1168400"/>
          </a:xfrm>
          <a:prstGeom prst="rect">
            <a:avLst/>
          </a:prstGeom>
          <a:noFill/>
          <a:ln>
            <a:noFill/>
          </a:ln>
        </p:spPr>
        <p:txBody>
          <a:bodyPr anchor="ctr" anchorCtr="0" bIns="156725" lIns="313450" numCol="1" rIns="313450" spcFirstLastPara="1" tIns="156725" wrap="square">
            <a:noAutofit/>
          </a:bodyPr>
          <a:lstStyle>
            <a:lvl1pPr algn="ctr" lvl="0" marR="0" rtl="0">
              <a:spcBef>
                <a:spcPts val="0"/>
              </a:spcBef>
              <a:spcAft>
                <a:spcPts val="0"/>
              </a:spcAft>
              <a:buSzPts val="1400"/>
              <a:buNone/>
              <a:defRPr b="0" cap="none" i="0" strike="noStrike" sz="4100" u="none">
                <a:solidFill>
                  <a:srgbClr val="888888"/>
                </a:solidFill>
                <a:latin typeface="Calibri"/>
                <a:ea typeface="Calibri"/>
                <a:cs typeface="Calibri"/>
                <a:sym typeface="Calibri"/>
              </a:defRPr>
            </a:lvl1pPr>
            <a:lvl2pPr algn="l" lvl="1" marR="0" rtl="0">
              <a:spcBef>
                <a:spcPts val="0"/>
              </a:spcBef>
              <a:spcAft>
                <a:spcPts val="0"/>
              </a:spcAft>
              <a:buSzPts val="1400"/>
              <a:buNone/>
              <a:defRPr b="0" cap="none" i="0" strike="noStrike" sz="6100" u="none">
                <a:solidFill>
                  <a:schemeClr val="dk1"/>
                </a:solidFill>
                <a:latin typeface="Calibri"/>
                <a:ea typeface="Calibri"/>
                <a:cs typeface="Calibri"/>
                <a:sym typeface="Calibri"/>
              </a:defRPr>
            </a:lvl2pPr>
            <a:lvl3pPr algn="l" lvl="2" marR="0" rtl="0">
              <a:spcBef>
                <a:spcPts val="0"/>
              </a:spcBef>
              <a:spcAft>
                <a:spcPts val="0"/>
              </a:spcAft>
              <a:buSzPts val="1400"/>
              <a:buNone/>
              <a:defRPr b="0" cap="none" i="0" strike="noStrike" sz="6100" u="none">
                <a:solidFill>
                  <a:schemeClr val="dk1"/>
                </a:solidFill>
                <a:latin typeface="Calibri"/>
                <a:ea typeface="Calibri"/>
                <a:cs typeface="Calibri"/>
                <a:sym typeface="Calibri"/>
              </a:defRPr>
            </a:lvl3pPr>
            <a:lvl4pPr algn="l" lvl="3" marR="0" rtl="0">
              <a:spcBef>
                <a:spcPts val="0"/>
              </a:spcBef>
              <a:spcAft>
                <a:spcPts val="0"/>
              </a:spcAft>
              <a:buSzPts val="1400"/>
              <a:buNone/>
              <a:defRPr b="0" cap="none" i="0" strike="noStrike" sz="6100" u="none">
                <a:solidFill>
                  <a:schemeClr val="dk1"/>
                </a:solidFill>
                <a:latin typeface="Calibri"/>
                <a:ea typeface="Calibri"/>
                <a:cs typeface="Calibri"/>
                <a:sym typeface="Calibri"/>
              </a:defRPr>
            </a:lvl4pPr>
            <a:lvl5pPr algn="l" lvl="4" marR="0" rtl="0">
              <a:spcBef>
                <a:spcPts val="0"/>
              </a:spcBef>
              <a:spcAft>
                <a:spcPts val="0"/>
              </a:spcAft>
              <a:buSzPts val="1400"/>
              <a:buNone/>
              <a:defRPr b="0" cap="none" i="0" strike="noStrike" sz="6100" u="none">
                <a:solidFill>
                  <a:schemeClr val="dk1"/>
                </a:solidFill>
                <a:latin typeface="Calibri"/>
                <a:ea typeface="Calibri"/>
                <a:cs typeface="Calibri"/>
                <a:sym typeface="Calibri"/>
              </a:defRPr>
            </a:lvl5pPr>
            <a:lvl6pPr algn="l" lvl="5" marR="0" rtl="0">
              <a:spcBef>
                <a:spcPts val="0"/>
              </a:spcBef>
              <a:spcAft>
                <a:spcPts val="0"/>
              </a:spcAft>
              <a:buSzPts val="1400"/>
              <a:buNone/>
              <a:defRPr b="0" cap="none" i="0" strike="noStrike" sz="6100" u="none">
                <a:solidFill>
                  <a:schemeClr val="dk1"/>
                </a:solidFill>
                <a:latin typeface="Calibri"/>
                <a:ea typeface="Calibri"/>
                <a:cs typeface="Calibri"/>
                <a:sym typeface="Calibri"/>
              </a:defRPr>
            </a:lvl6pPr>
            <a:lvl7pPr algn="l" lvl="6" marR="0" rtl="0">
              <a:spcBef>
                <a:spcPts val="0"/>
              </a:spcBef>
              <a:spcAft>
                <a:spcPts val="0"/>
              </a:spcAft>
              <a:buSzPts val="1400"/>
              <a:buNone/>
              <a:defRPr b="0" cap="none" i="0" strike="noStrike" sz="6100" u="none">
                <a:solidFill>
                  <a:schemeClr val="dk1"/>
                </a:solidFill>
                <a:latin typeface="Calibri"/>
                <a:ea typeface="Calibri"/>
                <a:cs typeface="Calibri"/>
                <a:sym typeface="Calibri"/>
              </a:defRPr>
            </a:lvl7pPr>
            <a:lvl8pPr algn="l" lvl="7" marR="0" rtl="0">
              <a:spcBef>
                <a:spcPts val="0"/>
              </a:spcBef>
              <a:spcAft>
                <a:spcPts val="0"/>
              </a:spcAft>
              <a:buSzPts val="1400"/>
              <a:buNone/>
              <a:defRPr b="0" cap="none" i="0" strike="noStrike" sz="6100" u="none">
                <a:solidFill>
                  <a:schemeClr val="dk1"/>
                </a:solidFill>
                <a:latin typeface="Calibri"/>
                <a:ea typeface="Calibri"/>
                <a:cs typeface="Calibri"/>
                <a:sym typeface="Calibri"/>
              </a:defRPr>
            </a:lvl8pPr>
            <a:lvl9pPr algn="l" lvl="8" marR="0" rtl="0">
              <a:spcBef>
                <a:spcPts val="0"/>
              </a:spcBef>
              <a:spcAft>
                <a:spcPts val="0"/>
              </a:spcAft>
              <a:buSzPts val="1400"/>
              <a:buNone/>
              <a:defRPr b="0" cap="none" i="0" strike="noStrike" sz="6100" u="non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23591520" y="20340322"/>
            <a:ext cx="7680960" cy="1168400"/>
          </a:xfrm>
          <a:prstGeom prst="rect">
            <a:avLst/>
          </a:prstGeom>
          <a:noFill/>
          <a:ln>
            <a:noFill/>
          </a:ln>
        </p:spPr>
        <p:txBody>
          <a:bodyPr anchor="ctr" anchorCtr="0" bIns="156725" lIns="313450" numCol="1" rIns="313450" spcFirstLastPara="1" tIns="156725" wrap="square">
            <a:noAutofit/>
          </a:bodyPr>
          <a:lstStyle>
            <a:lvl1pPr algn="r" indent="0" lvl="0" marL="0" marR="0" rtl="0">
              <a:spcBef>
                <a:spcPts val="0"/>
              </a:spcBef>
              <a:buNone/>
              <a:defRPr b="0" cap="none" i="0" strike="noStrike" sz="4100" u="none">
                <a:solidFill>
                  <a:srgbClr val="888888"/>
                </a:solidFill>
                <a:latin typeface="Calibri"/>
                <a:ea typeface="Calibri"/>
                <a:cs typeface="Calibri"/>
                <a:sym typeface="Calibri"/>
              </a:defRPr>
            </a:lvl1pPr>
            <a:lvl2pPr algn="r" indent="0" lvl="1" marL="0" marR="0" rtl="0">
              <a:spcBef>
                <a:spcPts val="0"/>
              </a:spcBef>
              <a:buNone/>
              <a:defRPr b="0" cap="none" i="0" strike="noStrike" sz="4100" u="none">
                <a:solidFill>
                  <a:srgbClr val="888888"/>
                </a:solidFill>
                <a:latin typeface="Calibri"/>
                <a:ea typeface="Calibri"/>
                <a:cs typeface="Calibri"/>
                <a:sym typeface="Calibri"/>
              </a:defRPr>
            </a:lvl2pPr>
            <a:lvl3pPr algn="r" indent="0" lvl="2" marL="0" marR="0" rtl="0">
              <a:spcBef>
                <a:spcPts val="0"/>
              </a:spcBef>
              <a:buNone/>
              <a:defRPr b="0" cap="none" i="0" strike="noStrike" sz="4100" u="none">
                <a:solidFill>
                  <a:srgbClr val="888888"/>
                </a:solidFill>
                <a:latin typeface="Calibri"/>
                <a:ea typeface="Calibri"/>
                <a:cs typeface="Calibri"/>
                <a:sym typeface="Calibri"/>
              </a:defRPr>
            </a:lvl3pPr>
            <a:lvl4pPr algn="r" indent="0" lvl="3" marL="0" marR="0" rtl="0">
              <a:spcBef>
                <a:spcPts val="0"/>
              </a:spcBef>
              <a:buNone/>
              <a:defRPr b="0" cap="none" i="0" strike="noStrike" sz="4100" u="none">
                <a:solidFill>
                  <a:srgbClr val="888888"/>
                </a:solidFill>
                <a:latin typeface="Calibri"/>
                <a:ea typeface="Calibri"/>
                <a:cs typeface="Calibri"/>
                <a:sym typeface="Calibri"/>
              </a:defRPr>
            </a:lvl4pPr>
            <a:lvl5pPr algn="r" indent="0" lvl="4" marL="0" marR="0" rtl="0">
              <a:spcBef>
                <a:spcPts val="0"/>
              </a:spcBef>
              <a:buNone/>
              <a:defRPr b="0" cap="none" i="0" strike="noStrike" sz="4100" u="none">
                <a:solidFill>
                  <a:srgbClr val="888888"/>
                </a:solidFill>
                <a:latin typeface="Calibri"/>
                <a:ea typeface="Calibri"/>
                <a:cs typeface="Calibri"/>
                <a:sym typeface="Calibri"/>
              </a:defRPr>
            </a:lvl5pPr>
            <a:lvl6pPr algn="r" indent="0" lvl="5" marL="0" marR="0" rtl="0">
              <a:spcBef>
                <a:spcPts val="0"/>
              </a:spcBef>
              <a:buNone/>
              <a:defRPr b="0" cap="none" i="0" strike="noStrike" sz="4100" u="none">
                <a:solidFill>
                  <a:srgbClr val="888888"/>
                </a:solidFill>
                <a:latin typeface="Calibri"/>
                <a:ea typeface="Calibri"/>
                <a:cs typeface="Calibri"/>
                <a:sym typeface="Calibri"/>
              </a:defRPr>
            </a:lvl6pPr>
            <a:lvl7pPr algn="r" indent="0" lvl="6" marL="0" marR="0" rtl="0">
              <a:spcBef>
                <a:spcPts val="0"/>
              </a:spcBef>
              <a:buNone/>
              <a:defRPr b="0" cap="none" i="0" strike="noStrike" sz="4100" u="none">
                <a:solidFill>
                  <a:srgbClr val="888888"/>
                </a:solidFill>
                <a:latin typeface="Calibri"/>
                <a:ea typeface="Calibri"/>
                <a:cs typeface="Calibri"/>
                <a:sym typeface="Calibri"/>
              </a:defRPr>
            </a:lvl7pPr>
            <a:lvl8pPr algn="r" indent="0" lvl="7" marL="0" marR="0" rtl="0">
              <a:spcBef>
                <a:spcPts val="0"/>
              </a:spcBef>
              <a:buNone/>
              <a:defRPr b="0" cap="none" i="0" strike="noStrike" sz="4100" u="none">
                <a:solidFill>
                  <a:srgbClr val="888888"/>
                </a:solidFill>
                <a:latin typeface="Calibri"/>
                <a:ea typeface="Calibri"/>
                <a:cs typeface="Calibri"/>
                <a:sym typeface="Calibri"/>
              </a:defRPr>
            </a:lvl8pPr>
            <a:lvl9pPr algn="r" indent="0" lvl="8" marL="0" marR="0" rtl="0">
              <a:spcBef>
                <a:spcPts val="0"/>
              </a:spcBef>
              <a:buNone/>
              <a:defRPr b="0" cap="none" i="0" strike="noStrike" sz="4100" u="none">
                <a:solidFill>
                  <a:srgbClr val="888888"/>
                </a:solidFill>
                <a:latin typeface="Calibri"/>
                <a:ea typeface="Calibri"/>
                <a:cs typeface="Calibri"/>
                <a:sym typeface="Calibri"/>
              </a:defRPr>
            </a:lvl9pPr>
          </a:lstStyle>
          <a:p>
            <a:pPr algn="r" indent="0" lvl="0" marL="0" rtl="0">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folHlink="folHlink" hlink="hlink" tx1="dk1" tx2="lt2"/>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9pPr>
    </p:titleStyle>
    <p:body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9pPr>
    </p:bodyStyle>
    <p:other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1" Target="../media/image1.jpg" Type="http://schemas.openxmlformats.org/officeDocument/2006/relationships/image"/><Relationship Id="rId10" Target="../media/image2.png" Type="http://schemas.openxmlformats.org/officeDocument/2006/relationships/image"/><Relationship Id="rId9" Target="../media/image7.png" Type="http://schemas.openxmlformats.org/officeDocument/2006/relationships/image"/><Relationship Id="rId8" Target="../media/image4.jpg" Type="http://schemas.openxmlformats.org/officeDocument/2006/relationships/image"/><Relationship Id="rId7" Target="https://www.ncbi.nlm.nih.gov/genbank/?utm_source=chatgpt.com" TargetMode="External" Type="http://schemas.openxmlformats.org/officeDocument/2006/relationships/hyperlink"/><Relationship Id="rId6" Target="https://www.inaturalist.org?utm_source=chatgpt.com" TargetMode="External" Type="http://schemas.openxmlformats.org/officeDocument/2006/relationships/hyperlink"/><Relationship Id="rId5" Target="../media/image3.png" Type="http://schemas.openxmlformats.org/officeDocument/2006/relationships/image"/><Relationship Id="rId4" Target="../media/image5.png" Type="http://schemas.openxmlformats.org/officeDocument/2006/relationships/image"/><Relationship Id="rId3" Target="../media/image6.jpg" Type="http://schemas.openxmlformats.org/officeDocument/2006/relationships/image"/><Relationship Id="rId2" Target="../notesSlides/notesSlide1.xml" Type="http://schemas.openxmlformats.org/officeDocument/2006/relationships/notesSlide"/><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E599"/>
        </a:solidFill>
      </p:bgPr>
    </p:bg>
    <p:spTree>
      <p:nvGrpSpPr>
        <p:cNvPr id="88" name="Shape 88"/>
        <p:cNvGrpSpPr/>
        <p:nvPr/>
      </p:nvGrpSpPr>
      <p:grpSpPr>
        <a:xfrm>
          <a:off x="0" y="0"/>
          <a:ext cx="0" cy="0"/>
          <a:chOff x="0" y="0"/>
          <a:chExt cx="0" cy="0"/>
        </a:xfrm>
      </p:grpSpPr>
      <p:sp>
        <p:nvSpPr>
          <p:cNvPr id="89" name="Google Shape;89;p13"/>
          <p:cNvSpPr/>
          <p:nvPr/>
        </p:nvSpPr>
        <p:spPr>
          <a:xfrm>
            <a:off x="303525" y="182925"/>
            <a:ext cx="32385000" cy="2976300"/>
          </a:xfrm>
          <a:prstGeom prst="rect">
            <a:avLst/>
          </a:prstGeom>
          <a:solidFill>
            <a:schemeClr val="lt1"/>
          </a:solidFill>
          <a:ln cap="flat" cmpd="sng" w="9525">
            <a:solidFill>
              <a:schemeClr val="dk2"/>
            </a:solidFill>
            <a:prstDash val="solid"/>
            <a:round/>
            <a:headEnd len="sm" type="none" w="sm"/>
            <a:tailEnd len="sm" type="none" w="sm"/>
          </a:ln>
        </p:spPr>
        <p:txBody>
          <a:bodyPr anchor="ctr" anchorCtr="0" bIns="91425" lIns="91425" numCol="1" rIns="91425" spcFirstLastPara="1" tIns="91425" wrap="square">
            <a:noAutofit/>
          </a:bodyPr>
          <a:lstStyle/>
          <a:p>
            <a:pPr algn="ctr" indent="0" lvl="0" marL="0" rtl="0">
              <a:spcBef>
                <a:spcPts val="0"/>
              </a:spcBef>
              <a:spcAft>
                <a:spcPts val="0"/>
              </a:spcAft>
              <a:buNone/>
            </a:pPr>
            <a:r>
              <a:t/>
            </a:r>
            <a:endParaRPr>
              <a:latin typeface="Calibri"/>
              <a:ea typeface="Calibri"/>
              <a:cs typeface="Calibri"/>
              <a:sym typeface="Calibri"/>
            </a:endParaRPr>
          </a:p>
        </p:txBody>
      </p:sp>
      <p:sp>
        <p:nvSpPr>
          <p:cNvPr id="90" name="Google Shape;90;p13"/>
          <p:cNvSpPr txBox="1"/>
          <p:nvPr/>
        </p:nvSpPr>
        <p:spPr>
          <a:xfrm>
            <a:off x="5824414" y="342906"/>
            <a:ext cx="21067200" cy="811800"/>
          </a:xfrm>
          <a:prstGeom prst="rect">
            <a:avLst/>
          </a:prstGeom>
          <a:noFill/>
          <a:ln>
            <a:noFill/>
          </a:ln>
        </p:spPr>
        <p:txBody>
          <a:bodyPr anchor="t" anchorCtr="0" bIns="36075" lIns="72175" numCol="1" rIns="72175" spcFirstLastPara="1" tIns="36075" wrap="square">
            <a:spAutoFit/>
          </a:bodyPr>
          <a:lstStyle/>
          <a:p>
            <a:pPr algn="ctr" indent="0" lvl="0" marL="0" rtl="0">
              <a:spcBef>
                <a:spcPts val="0"/>
              </a:spcBef>
              <a:spcAft>
                <a:spcPts val="0"/>
              </a:spcAft>
              <a:buClr>
                <a:schemeClr val="dk1"/>
              </a:buClr>
              <a:buSzPts val="1100"/>
              <a:buFont typeface="Arial"/>
              <a:buNone/>
            </a:pPr>
            <a:r>
              <a:rPr b="1" lang="en-US" sz="4800">
                <a:solidFill>
                  <a:schemeClr val="dk1"/>
                </a:solidFill>
                <a:latin typeface="Times New Roman"/>
                <a:ea typeface="Times New Roman"/>
                <a:cs typeface="Times New Roman"/>
                <a:sym typeface="Times New Roman"/>
              </a:rPr>
              <a:t>Biodiversity within Bees in Long Island</a:t>
            </a:r>
            <a:endParaRPr sz="5300">
              <a:solidFill>
                <a:schemeClr val="dk1"/>
              </a:solidFill>
              <a:latin typeface="Calibri"/>
              <a:ea typeface="Calibri"/>
              <a:cs typeface="Calibri"/>
              <a:sym typeface="Calibri"/>
            </a:endParaRPr>
          </a:p>
        </p:txBody>
      </p:sp>
      <p:sp>
        <p:nvSpPr>
          <p:cNvPr id="91" name="Google Shape;91;p13"/>
          <p:cNvSpPr txBox="1"/>
          <p:nvPr/>
        </p:nvSpPr>
        <p:spPr>
          <a:xfrm>
            <a:off x="5437275" y="1381775"/>
            <a:ext cx="21841500" cy="1550400"/>
          </a:xfrm>
          <a:prstGeom prst="rect">
            <a:avLst/>
          </a:prstGeom>
          <a:noFill/>
          <a:ln>
            <a:noFill/>
          </a:ln>
        </p:spPr>
        <p:txBody>
          <a:bodyPr anchor="t" anchorCtr="0" bIns="36075" lIns="72175" numCol="1" rIns="72175" spcFirstLastPara="1" tIns="36075" wrap="square">
            <a:spAutoFit/>
          </a:bodyPr>
          <a:lstStyle/>
          <a:p>
            <a:pPr algn="ctr" indent="0" lvl="0" marL="0" marR="0" rtl="0">
              <a:spcBef>
                <a:spcPts val="0"/>
              </a:spcBef>
              <a:spcAft>
                <a:spcPts val="0"/>
              </a:spcAft>
              <a:buNone/>
            </a:pPr>
            <a:r>
              <a:rPr lang="en-US" sz="2400">
                <a:solidFill>
                  <a:schemeClr val="dk1"/>
                </a:solidFill>
                <a:latin typeface="Calibri"/>
                <a:ea typeface="Calibri"/>
                <a:cs typeface="Calibri"/>
                <a:sym typeface="Calibri"/>
              </a:rPr>
              <a:t>Gabriela Melgar,Denis Sovjani</a:t>
            </a:r>
            <a:endParaRPr sz="2400">
              <a:solidFill>
                <a:schemeClr val="dk1"/>
              </a:solidFill>
              <a:latin typeface="Calibri"/>
              <a:ea typeface="Calibri"/>
              <a:cs typeface="Calibri"/>
              <a:sym typeface="Calibri"/>
            </a:endParaRPr>
          </a:p>
          <a:p>
            <a:pPr algn="ctr" indent="0" lvl="0" marL="0" marR="0" rtl="0">
              <a:spcBef>
                <a:spcPts val="0"/>
              </a:spcBef>
              <a:spcAft>
                <a:spcPts val="0"/>
              </a:spcAft>
              <a:buNone/>
            </a:pPr>
            <a:r>
              <a:rPr lang="en-US" sz="2400">
                <a:solidFill>
                  <a:schemeClr val="dk1"/>
                </a:solidFill>
                <a:latin typeface="Calibri"/>
                <a:ea typeface="Calibri"/>
                <a:cs typeface="Calibri"/>
                <a:sym typeface="Calibri"/>
              </a:rPr>
              <a:t>Mrs. Bettina Fantal, Mrs. Jessica Ottaviano</a:t>
            </a:r>
            <a:endParaRPr sz="2400">
              <a:solidFill>
                <a:schemeClr val="dk1"/>
              </a:solidFill>
              <a:latin typeface="Calibri"/>
              <a:ea typeface="Calibri"/>
              <a:cs typeface="Calibri"/>
              <a:sym typeface="Calibri"/>
            </a:endParaRPr>
          </a:p>
          <a:p>
            <a:pPr algn="ctr" indent="0" lvl="0" marL="0" marR="0" rtl="0">
              <a:spcBef>
                <a:spcPts val="0"/>
              </a:spcBef>
              <a:spcAft>
                <a:spcPts val="0"/>
              </a:spcAft>
              <a:buNone/>
            </a:pPr>
            <a:r>
              <a:rPr i="1" lang="en-US" sz="2400">
                <a:latin typeface="Calibri"/>
                <a:ea typeface="Calibri"/>
                <a:cs typeface="Calibri"/>
                <a:sym typeface="Calibri"/>
              </a:rPr>
              <a:t>Westbury High School/ Cold Spring Harbor </a:t>
            </a:r>
            <a:r>
              <a:rPr i="1" lang="en-US" sz="2400">
                <a:latin typeface="Calibri"/>
                <a:ea typeface="Calibri"/>
                <a:cs typeface="Calibri"/>
                <a:sym typeface="Calibri"/>
              </a:rPr>
              <a:t>Laboratory</a:t>
            </a:r>
            <a:endParaRPr i="1" sz="2400">
              <a:latin typeface="Calibri"/>
              <a:ea typeface="Calibri"/>
              <a:cs typeface="Calibri"/>
              <a:sym typeface="Calibri"/>
            </a:endParaRPr>
          </a:p>
          <a:p>
            <a:pPr algn="l" indent="0" lvl="0" marL="0" marR="0" rtl="0">
              <a:spcBef>
                <a:spcPts val="0"/>
              </a:spcBef>
              <a:spcAft>
                <a:spcPts val="0"/>
              </a:spcAft>
              <a:buNone/>
            </a:pPr>
            <a:r>
              <a:t/>
            </a:r>
            <a:endParaRPr i="1" sz="2400">
              <a:latin typeface="Calibri"/>
              <a:ea typeface="Calibri"/>
              <a:cs typeface="Calibri"/>
              <a:sym typeface="Calibri"/>
            </a:endParaRPr>
          </a:p>
        </p:txBody>
      </p:sp>
      <p:sp>
        <p:nvSpPr>
          <p:cNvPr id="92" name="Google Shape;92;p13"/>
          <p:cNvSpPr txBox="1"/>
          <p:nvPr/>
        </p:nvSpPr>
        <p:spPr>
          <a:xfrm>
            <a:off x="17095100" y="5617985"/>
            <a:ext cx="14494746" cy="650719"/>
          </a:xfrm>
          <a:prstGeom prst="rect">
            <a:avLst/>
          </a:prstGeom>
          <a:noFill/>
          <a:ln>
            <a:noFill/>
          </a:ln>
        </p:spPr>
        <p:txBody>
          <a:bodyPr anchor="t" anchorCtr="0" bIns="32650" lIns="65300" numCol="1" rIns="65300" spcFirstLastPara="1" tIns="32650" wrap="square">
            <a:spAutoFit/>
          </a:bodyPr>
          <a:lstStyle/>
          <a:p>
            <a:pPr algn="l" indent="0" lvl="0" marL="0" marR="0" rtl="0">
              <a:spcBef>
                <a:spcPts val="0"/>
              </a:spcBef>
              <a:spcAft>
                <a:spcPts val="0"/>
              </a:spcAft>
              <a:buNone/>
            </a:pPr>
            <a:r>
              <a:t/>
            </a:r>
            <a:endParaRPr sz="3800">
              <a:solidFill>
                <a:schemeClr val="dk1"/>
              </a:solidFill>
              <a:latin typeface="Calibri"/>
              <a:ea typeface="Calibri"/>
              <a:cs typeface="Calibri"/>
              <a:sym typeface="Calibri"/>
            </a:endParaRPr>
          </a:p>
        </p:txBody>
      </p:sp>
      <p:pic>
        <p:nvPicPr>
          <p:cNvPr id="93" name="Google Shape;93;p13"/>
          <p:cNvPicPr preferRelativeResize="0"/>
          <p:nvPr/>
        </p:nvPicPr>
        <p:blipFill rotWithShape="1">
          <a:blip r:embed="rId3">
            <a:alphaModFix/>
          </a:blip>
          <a:srcRect b="0" l="0" r="0" t="0"/>
          <a:stretch/>
        </p:blipFill>
        <p:spPr>
          <a:xfrm>
            <a:off x="25568012" y="1551355"/>
            <a:ext cx="6868745" cy="1211234"/>
          </a:xfrm>
          <a:prstGeom prst="rect">
            <a:avLst/>
          </a:prstGeom>
          <a:noFill/>
          <a:ln>
            <a:noFill/>
          </a:ln>
        </p:spPr>
      </p:pic>
      <p:sp>
        <p:nvSpPr>
          <p:cNvPr id="94" name="Google Shape;94;p13"/>
          <p:cNvSpPr/>
          <p:nvPr/>
        </p:nvSpPr>
        <p:spPr>
          <a:xfrm>
            <a:off x="11727550" y="18645600"/>
            <a:ext cx="8539200" cy="3129600"/>
          </a:xfrm>
          <a:prstGeom prst="rect">
            <a:avLst/>
          </a:prstGeom>
          <a:solidFill>
            <a:schemeClr val="lt1"/>
          </a:solidFill>
          <a:ln cap="flat" cmpd="sng" w="9525">
            <a:solidFill>
              <a:schemeClr val="dk2"/>
            </a:solidFill>
            <a:prstDash val="solid"/>
            <a:round/>
            <a:headEnd len="sm" type="none" w="sm"/>
            <a:tailEnd len="sm" type="none" w="sm"/>
          </a:ln>
        </p:spPr>
        <p:txBody>
          <a:bodyPr anchor="ctr" anchorCtr="0" bIns="91425" lIns="91425" numCol="1" rIns="91425" spcFirstLastPara="1" tIns="91425" wrap="square">
            <a:noAutofit/>
          </a:bodyPr>
          <a:lstStyle/>
          <a:p>
            <a:pPr algn="ctr" indent="0" lvl="0" marL="0" rtl="0">
              <a:spcBef>
                <a:spcPts val="0"/>
              </a:spcBef>
              <a:spcAft>
                <a:spcPts val="0"/>
              </a:spcAft>
              <a:buNone/>
            </a:pPr>
            <a:r>
              <a:t/>
            </a:r>
            <a:endParaRPr>
              <a:latin typeface="Calibri"/>
              <a:ea typeface="Calibri"/>
              <a:cs typeface="Calibri"/>
              <a:sym typeface="Calibri"/>
            </a:endParaRPr>
          </a:p>
        </p:txBody>
      </p:sp>
      <p:pic>
        <p:nvPicPr>
          <p:cNvPr id="95" name="Google Shape;95;p13"/>
          <p:cNvPicPr preferRelativeResize="0"/>
          <p:nvPr/>
        </p:nvPicPr>
        <p:blipFill rotWithShape="1">
          <a:blip r:embed="rId4">
            <a:alphaModFix/>
          </a:blip>
          <a:srcRect b="0" l="0" r="0" t="0"/>
          <a:stretch/>
        </p:blipFill>
        <p:spPr>
          <a:xfrm>
            <a:off x="455626" y="533401"/>
            <a:ext cx="5368799" cy="2168860"/>
          </a:xfrm>
          <a:prstGeom prst="rect">
            <a:avLst/>
          </a:prstGeom>
          <a:noFill/>
          <a:ln>
            <a:noFill/>
          </a:ln>
        </p:spPr>
      </p:pic>
      <p:sp>
        <p:nvSpPr>
          <p:cNvPr id="96" name="Google Shape;96;p13"/>
          <p:cNvSpPr txBox="1"/>
          <p:nvPr/>
        </p:nvSpPr>
        <p:spPr>
          <a:xfrm>
            <a:off x="11606350" y="17841025"/>
            <a:ext cx="8781600" cy="3823500"/>
          </a:xfrm>
          <a:prstGeom prst="rect">
            <a:avLst/>
          </a:prstGeom>
          <a:noFill/>
          <a:ln>
            <a:noFill/>
          </a:ln>
        </p:spPr>
        <p:txBody>
          <a:bodyPr anchor="t" anchorCtr="0" bIns="91425" lIns="91425" numCol="1" rIns="91425" spcFirstLastPara="1" tIns="91425" wrap="square">
            <a:noAutofit/>
          </a:bodyPr>
          <a:lstStyle/>
          <a:p>
            <a:pPr algn="l" indent="0" lvl="0" marL="0" rtl="0">
              <a:spcBef>
                <a:spcPts val="0"/>
              </a:spcBef>
              <a:spcAft>
                <a:spcPts val="0"/>
              </a:spcAft>
              <a:buClr>
                <a:schemeClr val="dk1"/>
              </a:buClr>
              <a:buFont typeface="Arial"/>
              <a:buNone/>
            </a:pPr>
            <a:r>
              <a:t/>
            </a:r>
            <a:endParaRPr sz="2600">
              <a:solidFill>
                <a:schemeClr val="dk1"/>
              </a:solidFill>
              <a:latin typeface="Archivo Black"/>
              <a:ea typeface="Archivo Black"/>
              <a:cs typeface="Archivo Black"/>
              <a:sym typeface="Archivo Black"/>
            </a:endParaRPr>
          </a:p>
          <a:p>
            <a:pPr algn="ctr" indent="0" lvl="0" marL="0" rtl="0">
              <a:spcBef>
                <a:spcPts val="0"/>
              </a:spcBef>
              <a:spcAft>
                <a:spcPts val="0"/>
              </a:spcAft>
              <a:buClr>
                <a:schemeClr val="dk1"/>
              </a:buClr>
              <a:buFont typeface="Arial"/>
              <a:buNone/>
            </a:pPr>
            <a:r>
              <a:t/>
            </a:r>
            <a:endParaRPr sz="2600">
              <a:solidFill>
                <a:schemeClr val="dk1"/>
              </a:solidFill>
              <a:latin typeface="Archivo Black"/>
              <a:ea typeface="Archivo Black"/>
              <a:cs typeface="Archivo Black"/>
              <a:sym typeface="Archivo Black"/>
            </a:endParaRPr>
          </a:p>
          <a:p>
            <a:pPr algn="ctr" indent="0" lvl="0" marL="0" rtl="0">
              <a:spcBef>
                <a:spcPts val="0"/>
              </a:spcBef>
              <a:spcAft>
                <a:spcPts val="0"/>
              </a:spcAft>
              <a:buClr>
                <a:schemeClr val="dk1"/>
              </a:buClr>
              <a:buFont typeface="Arial"/>
              <a:buNone/>
            </a:pPr>
            <a:r>
              <a:rPr b="1" lang="en-US" sz="2600">
                <a:solidFill>
                  <a:schemeClr val="dk1"/>
                </a:solidFill>
                <a:latin typeface="Times New Roman"/>
                <a:ea typeface="Times New Roman"/>
                <a:cs typeface="Times New Roman"/>
                <a:sym typeface="Times New Roman"/>
              </a:rPr>
              <a:t>Acknowledgements</a:t>
            </a:r>
            <a:endParaRPr b="1" sz="2600">
              <a:solidFill>
                <a:schemeClr val="dk1"/>
              </a:solidFill>
              <a:latin typeface="Times New Roman"/>
              <a:ea typeface="Times New Roman"/>
              <a:cs typeface="Times New Roman"/>
              <a:sym typeface="Times New Roman"/>
            </a:endParaRPr>
          </a:p>
          <a:p>
            <a:pPr algn="l" indent="0" lvl="0" marL="0" rtl="0">
              <a:spcBef>
                <a:spcPts val="0"/>
              </a:spcBef>
              <a:spcAft>
                <a:spcPts val="0"/>
              </a:spcAft>
              <a:buClr>
                <a:schemeClr val="dk1"/>
              </a:buClr>
              <a:buFont typeface="Arial"/>
              <a:buNone/>
            </a:pPr>
            <a:r>
              <a:rPr lang="en-US" sz="2400">
                <a:solidFill>
                  <a:schemeClr val="dk1"/>
                </a:solidFill>
                <a:latin typeface="Times New Roman"/>
                <a:ea typeface="Times New Roman"/>
                <a:cs typeface="Times New Roman"/>
                <a:sym typeface="Times New Roman"/>
              </a:rPr>
              <a:t>We would like to acknowledge our mentors for paving the way through this research. We would also like to thank Cold Spring Harbor Laboratory for providing us the materials for our experiment and the opportunity to uncover the surface of biodiversity within bees. We would also like to thank the STEP Old Westbury program for supporting our research endeavors.</a:t>
            </a:r>
            <a:endParaRPr sz="11000">
              <a:solidFill>
                <a:schemeClr val="dk1"/>
              </a:solidFill>
              <a:latin typeface="Times New Roman"/>
              <a:ea typeface="Times New Roman"/>
              <a:cs typeface="Times New Roman"/>
              <a:sym typeface="Times New Roman"/>
            </a:endParaRPr>
          </a:p>
        </p:txBody>
      </p:sp>
      <p:pic>
        <p:nvPicPr>
          <p:cNvPr descr="Displaying " id="97" name="Google Shape;97;p13"/>
          <p:cNvPicPr preferRelativeResize="0"/>
          <p:nvPr/>
        </p:nvPicPr>
        <p:blipFill>
          <a:blip r:embed="rId5">
            <a:alphaModFix/>
          </a:blip>
          <a:stretch>
            <a:fillRect/>
          </a:stretch>
        </p:blipFill>
        <p:spPr>
          <a:xfrm>
            <a:off x="5824425" y="969225"/>
            <a:ext cx="5541532" cy="1793375"/>
          </a:xfrm>
          <a:prstGeom prst="rect">
            <a:avLst/>
          </a:prstGeom>
          <a:noFill/>
          <a:ln>
            <a:noFill/>
          </a:ln>
        </p:spPr>
      </p:pic>
      <p:sp>
        <p:nvSpPr>
          <p:cNvPr id="98" name="Google Shape;98;p13"/>
          <p:cNvSpPr/>
          <p:nvPr/>
        </p:nvSpPr>
        <p:spPr>
          <a:xfrm>
            <a:off x="780525" y="3611638"/>
            <a:ext cx="10465500" cy="6945600"/>
          </a:xfrm>
          <a:prstGeom prst="rect">
            <a:avLst/>
          </a:prstGeom>
          <a:solidFill>
            <a:schemeClr val="lt1"/>
          </a:solidFill>
          <a:ln cap="flat" cmpd="sng" w="9525">
            <a:solidFill>
              <a:schemeClr val="dk2"/>
            </a:solidFill>
            <a:prstDash val="solid"/>
            <a:round/>
            <a:headEnd len="sm" type="none" w="sm"/>
            <a:tailEnd len="sm" type="none" w="sm"/>
          </a:ln>
        </p:spPr>
        <p:txBody>
          <a:bodyPr anchor="ctr" anchorCtr="0" bIns="91425" lIns="91425" numCol="1" rIns="91425" spcFirstLastPara="1" tIns="91425" wrap="square">
            <a:noAutofit/>
          </a:bodyPr>
          <a:lstStyle/>
          <a:p>
            <a:pPr algn="ctr" indent="0" lvl="0" marL="0" rtl="0">
              <a:spcBef>
                <a:spcPts val="0"/>
              </a:spcBef>
              <a:spcAft>
                <a:spcPts val="0"/>
              </a:spcAft>
              <a:buNone/>
            </a:pPr>
            <a:r>
              <a:t/>
            </a:r>
            <a:endParaRPr>
              <a:latin typeface="Calibri"/>
              <a:ea typeface="Calibri"/>
              <a:cs typeface="Calibri"/>
              <a:sym typeface="Calibri"/>
            </a:endParaRPr>
          </a:p>
        </p:txBody>
      </p:sp>
      <p:sp>
        <p:nvSpPr>
          <p:cNvPr id="99" name="Google Shape;99;p13"/>
          <p:cNvSpPr txBox="1"/>
          <p:nvPr/>
        </p:nvSpPr>
        <p:spPr>
          <a:xfrm>
            <a:off x="900375" y="3753813"/>
            <a:ext cx="10225800" cy="6600900"/>
          </a:xfrm>
          <a:prstGeom prst="rect">
            <a:avLst/>
          </a:prstGeom>
          <a:noFill/>
          <a:ln>
            <a:noFill/>
          </a:ln>
        </p:spPr>
        <p:txBody>
          <a:bodyPr anchor="t" anchorCtr="0" bIns="91425" lIns="91425" numCol="1" rIns="91425" spcFirstLastPara="1" tIns="91425" wrap="square">
            <a:noAutofit/>
          </a:bodyPr>
          <a:lstStyle/>
          <a:p>
            <a:pPr algn="ctr" indent="0" lvl="0" marL="0" rtl="0">
              <a:spcBef>
                <a:spcPts val="0"/>
              </a:spcBef>
              <a:spcAft>
                <a:spcPts val="0"/>
              </a:spcAft>
              <a:buNone/>
            </a:pPr>
            <a:r>
              <a:rPr b="1" lang="en-US" sz="3200">
                <a:solidFill>
                  <a:schemeClr val="dk1"/>
                </a:solidFill>
                <a:latin typeface="Times New Roman"/>
                <a:ea typeface="Times New Roman"/>
                <a:cs typeface="Times New Roman"/>
                <a:sym typeface="Times New Roman"/>
              </a:rPr>
              <a:t>Abstract</a:t>
            </a:r>
            <a:endParaRPr b="1" sz="3200">
              <a:solidFill>
                <a:schemeClr val="dk1"/>
              </a:solidFill>
              <a:latin typeface="Times New Roman"/>
              <a:ea typeface="Times New Roman"/>
              <a:cs typeface="Times New Roman"/>
              <a:sym typeface="Times New Roman"/>
            </a:endParaRPr>
          </a:p>
          <a:p>
            <a:pPr algn="l" indent="457200" lvl="0" marL="0" rtl="0">
              <a:spcBef>
                <a:spcPts val="0"/>
              </a:spcBef>
              <a:spcAft>
                <a:spcPts val="0"/>
              </a:spcAft>
              <a:buClr>
                <a:schemeClr val="dk1"/>
              </a:buClr>
              <a:buSzPts val="1100"/>
              <a:buFont typeface="Arial"/>
              <a:buNone/>
            </a:pPr>
            <a:r>
              <a:rPr lang="en-US" sz="2800">
                <a:solidFill>
                  <a:schemeClr val="dk1"/>
                </a:solidFill>
                <a:latin typeface="Times New Roman"/>
                <a:ea typeface="Times New Roman"/>
                <a:cs typeface="Times New Roman"/>
                <a:sym typeface="Times New Roman"/>
              </a:rPr>
              <a:t>Long Island is home to many bee species. This study investigates biodiversity within </a:t>
            </a:r>
            <a:r>
              <a:rPr i="1" lang="en-US" sz="2800">
                <a:solidFill>
                  <a:schemeClr val="dk1"/>
                </a:solidFill>
                <a:latin typeface="Times New Roman"/>
                <a:ea typeface="Times New Roman"/>
                <a:cs typeface="Times New Roman"/>
                <a:sym typeface="Times New Roman"/>
              </a:rPr>
              <a:t>Anthophila</a:t>
            </a:r>
            <a:r>
              <a:rPr lang="en-US" sz="2800">
                <a:solidFill>
                  <a:schemeClr val="dk1"/>
                </a:solidFill>
                <a:latin typeface="Times New Roman"/>
                <a:ea typeface="Times New Roman"/>
                <a:cs typeface="Times New Roman"/>
                <a:sym typeface="Times New Roman"/>
              </a:rPr>
              <a:t> populations in New York by analyzing the cytochrome c oxidase I (COI) gene. We hypothesized that there would be a lack of biodiversity within the bee populations between various </a:t>
            </a:r>
            <a:r>
              <a:rPr i="1" lang="en-US" sz="2800">
                <a:solidFill>
                  <a:schemeClr val="dk1"/>
                </a:solidFill>
                <a:latin typeface="Times New Roman"/>
                <a:ea typeface="Times New Roman"/>
                <a:cs typeface="Times New Roman"/>
                <a:sym typeface="Times New Roman"/>
              </a:rPr>
              <a:t>Anthophila </a:t>
            </a:r>
            <a:r>
              <a:rPr lang="en-US" sz="2800">
                <a:solidFill>
                  <a:schemeClr val="dk1"/>
                </a:solidFill>
                <a:latin typeface="Times New Roman"/>
                <a:ea typeface="Times New Roman"/>
                <a:cs typeface="Times New Roman"/>
                <a:sym typeface="Times New Roman"/>
              </a:rPr>
              <a:t>species within populations in Long Island due to environmental pressures. The bees were captured with malaise traps and identified with the help of iNaturalist and Google Lens. DNA was isolated, amplified using PCR, and sequenced to analyze each bee sequence within the COI gene of different species within the </a:t>
            </a:r>
            <a:r>
              <a:rPr i="1" lang="en-US" sz="2800">
                <a:solidFill>
                  <a:schemeClr val="dk1"/>
                </a:solidFill>
                <a:latin typeface="Times New Roman"/>
                <a:ea typeface="Times New Roman"/>
                <a:cs typeface="Times New Roman"/>
                <a:sym typeface="Times New Roman"/>
              </a:rPr>
              <a:t>Anthophila</a:t>
            </a:r>
            <a:r>
              <a:rPr lang="en-US" sz="2800">
                <a:solidFill>
                  <a:schemeClr val="dk1"/>
                </a:solidFill>
                <a:latin typeface="Times New Roman"/>
                <a:ea typeface="Times New Roman"/>
                <a:cs typeface="Times New Roman"/>
                <a:sym typeface="Times New Roman"/>
              </a:rPr>
              <a:t> genus. The analysis of the COI gene confirmed the species that was caught in the trap. </a:t>
            </a:r>
            <a:r>
              <a:rPr lang="en-US" sz="2800">
                <a:solidFill>
                  <a:schemeClr val="dk1"/>
                </a:solidFill>
                <a:latin typeface="Times New Roman"/>
                <a:ea typeface="Times New Roman"/>
                <a:cs typeface="Times New Roman"/>
                <a:sym typeface="Times New Roman"/>
              </a:rPr>
              <a:t>Overall</a:t>
            </a:r>
            <a:r>
              <a:rPr lang="en-US" sz="2800">
                <a:solidFill>
                  <a:schemeClr val="dk1"/>
                </a:solidFill>
                <a:latin typeface="Times New Roman"/>
                <a:ea typeface="Times New Roman"/>
                <a:cs typeface="Times New Roman"/>
                <a:sym typeface="Times New Roman"/>
              </a:rPr>
              <a:t>, this study highlights the utility of COI barcoding in identifying bee biodiversity and reveals genetic structure within </a:t>
            </a:r>
            <a:r>
              <a:rPr i="1" lang="en-US" sz="2800">
                <a:solidFill>
                  <a:schemeClr val="dk1"/>
                </a:solidFill>
                <a:latin typeface="Times New Roman"/>
                <a:ea typeface="Times New Roman"/>
                <a:cs typeface="Times New Roman"/>
                <a:sym typeface="Times New Roman"/>
              </a:rPr>
              <a:t>Anthophila </a:t>
            </a:r>
            <a:r>
              <a:rPr lang="en-US" sz="2800">
                <a:solidFill>
                  <a:schemeClr val="dk1"/>
                </a:solidFill>
                <a:latin typeface="Times New Roman"/>
                <a:ea typeface="Times New Roman"/>
                <a:cs typeface="Times New Roman"/>
                <a:sym typeface="Times New Roman"/>
              </a:rPr>
              <a:t>populations across New York.</a:t>
            </a:r>
            <a:endParaRPr sz="2800">
              <a:solidFill>
                <a:schemeClr val="dk1"/>
              </a:solidFill>
              <a:latin typeface="Times New Roman"/>
              <a:ea typeface="Times New Roman"/>
              <a:cs typeface="Times New Roman"/>
              <a:sym typeface="Times New Roman"/>
            </a:endParaRPr>
          </a:p>
          <a:p>
            <a:pPr algn="l" indent="0" lvl="0" marL="0" rtl="0">
              <a:spcBef>
                <a:spcPts val="0"/>
              </a:spcBef>
              <a:spcAft>
                <a:spcPts val="0"/>
              </a:spcAft>
              <a:buNone/>
            </a:pPr>
            <a:r>
              <a:t/>
            </a:r>
            <a:endParaRPr sz="11000">
              <a:solidFill>
                <a:schemeClr val="dk1"/>
              </a:solidFill>
              <a:latin typeface="Calibri"/>
              <a:ea typeface="Calibri"/>
              <a:cs typeface="Calibri"/>
              <a:sym typeface="Calibri"/>
            </a:endParaRPr>
          </a:p>
        </p:txBody>
      </p:sp>
      <p:sp>
        <p:nvSpPr>
          <p:cNvPr id="100" name="Google Shape;100;p13"/>
          <p:cNvSpPr/>
          <p:nvPr/>
        </p:nvSpPr>
        <p:spPr>
          <a:xfrm>
            <a:off x="660675" y="11024213"/>
            <a:ext cx="10465500" cy="6258000"/>
          </a:xfrm>
          <a:prstGeom prst="rect">
            <a:avLst/>
          </a:prstGeom>
          <a:solidFill>
            <a:schemeClr val="lt1"/>
          </a:solidFill>
          <a:ln cap="flat" cmpd="sng" w="9525">
            <a:solidFill>
              <a:schemeClr val="dk2"/>
            </a:solidFill>
            <a:prstDash val="solid"/>
            <a:round/>
            <a:headEnd len="sm" type="none" w="sm"/>
            <a:tailEnd len="sm" type="none" w="sm"/>
          </a:ln>
        </p:spPr>
        <p:txBody>
          <a:bodyPr anchor="ctr" anchorCtr="0" bIns="91425" lIns="91425" numCol="1" rIns="91425" spcFirstLastPara="1" tIns="91425" wrap="square">
            <a:noAutofit/>
          </a:bodyPr>
          <a:lstStyle/>
          <a:p>
            <a:pPr algn="ctr" indent="0" lvl="0" marL="0" rtl="0">
              <a:spcBef>
                <a:spcPts val="0"/>
              </a:spcBef>
              <a:spcAft>
                <a:spcPts val="0"/>
              </a:spcAft>
              <a:buNone/>
            </a:pPr>
            <a:r>
              <a:t/>
            </a:r>
            <a:endParaRPr>
              <a:latin typeface="Calibri"/>
              <a:ea typeface="Calibri"/>
              <a:cs typeface="Calibri"/>
              <a:sym typeface="Calibri"/>
            </a:endParaRPr>
          </a:p>
        </p:txBody>
      </p:sp>
      <p:sp>
        <p:nvSpPr>
          <p:cNvPr id="101" name="Google Shape;101;p13"/>
          <p:cNvSpPr/>
          <p:nvPr/>
        </p:nvSpPr>
        <p:spPr>
          <a:xfrm>
            <a:off x="11869150" y="3611625"/>
            <a:ext cx="20302200" cy="8810700"/>
          </a:xfrm>
          <a:prstGeom prst="rect">
            <a:avLst/>
          </a:prstGeom>
          <a:solidFill>
            <a:schemeClr val="lt1"/>
          </a:solidFill>
          <a:ln cap="flat" cmpd="sng" w="9525">
            <a:solidFill>
              <a:schemeClr val="dk2"/>
            </a:solidFill>
            <a:prstDash val="solid"/>
            <a:round/>
            <a:headEnd len="sm" type="none" w="sm"/>
            <a:tailEnd len="sm" type="none" w="sm"/>
          </a:ln>
        </p:spPr>
        <p:txBody>
          <a:bodyPr anchor="ctr" anchorCtr="0" bIns="91425" lIns="91425" numCol="1" rIns="91425" spcFirstLastPara="1" tIns="91425" wrap="square">
            <a:noAutofit/>
          </a:bodyPr>
          <a:lstStyle/>
          <a:p>
            <a:pPr algn="ctr" indent="0" lvl="0" marL="0" rtl="0">
              <a:spcBef>
                <a:spcPts val="0"/>
              </a:spcBef>
              <a:spcAft>
                <a:spcPts val="0"/>
              </a:spcAft>
              <a:buNone/>
            </a:pPr>
            <a:r>
              <a:t/>
            </a:r>
            <a:endParaRPr>
              <a:latin typeface="Calibri"/>
              <a:ea typeface="Calibri"/>
              <a:cs typeface="Calibri"/>
              <a:sym typeface="Calibri"/>
            </a:endParaRPr>
          </a:p>
        </p:txBody>
      </p:sp>
      <p:sp>
        <p:nvSpPr>
          <p:cNvPr id="102" name="Google Shape;102;p13"/>
          <p:cNvSpPr txBox="1"/>
          <p:nvPr/>
        </p:nvSpPr>
        <p:spPr>
          <a:xfrm>
            <a:off x="943875" y="11236725"/>
            <a:ext cx="9899100" cy="4953300"/>
          </a:xfrm>
          <a:prstGeom prst="rect">
            <a:avLst/>
          </a:prstGeom>
          <a:noFill/>
          <a:ln>
            <a:noFill/>
          </a:ln>
        </p:spPr>
        <p:txBody>
          <a:bodyPr anchor="t" anchorCtr="0" bIns="91425" lIns="91425" numCol="1" rIns="91425" spcFirstLastPara="1" tIns="91425" wrap="square">
            <a:noAutofit/>
          </a:bodyPr>
          <a:lstStyle/>
          <a:p>
            <a:pPr algn="ctr" indent="0" lvl="0" marL="0" rtl="0">
              <a:spcBef>
                <a:spcPts val="0"/>
              </a:spcBef>
              <a:spcAft>
                <a:spcPts val="0"/>
              </a:spcAft>
              <a:buNone/>
            </a:pPr>
            <a:r>
              <a:rPr b="1" lang="en-US" sz="2600">
                <a:solidFill>
                  <a:schemeClr val="dk1"/>
                </a:solidFill>
                <a:latin typeface="Times New Roman"/>
                <a:ea typeface="Times New Roman"/>
                <a:cs typeface="Times New Roman"/>
                <a:sym typeface="Times New Roman"/>
              </a:rPr>
              <a:t>Introduction</a:t>
            </a:r>
            <a:endParaRPr b="1" sz="2600">
              <a:solidFill>
                <a:schemeClr val="dk1"/>
              </a:solidFill>
              <a:latin typeface="Times New Roman"/>
              <a:ea typeface="Times New Roman"/>
              <a:cs typeface="Times New Roman"/>
              <a:sym typeface="Times New Roman"/>
            </a:endParaRPr>
          </a:p>
          <a:p>
            <a:pPr algn="l" indent="-400050" lvl="0" marL="457200" rtl="0">
              <a:lnSpc>
                <a:spcPct val="115000"/>
              </a:lnSpc>
              <a:spcBef>
                <a:spcPts val="1200"/>
              </a:spcBef>
              <a:spcAft>
                <a:spcPts val="0"/>
              </a:spcAft>
              <a:buClr>
                <a:schemeClr val="dk1"/>
              </a:buClr>
              <a:buSzPts val="2700"/>
              <a:buFont typeface="Times New Roman"/>
              <a:buChar char="●"/>
            </a:pPr>
            <a:r>
              <a:rPr lang="en-US" sz="2700">
                <a:solidFill>
                  <a:schemeClr val="dk1"/>
                </a:solidFill>
                <a:latin typeface="Times New Roman"/>
                <a:ea typeface="Times New Roman"/>
                <a:cs typeface="Times New Roman"/>
                <a:sym typeface="Times New Roman"/>
              </a:rPr>
              <a:t>Healthy insect populations, especially bees, are vital for our ecosystems and food crops. However, rapid suburban and agricultural growth on Long Island, New York, is threatening local bees, making population monitoring a critical priority.</a:t>
            </a:r>
            <a:endParaRPr sz="2700">
              <a:solidFill>
                <a:schemeClr val="dk1"/>
              </a:solidFill>
              <a:latin typeface="Times New Roman"/>
              <a:ea typeface="Times New Roman"/>
              <a:cs typeface="Times New Roman"/>
              <a:sym typeface="Times New Roman"/>
            </a:endParaRPr>
          </a:p>
          <a:p>
            <a:pPr algn="l" indent="-400050" lvl="0" marL="457200" rtl="0">
              <a:lnSpc>
                <a:spcPct val="115000"/>
              </a:lnSpc>
              <a:spcBef>
                <a:spcPts val="0"/>
              </a:spcBef>
              <a:spcAft>
                <a:spcPts val="0"/>
              </a:spcAft>
              <a:buClr>
                <a:schemeClr val="dk1"/>
              </a:buClr>
              <a:buSzPts val="2700"/>
              <a:buFont typeface="Times New Roman"/>
              <a:buChar char="●"/>
            </a:pPr>
            <a:r>
              <a:rPr lang="en-US" sz="2700">
                <a:solidFill>
                  <a:schemeClr val="dk1"/>
                </a:solidFill>
                <a:latin typeface="Times New Roman"/>
                <a:ea typeface="Times New Roman"/>
                <a:cs typeface="Times New Roman"/>
                <a:sym typeface="Times New Roman"/>
              </a:rPr>
              <a:t>Nationally, both wild and managed bees are in steep decline due to a variety of environmental pressures (Milman, 2025). On Long Island, the primary driver is habitat loss. Sprawl and farming have fragmented the natural areas and nesting sites bees need to survive and reproduce (New York Bee Sanctuary, n.d.). This report examines the state of bee biodiversity on Long Island to help guide local conservation strategies.</a:t>
            </a:r>
            <a:endParaRPr sz="2700">
              <a:solidFill>
                <a:schemeClr val="dk1"/>
              </a:solidFill>
              <a:latin typeface="Times New Roman"/>
              <a:ea typeface="Times New Roman"/>
              <a:cs typeface="Times New Roman"/>
              <a:sym typeface="Times New Roman"/>
            </a:endParaRPr>
          </a:p>
        </p:txBody>
      </p:sp>
      <p:sp>
        <p:nvSpPr>
          <p:cNvPr id="103" name="Google Shape;103;p13"/>
          <p:cNvSpPr/>
          <p:nvPr/>
        </p:nvSpPr>
        <p:spPr>
          <a:xfrm>
            <a:off x="660675" y="17951700"/>
            <a:ext cx="10465500" cy="3823500"/>
          </a:xfrm>
          <a:prstGeom prst="rect">
            <a:avLst/>
          </a:prstGeom>
          <a:solidFill>
            <a:schemeClr val="lt1"/>
          </a:solidFill>
          <a:ln cap="flat" cmpd="sng" w="9525">
            <a:solidFill>
              <a:schemeClr val="dk2"/>
            </a:solidFill>
            <a:prstDash val="solid"/>
            <a:round/>
            <a:headEnd len="sm" type="none" w="sm"/>
            <a:tailEnd len="sm" type="none" w="sm"/>
          </a:ln>
        </p:spPr>
        <p:txBody>
          <a:bodyPr anchor="ctr" anchorCtr="0" bIns="91425" lIns="91425" numCol="1" rIns="91425" spcFirstLastPara="1" tIns="91425" wrap="square">
            <a:noAutofit/>
          </a:bodyPr>
          <a:lstStyle/>
          <a:p>
            <a:pPr algn="ctr" indent="0" lvl="0" marL="0" rtl="0">
              <a:spcBef>
                <a:spcPts val="0"/>
              </a:spcBef>
              <a:spcAft>
                <a:spcPts val="0"/>
              </a:spcAft>
              <a:buNone/>
            </a:pPr>
            <a:r>
              <a:t/>
            </a:r>
            <a:endParaRPr>
              <a:latin typeface="Calibri"/>
              <a:ea typeface="Calibri"/>
              <a:cs typeface="Calibri"/>
              <a:sym typeface="Calibri"/>
            </a:endParaRPr>
          </a:p>
        </p:txBody>
      </p:sp>
      <p:sp>
        <p:nvSpPr>
          <p:cNvPr id="104" name="Google Shape;104;p13"/>
          <p:cNvSpPr txBox="1"/>
          <p:nvPr/>
        </p:nvSpPr>
        <p:spPr>
          <a:xfrm>
            <a:off x="943875" y="18117300"/>
            <a:ext cx="9899100" cy="2976300"/>
          </a:xfrm>
          <a:prstGeom prst="rect">
            <a:avLst/>
          </a:prstGeom>
          <a:noFill/>
          <a:ln>
            <a:noFill/>
          </a:ln>
        </p:spPr>
        <p:txBody>
          <a:bodyPr anchor="t" anchorCtr="0" bIns="91425" lIns="91425" numCol="1" rIns="91425" spcFirstLastPara="1" tIns="91425" wrap="square">
            <a:noAutofit/>
          </a:bodyPr>
          <a:lstStyle/>
          <a:p>
            <a:pPr algn="ctr" indent="0" lvl="0" marL="0" rtl="0">
              <a:lnSpc>
                <a:spcPct val="115000"/>
              </a:lnSpc>
              <a:spcBef>
                <a:spcPts val="1200"/>
              </a:spcBef>
              <a:spcAft>
                <a:spcPts val="0"/>
              </a:spcAft>
              <a:buNone/>
            </a:pPr>
            <a:r>
              <a:rPr b="1" lang="en-US" sz="2400">
                <a:solidFill>
                  <a:schemeClr val="dk1"/>
                </a:solidFill>
                <a:latin typeface="Times New Roman"/>
                <a:ea typeface="Times New Roman"/>
                <a:cs typeface="Times New Roman"/>
                <a:sym typeface="Times New Roman"/>
              </a:rPr>
              <a:t>Materials and Methods</a:t>
            </a:r>
            <a:endParaRPr b="1" sz="2400">
              <a:solidFill>
                <a:schemeClr val="dk1"/>
              </a:solidFill>
              <a:latin typeface="Times New Roman"/>
              <a:ea typeface="Times New Roman"/>
              <a:cs typeface="Times New Roman"/>
              <a:sym typeface="Times New Roman"/>
            </a:endParaRPr>
          </a:p>
          <a:p>
            <a:pPr algn="l" indent="-381000" lvl="0" marL="457200" rtl="0">
              <a:lnSpc>
                <a:spcPct val="115000"/>
              </a:lnSpc>
              <a:spcBef>
                <a:spcPts val="1200"/>
              </a:spcBef>
              <a:spcAft>
                <a:spcPts val="0"/>
              </a:spcAft>
              <a:buClr>
                <a:schemeClr val="dk1"/>
              </a:buClr>
              <a:buSzPts val="2400"/>
              <a:buFont typeface="Times New Roman"/>
              <a:buChar char="●"/>
            </a:pPr>
            <a:r>
              <a:rPr lang="en-US" sz="2400">
                <a:solidFill>
                  <a:schemeClr val="dk1"/>
                </a:solidFill>
                <a:latin typeface="Times New Roman"/>
                <a:ea typeface="Times New Roman"/>
                <a:cs typeface="Times New Roman"/>
                <a:sym typeface="Times New Roman"/>
              </a:rPr>
              <a:t>Bees were collected using Malaise traps, which are tent-like traps that catch flying insects by guiding them upward into a chamber with preservatives. The bee samples were photographed and identified using</a:t>
            </a:r>
            <a:r>
              <a:rPr lang="en-US" sz="2400">
                <a:solidFill>
                  <a:schemeClr val="dk1"/>
                </a:solidFill>
                <a:uFill>
                  <a:noFill/>
                </a:uFill>
                <a:latin typeface="Times New Roman"/>
                <a:ea typeface="Times New Roman"/>
                <a:cs typeface="Times New Roman"/>
                <a:sym typeface="Times New Roman"/>
                <a:hlinkClick r:id="rId6">
                  <a:extLst>
                    <a:ext uri="{A12FA001-AC4F-418D-AE19-62706E023703}">
                      <ahyp:hlinkClr val="tx"/>
                    </a:ext>
                  </a:extLst>
                </a:hlinkClick>
              </a:rPr>
              <a:t> iNaturalist</a:t>
            </a:r>
            <a:r>
              <a:rPr lang="en-US" sz="2400">
                <a:solidFill>
                  <a:schemeClr val="dk1"/>
                </a:solidFill>
                <a:latin typeface="Times New Roman"/>
                <a:ea typeface="Times New Roman"/>
                <a:cs typeface="Times New Roman"/>
                <a:sym typeface="Times New Roman"/>
              </a:rPr>
              <a:t>.</a:t>
            </a:r>
            <a:endParaRPr sz="2400">
              <a:solidFill>
                <a:schemeClr val="dk1"/>
              </a:solidFill>
              <a:latin typeface="Times New Roman"/>
              <a:ea typeface="Times New Roman"/>
              <a:cs typeface="Times New Roman"/>
              <a:sym typeface="Times New Roman"/>
            </a:endParaRPr>
          </a:p>
          <a:p>
            <a:pPr algn="l" indent="-381000" lvl="0" marL="457200" rtl="0">
              <a:lnSpc>
                <a:spcPct val="115000"/>
              </a:lnSpc>
              <a:spcBef>
                <a:spcPts val="0"/>
              </a:spcBef>
              <a:spcAft>
                <a:spcPts val="0"/>
              </a:spcAft>
              <a:buClr>
                <a:schemeClr val="dk1"/>
              </a:buClr>
              <a:buSzPts val="2400"/>
              <a:buFont typeface="Times New Roman"/>
              <a:buChar char="●"/>
            </a:pPr>
            <a:r>
              <a:rPr lang="en-US" sz="2400">
                <a:solidFill>
                  <a:schemeClr val="dk1"/>
                </a:solidFill>
                <a:latin typeface="Times New Roman"/>
                <a:ea typeface="Times New Roman"/>
                <a:cs typeface="Times New Roman"/>
                <a:sym typeface="Times New Roman"/>
              </a:rPr>
              <a:t>DNA barcoding was used for more accurate identification by extracting bee DNA, analyzing the COI gene, and comparing the sequences to databases like</a:t>
            </a:r>
            <a:r>
              <a:rPr lang="en-US" sz="2400">
                <a:solidFill>
                  <a:schemeClr val="dk1"/>
                </a:solidFill>
                <a:uFill>
                  <a:noFill/>
                </a:uFill>
                <a:latin typeface="Times New Roman"/>
                <a:ea typeface="Times New Roman"/>
                <a:cs typeface="Times New Roman"/>
                <a:sym typeface="Times New Roman"/>
                <a:hlinkClick r:id="rId7">
                  <a:extLst>
                    <a:ext uri="{A12FA001-AC4F-418D-AE19-62706E023703}">
                      <ahyp:hlinkClr val="tx"/>
                    </a:ext>
                  </a:extLst>
                </a:hlinkClick>
              </a:rPr>
              <a:t> GenBank</a:t>
            </a:r>
            <a:r>
              <a:rPr lang="en-US" sz="2400">
                <a:solidFill>
                  <a:schemeClr val="dk1"/>
                </a:solidFill>
                <a:latin typeface="Times New Roman"/>
                <a:ea typeface="Times New Roman"/>
                <a:cs typeface="Times New Roman"/>
                <a:sym typeface="Times New Roman"/>
              </a:rPr>
              <a:t> to study bee diversity.</a:t>
            </a:r>
            <a:endParaRPr sz="2400">
              <a:solidFill>
                <a:schemeClr val="dk1"/>
              </a:solidFill>
              <a:latin typeface="Times New Roman"/>
              <a:ea typeface="Times New Roman"/>
              <a:cs typeface="Times New Roman"/>
              <a:sym typeface="Times New Roman"/>
            </a:endParaRPr>
          </a:p>
          <a:p>
            <a:pPr algn="l" indent="0" lvl="0" marL="0" rtl="0">
              <a:spcBef>
                <a:spcPts val="1200"/>
              </a:spcBef>
              <a:spcAft>
                <a:spcPts val="0"/>
              </a:spcAft>
              <a:buNone/>
            </a:pPr>
            <a:r>
              <a:t/>
            </a:r>
            <a:endParaRPr sz="11000">
              <a:solidFill>
                <a:schemeClr val="dk1"/>
              </a:solidFill>
              <a:latin typeface="Calibri"/>
              <a:ea typeface="Calibri"/>
              <a:cs typeface="Calibri"/>
              <a:sym typeface="Calibri"/>
            </a:endParaRPr>
          </a:p>
        </p:txBody>
      </p:sp>
      <p:pic>
        <p:nvPicPr>
          <p:cNvPr id="105" name="Google Shape;105;p13"/>
          <p:cNvPicPr preferRelativeResize="0"/>
          <p:nvPr/>
        </p:nvPicPr>
        <p:blipFill>
          <a:blip r:embed="rId8">
            <a:alphaModFix/>
          </a:blip>
          <a:stretch>
            <a:fillRect/>
          </a:stretch>
        </p:blipFill>
        <p:spPr>
          <a:xfrm>
            <a:off x="12305050" y="7028775"/>
            <a:ext cx="4181146" cy="3129600"/>
          </a:xfrm>
          <a:prstGeom prst="rect">
            <a:avLst/>
          </a:prstGeom>
          <a:noFill/>
          <a:ln>
            <a:noFill/>
          </a:ln>
        </p:spPr>
      </p:pic>
      <p:sp>
        <p:nvSpPr>
          <p:cNvPr id="106" name="Google Shape;106;p13"/>
          <p:cNvSpPr/>
          <p:nvPr/>
        </p:nvSpPr>
        <p:spPr>
          <a:xfrm>
            <a:off x="11365950" y="12858300"/>
            <a:ext cx="19284900" cy="5466000"/>
          </a:xfrm>
          <a:prstGeom prst="rect">
            <a:avLst/>
          </a:prstGeom>
          <a:solidFill>
            <a:schemeClr val="lt1"/>
          </a:solidFill>
          <a:ln cap="flat" cmpd="sng" w="9525">
            <a:solidFill>
              <a:schemeClr val="dk2"/>
            </a:solidFill>
            <a:prstDash val="solid"/>
            <a:round/>
            <a:headEnd len="sm" type="none" w="sm"/>
            <a:tailEnd len="sm" type="none" w="sm"/>
          </a:ln>
        </p:spPr>
        <p:txBody>
          <a:bodyPr anchor="ctr" anchorCtr="0" bIns="91425" lIns="91425" numCol="1" rIns="91425" spcFirstLastPara="1" tIns="91425" wrap="square">
            <a:noAutofit/>
          </a:bodyPr>
          <a:lstStyle/>
          <a:p>
            <a:pPr algn="ctr" indent="0" lvl="0" marL="0" rtl="0">
              <a:spcBef>
                <a:spcPts val="0"/>
              </a:spcBef>
              <a:spcAft>
                <a:spcPts val="0"/>
              </a:spcAft>
              <a:buNone/>
            </a:pPr>
            <a:r>
              <a:t/>
            </a:r>
            <a:endParaRPr sz="2400">
              <a:latin typeface="Calibri"/>
              <a:ea typeface="Calibri"/>
              <a:cs typeface="Calibri"/>
              <a:sym typeface="Calibri"/>
            </a:endParaRPr>
          </a:p>
        </p:txBody>
      </p:sp>
      <p:sp>
        <p:nvSpPr>
          <p:cNvPr id="107" name="Google Shape;107;p13"/>
          <p:cNvSpPr txBox="1"/>
          <p:nvPr/>
        </p:nvSpPr>
        <p:spPr>
          <a:xfrm>
            <a:off x="11513100" y="12988314"/>
            <a:ext cx="18990600" cy="5091300"/>
          </a:xfrm>
          <a:prstGeom prst="rect">
            <a:avLst/>
          </a:prstGeom>
          <a:noFill/>
          <a:ln>
            <a:noFill/>
          </a:ln>
        </p:spPr>
        <p:txBody>
          <a:bodyPr anchor="t" anchorCtr="0" bIns="91425" lIns="91425" numCol="1" rIns="91425" spcFirstLastPara="1" tIns="91425" wrap="square">
            <a:noAutofit/>
          </a:bodyPr>
          <a:lstStyle/>
          <a:p>
            <a:pPr algn="ctr" indent="0" lvl="0" marL="0" rtl="0">
              <a:spcBef>
                <a:spcPts val="0"/>
              </a:spcBef>
              <a:spcAft>
                <a:spcPts val="0"/>
              </a:spcAft>
              <a:buNone/>
            </a:pPr>
            <a:r>
              <a:rPr b="1" lang="en-US" sz="2700">
                <a:solidFill>
                  <a:schemeClr val="dk1"/>
                </a:solidFill>
                <a:latin typeface="Times New Roman"/>
                <a:ea typeface="Times New Roman"/>
                <a:cs typeface="Times New Roman"/>
                <a:sym typeface="Times New Roman"/>
              </a:rPr>
              <a:t>Discussion</a:t>
            </a:r>
            <a:endParaRPr sz="2700">
              <a:solidFill>
                <a:schemeClr val="dk1"/>
              </a:solidFill>
              <a:latin typeface="Times New Roman"/>
              <a:ea typeface="Times New Roman"/>
              <a:cs typeface="Times New Roman"/>
              <a:sym typeface="Times New Roman"/>
            </a:endParaRPr>
          </a:p>
          <a:p>
            <a:pPr algn="l" indent="0" lvl="0" marL="0" rtl="0">
              <a:lnSpc>
                <a:spcPct val="115000"/>
              </a:lnSpc>
              <a:spcBef>
                <a:spcPts val="1200"/>
              </a:spcBef>
              <a:spcAft>
                <a:spcPts val="0"/>
              </a:spcAft>
              <a:buNone/>
            </a:pPr>
            <a:r>
              <a:rPr lang="en-US" sz="2700">
                <a:solidFill>
                  <a:schemeClr val="dk1"/>
                </a:solidFill>
                <a:latin typeface="Times New Roman"/>
                <a:ea typeface="Times New Roman"/>
                <a:cs typeface="Times New Roman"/>
                <a:sym typeface="Times New Roman"/>
              </a:rPr>
              <a:t>There are about 17 different bee species on Long Island.  In our sample, all of the bees, with the exception of one (identified as Apis mellifera), were identified through Sanger Sequencing as Bombus ephippiatus with a sequence alignment between 99.84% and 100%.  The one bee identified as Apis mellifera has a sequence similarity of about 84% to the other bees. The results revealed that only two different species were captured in the malaise trap, with one species making up the vast majority of the samples. Considering that there are 17 known species present on Long Island, these findings may indicate a concerning decline in biodiversity within the area.</a:t>
            </a:r>
            <a:endParaRPr sz="2700">
              <a:solidFill>
                <a:schemeClr val="dk1"/>
              </a:solidFill>
              <a:latin typeface="Times New Roman"/>
              <a:ea typeface="Times New Roman"/>
              <a:cs typeface="Times New Roman"/>
              <a:sym typeface="Times New Roman"/>
            </a:endParaRPr>
          </a:p>
          <a:p>
            <a:pPr algn="l" indent="0" lvl="0" marL="0" rtl="0">
              <a:lnSpc>
                <a:spcPct val="115000"/>
              </a:lnSpc>
              <a:spcBef>
                <a:spcPts val="1200"/>
              </a:spcBef>
              <a:spcAft>
                <a:spcPts val="1200"/>
              </a:spcAft>
              <a:buClr>
                <a:schemeClr val="dk1"/>
              </a:buClr>
              <a:buSzPts val="1100"/>
              <a:buFont typeface="Arial"/>
              <a:buNone/>
            </a:pPr>
            <a:r>
              <a:rPr lang="en-US" sz="2700">
                <a:solidFill>
                  <a:schemeClr val="dk1"/>
                </a:solidFill>
                <a:latin typeface="Times New Roman"/>
                <a:ea typeface="Times New Roman"/>
                <a:cs typeface="Times New Roman"/>
                <a:sym typeface="Times New Roman"/>
              </a:rPr>
              <a:t>The results of this research suggest that bee populations in Long Island may be experiencing  loss of </a:t>
            </a:r>
            <a:r>
              <a:rPr lang="en-US" sz="2700">
                <a:solidFill>
                  <a:schemeClr val="dk1"/>
                </a:solidFill>
                <a:latin typeface="Times New Roman"/>
                <a:ea typeface="Times New Roman"/>
                <a:cs typeface="Times New Roman"/>
                <a:sym typeface="Times New Roman"/>
              </a:rPr>
              <a:t>biodiversity</a:t>
            </a:r>
            <a:r>
              <a:rPr lang="en-US" sz="2700">
                <a:solidFill>
                  <a:schemeClr val="dk1"/>
                </a:solidFill>
                <a:latin typeface="Times New Roman"/>
                <a:ea typeface="Times New Roman"/>
                <a:cs typeface="Times New Roman"/>
                <a:sym typeface="Times New Roman"/>
              </a:rPr>
              <a:t> because of environmental pressures such as habitat loss, pesticide exposure, and changing local conditions. Bees play an important role in pollination and keeping ecosystems healthy, so changes in their populations can have major effects on plants, crops, and other animals in the food web.</a:t>
            </a:r>
            <a:endParaRPr sz="2700">
              <a:solidFill>
                <a:schemeClr val="dk1"/>
              </a:solidFill>
              <a:highlight>
                <a:srgbClr val="FFFF00"/>
              </a:highlight>
              <a:latin typeface="Times New Roman"/>
              <a:ea typeface="Times New Roman"/>
              <a:cs typeface="Times New Roman"/>
              <a:sym typeface="Times New Roman"/>
            </a:endParaRPr>
          </a:p>
        </p:txBody>
      </p:sp>
      <p:sp>
        <p:nvSpPr>
          <p:cNvPr id="108" name="Google Shape;108;p13"/>
          <p:cNvSpPr txBox="1"/>
          <p:nvPr/>
        </p:nvSpPr>
        <p:spPr>
          <a:xfrm>
            <a:off x="12219100" y="4189875"/>
            <a:ext cx="19284900" cy="2838900"/>
          </a:xfrm>
          <a:prstGeom prst="rect">
            <a:avLst/>
          </a:prstGeom>
          <a:noFill/>
          <a:ln>
            <a:noFill/>
          </a:ln>
        </p:spPr>
        <p:txBody>
          <a:bodyPr anchor="t" anchorCtr="0" bIns="91425" lIns="91425" numCol="1" rIns="91425" spcFirstLastPara="1" tIns="91425" wrap="square">
            <a:noAutofit/>
          </a:bodyPr>
          <a:lstStyle/>
          <a:p>
            <a:pPr algn="ctr" indent="0" lvl="0" marL="0" rtl="0">
              <a:spcBef>
                <a:spcPts val="0"/>
              </a:spcBef>
              <a:spcAft>
                <a:spcPts val="0"/>
              </a:spcAft>
              <a:buNone/>
            </a:pPr>
            <a:r>
              <a:rPr b="1" lang="en-US" sz="2800">
                <a:solidFill>
                  <a:schemeClr val="dk1"/>
                </a:solidFill>
                <a:latin typeface="Times New Roman"/>
                <a:ea typeface="Times New Roman"/>
                <a:cs typeface="Times New Roman"/>
                <a:sym typeface="Times New Roman"/>
              </a:rPr>
              <a:t>Results</a:t>
            </a:r>
            <a:endParaRPr b="1" sz="2800">
              <a:solidFill>
                <a:schemeClr val="dk1"/>
              </a:solidFill>
              <a:latin typeface="Times New Roman"/>
              <a:ea typeface="Times New Roman"/>
              <a:cs typeface="Times New Roman"/>
              <a:sym typeface="Times New Roman"/>
            </a:endParaRPr>
          </a:p>
          <a:p>
            <a:pPr algn="l" indent="0" lvl="0" marL="0" rtl="0">
              <a:lnSpc>
                <a:spcPct val="115000"/>
              </a:lnSpc>
              <a:spcBef>
                <a:spcPts val="1200"/>
              </a:spcBef>
              <a:spcAft>
                <a:spcPts val="1200"/>
              </a:spcAft>
              <a:buClr>
                <a:schemeClr val="dk1"/>
              </a:buClr>
              <a:buSzPts val="1100"/>
              <a:buFont typeface="Arial"/>
              <a:buNone/>
            </a:pPr>
            <a:r>
              <a:rPr lang="en-US" sz="2800">
                <a:solidFill>
                  <a:schemeClr val="dk1"/>
                </a:solidFill>
                <a:latin typeface="Times New Roman"/>
                <a:ea typeface="Times New Roman"/>
                <a:cs typeface="Times New Roman"/>
                <a:sym typeface="Times New Roman"/>
              </a:rPr>
              <a:t>There are about 17 different bee species on Long Island.  In our sample, all of the bees, with the exception of one (identified as Apis mellifera), were identified through Sanger Sequencing as Bombus ephippiatus with a sequence alignment between 99.84% and 100%.  The one bee identified as Apis mellifera has a sequence similarity of about 84% to the other bees.</a:t>
            </a:r>
            <a:endParaRPr sz="2800">
              <a:solidFill>
                <a:schemeClr val="dk1"/>
              </a:solidFill>
              <a:latin typeface="Times New Roman"/>
              <a:ea typeface="Times New Roman"/>
              <a:cs typeface="Times New Roman"/>
              <a:sym typeface="Times New Roman"/>
            </a:endParaRPr>
          </a:p>
        </p:txBody>
      </p:sp>
      <p:pic>
        <p:nvPicPr>
          <p:cNvPr id="109" name="Google Shape;109;p13"/>
          <p:cNvPicPr preferRelativeResize="0"/>
          <p:nvPr/>
        </p:nvPicPr>
        <p:blipFill>
          <a:blip r:embed="rId9">
            <a:alphaModFix/>
          </a:blip>
          <a:stretch>
            <a:fillRect/>
          </a:stretch>
        </p:blipFill>
        <p:spPr>
          <a:xfrm>
            <a:off x="17095100" y="6930250"/>
            <a:ext cx="12563799" cy="3326650"/>
          </a:xfrm>
          <a:prstGeom prst="rect">
            <a:avLst/>
          </a:prstGeom>
          <a:noFill/>
          <a:ln>
            <a:noFill/>
          </a:ln>
        </p:spPr>
      </p:pic>
      <p:pic>
        <p:nvPicPr>
          <p:cNvPr id="110" name="Google Shape;110;p13"/>
          <p:cNvPicPr preferRelativeResize="0"/>
          <p:nvPr/>
        </p:nvPicPr>
        <p:blipFill>
          <a:blip r:embed="rId10">
            <a:alphaModFix/>
          </a:blip>
          <a:stretch>
            <a:fillRect/>
          </a:stretch>
        </p:blipFill>
        <p:spPr>
          <a:xfrm>
            <a:off x="25085575" y="7202400"/>
            <a:ext cx="7085674" cy="2782350"/>
          </a:xfrm>
          <a:prstGeom prst="rect">
            <a:avLst/>
          </a:prstGeom>
          <a:noFill/>
          <a:ln>
            <a:noFill/>
          </a:ln>
        </p:spPr>
      </p:pic>
      <p:sp>
        <p:nvSpPr>
          <p:cNvPr id="111" name="Google Shape;111;p13"/>
          <p:cNvSpPr txBox="1"/>
          <p:nvPr/>
        </p:nvSpPr>
        <p:spPr>
          <a:xfrm>
            <a:off x="12021200" y="10557250"/>
            <a:ext cx="5368800" cy="1550400"/>
          </a:xfrm>
          <a:prstGeom prst="rect">
            <a:avLst/>
          </a:prstGeom>
          <a:noFill/>
          <a:ln>
            <a:noFill/>
          </a:ln>
        </p:spPr>
        <p:txBody>
          <a:bodyPr anchor="t" anchorCtr="0" bIns="91425" lIns="91425" numCol="1" rIns="91425" spcFirstLastPara="1" tIns="91425" wrap="square">
            <a:noAutofit/>
          </a:bodyPr>
          <a:lstStyle/>
          <a:p>
            <a:pPr algn="l" indent="0" lvl="0" marL="0" rtl="0">
              <a:lnSpc>
                <a:spcPct val="200000"/>
              </a:lnSpc>
              <a:spcBef>
                <a:spcPts val="0"/>
              </a:spcBef>
              <a:spcAft>
                <a:spcPts val="0"/>
              </a:spcAft>
              <a:buClr>
                <a:schemeClr val="dk1"/>
              </a:buClr>
              <a:buSzPts val="1100"/>
              <a:buFont typeface="Arial"/>
              <a:buNone/>
            </a:pPr>
            <a:r>
              <a:rPr lang="en-US" sz="2800">
                <a:solidFill>
                  <a:schemeClr val="dk1"/>
                </a:solidFill>
                <a:highlight>
                  <a:srgbClr val="FFFFFF"/>
                </a:highlight>
                <a:latin typeface="Times New Roman"/>
                <a:ea typeface="Times New Roman"/>
                <a:cs typeface="Times New Roman"/>
                <a:sym typeface="Times New Roman"/>
              </a:rPr>
              <a:t>Figure 1. Gel Electrophoresis to analyze PCR products. </a:t>
            </a:r>
            <a:endParaRPr sz="4300">
              <a:solidFill>
                <a:schemeClr val="dk1"/>
              </a:solidFill>
              <a:latin typeface="Times New Roman"/>
              <a:ea typeface="Times New Roman"/>
              <a:cs typeface="Times New Roman"/>
              <a:sym typeface="Times New Roman"/>
            </a:endParaRPr>
          </a:p>
        </p:txBody>
      </p:sp>
      <p:sp>
        <p:nvSpPr>
          <p:cNvPr id="112" name="Google Shape;112;p13"/>
          <p:cNvSpPr txBox="1"/>
          <p:nvPr/>
        </p:nvSpPr>
        <p:spPr>
          <a:xfrm>
            <a:off x="17390000" y="10557250"/>
            <a:ext cx="5368800" cy="1550400"/>
          </a:xfrm>
          <a:prstGeom prst="rect">
            <a:avLst/>
          </a:prstGeom>
          <a:noFill/>
          <a:ln>
            <a:noFill/>
          </a:ln>
        </p:spPr>
        <p:txBody>
          <a:bodyPr anchor="t" anchorCtr="0" bIns="91425" lIns="91425" numCol="1" rIns="91425" spcFirstLastPara="1" tIns="91425" wrap="square">
            <a:noAutofit/>
          </a:bodyPr>
          <a:lstStyle/>
          <a:p>
            <a:pPr algn="l" indent="0" lvl="0" marL="0" rtl="0">
              <a:lnSpc>
                <a:spcPct val="115000"/>
              </a:lnSpc>
              <a:spcBef>
                <a:spcPts val="0"/>
              </a:spcBef>
              <a:spcAft>
                <a:spcPts val="0"/>
              </a:spcAft>
              <a:buClr>
                <a:schemeClr val="dk1"/>
              </a:buClr>
              <a:buSzPts val="1100"/>
              <a:buFont typeface="Arial"/>
              <a:buNone/>
            </a:pPr>
            <a:r>
              <a:rPr lang="en-US" sz="2800">
                <a:solidFill>
                  <a:schemeClr val="dk1"/>
                </a:solidFill>
                <a:latin typeface="Times New Roman"/>
                <a:ea typeface="Times New Roman"/>
                <a:cs typeface="Times New Roman"/>
                <a:sym typeface="Times New Roman"/>
              </a:rPr>
              <a:t>Figure 2. Shows the sequence alignment of the bees analyzed. </a:t>
            </a:r>
            <a:endParaRPr sz="2800">
              <a:solidFill>
                <a:schemeClr val="dk1"/>
              </a:solidFill>
              <a:latin typeface="Times New Roman"/>
              <a:ea typeface="Times New Roman"/>
              <a:cs typeface="Times New Roman"/>
              <a:sym typeface="Times New Roman"/>
            </a:endParaRPr>
          </a:p>
        </p:txBody>
      </p:sp>
      <p:sp>
        <p:nvSpPr>
          <p:cNvPr id="113" name="Google Shape;113;p13"/>
          <p:cNvSpPr txBox="1"/>
          <p:nvPr/>
        </p:nvSpPr>
        <p:spPr>
          <a:xfrm>
            <a:off x="25085575" y="10654538"/>
            <a:ext cx="5368800" cy="1550400"/>
          </a:xfrm>
          <a:prstGeom prst="rect">
            <a:avLst/>
          </a:prstGeom>
          <a:noFill/>
          <a:ln>
            <a:noFill/>
          </a:ln>
        </p:spPr>
        <p:txBody>
          <a:bodyPr anchor="t" anchorCtr="0" bIns="91425" lIns="91425" numCol="1" rIns="91425" spcFirstLastPara="1" tIns="91425" wrap="square">
            <a:noAutofit/>
          </a:bodyPr>
          <a:lstStyle/>
          <a:p>
            <a:pPr algn="l" indent="0" lvl="0" marL="0" rtl="0">
              <a:lnSpc>
                <a:spcPct val="115000"/>
              </a:lnSpc>
              <a:spcBef>
                <a:spcPts val="0"/>
              </a:spcBef>
              <a:spcAft>
                <a:spcPts val="0"/>
              </a:spcAft>
              <a:buClr>
                <a:schemeClr val="dk1"/>
              </a:buClr>
              <a:buSzPts val="1100"/>
              <a:buFont typeface="Arial"/>
              <a:buNone/>
            </a:pPr>
            <a:r>
              <a:rPr lang="en-US" sz="2800">
                <a:solidFill>
                  <a:schemeClr val="dk1"/>
                </a:solidFill>
                <a:latin typeface="Times New Roman"/>
                <a:ea typeface="Times New Roman"/>
                <a:cs typeface="Times New Roman"/>
                <a:sym typeface="Times New Roman"/>
              </a:rPr>
              <a:t>Figure 3.  Shows the possibility of shared ancestry among the bee species. </a:t>
            </a:r>
            <a:endParaRPr sz="2800">
              <a:solidFill>
                <a:schemeClr val="dk1"/>
              </a:solidFill>
              <a:latin typeface="Times New Roman"/>
              <a:ea typeface="Times New Roman"/>
              <a:cs typeface="Times New Roman"/>
              <a:sym typeface="Times New Roman"/>
            </a:endParaRPr>
          </a:p>
          <a:p>
            <a:pPr algn="l" indent="0" lvl="0" marL="0" rtl="0">
              <a:lnSpc>
                <a:spcPct val="115000"/>
              </a:lnSpc>
              <a:spcBef>
                <a:spcPts val="0"/>
              </a:spcBef>
              <a:spcAft>
                <a:spcPts val="0"/>
              </a:spcAft>
              <a:buNone/>
            </a:pPr>
            <a:r>
              <a:t/>
            </a:r>
            <a:endParaRPr sz="2800">
              <a:solidFill>
                <a:schemeClr val="dk1"/>
              </a:solidFill>
              <a:latin typeface="Times New Roman"/>
              <a:ea typeface="Times New Roman"/>
              <a:cs typeface="Times New Roman"/>
              <a:sym typeface="Times New Roman"/>
            </a:endParaRPr>
          </a:p>
        </p:txBody>
      </p:sp>
      <p:sp>
        <p:nvSpPr>
          <p:cNvPr id="114" name="Google Shape;114;p13"/>
          <p:cNvSpPr/>
          <p:nvPr/>
        </p:nvSpPr>
        <p:spPr>
          <a:xfrm>
            <a:off x="20589275" y="18691700"/>
            <a:ext cx="11582100" cy="2976300"/>
          </a:xfrm>
          <a:prstGeom prst="rect">
            <a:avLst/>
          </a:prstGeom>
          <a:solidFill>
            <a:schemeClr val="lt1"/>
          </a:solidFill>
          <a:ln cap="flat" cmpd="sng" w="9525">
            <a:solidFill>
              <a:schemeClr val="dk2"/>
            </a:solidFill>
            <a:prstDash val="solid"/>
            <a:round/>
            <a:headEnd len="sm" type="none" w="sm"/>
            <a:tailEnd len="sm" type="none" w="sm"/>
          </a:ln>
        </p:spPr>
        <p:txBody>
          <a:bodyPr anchor="ctr" anchorCtr="0" bIns="91425" lIns="91425" numCol="1" rIns="91425" spcFirstLastPara="1" tIns="91425" wrap="square">
            <a:noAutofit/>
          </a:bodyPr>
          <a:lstStyle/>
          <a:p>
            <a:pPr algn="ctr" indent="0" lvl="0" marL="0" rtl="0">
              <a:spcBef>
                <a:spcPts val="0"/>
              </a:spcBef>
              <a:spcAft>
                <a:spcPts val="0"/>
              </a:spcAft>
              <a:buNone/>
            </a:pPr>
            <a:r>
              <a:t/>
            </a:r>
            <a:endParaRPr>
              <a:latin typeface="Calibri"/>
              <a:ea typeface="Calibri"/>
              <a:cs typeface="Calibri"/>
              <a:sym typeface="Calibri"/>
            </a:endParaRPr>
          </a:p>
        </p:txBody>
      </p:sp>
      <p:sp>
        <p:nvSpPr>
          <p:cNvPr id="115" name="Google Shape;115;p13"/>
          <p:cNvSpPr txBox="1"/>
          <p:nvPr/>
        </p:nvSpPr>
        <p:spPr>
          <a:xfrm>
            <a:off x="20868125" y="18691700"/>
            <a:ext cx="11026500" cy="2711100"/>
          </a:xfrm>
          <a:prstGeom prst="rect">
            <a:avLst/>
          </a:prstGeom>
          <a:noFill/>
          <a:ln>
            <a:noFill/>
          </a:ln>
        </p:spPr>
        <p:txBody>
          <a:bodyPr anchor="t" anchorCtr="0" bIns="91425" lIns="91425" numCol="1" rIns="91425" spcFirstLastPara="1" tIns="91425" wrap="square">
            <a:noAutofit/>
          </a:bodyPr>
          <a:lstStyle/>
          <a:p>
            <a:pPr algn="ctr" indent="0" lvl="0" marL="0" rtl="0">
              <a:spcBef>
                <a:spcPts val="0"/>
              </a:spcBef>
              <a:spcAft>
                <a:spcPts val="0"/>
              </a:spcAft>
              <a:buClr>
                <a:schemeClr val="dk1"/>
              </a:buClr>
              <a:buSzPts val="1100"/>
              <a:buFont typeface="Arial"/>
              <a:buNone/>
            </a:pPr>
            <a:r>
              <a:rPr b="1" lang="en-US" sz="2600">
                <a:solidFill>
                  <a:schemeClr val="dk1"/>
                </a:solidFill>
                <a:latin typeface="Times New Roman"/>
                <a:ea typeface="Times New Roman"/>
                <a:cs typeface="Times New Roman"/>
                <a:sym typeface="Times New Roman"/>
              </a:rPr>
              <a:t>References</a:t>
            </a:r>
            <a:endParaRPr b="1" sz="2600">
              <a:solidFill>
                <a:schemeClr val="dk1"/>
              </a:solidFill>
              <a:latin typeface="Times New Roman"/>
              <a:ea typeface="Times New Roman"/>
              <a:cs typeface="Times New Roman"/>
              <a:sym typeface="Times New Roman"/>
            </a:endParaRPr>
          </a:p>
          <a:p>
            <a:pPr algn="l" indent="0" lvl="0" marL="0" rtl="0">
              <a:spcBef>
                <a:spcPts val="0"/>
              </a:spcBef>
              <a:spcAft>
                <a:spcPts val="0"/>
              </a:spcAft>
              <a:buClr>
                <a:schemeClr val="dk1"/>
              </a:buClr>
              <a:buSzPts val="1100"/>
              <a:buFont typeface="Arial"/>
              <a:buNone/>
            </a:pPr>
            <a:r>
              <a:rPr lang="en-US" sz="1700">
                <a:solidFill>
                  <a:schemeClr val="dk1"/>
                </a:solidFill>
                <a:latin typeface="Times New Roman"/>
                <a:ea typeface="Times New Roman"/>
                <a:cs typeface="Times New Roman"/>
                <a:sym typeface="Times New Roman"/>
              </a:rPr>
              <a:t>1. Chan, A., Chiang, L.-P., Hapuarachchi, H. C., Tan, C.-H., Pang, S.-C., Lee, R., ... Lam-Phua, S.-G. (2014). DNA barcoding: complementing morphological identification of mosquito species in Singapore. Parasites &amp; Vectors, 7(1). https://doi.org/10.1186/s13071-014-0569-4</a:t>
            </a:r>
            <a:endParaRPr sz="1700">
              <a:solidFill>
                <a:schemeClr val="dk1"/>
              </a:solidFill>
              <a:latin typeface="Times New Roman"/>
              <a:ea typeface="Times New Roman"/>
              <a:cs typeface="Times New Roman"/>
              <a:sym typeface="Times New Roman"/>
            </a:endParaRPr>
          </a:p>
          <a:p>
            <a:pPr algn="l" indent="0" lvl="0" marL="0" rtl="0">
              <a:spcBef>
                <a:spcPts val="0"/>
              </a:spcBef>
              <a:spcAft>
                <a:spcPts val="0"/>
              </a:spcAft>
              <a:buClr>
                <a:schemeClr val="dk1"/>
              </a:buClr>
              <a:buSzPts val="1100"/>
              <a:buFont typeface="Arial"/>
              <a:buNone/>
            </a:pPr>
            <a:r>
              <a:rPr lang="en-US" sz="1700">
                <a:solidFill>
                  <a:schemeClr val="dk1"/>
                </a:solidFill>
                <a:latin typeface="Times New Roman"/>
                <a:ea typeface="Times New Roman"/>
                <a:cs typeface="Times New Roman"/>
                <a:sym typeface="Times New Roman"/>
              </a:rPr>
              <a:t>2. Habitat Loss. (n.d.). Retrieved from New York Bee Sanctuary website: https://www.newyorkbeesanctuary.org/habitat-loss</a:t>
            </a:r>
            <a:endParaRPr sz="1700">
              <a:solidFill>
                <a:schemeClr val="dk1"/>
              </a:solidFill>
              <a:latin typeface="Times New Roman"/>
              <a:ea typeface="Times New Roman"/>
              <a:cs typeface="Times New Roman"/>
              <a:sym typeface="Times New Roman"/>
            </a:endParaRPr>
          </a:p>
          <a:p>
            <a:pPr algn="l" indent="0" lvl="0" marL="0" rtl="0">
              <a:spcBef>
                <a:spcPts val="0"/>
              </a:spcBef>
              <a:spcAft>
                <a:spcPts val="0"/>
              </a:spcAft>
              <a:buClr>
                <a:schemeClr val="dk1"/>
              </a:buClr>
              <a:buSzPts val="1100"/>
              <a:buFont typeface="Arial"/>
              <a:buNone/>
            </a:pPr>
            <a:r>
              <a:rPr lang="en-US" sz="1700">
                <a:solidFill>
                  <a:schemeClr val="dk1"/>
                </a:solidFill>
                <a:latin typeface="Times New Roman"/>
                <a:ea typeface="Times New Roman"/>
                <a:cs typeface="Times New Roman"/>
                <a:sym typeface="Times New Roman"/>
              </a:rPr>
              <a:t>3. Milman, O. (2025, March 25). US honeybee deaths hit record high as scientists scramble to find main cause. Retrieved from the Guardian website: https://www.theguardian.com/us-news/2025/mar/25/honeybees-deaths-record-high</a:t>
            </a:r>
            <a:endParaRPr sz="1700">
              <a:solidFill>
                <a:schemeClr val="dk1"/>
              </a:solidFill>
              <a:latin typeface="Times New Roman"/>
              <a:ea typeface="Times New Roman"/>
              <a:cs typeface="Times New Roman"/>
              <a:sym typeface="Times New Roman"/>
            </a:endParaRPr>
          </a:p>
          <a:p>
            <a:pPr algn="l" indent="0" lvl="0" marL="0" rtl="0">
              <a:spcBef>
                <a:spcPts val="0"/>
              </a:spcBef>
              <a:spcAft>
                <a:spcPts val="0"/>
              </a:spcAft>
              <a:buClr>
                <a:schemeClr val="dk1"/>
              </a:buClr>
              <a:buSzPts val="1100"/>
              <a:buFont typeface="Arial"/>
              <a:buNone/>
            </a:pPr>
            <a:r>
              <a:rPr lang="en-US" sz="1700">
                <a:solidFill>
                  <a:schemeClr val="dk1"/>
                </a:solidFill>
                <a:latin typeface="Times New Roman"/>
                <a:ea typeface="Times New Roman"/>
                <a:cs typeface="Times New Roman"/>
                <a:sym typeface="Times New Roman"/>
              </a:rPr>
              <a:t>4. White, E. (2024). Species status assessment https://dec.ny.gov/sites/default/files/2024-04/beesstatusassessments.pdf. New York State Department of Environmental Conservation. Retrieved December 10, 2025, from https://dec.ny.gov/sites/default/files/2024-04/beesstatusassessments.pdf</a:t>
            </a:r>
            <a:endParaRPr sz="1700">
              <a:solidFill>
                <a:schemeClr val="dk1"/>
              </a:solidFill>
              <a:latin typeface="Times New Roman"/>
              <a:ea typeface="Times New Roman"/>
              <a:cs typeface="Times New Roman"/>
              <a:sym typeface="Times New Roman"/>
            </a:endParaRPr>
          </a:p>
          <a:p>
            <a:pPr algn="l" indent="0" lvl="0" marL="0" rtl="0">
              <a:spcBef>
                <a:spcPts val="0"/>
              </a:spcBef>
              <a:spcAft>
                <a:spcPts val="0"/>
              </a:spcAft>
              <a:buNone/>
            </a:pPr>
            <a:r>
              <a:t/>
            </a:r>
            <a:endParaRPr sz="1700">
              <a:solidFill>
                <a:schemeClr val="dk1"/>
              </a:solidFill>
              <a:latin typeface="Calibri"/>
              <a:ea typeface="Calibri"/>
              <a:cs typeface="Calibri"/>
              <a:sym typeface="Calibri"/>
            </a:endParaRPr>
          </a:p>
        </p:txBody>
      </p:sp>
      <p:sp>
        <p:nvSpPr>
          <p:cNvPr id="116" name="Google Shape;116;p13"/>
          <p:cNvSpPr/>
          <p:nvPr/>
        </p:nvSpPr>
        <p:spPr>
          <a:xfrm>
            <a:off x="30080325" y="11584630"/>
            <a:ext cx="2703900" cy="2551200"/>
          </a:xfrm>
          <a:prstGeom prst="rect">
            <a:avLst/>
          </a:prstGeom>
          <a:solidFill>
            <a:schemeClr val="lt1"/>
          </a:solidFill>
          <a:ln cap="flat" cmpd="sng" w="9525">
            <a:solidFill>
              <a:schemeClr val="dk2"/>
            </a:solidFill>
            <a:prstDash val="solid"/>
            <a:round/>
            <a:headEnd len="sm" type="none" w="sm"/>
            <a:tailEnd len="sm" type="none" w="sm"/>
          </a:ln>
        </p:spPr>
        <p:txBody>
          <a:bodyPr anchor="ctr" anchorCtr="0" bIns="91425" lIns="91425" numCol="1" rIns="91425" spcFirstLastPara="1" tIns="91425" wrap="square">
            <a:noAutofit/>
          </a:bodyPr>
          <a:lstStyle/>
          <a:p>
            <a:pPr algn="ctr" indent="0" lvl="0" marL="0" rtl="0">
              <a:spcBef>
                <a:spcPts val="0"/>
              </a:spcBef>
              <a:spcAft>
                <a:spcPts val="0"/>
              </a:spcAft>
              <a:buNone/>
            </a:pPr>
            <a:r>
              <a:t/>
            </a:r>
            <a:endParaRPr sz="2400">
              <a:latin typeface="Calibri"/>
              <a:ea typeface="Calibri"/>
              <a:cs typeface="Calibri"/>
              <a:sym typeface="Calibri"/>
            </a:endParaRPr>
          </a:p>
        </p:txBody>
      </p:sp>
      <p:pic>
        <p:nvPicPr>
          <p:cNvPr descr="Photos of Mesoamerican Bumble Bee ..." id="117" name="Google Shape;117;p13"/>
          <p:cNvPicPr preferRelativeResize="0"/>
          <p:nvPr/>
        </p:nvPicPr>
        <p:blipFill>
          <a:blip r:embed="rId11">
            <a:alphaModFix/>
          </a:blip>
          <a:stretch>
            <a:fillRect/>
          </a:stretch>
        </p:blipFill>
        <p:spPr>
          <a:xfrm>
            <a:off x="30267350" y="11857538"/>
            <a:ext cx="2329850" cy="2005400"/>
          </a:xfrm>
          <a:prstGeom prst="rect">
            <a:avLst/>
          </a:prstGeom>
          <a:noFill/>
          <a:ln>
            <a:noFill/>
          </a:ln>
        </p:spPr>
      </p:pic>
      <p:sp>
        <p:nvSpPr>
          <p:cNvPr id="118" name="Google Shape;118;p13"/>
          <p:cNvSpPr txBox="1"/>
          <p:nvPr/>
        </p:nvSpPr>
        <p:spPr>
          <a:xfrm>
            <a:off x="30229425" y="14135825"/>
            <a:ext cx="2405700" cy="2005500"/>
          </a:xfrm>
          <a:prstGeom prst="rect">
            <a:avLst/>
          </a:prstGeom>
          <a:solidFill>
            <a:schemeClr val="lt1"/>
          </a:solidFill>
          <a:ln cap="flat" cmpd="sng" w="19050">
            <a:solidFill>
              <a:srgbClr val="000000"/>
            </a:solidFill>
            <a:prstDash val="solid"/>
            <a:round/>
            <a:headEnd len="sm" type="none" w="sm"/>
            <a:tailEnd len="sm" type="none" w="sm"/>
          </a:ln>
        </p:spPr>
        <p:txBody>
          <a:bodyPr anchor="t" anchorCtr="0" bIns="91425" lIns="91425" numCol="1" rIns="91425" spcFirstLastPara="1" tIns="91425" wrap="square">
            <a:noAutofit/>
          </a:bodyPr>
          <a:lstStyle/>
          <a:p>
            <a:pPr algn="l" indent="0" lvl="0" marL="0" rtl="0">
              <a:lnSpc>
                <a:spcPct val="115000"/>
              </a:lnSpc>
              <a:spcBef>
                <a:spcPts val="0"/>
              </a:spcBef>
              <a:spcAft>
                <a:spcPts val="0"/>
              </a:spcAft>
              <a:buClr>
                <a:schemeClr val="dk1"/>
              </a:buClr>
              <a:buSzPts val="1100"/>
              <a:buFont typeface="Arial"/>
              <a:buNone/>
            </a:pPr>
            <a:r>
              <a:rPr lang="en-US" sz="2800">
                <a:solidFill>
                  <a:schemeClr val="dk1"/>
                </a:solidFill>
                <a:latin typeface="Times New Roman"/>
                <a:ea typeface="Times New Roman"/>
                <a:cs typeface="Times New Roman"/>
                <a:sym typeface="Times New Roman"/>
              </a:rPr>
              <a:t>Figure 4. </a:t>
            </a:r>
            <a:r>
              <a:rPr i="1" lang="en-US" sz="2800">
                <a:solidFill>
                  <a:schemeClr val="dk1"/>
                </a:solidFill>
                <a:latin typeface="Times New Roman"/>
                <a:ea typeface="Times New Roman"/>
                <a:cs typeface="Times New Roman"/>
                <a:sym typeface="Times New Roman"/>
              </a:rPr>
              <a:t>Bombus ephippiatus species</a:t>
            </a:r>
            <a:endParaRPr sz="2800">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algn="ctr" cap="flat" cmpd="sng" w="9525">
          <a:solidFill>
            <a:schemeClr val="phClr">
              <a:shade val="95000"/>
              <a:satMod val="105000"/>
            </a:schemeClr>
          </a:solidFill>
          <a:prstDash val="solid"/>
        </a:ln>
        <a:ln algn="ctr" cap="flat" cmpd="sng" w="25400">
          <a:solidFill>
            <a:schemeClr val="phClr"/>
          </a:solidFill>
          <a:prstDash val="solid"/>
        </a:ln>
        <a:ln algn="ctr" cap="flat" cmpd="sng" w="38100">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algn="ctr" cap="flat" cmpd="sng" w="9525">
          <a:solidFill>
            <a:schemeClr val="phClr">
              <a:shade val="95000"/>
              <a:satMod val="105000"/>
            </a:schemeClr>
          </a:solidFill>
          <a:prstDash val="solid"/>
        </a:ln>
        <a:ln algn="ctr" cap="flat" cmpd="sng" w="25400">
          <a:solidFill>
            <a:schemeClr val="phClr"/>
          </a:solidFill>
          <a:prstDash val="solid"/>
        </a:ln>
        <a:ln algn="ctr" cap="flat" cmpd="sng" w="38100">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theme>
</file>