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Lst>
  <p:sldSz cy="27432000" cx="36576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640">
          <p15:clr>
            <a:srgbClr val="A4A3A4"/>
          </p15:clr>
        </p15:guide>
        <p15:guide id="2"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8640" orient="horz"/>
        <p:guide pos="1152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861c1597d7_0_1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861c1597d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246833" y="3971067"/>
            <a:ext cx="34082400" cy="10947000"/>
          </a:xfrm>
          <a:prstGeom prst="rect">
            <a:avLst/>
          </a:prstGeom>
        </p:spPr>
        <p:txBody>
          <a:bodyPr anchorCtr="0" anchor="b" bIns="407450" lIns="407450" spcFirstLastPara="1" rIns="407450" wrap="square" tIns="407450">
            <a:noAutofit/>
          </a:bodyPr>
          <a:lstStyle>
            <a:lvl1pPr lvl="0" algn="ctr">
              <a:spcBef>
                <a:spcPts val="0"/>
              </a:spcBef>
              <a:spcAft>
                <a:spcPts val="0"/>
              </a:spcAft>
              <a:buSzPts val="23200"/>
              <a:buNone/>
              <a:defRPr sz="23200"/>
            </a:lvl1pPr>
            <a:lvl2pPr lvl="1" algn="ctr">
              <a:spcBef>
                <a:spcPts val="0"/>
              </a:spcBef>
              <a:spcAft>
                <a:spcPts val="0"/>
              </a:spcAft>
              <a:buSzPts val="23200"/>
              <a:buNone/>
              <a:defRPr sz="23200"/>
            </a:lvl2pPr>
            <a:lvl3pPr lvl="2" algn="ctr">
              <a:spcBef>
                <a:spcPts val="0"/>
              </a:spcBef>
              <a:spcAft>
                <a:spcPts val="0"/>
              </a:spcAft>
              <a:buSzPts val="23200"/>
              <a:buNone/>
              <a:defRPr sz="23200"/>
            </a:lvl3pPr>
            <a:lvl4pPr lvl="3" algn="ctr">
              <a:spcBef>
                <a:spcPts val="0"/>
              </a:spcBef>
              <a:spcAft>
                <a:spcPts val="0"/>
              </a:spcAft>
              <a:buSzPts val="23200"/>
              <a:buNone/>
              <a:defRPr sz="23200"/>
            </a:lvl4pPr>
            <a:lvl5pPr lvl="4" algn="ctr">
              <a:spcBef>
                <a:spcPts val="0"/>
              </a:spcBef>
              <a:spcAft>
                <a:spcPts val="0"/>
              </a:spcAft>
              <a:buSzPts val="23200"/>
              <a:buNone/>
              <a:defRPr sz="23200"/>
            </a:lvl5pPr>
            <a:lvl6pPr lvl="5" algn="ctr">
              <a:spcBef>
                <a:spcPts val="0"/>
              </a:spcBef>
              <a:spcAft>
                <a:spcPts val="0"/>
              </a:spcAft>
              <a:buSzPts val="23200"/>
              <a:buNone/>
              <a:defRPr sz="23200"/>
            </a:lvl6pPr>
            <a:lvl7pPr lvl="6" algn="ctr">
              <a:spcBef>
                <a:spcPts val="0"/>
              </a:spcBef>
              <a:spcAft>
                <a:spcPts val="0"/>
              </a:spcAft>
              <a:buSzPts val="23200"/>
              <a:buNone/>
              <a:defRPr sz="23200"/>
            </a:lvl7pPr>
            <a:lvl8pPr lvl="7" algn="ctr">
              <a:spcBef>
                <a:spcPts val="0"/>
              </a:spcBef>
              <a:spcAft>
                <a:spcPts val="0"/>
              </a:spcAft>
              <a:buSzPts val="23200"/>
              <a:buNone/>
              <a:defRPr sz="23200"/>
            </a:lvl8pPr>
            <a:lvl9pPr lvl="8" algn="ctr">
              <a:spcBef>
                <a:spcPts val="0"/>
              </a:spcBef>
              <a:spcAft>
                <a:spcPts val="0"/>
              </a:spcAft>
              <a:buSzPts val="23200"/>
              <a:buNone/>
              <a:defRPr sz="23200"/>
            </a:lvl9pPr>
          </a:lstStyle>
          <a:p/>
        </p:txBody>
      </p:sp>
      <p:sp>
        <p:nvSpPr>
          <p:cNvPr id="11" name="Google Shape;11;p2"/>
          <p:cNvSpPr txBox="1"/>
          <p:nvPr>
            <p:ph idx="1" type="subTitle"/>
          </p:nvPr>
        </p:nvSpPr>
        <p:spPr>
          <a:xfrm>
            <a:off x="1246800" y="15115333"/>
            <a:ext cx="34082400" cy="4227300"/>
          </a:xfrm>
          <a:prstGeom prst="rect">
            <a:avLst/>
          </a:prstGeom>
        </p:spPr>
        <p:txBody>
          <a:bodyPr anchorCtr="0" anchor="t" bIns="407450" lIns="407450" spcFirstLastPara="1" rIns="407450" wrap="square" tIns="407450">
            <a:noAutofit/>
          </a:bodyPr>
          <a:lstStyle>
            <a:lvl1pPr lvl="0" algn="ctr">
              <a:lnSpc>
                <a:spcPct val="100000"/>
              </a:lnSpc>
              <a:spcBef>
                <a:spcPts val="0"/>
              </a:spcBef>
              <a:spcAft>
                <a:spcPts val="0"/>
              </a:spcAft>
              <a:buSzPts val="12500"/>
              <a:buNone/>
              <a:defRPr sz="12500"/>
            </a:lvl1pPr>
            <a:lvl2pPr lvl="1" algn="ctr">
              <a:lnSpc>
                <a:spcPct val="100000"/>
              </a:lnSpc>
              <a:spcBef>
                <a:spcPts val="0"/>
              </a:spcBef>
              <a:spcAft>
                <a:spcPts val="0"/>
              </a:spcAft>
              <a:buSzPts val="12500"/>
              <a:buNone/>
              <a:defRPr sz="12500"/>
            </a:lvl2pPr>
            <a:lvl3pPr lvl="2" algn="ctr">
              <a:lnSpc>
                <a:spcPct val="100000"/>
              </a:lnSpc>
              <a:spcBef>
                <a:spcPts val="0"/>
              </a:spcBef>
              <a:spcAft>
                <a:spcPts val="0"/>
              </a:spcAft>
              <a:buSzPts val="12500"/>
              <a:buNone/>
              <a:defRPr sz="12500"/>
            </a:lvl3pPr>
            <a:lvl4pPr lvl="3" algn="ctr">
              <a:lnSpc>
                <a:spcPct val="100000"/>
              </a:lnSpc>
              <a:spcBef>
                <a:spcPts val="0"/>
              </a:spcBef>
              <a:spcAft>
                <a:spcPts val="0"/>
              </a:spcAft>
              <a:buSzPts val="12500"/>
              <a:buNone/>
              <a:defRPr sz="12500"/>
            </a:lvl4pPr>
            <a:lvl5pPr lvl="4" algn="ctr">
              <a:lnSpc>
                <a:spcPct val="100000"/>
              </a:lnSpc>
              <a:spcBef>
                <a:spcPts val="0"/>
              </a:spcBef>
              <a:spcAft>
                <a:spcPts val="0"/>
              </a:spcAft>
              <a:buSzPts val="12500"/>
              <a:buNone/>
              <a:defRPr sz="12500"/>
            </a:lvl5pPr>
            <a:lvl6pPr lvl="5" algn="ctr">
              <a:lnSpc>
                <a:spcPct val="100000"/>
              </a:lnSpc>
              <a:spcBef>
                <a:spcPts val="0"/>
              </a:spcBef>
              <a:spcAft>
                <a:spcPts val="0"/>
              </a:spcAft>
              <a:buSzPts val="12500"/>
              <a:buNone/>
              <a:defRPr sz="12500"/>
            </a:lvl6pPr>
            <a:lvl7pPr lvl="6" algn="ctr">
              <a:lnSpc>
                <a:spcPct val="100000"/>
              </a:lnSpc>
              <a:spcBef>
                <a:spcPts val="0"/>
              </a:spcBef>
              <a:spcAft>
                <a:spcPts val="0"/>
              </a:spcAft>
              <a:buSzPts val="12500"/>
              <a:buNone/>
              <a:defRPr sz="12500"/>
            </a:lvl7pPr>
            <a:lvl8pPr lvl="7" algn="ctr">
              <a:lnSpc>
                <a:spcPct val="100000"/>
              </a:lnSpc>
              <a:spcBef>
                <a:spcPts val="0"/>
              </a:spcBef>
              <a:spcAft>
                <a:spcPts val="0"/>
              </a:spcAft>
              <a:buSzPts val="12500"/>
              <a:buNone/>
              <a:defRPr sz="12500"/>
            </a:lvl8pPr>
            <a:lvl9pPr lvl="8" algn="ctr">
              <a:lnSpc>
                <a:spcPct val="100000"/>
              </a:lnSpc>
              <a:spcBef>
                <a:spcPts val="0"/>
              </a:spcBef>
              <a:spcAft>
                <a:spcPts val="0"/>
              </a:spcAft>
              <a:buSzPts val="12500"/>
              <a:buNone/>
              <a:defRPr sz="12500"/>
            </a:lvl9pPr>
          </a:lstStyle>
          <a:p/>
        </p:txBody>
      </p:sp>
      <p:sp>
        <p:nvSpPr>
          <p:cNvPr id="12" name="Google Shape;12;p2"/>
          <p:cNvSpPr txBox="1"/>
          <p:nvPr>
            <p:ph idx="12" type="sldNum"/>
          </p:nvPr>
        </p:nvSpPr>
        <p:spPr>
          <a:xfrm>
            <a:off x="33889831" y="24870490"/>
            <a:ext cx="2194800" cy="2099400"/>
          </a:xfrm>
          <a:prstGeom prst="rect">
            <a:avLst/>
          </a:prstGeom>
        </p:spPr>
        <p:txBody>
          <a:bodyPr anchorCtr="0" anchor="ctr" bIns="407450" lIns="407450" spcFirstLastPara="1" rIns="407450" wrap="square" tIns="4074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246800" y="5899333"/>
            <a:ext cx="34082400" cy="10471800"/>
          </a:xfrm>
          <a:prstGeom prst="rect">
            <a:avLst/>
          </a:prstGeom>
        </p:spPr>
        <p:txBody>
          <a:bodyPr anchorCtr="0" anchor="b" bIns="407450" lIns="407450" spcFirstLastPara="1" rIns="407450" wrap="square" tIns="407450">
            <a:noAutofit/>
          </a:bodyPr>
          <a:lstStyle>
            <a:lvl1pPr lvl="0" algn="ctr">
              <a:spcBef>
                <a:spcPts val="0"/>
              </a:spcBef>
              <a:spcAft>
                <a:spcPts val="0"/>
              </a:spcAft>
              <a:buSzPts val="53500"/>
              <a:buNone/>
              <a:defRPr sz="53500"/>
            </a:lvl1pPr>
            <a:lvl2pPr lvl="1" algn="ctr">
              <a:spcBef>
                <a:spcPts val="0"/>
              </a:spcBef>
              <a:spcAft>
                <a:spcPts val="0"/>
              </a:spcAft>
              <a:buSzPts val="53500"/>
              <a:buNone/>
              <a:defRPr sz="53500"/>
            </a:lvl2pPr>
            <a:lvl3pPr lvl="2" algn="ctr">
              <a:spcBef>
                <a:spcPts val="0"/>
              </a:spcBef>
              <a:spcAft>
                <a:spcPts val="0"/>
              </a:spcAft>
              <a:buSzPts val="53500"/>
              <a:buNone/>
              <a:defRPr sz="53500"/>
            </a:lvl3pPr>
            <a:lvl4pPr lvl="3" algn="ctr">
              <a:spcBef>
                <a:spcPts val="0"/>
              </a:spcBef>
              <a:spcAft>
                <a:spcPts val="0"/>
              </a:spcAft>
              <a:buSzPts val="53500"/>
              <a:buNone/>
              <a:defRPr sz="53500"/>
            </a:lvl4pPr>
            <a:lvl5pPr lvl="4" algn="ctr">
              <a:spcBef>
                <a:spcPts val="0"/>
              </a:spcBef>
              <a:spcAft>
                <a:spcPts val="0"/>
              </a:spcAft>
              <a:buSzPts val="53500"/>
              <a:buNone/>
              <a:defRPr sz="53500"/>
            </a:lvl5pPr>
            <a:lvl6pPr lvl="5" algn="ctr">
              <a:spcBef>
                <a:spcPts val="0"/>
              </a:spcBef>
              <a:spcAft>
                <a:spcPts val="0"/>
              </a:spcAft>
              <a:buSzPts val="53500"/>
              <a:buNone/>
              <a:defRPr sz="53500"/>
            </a:lvl6pPr>
            <a:lvl7pPr lvl="6" algn="ctr">
              <a:spcBef>
                <a:spcPts val="0"/>
              </a:spcBef>
              <a:spcAft>
                <a:spcPts val="0"/>
              </a:spcAft>
              <a:buSzPts val="53500"/>
              <a:buNone/>
              <a:defRPr sz="53500"/>
            </a:lvl7pPr>
            <a:lvl8pPr lvl="7" algn="ctr">
              <a:spcBef>
                <a:spcPts val="0"/>
              </a:spcBef>
              <a:spcAft>
                <a:spcPts val="0"/>
              </a:spcAft>
              <a:buSzPts val="53500"/>
              <a:buNone/>
              <a:defRPr sz="53500"/>
            </a:lvl8pPr>
            <a:lvl9pPr lvl="8" algn="ctr">
              <a:spcBef>
                <a:spcPts val="0"/>
              </a:spcBef>
              <a:spcAft>
                <a:spcPts val="0"/>
              </a:spcAft>
              <a:buSzPts val="53500"/>
              <a:buNone/>
              <a:defRPr sz="53500"/>
            </a:lvl9pPr>
          </a:lstStyle>
          <a:p>
            <a:r>
              <a:t>xx%</a:t>
            </a:r>
          </a:p>
        </p:txBody>
      </p:sp>
      <p:sp>
        <p:nvSpPr>
          <p:cNvPr id="46" name="Google Shape;46;p11"/>
          <p:cNvSpPr txBox="1"/>
          <p:nvPr>
            <p:ph idx="1" type="body"/>
          </p:nvPr>
        </p:nvSpPr>
        <p:spPr>
          <a:xfrm>
            <a:off x="1246800" y="16811867"/>
            <a:ext cx="34082400" cy="6937800"/>
          </a:xfrm>
          <a:prstGeom prst="rect">
            <a:avLst/>
          </a:prstGeom>
        </p:spPr>
        <p:txBody>
          <a:bodyPr anchorCtr="0" anchor="t" bIns="407450" lIns="407450" spcFirstLastPara="1" rIns="407450" wrap="square" tIns="407450">
            <a:noAutofit/>
          </a:bodyPr>
          <a:lstStyle>
            <a:lvl1pPr indent="-736600" lvl="0" marL="457200" algn="ctr">
              <a:spcBef>
                <a:spcPts val="0"/>
              </a:spcBef>
              <a:spcAft>
                <a:spcPts val="0"/>
              </a:spcAft>
              <a:buSzPts val="8000"/>
              <a:buChar char="●"/>
              <a:defRPr/>
            </a:lvl1pPr>
            <a:lvl2pPr indent="-622300" lvl="1" marL="914400" algn="ctr">
              <a:spcBef>
                <a:spcPts val="7100"/>
              </a:spcBef>
              <a:spcAft>
                <a:spcPts val="0"/>
              </a:spcAft>
              <a:buSzPts val="6200"/>
              <a:buChar char="○"/>
              <a:defRPr/>
            </a:lvl2pPr>
            <a:lvl3pPr indent="-622300" lvl="2" marL="1371600" algn="ctr">
              <a:spcBef>
                <a:spcPts val="7100"/>
              </a:spcBef>
              <a:spcAft>
                <a:spcPts val="0"/>
              </a:spcAft>
              <a:buSzPts val="6200"/>
              <a:buChar char="■"/>
              <a:defRPr/>
            </a:lvl3pPr>
            <a:lvl4pPr indent="-622300" lvl="3" marL="1828800" algn="ctr">
              <a:spcBef>
                <a:spcPts val="7100"/>
              </a:spcBef>
              <a:spcAft>
                <a:spcPts val="0"/>
              </a:spcAft>
              <a:buSzPts val="6200"/>
              <a:buChar char="●"/>
              <a:defRPr/>
            </a:lvl4pPr>
            <a:lvl5pPr indent="-622300" lvl="4" marL="2286000" algn="ctr">
              <a:spcBef>
                <a:spcPts val="7100"/>
              </a:spcBef>
              <a:spcAft>
                <a:spcPts val="0"/>
              </a:spcAft>
              <a:buSzPts val="6200"/>
              <a:buChar char="○"/>
              <a:defRPr/>
            </a:lvl5pPr>
            <a:lvl6pPr indent="-622300" lvl="5" marL="2743200" algn="ctr">
              <a:spcBef>
                <a:spcPts val="7100"/>
              </a:spcBef>
              <a:spcAft>
                <a:spcPts val="0"/>
              </a:spcAft>
              <a:buSzPts val="6200"/>
              <a:buChar char="■"/>
              <a:defRPr/>
            </a:lvl6pPr>
            <a:lvl7pPr indent="-622300" lvl="6" marL="3200400" algn="ctr">
              <a:spcBef>
                <a:spcPts val="7100"/>
              </a:spcBef>
              <a:spcAft>
                <a:spcPts val="0"/>
              </a:spcAft>
              <a:buSzPts val="6200"/>
              <a:buChar char="●"/>
              <a:defRPr/>
            </a:lvl7pPr>
            <a:lvl8pPr indent="-622300" lvl="7" marL="3657600" algn="ctr">
              <a:spcBef>
                <a:spcPts val="7100"/>
              </a:spcBef>
              <a:spcAft>
                <a:spcPts val="0"/>
              </a:spcAft>
              <a:buSzPts val="6200"/>
              <a:buChar char="○"/>
              <a:defRPr/>
            </a:lvl8pPr>
            <a:lvl9pPr indent="-622300" lvl="8" marL="4114800" algn="ctr">
              <a:spcBef>
                <a:spcPts val="7100"/>
              </a:spcBef>
              <a:spcAft>
                <a:spcPts val="7100"/>
              </a:spcAft>
              <a:buSzPts val="6200"/>
              <a:buChar char="■"/>
              <a:defRPr/>
            </a:lvl9pPr>
          </a:lstStyle>
          <a:p/>
        </p:txBody>
      </p:sp>
      <p:sp>
        <p:nvSpPr>
          <p:cNvPr id="47" name="Google Shape;47;p11"/>
          <p:cNvSpPr txBox="1"/>
          <p:nvPr>
            <p:ph idx="12" type="sldNum"/>
          </p:nvPr>
        </p:nvSpPr>
        <p:spPr>
          <a:xfrm>
            <a:off x="33889831" y="24870490"/>
            <a:ext cx="2194800" cy="2099400"/>
          </a:xfrm>
          <a:prstGeom prst="rect">
            <a:avLst/>
          </a:prstGeom>
        </p:spPr>
        <p:txBody>
          <a:bodyPr anchorCtr="0" anchor="ctr" bIns="407450" lIns="407450" spcFirstLastPara="1" rIns="407450" wrap="square" tIns="4074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3889831" y="24870490"/>
            <a:ext cx="2194800" cy="2099400"/>
          </a:xfrm>
          <a:prstGeom prst="rect">
            <a:avLst/>
          </a:prstGeom>
        </p:spPr>
        <p:txBody>
          <a:bodyPr anchorCtr="0" anchor="ctr" bIns="407450" lIns="407450" spcFirstLastPara="1" rIns="407450" wrap="square" tIns="4074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246800" y="11471200"/>
            <a:ext cx="34082400" cy="4489800"/>
          </a:xfrm>
          <a:prstGeom prst="rect">
            <a:avLst/>
          </a:prstGeom>
        </p:spPr>
        <p:txBody>
          <a:bodyPr anchorCtr="0" anchor="ctr" bIns="407450" lIns="407450" spcFirstLastPara="1" rIns="407450" wrap="square" tIns="407450">
            <a:noAutofit/>
          </a:bodyPr>
          <a:lstStyle>
            <a:lvl1pPr lvl="0" algn="ctr">
              <a:spcBef>
                <a:spcPts val="0"/>
              </a:spcBef>
              <a:spcAft>
                <a:spcPts val="0"/>
              </a:spcAft>
              <a:buSzPts val="16100"/>
              <a:buNone/>
              <a:defRPr sz="16100"/>
            </a:lvl1pPr>
            <a:lvl2pPr lvl="1" algn="ctr">
              <a:spcBef>
                <a:spcPts val="0"/>
              </a:spcBef>
              <a:spcAft>
                <a:spcPts val="0"/>
              </a:spcAft>
              <a:buSzPts val="16100"/>
              <a:buNone/>
              <a:defRPr sz="16100"/>
            </a:lvl2pPr>
            <a:lvl3pPr lvl="2" algn="ctr">
              <a:spcBef>
                <a:spcPts val="0"/>
              </a:spcBef>
              <a:spcAft>
                <a:spcPts val="0"/>
              </a:spcAft>
              <a:buSzPts val="16100"/>
              <a:buNone/>
              <a:defRPr sz="16100"/>
            </a:lvl3pPr>
            <a:lvl4pPr lvl="3" algn="ctr">
              <a:spcBef>
                <a:spcPts val="0"/>
              </a:spcBef>
              <a:spcAft>
                <a:spcPts val="0"/>
              </a:spcAft>
              <a:buSzPts val="16100"/>
              <a:buNone/>
              <a:defRPr sz="16100"/>
            </a:lvl4pPr>
            <a:lvl5pPr lvl="4" algn="ctr">
              <a:spcBef>
                <a:spcPts val="0"/>
              </a:spcBef>
              <a:spcAft>
                <a:spcPts val="0"/>
              </a:spcAft>
              <a:buSzPts val="16100"/>
              <a:buNone/>
              <a:defRPr sz="16100"/>
            </a:lvl5pPr>
            <a:lvl6pPr lvl="5" algn="ctr">
              <a:spcBef>
                <a:spcPts val="0"/>
              </a:spcBef>
              <a:spcAft>
                <a:spcPts val="0"/>
              </a:spcAft>
              <a:buSzPts val="16100"/>
              <a:buNone/>
              <a:defRPr sz="16100"/>
            </a:lvl6pPr>
            <a:lvl7pPr lvl="6" algn="ctr">
              <a:spcBef>
                <a:spcPts val="0"/>
              </a:spcBef>
              <a:spcAft>
                <a:spcPts val="0"/>
              </a:spcAft>
              <a:buSzPts val="16100"/>
              <a:buNone/>
              <a:defRPr sz="16100"/>
            </a:lvl7pPr>
            <a:lvl8pPr lvl="7" algn="ctr">
              <a:spcBef>
                <a:spcPts val="0"/>
              </a:spcBef>
              <a:spcAft>
                <a:spcPts val="0"/>
              </a:spcAft>
              <a:buSzPts val="16100"/>
              <a:buNone/>
              <a:defRPr sz="16100"/>
            </a:lvl8pPr>
            <a:lvl9pPr lvl="8" algn="ctr">
              <a:spcBef>
                <a:spcPts val="0"/>
              </a:spcBef>
              <a:spcAft>
                <a:spcPts val="0"/>
              </a:spcAft>
              <a:buSzPts val="16100"/>
              <a:buNone/>
              <a:defRPr sz="16100"/>
            </a:lvl9pPr>
          </a:lstStyle>
          <a:p/>
        </p:txBody>
      </p:sp>
      <p:sp>
        <p:nvSpPr>
          <p:cNvPr id="15" name="Google Shape;15;p3"/>
          <p:cNvSpPr txBox="1"/>
          <p:nvPr>
            <p:ph idx="12" type="sldNum"/>
          </p:nvPr>
        </p:nvSpPr>
        <p:spPr>
          <a:xfrm>
            <a:off x="33889831" y="24870490"/>
            <a:ext cx="2194800" cy="2099400"/>
          </a:xfrm>
          <a:prstGeom prst="rect">
            <a:avLst/>
          </a:prstGeom>
        </p:spPr>
        <p:txBody>
          <a:bodyPr anchorCtr="0" anchor="ctr" bIns="407450" lIns="407450" spcFirstLastPara="1" rIns="407450" wrap="square" tIns="4074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246800" y="2373467"/>
            <a:ext cx="34082400" cy="3054300"/>
          </a:xfrm>
          <a:prstGeom prst="rect">
            <a:avLst/>
          </a:prstGeom>
        </p:spPr>
        <p:txBody>
          <a:bodyPr anchorCtr="0" anchor="t" bIns="407450" lIns="407450" spcFirstLastPara="1" rIns="407450" wrap="square" tIns="407450">
            <a:noAutofit/>
          </a:bodyPr>
          <a:lstStyle>
            <a:lvl1pPr lvl="0">
              <a:spcBef>
                <a:spcPts val="0"/>
              </a:spcBef>
              <a:spcAft>
                <a:spcPts val="0"/>
              </a:spcAft>
              <a:buSzPts val="12500"/>
              <a:buNone/>
              <a:defRPr/>
            </a:lvl1pPr>
            <a:lvl2pPr lvl="1">
              <a:spcBef>
                <a:spcPts val="0"/>
              </a:spcBef>
              <a:spcAft>
                <a:spcPts val="0"/>
              </a:spcAft>
              <a:buSzPts val="12500"/>
              <a:buNone/>
              <a:defRPr/>
            </a:lvl2pPr>
            <a:lvl3pPr lvl="2">
              <a:spcBef>
                <a:spcPts val="0"/>
              </a:spcBef>
              <a:spcAft>
                <a:spcPts val="0"/>
              </a:spcAft>
              <a:buSzPts val="12500"/>
              <a:buNone/>
              <a:defRPr/>
            </a:lvl3pPr>
            <a:lvl4pPr lvl="3">
              <a:spcBef>
                <a:spcPts val="0"/>
              </a:spcBef>
              <a:spcAft>
                <a:spcPts val="0"/>
              </a:spcAft>
              <a:buSzPts val="12500"/>
              <a:buNone/>
              <a:defRPr/>
            </a:lvl4pPr>
            <a:lvl5pPr lvl="4">
              <a:spcBef>
                <a:spcPts val="0"/>
              </a:spcBef>
              <a:spcAft>
                <a:spcPts val="0"/>
              </a:spcAft>
              <a:buSzPts val="12500"/>
              <a:buNone/>
              <a:defRPr/>
            </a:lvl5pPr>
            <a:lvl6pPr lvl="5">
              <a:spcBef>
                <a:spcPts val="0"/>
              </a:spcBef>
              <a:spcAft>
                <a:spcPts val="0"/>
              </a:spcAft>
              <a:buSzPts val="12500"/>
              <a:buNone/>
              <a:defRPr/>
            </a:lvl6pPr>
            <a:lvl7pPr lvl="6">
              <a:spcBef>
                <a:spcPts val="0"/>
              </a:spcBef>
              <a:spcAft>
                <a:spcPts val="0"/>
              </a:spcAft>
              <a:buSzPts val="12500"/>
              <a:buNone/>
              <a:defRPr/>
            </a:lvl7pPr>
            <a:lvl8pPr lvl="7">
              <a:spcBef>
                <a:spcPts val="0"/>
              </a:spcBef>
              <a:spcAft>
                <a:spcPts val="0"/>
              </a:spcAft>
              <a:buSzPts val="12500"/>
              <a:buNone/>
              <a:defRPr/>
            </a:lvl8pPr>
            <a:lvl9pPr lvl="8">
              <a:spcBef>
                <a:spcPts val="0"/>
              </a:spcBef>
              <a:spcAft>
                <a:spcPts val="0"/>
              </a:spcAft>
              <a:buSzPts val="12500"/>
              <a:buNone/>
              <a:defRPr/>
            </a:lvl9pPr>
          </a:lstStyle>
          <a:p/>
        </p:txBody>
      </p:sp>
      <p:sp>
        <p:nvSpPr>
          <p:cNvPr id="18" name="Google Shape;18;p4"/>
          <p:cNvSpPr txBox="1"/>
          <p:nvPr>
            <p:ph idx="1" type="body"/>
          </p:nvPr>
        </p:nvSpPr>
        <p:spPr>
          <a:xfrm>
            <a:off x="1246800" y="6146533"/>
            <a:ext cx="34082400" cy="18220800"/>
          </a:xfrm>
          <a:prstGeom prst="rect">
            <a:avLst/>
          </a:prstGeom>
        </p:spPr>
        <p:txBody>
          <a:bodyPr anchorCtr="0" anchor="t" bIns="407450" lIns="407450" spcFirstLastPara="1" rIns="407450" wrap="square" tIns="407450">
            <a:noAutofit/>
          </a:bodyPr>
          <a:lstStyle>
            <a:lvl1pPr indent="-736600" lvl="0" marL="457200">
              <a:spcBef>
                <a:spcPts val="0"/>
              </a:spcBef>
              <a:spcAft>
                <a:spcPts val="0"/>
              </a:spcAft>
              <a:buSzPts val="8000"/>
              <a:buChar char="●"/>
              <a:defRPr/>
            </a:lvl1pPr>
            <a:lvl2pPr indent="-622300" lvl="1" marL="914400">
              <a:spcBef>
                <a:spcPts val="7100"/>
              </a:spcBef>
              <a:spcAft>
                <a:spcPts val="0"/>
              </a:spcAft>
              <a:buSzPts val="6200"/>
              <a:buChar char="○"/>
              <a:defRPr/>
            </a:lvl2pPr>
            <a:lvl3pPr indent="-622300" lvl="2" marL="1371600">
              <a:spcBef>
                <a:spcPts val="7100"/>
              </a:spcBef>
              <a:spcAft>
                <a:spcPts val="0"/>
              </a:spcAft>
              <a:buSzPts val="6200"/>
              <a:buChar char="■"/>
              <a:defRPr/>
            </a:lvl3pPr>
            <a:lvl4pPr indent="-622300" lvl="3" marL="1828800">
              <a:spcBef>
                <a:spcPts val="7100"/>
              </a:spcBef>
              <a:spcAft>
                <a:spcPts val="0"/>
              </a:spcAft>
              <a:buSzPts val="6200"/>
              <a:buChar char="●"/>
              <a:defRPr/>
            </a:lvl4pPr>
            <a:lvl5pPr indent="-622300" lvl="4" marL="2286000">
              <a:spcBef>
                <a:spcPts val="7100"/>
              </a:spcBef>
              <a:spcAft>
                <a:spcPts val="0"/>
              </a:spcAft>
              <a:buSzPts val="6200"/>
              <a:buChar char="○"/>
              <a:defRPr/>
            </a:lvl5pPr>
            <a:lvl6pPr indent="-622300" lvl="5" marL="2743200">
              <a:spcBef>
                <a:spcPts val="7100"/>
              </a:spcBef>
              <a:spcAft>
                <a:spcPts val="0"/>
              </a:spcAft>
              <a:buSzPts val="6200"/>
              <a:buChar char="■"/>
              <a:defRPr/>
            </a:lvl6pPr>
            <a:lvl7pPr indent="-622300" lvl="6" marL="3200400">
              <a:spcBef>
                <a:spcPts val="7100"/>
              </a:spcBef>
              <a:spcAft>
                <a:spcPts val="0"/>
              </a:spcAft>
              <a:buSzPts val="6200"/>
              <a:buChar char="●"/>
              <a:defRPr/>
            </a:lvl7pPr>
            <a:lvl8pPr indent="-622300" lvl="7" marL="3657600">
              <a:spcBef>
                <a:spcPts val="7100"/>
              </a:spcBef>
              <a:spcAft>
                <a:spcPts val="0"/>
              </a:spcAft>
              <a:buSzPts val="6200"/>
              <a:buChar char="○"/>
              <a:defRPr/>
            </a:lvl8pPr>
            <a:lvl9pPr indent="-622300" lvl="8" marL="4114800">
              <a:spcBef>
                <a:spcPts val="7100"/>
              </a:spcBef>
              <a:spcAft>
                <a:spcPts val="7100"/>
              </a:spcAft>
              <a:buSzPts val="6200"/>
              <a:buChar char="■"/>
              <a:defRPr/>
            </a:lvl9pPr>
          </a:lstStyle>
          <a:p/>
        </p:txBody>
      </p:sp>
      <p:sp>
        <p:nvSpPr>
          <p:cNvPr id="19" name="Google Shape;19;p4"/>
          <p:cNvSpPr txBox="1"/>
          <p:nvPr>
            <p:ph idx="12" type="sldNum"/>
          </p:nvPr>
        </p:nvSpPr>
        <p:spPr>
          <a:xfrm>
            <a:off x="33889831" y="24870490"/>
            <a:ext cx="2194800" cy="2099400"/>
          </a:xfrm>
          <a:prstGeom prst="rect">
            <a:avLst/>
          </a:prstGeom>
        </p:spPr>
        <p:txBody>
          <a:bodyPr anchorCtr="0" anchor="ctr" bIns="407450" lIns="407450" spcFirstLastPara="1" rIns="407450" wrap="square" tIns="4074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246800" y="2373467"/>
            <a:ext cx="34082400" cy="3054300"/>
          </a:xfrm>
          <a:prstGeom prst="rect">
            <a:avLst/>
          </a:prstGeom>
        </p:spPr>
        <p:txBody>
          <a:bodyPr anchorCtr="0" anchor="t" bIns="407450" lIns="407450" spcFirstLastPara="1" rIns="407450" wrap="square" tIns="407450">
            <a:noAutofit/>
          </a:bodyPr>
          <a:lstStyle>
            <a:lvl1pPr lvl="0">
              <a:spcBef>
                <a:spcPts val="0"/>
              </a:spcBef>
              <a:spcAft>
                <a:spcPts val="0"/>
              </a:spcAft>
              <a:buSzPts val="12500"/>
              <a:buNone/>
              <a:defRPr/>
            </a:lvl1pPr>
            <a:lvl2pPr lvl="1">
              <a:spcBef>
                <a:spcPts val="0"/>
              </a:spcBef>
              <a:spcAft>
                <a:spcPts val="0"/>
              </a:spcAft>
              <a:buSzPts val="12500"/>
              <a:buNone/>
              <a:defRPr/>
            </a:lvl2pPr>
            <a:lvl3pPr lvl="2">
              <a:spcBef>
                <a:spcPts val="0"/>
              </a:spcBef>
              <a:spcAft>
                <a:spcPts val="0"/>
              </a:spcAft>
              <a:buSzPts val="12500"/>
              <a:buNone/>
              <a:defRPr/>
            </a:lvl3pPr>
            <a:lvl4pPr lvl="3">
              <a:spcBef>
                <a:spcPts val="0"/>
              </a:spcBef>
              <a:spcAft>
                <a:spcPts val="0"/>
              </a:spcAft>
              <a:buSzPts val="12500"/>
              <a:buNone/>
              <a:defRPr/>
            </a:lvl4pPr>
            <a:lvl5pPr lvl="4">
              <a:spcBef>
                <a:spcPts val="0"/>
              </a:spcBef>
              <a:spcAft>
                <a:spcPts val="0"/>
              </a:spcAft>
              <a:buSzPts val="12500"/>
              <a:buNone/>
              <a:defRPr/>
            </a:lvl5pPr>
            <a:lvl6pPr lvl="5">
              <a:spcBef>
                <a:spcPts val="0"/>
              </a:spcBef>
              <a:spcAft>
                <a:spcPts val="0"/>
              </a:spcAft>
              <a:buSzPts val="12500"/>
              <a:buNone/>
              <a:defRPr/>
            </a:lvl6pPr>
            <a:lvl7pPr lvl="6">
              <a:spcBef>
                <a:spcPts val="0"/>
              </a:spcBef>
              <a:spcAft>
                <a:spcPts val="0"/>
              </a:spcAft>
              <a:buSzPts val="12500"/>
              <a:buNone/>
              <a:defRPr/>
            </a:lvl7pPr>
            <a:lvl8pPr lvl="7">
              <a:spcBef>
                <a:spcPts val="0"/>
              </a:spcBef>
              <a:spcAft>
                <a:spcPts val="0"/>
              </a:spcAft>
              <a:buSzPts val="12500"/>
              <a:buNone/>
              <a:defRPr/>
            </a:lvl8pPr>
            <a:lvl9pPr lvl="8">
              <a:spcBef>
                <a:spcPts val="0"/>
              </a:spcBef>
              <a:spcAft>
                <a:spcPts val="0"/>
              </a:spcAft>
              <a:buSzPts val="12500"/>
              <a:buNone/>
              <a:defRPr/>
            </a:lvl9pPr>
          </a:lstStyle>
          <a:p/>
        </p:txBody>
      </p:sp>
      <p:sp>
        <p:nvSpPr>
          <p:cNvPr id="22" name="Google Shape;22;p5"/>
          <p:cNvSpPr txBox="1"/>
          <p:nvPr>
            <p:ph idx="1" type="body"/>
          </p:nvPr>
        </p:nvSpPr>
        <p:spPr>
          <a:xfrm>
            <a:off x="1246800" y="6146533"/>
            <a:ext cx="15999600" cy="18220800"/>
          </a:xfrm>
          <a:prstGeom prst="rect">
            <a:avLst/>
          </a:prstGeom>
        </p:spPr>
        <p:txBody>
          <a:bodyPr anchorCtr="0" anchor="t" bIns="407450" lIns="407450" spcFirstLastPara="1" rIns="407450" wrap="square" tIns="407450">
            <a:noAutofit/>
          </a:bodyPr>
          <a:lstStyle>
            <a:lvl1pPr indent="-622300" lvl="0" marL="457200">
              <a:spcBef>
                <a:spcPts val="0"/>
              </a:spcBef>
              <a:spcAft>
                <a:spcPts val="0"/>
              </a:spcAft>
              <a:buSzPts val="6200"/>
              <a:buChar char="●"/>
              <a:defRPr sz="6200"/>
            </a:lvl1pPr>
            <a:lvl2pPr indent="-571500" lvl="1" marL="914400">
              <a:spcBef>
                <a:spcPts val="7100"/>
              </a:spcBef>
              <a:spcAft>
                <a:spcPts val="0"/>
              </a:spcAft>
              <a:buSzPts val="5400"/>
              <a:buChar char="○"/>
              <a:defRPr sz="5400"/>
            </a:lvl2pPr>
            <a:lvl3pPr indent="-571500" lvl="2" marL="1371600">
              <a:spcBef>
                <a:spcPts val="7100"/>
              </a:spcBef>
              <a:spcAft>
                <a:spcPts val="0"/>
              </a:spcAft>
              <a:buSzPts val="5400"/>
              <a:buChar char="■"/>
              <a:defRPr sz="5400"/>
            </a:lvl3pPr>
            <a:lvl4pPr indent="-571500" lvl="3" marL="1828800">
              <a:spcBef>
                <a:spcPts val="7100"/>
              </a:spcBef>
              <a:spcAft>
                <a:spcPts val="0"/>
              </a:spcAft>
              <a:buSzPts val="5400"/>
              <a:buChar char="●"/>
              <a:defRPr sz="5400"/>
            </a:lvl4pPr>
            <a:lvl5pPr indent="-571500" lvl="4" marL="2286000">
              <a:spcBef>
                <a:spcPts val="7100"/>
              </a:spcBef>
              <a:spcAft>
                <a:spcPts val="0"/>
              </a:spcAft>
              <a:buSzPts val="5400"/>
              <a:buChar char="○"/>
              <a:defRPr sz="5400"/>
            </a:lvl5pPr>
            <a:lvl6pPr indent="-571500" lvl="5" marL="2743200">
              <a:spcBef>
                <a:spcPts val="7100"/>
              </a:spcBef>
              <a:spcAft>
                <a:spcPts val="0"/>
              </a:spcAft>
              <a:buSzPts val="5400"/>
              <a:buChar char="■"/>
              <a:defRPr sz="5400"/>
            </a:lvl6pPr>
            <a:lvl7pPr indent="-571500" lvl="6" marL="3200400">
              <a:spcBef>
                <a:spcPts val="7100"/>
              </a:spcBef>
              <a:spcAft>
                <a:spcPts val="0"/>
              </a:spcAft>
              <a:buSzPts val="5400"/>
              <a:buChar char="●"/>
              <a:defRPr sz="5400"/>
            </a:lvl7pPr>
            <a:lvl8pPr indent="-571500" lvl="7" marL="3657600">
              <a:spcBef>
                <a:spcPts val="7100"/>
              </a:spcBef>
              <a:spcAft>
                <a:spcPts val="0"/>
              </a:spcAft>
              <a:buSzPts val="5400"/>
              <a:buChar char="○"/>
              <a:defRPr sz="5400"/>
            </a:lvl8pPr>
            <a:lvl9pPr indent="-571500" lvl="8" marL="4114800">
              <a:spcBef>
                <a:spcPts val="7100"/>
              </a:spcBef>
              <a:spcAft>
                <a:spcPts val="7100"/>
              </a:spcAft>
              <a:buSzPts val="5400"/>
              <a:buChar char="■"/>
              <a:defRPr sz="5400"/>
            </a:lvl9pPr>
          </a:lstStyle>
          <a:p/>
        </p:txBody>
      </p:sp>
      <p:sp>
        <p:nvSpPr>
          <p:cNvPr id="23" name="Google Shape;23;p5"/>
          <p:cNvSpPr txBox="1"/>
          <p:nvPr>
            <p:ph idx="2" type="body"/>
          </p:nvPr>
        </p:nvSpPr>
        <p:spPr>
          <a:xfrm>
            <a:off x="19329600" y="6146533"/>
            <a:ext cx="15999600" cy="18220800"/>
          </a:xfrm>
          <a:prstGeom prst="rect">
            <a:avLst/>
          </a:prstGeom>
        </p:spPr>
        <p:txBody>
          <a:bodyPr anchorCtr="0" anchor="t" bIns="407450" lIns="407450" spcFirstLastPara="1" rIns="407450" wrap="square" tIns="407450">
            <a:noAutofit/>
          </a:bodyPr>
          <a:lstStyle>
            <a:lvl1pPr indent="-622300" lvl="0" marL="457200">
              <a:spcBef>
                <a:spcPts val="0"/>
              </a:spcBef>
              <a:spcAft>
                <a:spcPts val="0"/>
              </a:spcAft>
              <a:buSzPts val="6200"/>
              <a:buChar char="●"/>
              <a:defRPr sz="6200"/>
            </a:lvl1pPr>
            <a:lvl2pPr indent="-571500" lvl="1" marL="914400">
              <a:spcBef>
                <a:spcPts val="7100"/>
              </a:spcBef>
              <a:spcAft>
                <a:spcPts val="0"/>
              </a:spcAft>
              <a:buSzPts val="5400"/>
              <a:buChar char="○"/>
              <a:defRPr sz="5400"/>
            </a:lvl2pPr>
            <a:lvl3pPr indent="-571500" lvl="2" marL="1371600">
              <a:spcBef>
                <a:spcPts val="7100"/>
              </a:spcBef>
              <a:spcAft>
                <a:spcPts val="0"/>
              </a:spcAft>
              <a:buSzPts val="5400"/>
              <a:buChar char="■"/>
              <a:defRPr sz="5400"/>
            </a:lvl3pPr>
            <a:lvl4pPr indent="-571500" lvl="3" marL="1828800">
              <a:spcBef>
                <a:spcPts val="7100"/>
              </a:spcBef>
              <a:spcAft>
                <a:spcPts val="0"/>
              </a:spcAft>
              <a:buSzPts val="5400"/>
              <a:buChar char="●"/>
              <a:defRPr sz="5400"/>
            </a:lvl4pPr>
            <a:lvl5pPr indent="-571500" lvl="4" marL="2286000">
              <a:spcBef>
                <a:spcPts val="7100"/>
              </a:spcBef>
              <a:spcAft>
                <a:spcPts val="0"/>
              </a:spcAft>
              <a:buSzPts val="5400"/>
              <a:buChar char="○"/>
              <a:defRPr sz="5400"/>
            </a:lvl5pPr>
            <a:lvl6pPr indent="-571500" lvl="5" marL="2743200">
              <a:spcBef>
                <a:spcPts val="7100"/>
              </a:spcBef>
              <a:spcAft>
                <a:spcPts val="0"/>
              </a:spcAft>
              <a:buSzPts val="5400"/>
              <a:buChar char="■"/>
              <a:defRPr sz="5400"/>
            </a:lvl6pPr>
            <a:lvl7pPr indent="-571500" lvl="6" marL="3200400">
              <a:spcBef>
                <a:spcPts val="7100"/>
              </a:spcBef>
              <a:spcAft>
                <a:spcPts val="0"/>
              </a:spcAft>
              <a:buSzPts val="5400"/>
              <a:buChar char="●"/>
              <a:defRPr sz="5400"/>
            </a:lvl7pPr>
            <a:lvl8pPr indent="-571500" lvl="7" marL="3657600">
              <a:spcBef>
                <a:spcPts val="7100"/>
              </a:spcBef>
              <a:spcAft>
                <a:spcPts val="0"/>
              </a:spcAft>
              <a:buSzPts val="5400"/>
              <a:buChar char="○"/>
              <a:defRPr sz="5400"/>
            </a:lvl8pPr>
            <a:lvl9pPr indent="-571500" lvl="8" marL="4114800">
              <a:spcBef>
                <a:spcPts val="7100"/>
              </a:spcBef>
              <a:spcAft>
                <a:spcPts val="7100"/>
              </a:spcAft>
              <a:buSzPts val="5400"/>
              <a:buChar char="■"/>
              <a:defRPr sz="5400"/>
            </a:lvl9pPr>
          </a:lstStyle>
          <a:p/>
        </p:txBody>
      </p:sp>
      <p:sp>
        <p:nvSpPr>
          <p:cNvPr id="24" name="Google Shape;24;p5"/>
          <p:cNvSpPr txBox="1"/>
          <p:nvPr>
            <p:ph idx="12" type="sldNum"/>
          </p:nvPr>
        </p:nvSpPr>
        <p:spPr>
          <a:xfrm>
            <a:off x="33889831" y="24870490"/>
            <a:ext cx="2194800" cy="2099400"/>
          </a:xfrm>
          <a:prstGeom prst="rect">
            <a:avLst/>
          </a:prstGeom>
        </p:spPr>
        <p:txBody>
          <a:bodyPr anchorCtr="0" anchor="ctr" bIns="407450" lIns="407450" spcFirstLastPara="1" rIns="407450" wrap="square" tIns="4074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246800" y="2373467"/>
            <a:ext cx="34082400" cy="3054300"/>
          </a:xfrm>
          <a:prstGeom prst="rect">
            <a:avLst/>
          </a:prstGeom>
        </p:spPr>
        <p:txBody>
          <a:bodyPr anchorCtr="0" anchor="t" bIns="407450" lIns="407450" spcFirstLastPara="1" rIns="407450" wrap="square" tIns="407450">
            <a:noAutofit/>
          </a:bodyPr>
          <a:lstStyle>
            <a:lvl1pPr lvl="0">
              <a:spcBef>
                <a:spcPts val="0"/>
              </a:spcBef>
              <a:spcAft>
                <a:spcPts val="0"/>
              </a:spcAft>
              <a:buSzPts val="12500"/>
              <a:buNone/>
              <a:defRPr/>
            </a:lvl1pPr>
            <a:lvl2pPr lvl="1">
              <a:spcBef>
                <a:spcPts val="0"/>
              </a:spcBef>
              <a:spcAft>
                <a:spcPts val="0"/>
              </a:spcAft>
              <a:buSzPts val="12500"/>
              <a:buNone/>
              <a:defRPr/>
            </a:lvl2pPr>
            <a:lvl3pPr lvl="2">
              <a:spcBef>
                <a:spcPts val="0"/>
              </a:spcBef>
              <a:spcAft>
                <a:spcPts val="0"/>
              </a:spcAft>
              <a:buSzPts val="12500"/>
              <a:buNone/>
              <a:defRPr/>
            </a:lvl3pPr>
            <a:lvl4pPr lvl="3">
              <a:spcBef>
                <a:spcPts val="0"/>
              </a:spcBef>
              <a:spcAft>
                <a:spcPts val="0"/>
              </a:spcAft>
              <a:buSzPts val="12500"/>
              <a:buNone/>
              <a:defRPr/>
            </a:lvl4pPr>
            <a:lvl5pPr lvl="4">
              <a:spcBef>
                <a:spcPts val="0"/>
              </a:spcBef>
              <a:spcAft>
                <a:spcPts val="0"/>
              </a:spcAft>
              <a:buSzPts val="12500"/>
              <a:buNone/>
              <a:defRPr/>
            </a:lvl5pPr>
            <a:lvl6pPr lvl="5">
              <a:spcBef>
                <a:spcPts val="0"/>
              </a:spcBef>
              <a:spcAft>
                <a:spcPts val="0"/>
              </a:spcAft>
              <a:buSzPts val="12500"/>
              <a:buNone/>
              <a:defRPr/>
            </a:lvl6pPr>
            <a:lvl7pPr lvl="6">
              <a:spcBef>
                <a:spcPts val="0"/>
              </a:spcBef>
              <a:spcAft>
                <a:spcPts val="0"/>
              </a:spcAft>
              <a:buSzPts val="12500"/>
              <a:buNone/>
              <a:defRPr/>
            </a:lvl7pPr>
            <a:lvl8pPr lvl="7">
              <a:spcBef>
                <a:spcPts val="0"/>
              </a:spcBef>
              <a:spcAft>
                <a:spcPts val="0"/>
              </a:spcAft>
              <a:buSzPts val="12500"/>
              <a:buNone/>
              <a:defRPr/>
            </a:lvl8pPr>
            <a:lvl9pPr lvl="8">
              <a:spcBef>
                <a:spcPts val="0"/>
              </a:spcBef>
              <a:spcAft>
                <a:spcPts val="0"/>
              </a:spcAft>
              <a:buSzPts val="12500"/>
              <a:buNone/>
              <a:defRPr/>
            </a:lvl9pPr>
          </a:lstStyle>
          <a:p/>
        </p:txBody>
      </p:sp>
      <p:sp>
        <p:nvSpPr>
          <p:cNvPr id="27" name="Google Shape;27;p6"/>
          <p:cNvSpPr txBox="1"/>
          <p:nvPr>
            <p:ph idx="12" type="sldNum"/>
          </p:nvPr>
        </p:nvSpPr>
        <p:spPr>
          <a:xfrm>
            <a:off x="33889831" y="24870490"/>
            <a:ext cx="2194800" cy="2099400"/>
          </a:xfrm>
          <a:prstGeom prst="rect">
            <a:avLst/>
          </a:prstGeom>
        </p:spPr>
        <p:txBody>
          <a:bodyPr anchorCtr="0" anchor="ctr" bIns="407450" lIns="407450" spcFirstLastPara="1" rIns="407450" wrap="square" tIns="4074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246800" y="2963200"/>
            <a:ext cx="11232000" cy="4030500"/>
          </a:xfrm>
          <a:prstGeom prst="rect">
            <a:avLst/>
          </a:prstGeom>
        </p:spPr>
        <p:txBody>
          <a:bodyPr anchorCtr="0" anchor="b" bIns="407450" lIns="407450" spcFirstLastPara="1" rIns="407450" wrap="square" tIns="407450">
            <a:noAutofit/>
          </a:bodyPr>
          <a:lstStyle>
            <a:lvl1pPr lvl="0">
              <a:spcBef>
                <a:spcPts val="0"/>
              </a:spcBef>
              <a:spcAft>
                <a:spcPts val="0"/>
              </a:spcAft>
              <a:buSzPts val="10700"/>
              <a:buNone/>
              <a:defRPr sz="10700"/>
            </a:lvl1pPr>
            <a:lvl2pPr lvl="1">
              <a:spcBef>
                <a:spcPts val="0"/>
              </a:spcBef>
              <a:spcAft>
                <a:spcPts val="0"/>
              </a:spcAft>
              <a:buSzPts val="10700"/>
              <a:buNone/>
              <a:defRPr sz="10700"/>
            </a:lvl2pPr>
            <a:lvl3pPr lvl="2">
              <a:spcBef>
                <a:spcPts val="0"/>
              </a:spcBef>
              <a:spcAft>
                <a:spcPts val="0"/>
              </a:spcAft>
              <a:buSzPts val="10700"/>
              <a:buNone/>
              <a:defRPr sz="10700"/>
            </a:lvl3pPr>
            <a:lvl4pPr lvl="3">
              <a:spcBef>
                <a:spcPts val="0"/>
              </a:spcBef>
              <a:spcAft>
                <a:spcPts val="0"/>
              </a:spcAft>
              <a:buSzPts val="10700"/>
              <a:buNone/>
              <a:defRPr sz="10700"/>
            </a:lvl4pPr>
            <a:lvl5pPr lvl="4">
              <a:spcBef>
                <a:spcPts val="0"/>
              </a:spcBef>
              <a:spcAft>
                <a:spcPts val="0"/>
              </a:spcAft>
              <a:buSzPts val="10700"/>
              <a:buNone/>
              <a:defRPr sz="10700"/>
            </a:lvl5pPr>
            <a:lvl6pPr lvl="5">
              <a:spcBef>
                <a:spcPts val="0"/>
              </a:spcBef>
              <a:spcAft>
                <a:spcPts val="0"/>
              </a:spcAft>
              <a:buSzPts val="10700"/>
              <a:buNone/>
              <a:defRPr sz="10700"/>
            </a:lvl6pPr>
            <a:lvl7pPr lvl="6">
              <a:spcBef>
                <a:spcPts val="0"/>
              </a:spcBef>
              <a:spcAft>
                <a:spcPts val="0"/>
              </a:spcAft>
              <a:buSzPts val="10700"/>
              <a:buNone/>
              <a:defRPr sz="10700"/>
            </a:lvl7pPr>
            <a:lvl8pPr lvl="7">
              <a:spcBef>
                <a:spcPts val="0"/>
              </a:spcBef>
              <a:spcAft>
                <a:spcPts val="0"/>
              </a:spcAft>
              <a:buSzPts val="10700"/>
              <a:buNone/>
              <a:defRPr sz="10700"/>
            </a:lvl8pPr>
            <a:lvl9pPr lvl="8">
              <a:spcBef>
                <a:spcPts val="0"/>
              </a:spcBef>
              <a:spcAft>
                <a:spcPts val="0"/>
              </a:spcAft>
              <a:buSzPts val="10700"/>
              <a:buNone/>
              <a:defRPr sz="10700"/>
            </a:lvl9pPr>
          </a:lstStyle>
          <a:p/>
        </p:txBody>
      </p:sp>
      <p:sp>
        <p:nvSpPr>
          <p:cNvPr id="30" name="Google Shape;30;p7"/>
          <p:cNvSpPr txBox="1"/>
          <p:nvPr>
            <p:ph idx="1" type="body"/>
          </p:nvPr>
        </p:nvSpPr>
        <p:spPr>
          <a:xfrm>
            <a:off x="1246800" y="7411200"/>
            <a:ext cx="11232000" cy="16956900"/>
          </a:xfrm>
          <a:prstGeom prst="rect">
            <a:avLst/>
          </a:prstGeom>
        </p:spPr>
        <p:txBody>
          <a:bodyPr anchorCtr="0" anchor="t" bIns="407450" lIns="407450" spcFirstLastPara="1" rIns="407450" wrap="square" tIns="407450">
            <a:noAutofit/>
          </a:bodyPr>
          <a:lstStyle>
            <a:lvl1pPr indent="-571500" lvl="0" marL="457200">
              <a:spcBef>
                <a:spcPts val="0"/>
              </a:spcBef>
              <a:spcAft>
                <a:spcPts val="0"/>
              </a:spcAft>
              <a:buSzPts val="5400"/>
              <a:buChar char="●"/>
              <a:defRPr sz="5400"/>
            </a:lvl1pPr>
            <a:lvl2pPr indent="-571500" lvl="1" marL="914400">
              <a:spcBef>
                <a:spcPts val="7100"/>
              </a:spcBef>
              <a:spcAft>
                <a:spcPts val="0"/>
              </a:spcAft>
              <a:buSzPts val="5400"/>
              <a:buChar char="○"/>
              <a:defRPr sz="5400"/>
            </a:lvl2pPr>
            <a:lvl3pPr indent="-571500" lvl="2" marL="1371600">
              <a:spcBef>
                <a:spcPts val="7100"/>
              </a:spcBef>
              <a:spcAft>
                <a:spcPts val="0"/>
              </a:spcAft>
              <a:buSzPts val="5400"/>
              <a:buChar char="■"/>
              <a:defRPr sz="5400"/>
            </a:lvl3pPr>
            <a:lvl4pPr indent="-571500" lvl="3" marL="1828800">
              <a:spcBef>
                <a:spcPts val="7100"/>
              </a:spcBef>
              <a:spcAft>
                <a:spcPts val="0"/>
              </a:spcAft>
              <a:buSzPts val="5400"/>
              <a:buChar char="●"/>
              <a:defRPr sz="5400"/>
            </a:lvl4pPr>
            <a:lvl5pPr indent="-571500" lvl="4" marL="2286000">
              <a:spcBef>
                <a:spcPts val="7100"/>
              </a:spcBef>
              <a:spcAft>
                <a:spcPts val="0"/>
              </a:spcAft>
              <a:buSzPts val="5400"/>
              <a:buChar char="○"/>
              <a:defRPr sz="5400"/>
            </a:lvl5pPr>
            <a:lvl6pPr indent="-571500" lvl="5" marL="2743200">
              <a:spcBef>
                <a:spcPts val="7100"/>
              </a:spcBef>
              <a:spcAft>
                <a:spcPts val="0"/>
              </a:spcAft>
              <a:buSzPts val="5400"/>
              <a:buChar char="■"/>
              <a:defRPr sz="5400"/>
            </a:lvl6pPr>
            <a:lvl7pPr indent="-571500" lvl="6" marL="3200400">
              <a:spcBef>
                <a:spcPts val="7100"/>
              </a:spcBef>
              <a:spcAft>
                <a:spcPts val="0"/>
              </a:spcAft>
              <a:buSzPts val="5400"/>
              <a:buChar char="●"/>
              <a:defRPr sz="5400"/>
            </a:lvl7pPr>
            <a:lvl8pPr indent="-571500" lvl="7" marL="3657600">
              <a:spcBef>
                <a:spcPts val="7100"/>
              </a:spcBef>
              <a:spcAft>
                <a:spcPts val="0"/>
              </a:spcAft>
              <a:buSzPts val="5400"/>
              <a:buChar char="○"/>
              <a:defRPr sz="5400"/>
            </a:lvl8pPr>
            <a:lvl9pPr indent="-571500" lvl="8" marL="4114800">
              <a:spcBef>
                <a:spcPts val="7100"/>
              </a:spcBef>
              <a:spcAft>
                <a:spcPts val="7100"/>
              </a:spcAft>
              <a:buSzPts val="5400"/>
              <a:buChar char="■"/>
              <a:defRPr sz="5400"/>
            </a:lvl9pPr>
          </a:lstStyle>
          <a:p/>
        </p:txBody>
      </p:sp>
      <p:sp>
        <p:nvSpPr>
          <p:cNvPr id="31" name="Google Shape;31;p7"/>
          <p:cNvSpPr txBox="1"/>
          <p:nvPr>
            <p:ph idx="12" type="sldNum"/>
          </p:nvPr>
        </p:nvSpPr>
        <p:spPr>
          <a:xfrm>
            <a:off x="33889831" y="24870490"/>
            <a:ext cx="2194800" cy="2099400"/>
          </a:xfrm>
          <a:prstGeom prst="rect">
            <a:avLst/>
          </a:prstGeom>
        </p:spPr>
        <p:txBody>
          <a:bodyPr anchorCtr="0" anchor="ctr" bIns="407450" lIns="407450" spcFirstLastPara="1" rIns="407450" wrap="square" tIns="4074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1961000" y="2400800"/>
            <a:ext cx="25471200" cy="21817500"/>
          </a:xfrm>
          <a:prstGeom prst="rect">
            <a:avLst/>
          </a:prstGeom>
        </p:spPr>
        <p:txBody>
          <a:bodyPr anchorCtr="0" anchor="ctr" bIns="407450" lIns="407450" spcFirstLastPara="1" rIns="407450" wrap="square" tIns="407450">
            <a:noAutofit/>
          </a:bodyPr>
          <a:lstStyle>
            <a:lvl1pPr lvl="0">
              <a:spcBef>
                <a:spcPts val="0"/>
              </a:spcBef>
              <a:spcAft>
                <a:spcPts val="0"/>
              </a:spcAft>
              <a:buSzPts val="21400"/>
              <a:buNone/>
              <a:defRPr sz="21400"/>
            </a:lvl1pPr>
            <a:lvl2pPr lvl="1">
              <a:spcBef>
                <a:spcPts val="0"/>
              </a:spcBef>
              <a:spcAft>
                <a:spcPts val="0"/>
              </a:spcAft>
              <a:buSzPts val="21400"/>
              <a:buNone/>
              <a:defRPr sz="21400"/>
            </a:lvl2pPr>
            <a:lvl3pPr lvl="2">
              <a:spcBef>
                <a:spcPts val="0"/>
              </a:spcBef>
              <a:spcAft>
                <a:spcPts val="0"/>
              </a:spcAft>
              <a:buSzPts val="21400"/>
              <a:buNone/>
              <a:defRPr sz="21400"/>
            </a:lvl3pPr>
            <a:lvl4pPr lvl="3">
              <a:spcBef>
                <a:spcPts val="0"/>
              </a:spcBef>
              <a:spcAft>
                <a:spcPts val="0"/>
              </a:spcAft>
              <a:buSzPts val="21400"/>
              <a:buNone/>
              <a:defRPr sz="21400"/>
            </a:lvl4pPr>
            <a:lvl5pPr lvl="4">
              <a:spcBef>
                <a:spcPts val="0"/>
              </a:spcBef>
              <a:spcAft>
                <a:spcPts val="0"/>
              </a:spcAft>
              <a:buSzPts val="21400"/>
              <a:buNone/>
              <a:defRPr sz="21400"/>
            </a:lvl5pPr>
            <a:lvl6pPr lvl="5">
              <a:spcBef>
                <a:spcPts val="0"/>
              </a:spcBef>
              <a:spcAft>
                <a:spcPts val="0"/>
              </a:spcAft>
              <a:buSzPts val="21400"/>
              <a:buNone/>
              <a:defRPr sz="21400"/>
            </a:lvl6pPr>
            <a:lvl7pPr lvl="6">
              <a:spcBef>
                <a:spcPts val="0"/>
              </a:spcBef>
              <a:spcAft>
                <a:spcPts val="0"/>
              </a:spcAft>
              <a:buSzPts val="21400"/>
              <a:buNone/>
              <a:defRPr sz="21400"/>
            </a:lvl7pPr>
            <a:lvl8pPr lvl="7">
              <a:spcBef>
                <a:spcPts val="0"/>
              </a:spcBef>
              <a:spcAft>
                <a:spcPts val="0"/>
              </a:spcAft>
              <a:buSzPts val="21400"/>
              <a:buNone/>
              <a:defRPr sz="21400"/>
            </a:lvl8pPr>
            <a:lvl9pPr lvl="8">
              <a:spcBef>
                <a:spcPts val="0"/>
              </a:spcBef>
              <a:spcAft>
                <a:spcPts val="0"/>
              </a:spcAft>
              <a:buSzPts val="21400"/>
              <a:buNone/>
              <a:defRPr sz="21400"/>
            </a:lvl9pPr>
          </a:lstStyle>
          <a:p/>
        </p:txBody>
      </p:sp>
      <p:sp>
        <p:nvSpPr>
          <p:cNvPr id="34" name="Google Shape;34;p8"/>
          <p:cNvSpPr txBox="1"/>
          <p:nvPr>
            <p:ph idx="12" type="sldNum"/>
          </p:nvPr>
        </p:nvSpPr>
        <p:spPr>
          <a:xfrm>
            <a:off x="33889831" y="24870490"/>
            <a:ext cx="2194800" cy="2099400"/>
          </a:xfrm>
          <a:prstGeom prst="rect">
            <a:avLst/>
          </a:prstGeom>
        </p:spPr>
        <p:txBody>
          <a:bodyPr anchorCtr="0" anchor="ctr" bIns="407450" lIns="407450" spcFirstLastPara="1" rIns="407450" wrap="square" tIns="4074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8288000" y="-667"/>
            <a:ext cx="18288000" cy="27432000"/>
          </a:xfrm>
          <a:prstGeom prst="rect">
            <a:avLst/>
          </a:prstGeom>
          <a:solidFill>
            <a:schemeClr val="lt2"/>
          </a:solidFill>
          <a:ln>
            <a:noFill/>
          </a:ln>
        </p:spPr>
        <p:txBody>
          <a:bodyPr anchorCtr="0" anchor="ctr" bIns="407450" lIns="407450" spcFirstLastPara="1" rIns="407450" wrap="square" tIns="4074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062000" y="6576933"/>
            <a:ext cx="16180800" cy="7905600"/>
          </a:xfrm>
          <a:prstGeom prst="rect">
            <a:avLst/>
          </a:prstGeom>
        </p:spPr>
        <p:txBody>
          <a:bodyPr anchorCtr="0" anchor="b" bIns="407450" lIns="407450" spcFirstLastPara="1" rIns="407450" wrap="square" tIns="407450">
            <a:noAutofit/>
          </a:bodyPr>
          <a:lstStyle>
            <a:lvl1pPr lvl="0" algn="ctr">
              <a:spcBef>
                <a:spcPts val="0"/>
              </a:spcBef>
              <a:spcAft>
                <a:spcPts val="0"/>
              </a:spcAft>
              <a:buSzPts val="18700"/>
              <a:buNone/>
              <a:defRPr sz="18700"/>
            </a:lvl1pPr>
            <a:lvl2pPr lvl="1" algn="ctr">
              <a:spcBef>
                <a:spcPts val="0"/>
              </a:spcBef>
              <a:spcAft>
                <a:spcPts val="0"/>
              </a:spcAft>
              <a:buSzPts val="18700"/>
              <a:buNone/>
              <a:defRPr sz="18700"/>
            </a:lvl2pPr>
            <a:lvl3pPr lvl="2" algn="ctr">
              <a:spcBef>
                <a:spcPts val="0"/>
              </a:spcBef>
              <a:spcAft>
                <a:spcPts val="0"/>
              </a:spcAft>
              <a:buSzPts val="18700"/>
              <a:buNone/>
              <a:defRPr sz="18700"/>
            </a:lvl3pPr>
            <a:lvl4pPr lvl="3" algn="ctr">
              <a:spcBef>
                <a:spcPts val="0"/>
              </a:spcBef>
              <a:spcAft>
                <a:spcPts val="0"/>
              </a:spcAft>
              <a:buSzPts val="18700"/>
              <a:buNone/>
              <a:defRPr sz="18700"/>
            </a:lvl4pPr>
            <a:lvl5pPr lvl="4" algn="ctr">
              <a:spcBef>
                <a:spcPts val="0"/>
              </a:spcBef>
              <a:spcAft>
                <a:spcPts val="0"/>
              </a:spcAft>
              <a:buSzPts val="18700"/>
              <a:buNone/>
              <a:defRPr sz="18700"/>
            </a:lvl5pPr>
            <a:lvl6pPr lvl="5" algn="ctr">
              <a:spcBef>
                <a:spcPts val="0"/>
              </a:spcBef>
              <a:spcAft>
                <a:spcPts val="0"/>
              </a:spcAft>
              <a:buSzPts val="18700"/>
              <a:buNone/>
              <a:defRPr sz="18700"/>
            </a:lvl6pPr>
            <a:lvl7pPr lvl="6" algn="ctr">
              <a:spcBef>
                <a:spcPts val="0"/>
              </a:spcBef>
              <a:spcAft>
                <a:spcPts val="0"/>
              </a:spcAft>
              <a:buSzPts val="18700"/>
              <a:buNone/>
              <a:defRPr sz="18700"/>
            </a:lvl7pPr>
            <a:lvl8pPr lvl="7" algn="ctr">
              <a:spcBef>
                <a:spcPts val="0"/>
              </a:spcBef>
              <a:spcAft>
                <a:spcPts val="0"/>
              </a:spcAft>
              <a:buSzPts val="18700"/>
              <a:buNone/>
              <a:defRPr sz="18700"/>
            </a:lvl8pPr>
            <a:lvl9pPr lvl="8" algn="ctr">
              <a:spcBef>
                <a:spcPts val="0"/>
              </a:spcBef>
              <a:spcAft>
                <a:spcPts val="0"/>
              </a:spcAft>
              <a:buSzPts val="18700"/>
              <a:buNone/>
              <a:defRPr sz="18700"/>
            </a:lvl9pPr>
          </a:lstStyle>
          <a:p/>
        </p:txBody>
      </p:sp>
      <p:sp>
        <p:nvSpPr>
          <p:cNvPr id="38" name="Google Shape;38;p9"/>
          <p:cNvSpPr txBox="1"/>
          <p:nvPr>
            <p:ph idx="1" type="subTitle"/>
          </p:nvPr>
        </p:nvSpPr>
        <p:spPr>
          <a:xfrm>
            <a:off x="1062000" y="14949733"/>
            <a:ext cx="16180800" cy="6587100"/>
          </a:xfrm>
          <a:prstGeom prst="rect">
            <a:avLst/>
          </a:prstGeom>
        </p:spPr>
        <p:txBody>
          <a:bodyPr anchorCtr="0" anchor="t" bIns="407450" lIns="407450" spcFirstLastPara="1" rIns="407450" wrap="square" tIns="407450">
            <a:noAutofit/>
          </a:bodyPr>
          <a:lstStyle>
            <a:lvl1pPr lvl="0" algn="ctr">
              <a:lnSpc>
                <a:spcPct val="100000"/>
              </a:lnSpc>
              <a:spcBef>
                <a:spcPts val="0"/>
              </a:spcBef>
              <a:spcAft>
                <a:spcPts val="0"/>
              </a:spcAft>
              <a:buSzPts val="9400"/>
              <a:buNone/>
              <a:defRPr sz="9400"/>
            </a:lvl1pPr>
            <a:lvl2pPr lvl="1" algn="ctr">
              <a:lnSpc>
                <a:spcPct val="100000"/>
              </a:lnSpc>
              <a:spcBef>
                <a:spcPts val="0"/>
              </a:spcBef>
              <a:spcAft>
                <a:spcPts val="0"/>
              </a:spcAft>
              <a:buSzPts val="9400"/>
              <a:buNone/>
              <a:defRPr sz="9400"/>
            </a:lvl2pPr>
            <a:lvl3pPr lvl="2" algn="ctr">
              <a:lnSpc>
                <a:spcPct val="100000"/>
              </a:lnSpc>
              <a:spcBef>
                <a:spcPts val="0"/>
              </a:spcBef>
              <a:spcAft>
                <a:spcPts val="0"/>
              </a:spcAft>
              <a:buSzPts val="9400"/>
              <a:buNone/>
              <a:defRPr sz="9400"/>
            </a:lvl3pPr>
            <a:lvl4pPr lvl="3" algn="ctr">
              <a:lnSpc>
                <a:spcPct val="100000"/>
              </a:lnSpc>
              <a:spcBef>
                <a:spcPts val="0"/>
              </a:spcBef>
              <a:spcAft>
                <a:spcPts val="0"/>
              </a:spcAft>
              <a:buSzPts val="9400"/>
              <a:buNone/>
              <a:defRPr sz="9400"/>
            </a:lvl4pPr>
            <a:lvl5pPr lvl="4" algn="ctr">
              <a:lnSpc>
                <a:spcPct val="100000"/>
              </a:lnSpc>
              <a:spcBef>
                <a:spcPts val="0"/>
              </a:spcBef>
              <a:spcAft>
                <a:spcPts val="0"/>
              </a:spcAft>
              <a:buSzPts val="9400"/>
              <a:buNone/>
              <a:defRPr sz="9400"/>
            </a:lvl5pPr>
            <a:lvl6pPr lvl="5" algn="ctr">
              <a:lnSpc>
                <a:spcPct val="100000"/>
              </a:lnSpc>
              <a:spcBef>
                <a:spcPts val="0"/>
              </a:spcBef>
              <a:spcAft>
                <a:spcPts val="0"/>
              </a:spcAft>
              <a:buSzPts val="9400"/>
              <a:buNone/>
              <a:defRPr sz="9400"/>
            </a:lvl6pPr>
            <a:lvl7pPr lvl="6" algn="ctr">
              <a:lnSpc>
                <a:spcPct val="100000"/>
              </a:lnSpc>
              <a:spcBef>
                <a:spcPts val="0"/>
              </a:spcBef>
              <a:spcAft>
                <a:spcPts val="0"/>
              </a:spcAft>
              <a:buSzPts val="9400"/>
              <a:buNone/>
              <a:defRPr sz="9400"/>
            </a:lvl7pPr>
            <a:lvl8pPr lvl="7" algn="ctr">
              <a:lnSpc>
                <a:spcPct val="100000"/>
              </a:lnSpc>
              <a:spcBef>
                <a:spcPts val="0"/>
              </a:spcBef>
              <a:spcAft>
                <a:spcPts val="0"/>
              </a:spcAft>
              <a:buSzPts val="9400"/>
              <a:buNone/>
              <a:defRPr sz="9400"/>
            </a:lvl8pPr>
            <a:lvl9pPr lvl="8" algn="ctr">
              <a:lnSpc>
                <a:spcPct val="100000"/>
              </a:lnSpc>
              <a:spcBef>
                <a:spcPts val="0"/>
              </a:spcBef>
              <a:spcAft>
                <a:spcPts val="0"/>
              </a:spcAft>
              <a:buSzPts val="9400"/>
              <a:buNone/>
              <a:defRPr sz="9400"/>
            </a:lvl9pPr>
          </a:lstStyle>
          <a:p/>
        </p:txBody>
      </p:sp>
      <p:sp>
        <p:nvSpPr>
          <p:cNvPr id="39" name="Google Shape;39;p9"/>
          <p:cNvSpPr txBox="1"/>
          <p:nvPr>
            <p:ph idx="2" type="body"/>
          </p:nvPr>
        </p:nvSpPr>
        <p:spPr>
          <a:xfrm>
            <a:off x="19758000" y="3861733"/>
            <a:ext cx="15348000" cy="19707300"/>
          </a:xfrm>
          <a:prstGeom prst="rect">
            <a:avLst/>
          </a:prstGeom>
        </p:spPr>
        <p:txBody>
          <a:bodyPr anchorCtr="0" anchor="ctr" bIns="407450" lIns="407450" spcFirstLastPara="1" rIns="407450" wrap="square" tIns="407450">
            <a:noAutofit/>
          </a:bodyPr>
          <a:lstStyle>
            <a:lvl1pPr indent="-736600" lvl="0" marL="457200">
              <a:spcBef>
                <a:spcPts val="0"/>
              </a:spcBef>
              <a:spcAft>
                <a:spcPts val="0"/>
              </a:spcAft>
              <a:buSzPts val="8000"/>
              <a:buChar char="●"/>
              <a:defRPr/>
            </a:lvl1pPr>
            <a:lvl2pPr indent="-622300" lvl="1" marL="914400">
              <a:spcBef>
                <a:spcPts val="7100"/>
              </a:spcBef>
              <a:spcAft>
                <a:spcPts val="0"/>
              </a:spcAft>
              <a:buSzPts val="6200"/>
              <a:buChar char="○"/>
              <a:defRPr/>
            </a:lvl2pPr>
            <a:lvl3pPr indent="-622300" lvl="2" marL="1371600">
              <a:spcBef>
                <a:spcPts val="7100"/>
              </a:spcBef>
              <a:spcAft>
                <a:spcPts val="0"/>
              </a:spcAft>
              <a:buSzPts val="6200"/>
              <a:buChar char="■"/>
              <a:defRPr/>
            </a:lvl3pPr>
            <a:lvl4pPr indent="-622300" lvl="3" marL="1828800">
              <a:spcBef>
                <a:spcPts val="7100"/>
              </a:spcBef>
              <a:spcAft>
                <a:spcPts val="0"/>
              </a:spcAft>
              <a:buSzPts val="6200"/>
              <a:buChar char="●"/>
              <a:defRPr/>
            </a:lvl4pPr>
            <a:lvl5pPr indent="-622300" lvl="4" marL="2286000">
              <a:spcBef>
                <a:spcPts val="7100"/>
              </a:spcBef>
              <a:spcAft>
                <a:spcPts val="0"/>
              </a:spcAft>
              <a:buSzPts val="6200"/>
              <a:buChar char="○"/>
              <a:defRPr/>
            </a:lvl5pPr>
            <a:lvl6pPr indent="-622300" lvl="5" marL="2743200">
              <a:spcBef>
                <a:spcPts val="7100"/>
              </a:spcBef>
              <a:spcAft>
                <a:spcPts val="0"/>
              </a:spcAft>
              <a:buSzPts val="6200"/>
              <a:buChar char="■"/>
              <a:defRPr/>
            </a:lvl6pPr>
            <a:lvl7pPr indent="-622300" lvl="6" marL="3200400">
              <a:spcBef>
                <a:spcPts val="7100"/>
              </a:spcBef>
              <a:spcAft>
                <a:spcPts val="0"/>
              </a:spcAft>
              <a:buSzPts val="6200"/>
              <a:buChar char="●"/>
              <a:defRPr/>
            </a:lvl7pPr>
            <a:lvl8pPr indent="-622300" lvl="7" marL="3657600">
              <a:spcBef>
                <a:spcPts val="7100"/>
              </a:spcBef>
              <a:spcAft>
                <a:spcPts val="0"/>
              </a:spcAft>
              <a:buSzPts val="6200"/>
              <a:buChar char="○"/>
              <a:defRPr/>
            </a:lvl8pPr>
            <a:lvl9pPr indent="-622300" lvl="8" marL="4114800">
              <a:spcBef>
                <a:spcPts val="7100"/>
              </a:spcBef>
              <a:spcAft>
                <a:spcPts val="7100"/>
              </a:spcAft>
              <a:buSzPts val="6200"/>
              <a:buChar char="■"/>
              <a:defRPr/>
            </a:lvl9pPr>
          </a:lstStyle>
          <a:p/>
        </p:txBody>
      </p:sp>
      <p:sp>
        <p:nvSpPr>
          <p:cNvPr id="40" name="Google Shape;40;p9"/>
          <p:cNvSpPr txBox="1"/>
          <p:nvPr>
            <p:ph idx="12" type="sldNum"/>
          </p:nvPr>
        </p:nvSpPr>
        <p:spPr>
          <a:xfrm>
            <a:off x="33889831" y="24870490"/>
            <a:ext cx="2194800" cy="2099400"/>
          </a:xfrm>
          <a:prstGeom prst="rect">
            <a:avLst/>
          </a:prstGeom>
        </p:spPr>
        <p:txBody>
          <a:bodyPr anchorCtr="0" anchor="ctr" bIns="407450" lIns="407450" spcFirstLastPara="1" rIns="407450" wrap="square" tIns="4074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246800" y="22563067"/>
            <a:ext cx="23995200" cy="3227100"/>
          </a:xfrm>
          <a:prstGeom prst="rect">
            <a:avLst/>
          </a:prstGeom>
        </p:spPr>
        <p:txBody>
          <a:bodyPr anchorCtr="0" anchor="ctr" bIns="407450" lIns="407450" spcFirstLastPara="1" rIns="407450" wrap="square" tIns="407450">
            <a:noAutofit/>
          </a:bodyPr>
          <a:lstStyle>
            <a:lvl1pPr indent="-228600" lvl="0" marL="457200">
              <a:lnSpc>
                <a:spcPct val="100000"/>
              </a:lnSpc>
              <a:spcBef>
                <a:spcPts val="0"/>
              </a:spcBef>
              <a:spcAft>
                <a:spcPts val="0"/>
              </a:spcAft>
              <a:buSzPts val="8000"/>
              <a:buNone/>
              <a:defRPr/>
            </a:lvl1pPr>
          </a:lstStyle>
          <a:p/>
        </p:txBody>
      </p:sp>
      <p:sp>
        <p:nvSpPr>
          <p:cNvPr id="43" name="Google Shape;43;p10"/>
          <p:cNvSpPr txBox="1"/>
          <p:nvPr>
            <p:ph idx="12" type="sldNum"/>
          </p:nvPr>
        </p:nvSpPr>
        <p:spPr>
          <a:xfrm>
            <a:off x="33889831" y="24870490"/>
            <a:ext cx="2194800" cy="2099400"/>
          </a:xfrm>
          <a:prstGeom prst="rect">
            <a:avLst/>
          </a:prstGeom>
        </p:spPr>
        <p:txBody>
          <a:bodyPr anchorCtr="0" anchor="ctr" bIns="407450" lIns="407450" spcFirstLastPara="1" rIns="407450" wrap="square" tIns="4074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246800" y="2373467"/>
            <a:ext cx="34082400" cy="3054300"/>
          </a:xfrm>
          <a:prstGeom prst="rect">
            <a:avLst/>
          </a:prstGeom>
          <a:noFill/>
          <a:ln>
            <a:noFill/>
          </a:ln>
        </p:spPr>
        <p:txBody>
          <a:bodyPr anchorCtr="0" anchor="t" bIns="407450" lIns="407450" spcFirstLastPara="1" rIns="407450" wrap="square" tIns="407450">
            <a:noAutofit/>
          </a:bodyPr>
          <a:lstStyle>
            <a:lvl1pPr lvl="0">
              <a:spcBef>
                <a:spcPts val="0"/>
              </a:spcBef>
              <a:spcAft>
                <a:spcPts val="0"/>
              </a:spcAft>
              <a:buClr>
                <a:schemeClr val="dk1"/>
              </a:buClr>
              <a:buSzPts val="12500"/>
              <a:buNone/>
              <a:defRPr sz="12500">
                <a:solidFill>
                  <a:schemeClr val="dk1"/>
                </a:solidFill>
              </a:defRPr>
            </a:lvl1pPr>
            <a:lvl2pPr lvl="1">
              <a:spcBef>
                <a:spcPts val="0"/>
              </a:spcBef>
              <a:spcAft>
                <a:spcPts val="0"/>
              </a:spcAft>
              <a:buClr>
                <a:schemeClr val="dk1"/>
              </a:buClr>
              <a:buSzPts val="12500"/>
              <a:buNone/>
              <a:defRPr sz="12500">
                <a:solidFill>
                  <a:schemeClr val="dk1"/>
                </a:solidFill>
              </a:defRPr>
            </a:lvl2pPr>
            <a:lvl3pPr lvl="2">
              <a:spcBef>
                <a:spcPts val="0"/>
              </a:spcBef>
              <a:spcAft>
                <a:spcPts val="0"/>
              </a:spcAft>
              <a:buClr>
                <a:schemeClr val="dk1"/>
              </a:buClr>
              <a:buSzPts val="12500"/>
              <a:buNone/>
              <a:defRPr sz="12500">
                <a:solidFill>
                  <a:schemeClr val="dk1"/>
                </a:solidFill>
              </a:defRPr>
            </a:lvl3pPr>
            <a:lvl4pPr lvl="3">
              <a:spcBef>
                <a:spcPts val="0"/>
              </a:spcBef>
              <a:spcAft>
                <a:spcPts val="0"/>
              </a:spcAft>
              <a:buClr>
                <a:schemeClr val="dk1"/>
              </a:buClr>
              <a:buSzPts val="12500"/>
              <a:buNone/>
              <a:defRPr sz="12500">
                <a:solidFill>
                  <a:schemeClr val="dk1"/>
                </a:solidFill>
              </a:defRPr>
            </a:lvl4pPr>
            <a:lvl5pPr lvl="4">
              <a:spcBef>
                <a:spcPts val="0"/>
              </a:spcBef>
              <a:spcAft>
                <a:spcPts val="0"/>
              </a:spcAft>
              <a:buClr>
                <a:schemeClr val="dk1"/>
              </a:buClr>
              <a:buSzPts val="12500"/>
              <a:buNone/>
              <a:defRPr sz="12500">
                <a:solidFill>
                  <a:schemeClr val="dk1"/>
                </a:solidFill>
              </a:defRPr>
            </a:lvl5pPr>
            <a:lvl6pPr lvl="5">
              <a:spcBef>
                <a:spcPts val="0"/>
              </a:spcBef>
              <a:spcAft>
                <a:spcPts val="0"/>
              </a:spcAft>
              <a:buClr>
                <a:schemeClr val="dk1"/>
              </a:buClr>
              <a:buSzPts val="12500"/>
              <a:buNone/>
              <a:defRPr sz="12500">
                <a:solidFill>
                  <a:schemeClr val="dk1"/>
                </a:solidFill>
              </a:defRPr>
            </a:lvl6pPr>
            <a:lvl7pPr lvl="6">
              <a:spcBef>
                <a:spcPts val="0"/>
              </a:spcBef>
              <a:spcAft>
                <a:spcPts val="0"/>
              </a:spcAft>
              <a:buClr>
                <a:schemeClr val="dk1"/>
              </a:buClr>
              <a:buSzPts val="12500"/>
              <a:buNone/>
              <a:defRPr sz="12500">
                <a:solidFill>
                  <a:schemeClr val="dk1"/>
                </a:solidFill>
              </a:defRPr>
            </a:lvl7pPr>
            <a:lvl8pPr lvl="7">
              <a:spcBef>
                <a:spcPts val="0"/>
              </a:spcBef>
              <a:spcAft>
                <a:spcPts val="0"/>
              </a:spcAft>
              <a:buClr>
                <a:schemeClr val="dk1"/>
              </a:buClr>
              <a:buSzPts val="12500"/>
              <a:buNone/>
              <a:defRPr sz="12500">
                <a:solidFill>
                  <a:schemeClr val="dk1"/>
                </a:solidFill>
              </a:defRPr>
            </a:lvl8pPr>
            <a:lvl9pPr lvl="8">
              <a:spcBef>
                <a:spcPts val="0"/>
              </a:spcBef>
              <a:spcAft>
                <a:spcPts val="0"/>
              </a:spcAft>
              <a:buClr>
                <a:schemeClr val="dk1"/>
              </a:buClr>
              <a:buSzPts val="12500"/>
              <a:buNone/>
              <a:defRPr sz="12500">
                <a:solidFill>
                  <a:schemeClr val="dk1"/>
                </a:solidFill>
              </a:defRPr>
            </a:lvl9pPr>
          </a:lstStyle>
          <a:p/>
        </p:txBody>
      </p:sp>
      <p:sp>
        <p:nvSpPr>
          <p:cNvPr id="7" name="Google Shape;7;p1"/>
          <p:cNvSpPr txBox="1"/>
          <p:nvPr>
            <p:ph idx="1" type="body"/>
          </p:nvPr>
        </p:nvSpPr>
        <p:spPr>
          <a:xfrm>
            <a:off x="1246800" y="6146533"/>
            <a:ext cx="34082400" cy="18220800"/>
          </a:xfrm>
          <a:prstGeom prst="rect">
            <a:avLst/>
          </a:prstGeom>
          <a:noFill/>
          <a:ln>
            <a:noFill/>
          </a:ln>
        </p:spPr>
        <p:txBody>
          <a:bodyPr anchorCtr="0" anchor="t" bIns="407450" lIns="407450" spcFirstLastPara="1" rIns="407450" wrap="square" tIns="407450">
            <a:noAutofit/>
          </a:bodyPr>
          <a:lstStyle>
            <a:lvl1pPr indent="-736600" lvl="0" marL="457200">
              <a:lnSpc>
                <a:spcPct val="115000"/>
              </a:lnSpc>
              <a:spcBef>
                <a:spcPts val="0"/>
              </a:spcBef>
              <a:spcAft>
                <a:spcPts val="0"/>
              </a:spcAft>
              <a:buClr>
                <a:schemeClr val="dk2"/>
              </a:buClr>
              <a:buSzPts val="8000"/>
              <a:buChar char="●"/>
              <a:defRPr sz="8000">
                <a:solidFill>
                  <a:schemeClr val="dk2"/>
                </a:solidFill>
              </a:defRPr>
            </a:lvl1pPr>
            <a:lvl2pPr indent="-622300" lvl="1" marL="914400">
              <a:lnSpc>
                <a:spcPct val="115000"/>
              </a:lnSpc>
              <a:spcBef>
                <a:spcPts val="7100"/>
              </a:spcBef>
              <a:spcAft>
                <a:spcPts val="0"/>
              </a:spcAft>
              <a:buClr>
                <a:schemeClr val="dk2"/>
              </a:buClr>
              <a:buSzPts val="6200"/>
              <a:buChar char="○"/>
              <a:defRPr sz="6200">
                <a:solidFill>
                  <a:schemeClr val="dk2"/>
                </a:solidFill>
              </a:defRPr>
            </a:lvl2pPr>
            <a:lvl3pPr indent="-622300" lvl="2" marL="1371600">
              <a:lnSpc>
                <a:spcPct val="115000"/>
              </a:lnSpc>
              <a:spcBef>
                <a:spcPts val="7100"/>
              </a:spcBef>
              <a:spcAft>
                <a:spcPts val="0"/>
              </a:spcAft>
              <a:buClr>
                <a:schemeClr val="dk2"/>
              </a:buClr>
              <a:buSzPts val="6200"/>
              <a:buChar char="■"/>
              <a:defRPr sz="6200">
                <a:solidFill>
                  <a:schemeClr val="dk2"/>
                </a:solidFill>
              </a:defRPr>
            </a:lvl3pPr>
            <a:lvl4pPr indent="-622300" lvl="3" marL="1828800">
              <a:lnSpc>
                <a:spcPct val="115000"/>
              </a:lnSpc>
              <a:spcBef>
                <a:spcPts val="7100"/>
              </a:spcBef>
              <a:spcAft>
                <a:spcPts val="0"/>
              </a:spcAft>
              <a:buClr>
                <a:schemeClr val="dk2"/>
              </a:buClr>
              <a:buSzPts val="6200"/>
              <a:buChar char="●"/>
              <a:defRPr sz="6200">
                <a:solidFill>
                  <a:schemeClr val="dk2"/>
                </a:solidFill>
              </a:defRPr>
            </a:lvl4pPr>
            <a:lvl5pPr indent="-622300" lvl="4" marL="2286000">
              <a:lnSpc>
                <a:spcPct val="115000"/>
              </a:lnSpc>
              <a:spcBef>
                <a:spcPts val="7100"/>
              </a:spcBef>
              <a:spcAft>
                <a:spcPts val="0"/>
              </a:spcAft>
              <a:buClr>
                <a:schemeClr val="dk2"/>
              </a:buClr>
              <a:buSzPts val="6200"/>
              <a:buChar char="○"/>
              <a:defRPr sz="6200">
                <a:solidFill>
                  <a:schemeClr val="dk2"/>
                </a:solidFill>
              </a:defRPr>
            </a:lvl5pPr>
            <a:lvl6pPr indent="-622300" lvl="5" marL="2743200">
              <a:lnSpc>
                <a:spcPct val="115000"/>
              </a:lnSpc>
              <a:spcBef>
                <a:spcPts val="7100"/>
              </a:spcBef>
              <a:spcAft>
                <a:spcPts val="0"/>
              </a:spcAft>
              <a:buClr>
                <a:schemeClr val="dk2"/>
              </a:buClr>
              <a:buSzPts val="6200"/>
              <a:buChar char="■"/>
              <a:defRPr sz="6200">
                <a:solidFill>
                  <a:schemeClr val="dk2"/>
                </a:solidFill>
              </a:defRPr>
            </a:lvl6pPr>
            <a:lvl7pPr indent="-622300" lvl="6" marL="3200400">
              <a:lnSpc>
                <a:spcPct val="115000"/>
              </a:lnSpc>
              <a:spcBef>
                <a:spcPts val="7100"/>
              </a:spcBef>
              <a:spcAft>
                <a:spcPts val="0"/>
              </a:spcAft>
              <a:buClr>
                <a:schemeClr val="dk2"/>
              </a:buClr>
              <a:buSzPts val="6200"/>
              <a:buChar char="●"/>
              <a:defRPr sz="6200">
                <a:solidFill>
                  <a:schemeClr val="dk2"/>
                </a:solidFill>
              </a:defRPr>
            </a:lvl7pPr>
            <a:lvl8pPr indent="-622300" lvl="7" marL="3657600">
              <a:lnSpc>
                <a:spcPct val="115000"/>
              </a:lnSpc>
              <a:spcBef>
                <a:spcPts val="7100"/>
              </a:spcBef>
              <a:spcAft>
                <a:spcPts val="0"/>
              </a:spcAft>
              <a:buClr>
                <a:schemeClr val="dk2"/>
              </a:buClr>
              <a:buSzPts val="6200"/>
              <a:buChar char="○"/>
              <a:defRPr sz="6200">
                <a:solidFill>
                  <a:schemeClr val="dk2"/>
                </a:solidFill>
              </a:defRPr>
            </a:lvl8pPr>
            <a:lvl9pPr indent="-622300" lvl="8" marL="4114800">
              <a:lnSpc>
                <a:spcPct val="115000"/>
              </a:lnSpc>
              <a:spcBef>
                <a:spcPts val="7100"/>
              </a:spcBef>
              <a:spcAft>
                <a:spcPts val="7100"/>
              </a:spcAft>
              <a:buClr>
                <a:schemeClr val="dk2"/>
              </a:buClr>
              <a:buSzPts val="6200"/>
              <a:buChar char="■"/>
              <a:defRPr sz="6200">
                <a:solidFill>
                  <a:schemeClr val="dk2"/>
                </a:solidFill>
              </a:defRPr>
            </a:lvl9pPr>
          </a:lstStyle>
          <a:p/>
        </p:txBody>
      </p:sp>
      <p:sp>
        <p:nvSpPr>
          <p:cNvPr id="8" name="Google Shape;8;p1"/>
          <p:cNvSpPr txBox="1"/>
          <p:nvPr>
            <p:ph idx="12" type="sldNum"/>
          </p:nvPr>
        </p:nvSpPr>
        <p:spPr>
          <a:xfrm>
            <a:off x="33889831" y="24870490"/>
            <a:ext cx="2194800" cy="2099400"/>
          </a:xfrm>
          <a:prstGeom prst="rect">
            <a:avLst/>
          </a:prstGeom>
          <a:noFill/>
          <a:ln>
            <a:noFill/>
          </a:ln>
        </p:spPr>
        <p:txBody>
          <a:bodyPr anchorCtr="0" anchor="ctr" bIns="407450" lIns="407450" spcFirstLastPara="1" rIns="407450" wrap="square" tIns="407450">
            <a:noAutofit/>
          </a:bodyPr>
          <a:lstStyle>
            <a:lvl1pPr lvl="0" algn="r">
              <a:buNone/>
              <a:defRPr sz="4500">
                <a:solidFill>
                  <a:schemeClr val="dk2"/>
                </a:solidFill>
              </a:defRPr>
            </a:lvl1pPr>
            <a:lvl2pPr lvl="1" algn="r">
              <a:buNone/>
              <a:defRPr sz="4500">
                <a:solidFill>
                  <a:schemeClr val="dk2"/>
                </a:solidFill>
              </a:defRPr>
            </a:lvl2pPr>
            <a:lvl3pPr lvl="2" algn="r">
              <a:buNone/>
              <a:defRPr sz="4500">
                <a:solidFill>
                  <a:schemeClr val="dk2"/>
                </a:solidFill>
              </a:defRPr>
            </a:lvl3pPr>
            <a:lvl4pPr lvl="3" algn="r">
              <a:buNone/>
              <a:defRPr sz="4500">
                <a:solidFill>
                  <a:schemeClr val="dk2"/>
                </a:solidFill>
              </a:defRPr>
            </a:lvl4pPr>
            <a:lvl5pPr lvl="4" algn="r">
              <a:buNone/>
              <a:defRPr sz="4500">
                <a:solidFill>
                  <a:schemeClr val="dk2"/>
                </a:solidFill>
              </a:defRPr>
            </a:lvl5pPr>
            <a:lvl6pPr lvl="5" algn="r">
              <a:buNone/>
              <a:defRPr sz="4500">
                <a:solidFill>
                  <a:schemeClr val="dk2"/>
                </a:solidFill>
              </a:defRPr>
            </a:lvl6pPr>
            <a:lvl7pPr lvl="6" algn="r">
              <a:buNone/>
              <a:defRPr sz="4500">
                <a:solidFill>
                  <a:schemeClr val="dk2"/>
                </a:solidFill>
              </a:defRPr>
            </a:lvl7pPr>
            <a:lvl8pPr lvl="7" algn="r">
              <a:buNone/>
              <a:defRPr sz="4500">
                <a:solidFill>
                  <a:schemeClr val="dk2"/>
                </a:solidFill>
              </a:defRPr>
            </a:lvl8pPr>
            <a:lvl9pPr lvl="8" algn="r">
              <a:buNone/>
              <a:defRPr sz="45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jpg"/><Relationship Id="rId10" Type="http://schemas.openxmlformats.org/officeDocument/2006/relationships/image" Target="../media/image12.jpg"/><Relationship Id="rId13" Type="http://schemas.openxmlformats.org/officeDocument/2006/relationships/image" Target="../media/image8.jpg"/><Relationship Id="rId12"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6.jpg"/><Relationship Id="rId9" Type="http://schemas.openxmlformats.org/officeDocument/2006/relationships/image" Target="../media/image2.png"/><Relationship Id="rId14" Type="http://schemas.openxmlformats.org/officeDocument/2006/relationships/image" Target="../media/image11.jp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7.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p:nvPr/>
        </p:nvSpPr>
        <p:spPr>
          <a:xfrm>
            <a:off x="19034075" y="2867788"/>
            <a:ext cx="17180100" cy="12240900"/>
          </a:xfrm>
          <a:prstGeom prst="rect">
            <a:avLst/>
          </a:prstGeom>
          <a:gradFill>
            <a:gsLst>
              <a:gs pos="0">
                <a:srgbClr val="BABABA"/>
              </a:gs>
              <a:gs pos="35000">
                <a:srgbClr val="CFCFCF"/>
              </a:gs>
              <a:gs pos="100000">
                <a:srgbClr val="EDEDED"/>
              </a:gs>
            </a:gsLst>
            <a:lin ang="16200038" scaled="0"/>
          </a:gradFill>
          <a:ln cap="flat" cmpd="sng" w="9525">
            <a:solidFill>
              <a:srgbClr val="000000"/>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36075" lIns="72175" spcFirstLastPara="1" rIns="72175" wrap="square" tIns="36075">
            <a:noAutofit/>
          </a:bodyPr>
          <a:lstStyle/>
          <a:p>
            <a:pPr indent="0" lvl="0" marL="0" marR="0" rtl="0" algn="ctr">
              <a:spcBef>
                <a:spcPts val="0"/>
              </a:spcBef>
              <a:spcAft>
                <a:spcPts val="0"/>
              </a:spcAft>
              <a:buNone/>
            </a:pPr>
            <a:r>
              <a:t/>
            </a:r>
            <a:endParaRPr i="0" sz="6100" u="none" cap="none" strike="noStrike">
              <a:solidFill>
                <a:srgbClr val="000000"/>
              </a:solidFill>
              <a:latin typeface="Times New Roman"/>
              <a:ea typeface="Times New Roman"/>
              <a:cs typeface="Times New Roman"/>
              <a:sym typeface="Times New Roman"/>
            </a:endParaRPr>
          </a:p>
        </p:txBody>
      </p:sp>
      <p:sp>
        <p:nvSpPr>
          <p:cNvPr id="55" name="Google Shape;55;p13"/>
          <p:cNvSpPr txBox="1"/>
          <p:nvPr/>
        </p:nvSpPr>
        <p:spPr>
          <a:xfrm>
            <a:off x="7918413" y="1050298"/>
            <a:ext cx="20265600" cy="1981500"/>
          </a:xfrm>
          <a:prstGeom prst="rect">
            <a:avLst/>
          </a:prstGeom>
          <a:noFill/>
          <a:ln>
            <a:noFill/>
          </a:ln>
        </p:spPr>
        <p:txBody>
          <a:bodyPr anchorCtr="0" anchor="t" bIns="36075" lIns="72175" spcFirstLastPara="1" rIns="72175" wrap="square" tIns="36075">
            <a:noAutofit/>
          </a:bodyPr>
          <a:lstStyle/>
          <a:p>
            <a:pPr indent="0" lvl="0" marL="0" marR="0" rtl="0" algn="ctr">
              <a:spcBef>
                <a:spcPts val="0"/>
              </a:spcBef>
              <a:spcAft>
                <a:spcPts val="0"/>
              </a:spcAft>
              <a:buNone/>
            </a:pPr>
            <a:r>
              <a:rPr lang="en" sz="4000">
                <a:solidFill>
                  <a:srgbClr val="000000"/>
                </a:solidFill>
                <a:latin typeface="Times New Roman"/>
                <a:ea typeface="Times New Roman"/>
                <a:cs typeface="Times New Roman"/>
                <a:sym typeface="Times New Roman"/>
              </a:rPr>
              <a:t>Authors: Hannah Saks 1 &amp; Noelle Decker 1</a:t>
            </a:r>
            <a:endParaRPr sz="40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lang="en" sz="4000">
                <a:solidFill>
                  <a:srgbClr val="000000"/>
                </a:solidFill>
                <a:latin typeface="Times New Roman"/>
                <a:ea typeface="Times New Roman"/>
                <a:cs typeface="Times New Roman"/>
                <a:sym typeface="Times New Roman"/>
              </a:rPr>
              <a:t>Mentor: Frederick </a:t>
            </a:r>
            <a:r>
              <a:rPr lang="en" sz="4000">
                <a:solidFill>
                  <a:srgbClr val="000000"/>
                </a:solidFill>
                <a:latin typeface="Times New Roman"/>
                <a:ea typeface="Times New Roman"/>
                <a:cs typeface="Times New Roman"/>
                <a:sym typeface="Times New Roman"/>
              </a:rPr>
              <a:t>Feraco </a:t>
            </a:r>
            <a:r>
              <a:rPr lang="en" sz="4000">
                <a:solidFill>
                  <a:srgbClr val="000000"/>
                </a:solidFill>
                <a:latin typeface="Times New Roman"/>
                <a:ea typeface="Times New Roman"/>
                <a:cs typeface="Times New Roman"/>
                <a:sym typeface="Times New Roman"/>
              </a:rPr>
              <a:t>1 </a:t>
            </a:r>
            <a:endParaRPr sz="40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i="1" lang="en" sz="3000">
                <a:solidFill>
                  <a:srgbClr val="000000"/>
                </a:solidFill>
                <a:latin typeface="Times New Roman"/>
                <a:ea typeface="Times New Roman"/>
                <a:cs typeface="Times New Roman"/>
                <a:sym typeface="Times New Roman"/>
              </a:rPr>
              <a:t>1 Walt Whitman High School</a:t>
            </a:r>
            <a:endParaRPr i="1" sz="3000">
              <a:solidFill>
                <a:srgbClr val="000000"/>
              </a:solidFill>
              <a:latin typeface="Times New Roman"/>
              <a:ea typeface="Times New Roman"/>
              <a:cs typeface="Times New Roman"/>
              <a:sym typeface="Times New Roman"/>
            </a:endParaRPr>
          </a:p>
        </p:txBody>
      </p:sp>
      <p:pic>
        <p:nvPicPr>
          <p:cNvPr id="56" name="Google Shape;56;p13"/>
          <p:cNvPicPr preferRelativeResize="0"/>
          <p:nvPr/>
        </p:nvPicPr>
        <p:blipFill rotWithShape="1">
          <a:blip r:embed="rId3">
            <a:alphaModFix/>
          </a:blip>
          <a:srcRect b="0" l="0" r="0" t="0"/>
          <a:stretch/>
        </p:blipFill>
        <p:spPr>
          <a:xfrm>
            <a:off x="32166834" y="588355"/>
            <a:ext cx="3945193" cy="695695"/>
          </a:xfrm>
          <a:prstGeom prst="rect">
            <a:avLst/>
          </a:prstGeom>
          <a:noFill/>
          <a:ln>
            <a:noFill/>
          </a:ln>
        </p:spPr>
      </p:pic>
      <p:sp>
        <p:nvSpPr>
          <p:cNvPr id="57" name="Google Shape;57;p13"/>
          <p:cNvSpPr txBox="1"/>
          <p:nvPr/>
        </p:nvSpPr>
        <p:spPr>
          <a:xfrm>
            <a:off x="282225" y="2221125"/>
            <a:ext cx="18701100" cy="33858600"/>
          </a:xfrm>
          <a:prstGeom prst="rect">
            <a:avLst/>
          </a:prstGeom>
          <a:noFill/>
          <a:ln>
            <a:noFill/>
          </a:ln>
        </p:spPr>
        <p:txBody>
          <a:bodyPr anchorCtr="0" anchor="t" bIns="32650" lIns="65300" spcFirstLastPara="1" rIns="65300" wrap="square" tIns="32650">
            <a:noAutofit/>
          </a:bodyPr>
          <a:lstStyle/>
          <a:p>
            <a:pPr indent="0" lvl="0" marL="0" marR="0" rtl="0" algn="l">
              <a:spcBef>
                <a:spcPts val="0"/>
              </a:spcBef>
              <a:spcAft>
                <a:spcPts val="0"/>
              </a:spcAft>
              <a:buNone/>
            </a:pPr>
            <a:r>
              <a:rPr lang="en" sz="5500">
                <a:solidFill>
                  <a:srgbClr val="000000"/>
                </a:solidFill>
                <a:latin typeface="Times New Roman"/>
                <a:ea typeface="Times New Roman"/>
                <a:cs typeface="Times New Roman"/>
                <a:sym typeface="Times New Roman"/>
              </a:rPr>
              <a:t>Abstract</a:t>
            </a:r>
            <a:endParaRPr sz="5500">
              <a:latin typeface="Times New Roman"/>
              <a:ea typeface="Times New Roman"/>
              <a:cs typeface="Times New Roman"/>
              <a:sym typeface="Times New Roman"/>
            </a:endParaRPr>
          </a:p>
          <a:p>
            <a:pPr indent="0" lvl="0" marL="0" rtl="0" algn="l">
              <a:lnSpc>
                <a:spcPct val="115000"/>
              </a:lnSpc>
              <a:spcBef>
                <a:spcPts val="0"/>
              </a:spcBef>
              <a:spcAft>
                <a:spcPts val="0"/>
              </a:spcAft>
              <a:buSzPts val="1100"/>
              <a:buNone/>
            </a:pPr>
            <a:r>
              <a:rPr lang="en" sz="3000">
                <a:solidFill>
                  <a:schemeClr val="dk1"/>
                </a:solidFill>
                <a:latin typeface="Times New Roman"/>
                <a:ea typeface="Times New Roman"/>
                <a:cs typeface="Times New Roman"/>
                <a:sym typeface="Times New Roman"/>
              </a:rPr>
              <a:t>PFAS (per- and polyfluoroalkyl acid) is a group of persistent chemicals used in industrial settings and consumer products. PFAS can travel through the soil and contaminate the groundwater. Communities with PFAS in their drinking water may lead to higher incidences of health effects. The question of whether PFAS limits the level of biodiversity amongst ants was asked. The objective entailed sequencing the DNA of samples from the experimental group and the control group, to compare the ant biodiversity. The DNA was isolated, amplified, and sequenced using barcoding and DNA Subway to identify the species from five samples. Results showed that from the experimental site, two species out of four samples were identified, </a:t>
            </a:r>
            <a:r>
              <a:rPr i="1" lang="en" sz="3000">
                <a:solidFill>
                  <a:schemeClr val="dk1"/>
                </a:solidFill>
                <a:latin typeface="Times New Roman"/>
                <a:ea typeface="Times New Roman"/>
                <a:cs typeface="Times New Roman"/>
                <a:sym typeface="Times New Roman"/>
              </a:rPr>
              <a:t>Formica subaenescens </a:t>
            </a:r>
            <a:r>
              <a:rPr lang="en" sz="3000">
                <a:solidFill>
                  <a:schemeClr val="dk1"/>
                </a:solidFill>
                <a:latin typeface="Times New Roman"/>
                <a:ea typeface="Times New Roman"/>
                <a:cs typeface="Times New Roman"/>
                <a:sym typeface="Times New Roman"/>
              </a:rPr>
              <a:t>and </a:t>
            </a:r>
            <a:r>
              <a:rPr i="1" lang="en" sz="3000">
                <a:solidFill>
                  <a:schemeClr val="dk1"/>
                </a:solidFill>
                <a:latin typeface="Times New Roman"/>
                <a:ea typeface="Times New Roman"/>
                <a:cs typeface="Times New Roman"/>
                <a:sym typeface="Times New Roman"/>
              </a:rPr>
              <a:t>Prenolepis imparis</a:t>
            </a:r>
            <a:r>
              <a:rPr lang="en" sz="3000">
                <a:solidFill>
                  <a:schemeClr val="dk1"/>
                </a:solidFill>
                <a:latin typeface="Times New Roman"/>
                <a:ea typeface="Times New Roman"/>
                <a:cs typeface="Times New Roman"/>
                <a:sym typeface="Times New Roman"/>
              </a:rPr>
              <a:t>. Only one sample from the control site was successful, </a:t>
            </a:r>
            <a:r>
              <a:rPr i="1" lang="en" sz="3000">
                <a:solidFill>
                  <a:schemeClr val="dk1"/>
                </a:solidFill>
                <a:latin typeface="Times New Roman"/>
                <a:ea typeface="Times New Roman"/>
                <a:cs typeface="Times New Roman"/>
                <a:sym typeface="Times New Roman"/>
              </a:rPr>
              <a:t>Formica subaenescens</a:t>
            </a:r>
            <a:r>
              <a:rPr lang="en" sz="3000">
                <a:solidFill>
                  <a:schemeClr val="dk1"/>
                </a:solidFill>
                <a:latin typeface="Times New Roman"/>
                <a:ea typeface="Times New Roman"/>
                <a:cs typeface="Times New Roman"/>
                <a:sym typeface="Times New Roman"/>
              </a:rPr>
              <a:t>. Therefore, results were inconclusive.</a:t>
            </a:r>
            <a:endParaRPr sz="3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 sz="5500">
                <a:solidFill>
                  <a:srgbClr val="000000"/>
                </a:solidFill>
                <a:latin typeface="Times New Roman"/>
                <a:ea typeface="Times New Roman"/>
                <a:cs typeface="Times New Roman"/>
                <a:sym typeface="Times New Roman"/>
              </a:rPr>
              <a:t>Introduction</a:t>
            </a:r>
            <a:endParaRPr sz="5500">
              <a:solidFill>
                <a:srgbClr val="000000"/>
              </a:solidFill>
              <a:latin typeface="Times New Roman"/>
              <a:ea typeface="Times New Roman"/>
              <a:cs typeface="Times New Roman"/>
              <a:sym typeface="Times New Roman"/>
            </a:endParaRPr>
          </a:p>
          <a:p>
            <a:pPr indent="457200" lvl="0" marL="0" rtl="0" algn="l">
              <a:lnSpc>
                <a:spcPct val="115000"/>
              </a:lnSpc>
              <a:spcBef>
                <a:spcPts val="0"/>
              </a:spcBef>
              <a:spcAft>
                <a:spcPts val="0"/>
              </a:spcAft>
              <a:buSzPts val="1100"/>
              <a:buNone/>
            </a:pPr>
            <a:r>
              <a:rPr lang="en" sz="3000">
                <a:solidFill>
                  <a:schemeClr val="dk1"/>
                </a:solidFill>
                <a:latin typeface="Times New Roman"/>
                <a:ea typeface="Times New Roman"/>
                <a:cs typeface="Times New Roman"/>
                <a:sym typeface="Times New Roman"/>
              </a:rPr>
              <a:t>Maintaining a healthy and balanced diversity of species in an ecosystem is essential to its survival. If threatened species must be able to adapt and evolve. Nonetheless a chemical group known as PFAS may pose a threat to this. PFAS (per- and polyfluoroalkyl acid) is used in industrial settings and consumer products i.e. packaging, non-stick cookware, and fire extinguishers. PFAS can be inhaled through dust particles and is linked to slowing the development of learning, growth and behavior in children and causing various cancers. The Suffolk County Water Authority reported in 2017 that public and private wells of WestHampton had been contaminated with PFOS and were being treated. PFAS, however, is a persistent chemical, lasting in the human body for six to eight years. In Brazil, PFAS has been used in pesticides to kill leaf-eating ants, proving its harmful impact on the ant species. By barcoding the DNA of ant samples, one can hypothesize that if an area is affected by PFAS then it will exhibit lower levels of biodiversity amongst ants. This is because when a population is negatively impacted, the species most adaptive to the environment will survive; survival of the fittest.  PFAS has shown to be damaging to the environment and animals. The Ministers of the Environment and of Health stated that PFAS has “an immediate or long-term harmful effect on the environment or its biological diversity”. Nevertheless, the need to bring awareness to and promote its harmful effects is of importance. </a:t>
            </a:r>
            <a:endParaRPr sz="3000">
              <a:solidFill>
                <a:schemeClr val="dk1"/>
              </a:solidFill>
              <a:latin typeface="Times New Roman"/>
              <a:ea typeface="Times New Roman"/>
              <a:cs typeface="Times New Roman"/>
              <a:sym typeface="Times New Roman"/>
            </a:endParaRPr>
          </a:p>
          <a:p>
            <a:pPr indent="0" lvl="0" marL="0" marR="0" rtl="0" algn="l">
              <a:spcBef>
                <a:spcPts val="429"/>
              </a:spcBef>
              <a:spcAft>
                <a:spcPts val="0"/>
              </a:spcAft>
              <a:buNone/>
            </a:pPr>
            <a:r>
              <a:rPr lang="en" sz="5500">
                <a:solidFill>
                  <a:srgbClr val="000000"/>
                </a:solidFill>
                <a:latin typeface="Times New Roman"/>
                <a:ea typeface="Times New Roman"/>
                <a:cs typeface="Times New Roman"/>
                <a:sym typeface="Times New Roman"/>
              </a:rPr>
              <a:t>Materials &amp; Methods </a:t>
            </a:r>
            <a:endParaRPr sz="5500">
              <a:solidFill>
                <a:srgbClr val="000000"/>
              </a:solidFill>
              <a:latin typeface="Times New Roman"/>
              <a:ea typeface="Times New Roman"/>
              <a:cs typeface="Times New Roman"/>
              <a:sym typeface="Times New Roman"/>
            </a:endParaRPr>
          </a:p>
          <a:p>
            <a:pPr indent="457200" lvl="0" marL="0" rtl="0" algn="l">
              <a:lnSpc>
                <a:spcPct val="115000"/>
              </a:lnSpc>
              <a:spcBef>
                <a:spcPts val="0"/>
              </a:spcBef>
              <a:spcAft>
                <a:spcPts val="0"/>
              </a:spcAft>
              <a:buSzPts val="1100"/>
              <a:buNone/>
            </a:pPr>
            <a:r>
              <a:rPr lang="en" sz="3000">
                <a:solidFill>
                  <a:schemeClr val="dk1"/>
                </a:solidFill>
                <a:latin typeface="Times New Roman"/>
                <a:ea typeface="Times New Roman"/>
                <a:cs typeface="Times New Roman"/>
                <a:sym typeface="Times New Roman"/>
              </a:rPr>
              <a:t>On November 10th 2019, four ant samples were collected as the control group from the Paumanok Wetlands Preserve with no known PFAS contamination. The following day, seven ant samples were collected as the experimental group from the public areas outside of Francis S. Gabreski Airport, chosen due to its history of using firefighting foam which is a known source of PFAS. The samples of ants were collected using a shovel to dig up the soil and then stored in plastic containers. The eleven samples collected were photographed using a stereo microscope, frozen, and then stored in the freezer of the research room located in the Walt Whitman High School. </a:t>
            </a:r>
            <a:endParaRPr sz="3000">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SzPts val="1100"/>
              <a:buNone/>
            </a:pPr>
            <a:r>
              <a:rPr lang="en" sz="3000">
                <a:solidFill>
                  <a:schemeClr val="dk1"/>
                </a:solidFill>
                <a:latin typeface="Times New Roman"/>
                <a:ea typeface="Times New Roman"/>
                <a:cs typeface="Times New Roman"/>
                <a:sym typeface="Times New Roman"/>
              </a:rPr>
              <a:t>The Silica DNA Isolation protocol provided by the Cold Spring Harbor Laboratory (CSHL) was performed to isolate the DNA from each ant sample. Following, seven samples (two from the control group and five from the experimental group) were amplified by PCR using the LCO1490/HC02198 invertebrate primer. The seven samples then underwent gel electrophoresis and the successful five samples (four from the experimental group and one from the control group) were sent to CSHL for sequencing. Finally, DNA subway was used to compare and identify the different species of ants that had been collected.</a:t>
            </a:r>
            <a:endParaRPr sz="3000">
              <a:solidFill>
                <a:schemeClr val="dk1"/>
              </a:solidFill>
              <a:latin typeface="Times New Roman"/>
              <a:ea typeface="Times New Roman"/>
              <a:cs typeface="Times New Roman"/>
              <a:sym typeface="Times New Roman"/>
            </a:endParaRPr>
          </a:p>
          <a:p>
            <a:pPr indent="0" lvl="0" marL="0" marR="0" rtl="0" algn="l">
              <a:spcBef>
                <a:spcPts val="429"/>
              </a:spcBef>
              <a:spcAft>
                <a:spcPts val="0"/>
              </a:spcAft>
              <a:buNone/>
            </a:pPr>
            <a:r>
              <a:rPr lang="en" sz="5500">
                <a:solidFill>
                  <a:srgbClr val="000000"/>
                </a:solidFill>
                <a:latin typeface="Times New Roman"/>
                <a:ea typeface="Times New Roman"/>
                <a:cs typeface="Times New Roman"/>
                <a:sym typeface="Times New Roman"/>
              </a:rPr>
              <a:t>Results</a:t>
            </a:r>
            <a:endParaRPr sz="55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3000">
                <a:solidFill>
                  <a:schemeClr val="dk1"/>
                </a:solidFill>
                <a:latin typeface="Times New Roman"/>
                <a:ea typeface="Times New Roman"/>
                <a:cs typeface="Times New Roman"/>
                <a:sym typeface="Times New Roman"/>
              </a:rPr>
              <a:t>Following the sequencing, five samples (four from the experimental group  and 1 from the control group) were successfully identified. Three samples from the experimental site, XRQ 006, 008, and 009 had strong relations to the ant species, </a:t>
            </a:r>
            <a:r>
              <a:rPr i="1" lang="en" sz="3000">
                <a:solidFill>
                  <a:schemeClr val="dk1"/>
                </a:solidFill>
                <a:latin typeface="Times New Roman"/>
                <a:ea typeface="Times New Roman"/>
                <a:cs typeface="Times New Roman"/>
                <a:sym typeface="Times New Roman"/>
              </a:rPr>
              <a:t>Prenolepis imparis</a:t>
            </a:r>
            <a:r>
              <a:rPr lang="en" sz="3000">
                <a:solidFill>
                  <a:schemeClr val="dk1"/>
                </a:solidFill>
                <a:latin typeface="Times New Roman"/>
                <a:ea typeface="Times New Roman"/>
                <a:cs typeface="Times New Roman"/>
                <a:sym typeface="Times New Roman"/>
              </a:rPr>
              <a:t>. Upon analysis of the DNA Similarity Percentage Chart which compares the genetic similarities between the sample’s DNA and identified species. Sample XRQ 006 has a 74.29% similarity to the </a:t>
            </a:r>
            <a:r>
              <a:rPr i="1" lang="en" sz="3000">
                <a:solidFill>
                  <a:schemeClr val="dk1"/>
                </a:solidFill>
                <a:latin typeface="Times New Roman"/>
                <a:ea typeface="Times New Roman"/>
                <a:cs typeface="Times New Roman"/>
                <a:sym typeface="Times New Roman"/>
              </a:rPr>
              <a:t>Prenolepis imparis</a:t>
            </a:r>
            <a:r>
              <a:rPr lang="en" sz="3000">
                <a:solidFill>
                  <a:schemeClr val="dk1"/>
                </a:solidFill>
                <a:latin typeface="Times New Roman"/>
                <a:ea typeface="Times New Roman"/>
                <a:cs typeface="Times New Roman"/>
                <a:sym typeface="Times New Roman"/>
              </a:rPr>
              <a:t>, common name is the false honey ant,</a:t>
            </a:r>
            <a:r>
              <a:rPr i="1" lang="en" sz="3000">
                <a:solidFill>
                  <a:schemeClr val="dk1"/>
                </a:solidFill>
                <a:latin typeface="Times New Roman"/>
                <a:ea typeface="Times New Roman"/>
                <a:cs typeface="Times New Roman"/>
                <a:sym typeface="Times New Roman"/>
              </a:rPr>
              <a:t> </a:t>
            </a:r>
            <a:r>
              <a:rPr lang="en" sz="3000">
                <a:solidFill>
                  <a:schemeClr val="dk1"/>
                </a:solidFill>
                <a:latin typeface="Times New Roman"/>
                <a:ea typeface="Times New Roman"/>
                <a:cs typeface="Times New Roman"/>
                <a:sym typeface="Times New Roman"/>
              </a:rPr>
              <a:t>and XRQ 008 and 009 have a 100% similarity</a:t>
            </a:r>
            <a:r>
              <a:rPr i="1" lang="en" sz="3000">
                <a:solidFill>
                  <a:schemeClr val="dk1"/>
                </a:solidFill>
                <a:latin typeface="Times New Roman"/>
                <a:ea typeface="Times New Roman"/>
                <a:cs typeface="Times New Roman"/>
                <a:sym typeface="Times New Roman"/>
              </a:rPr>
              <a:t>. </a:t>
            </a:r>
            <a:r>
              <a:rPr lang="en" sz="3000">
                <a:solidFill>
                  <a:schemeClr val="dk1"/>
                </a:solidFill>
                <a:latin typeface="Times New Roman"/>
                <a:ea typeface="Times New Roman"/>
                <a:cs typeface="Times New Roman"/>
                <a:sym typeface="Times New Roman"/>
              </a:rPr>
              <a:t>An additional sample from the experimental site, XRQ 1, was identified as a different species, the</a:t>
            </a:r>
            <a:r>
              <a:rPr i="1" lang="en" sz="3000">
                <a:solidFill>
                  <a:schemeClr val="dk1"/>
                </a:solidFill>
                <a:latin typeface="Times New Roman"/>
                <a:ea typeface="Times New Roman"/>
                <a:cs typeface="Times New Roman"/>
                <a:sym typeface="Times New Roman"/>
              </a:rPr>
              <a:t> Formica subaenescens</a:t>
            </a:r>
            <a:r>
              <a:rPr lang="en" sz="3000">
                <a:solidFill>
                  <a:schemeClr val="dk1"/>
                </a:solidFill>
                <a:latin typeface="Times New Roman"/>
                <a:ea typeface="Times New Roman"/>
                <a:cs typeface="Times New Roman"/>
                <a:sym typeface="Times New Roman"/>
              </a:rPr>
              <a:t> and has 100% similarity to it’s DNA sequence. From the control site, Paumanok Wetlands preserve, only one sample was successfully sequenced, XRQ 3 having a 92.53% similarity to </a:t>
            </a:r>
            <a:r>
              <a:rPr i="1" lang="en" sz="3000">
                <a:solidFill>
                  <a:schemeClr val="dk1"/>
                </a:solidFill>
                <a:latin typeface="Times New Roman"/>
                <a:ea typeface="Times New Roman"/>
                <a:cs typeface="Times New Roman"/>
                <a:sym typeface="Times New Roman"/>
              </a:rPr>
              <a:t>Formica subaenescens </a:t>
            </a:r>
            <a:r>
              <a:rPr lang="en" sz="3000">
                <a:solidFill>
                  <a:schemeClr val="dk1"/>
                </a:solidFill>
                <a:latin typeface="Times New Roman"/>
                <a:ea typeface="Times New Roman"/>
                <a:cs typeface="Times New Roman"/>
                <a:sym typeface="Times New Roman"/>
              </a:rPr>
              <a:t>as well.</a:t>
            </a:r>
            <a:endParaRPr sz="3000">
              <a:solidFill>
                <a:schemeClr val="dk1"/>
              </a:solidFill>
              <a:latin typeface="Times New Roman"/>
              <a:ea typeface="Times New Roman"/>
              <a:cs typeface="Times New Roman"/>
              <a:sym typeface="Times New Roman"/>
            </a:endParaRPr>
          </a:p>
          <a:p>
            <a:pPr indent="0" lvl="0" marL="0" marR="0" rtl="0" algn="l">
              <a:spcBef>
                <a:spcPts val="429"/>
              </a:spcBef>
              <a:spcAft>
                <a:spcPts val="0"/>
              </a:spcAft>
              <a:buNone/>
            </a:pPr>
            <a:r>
              <a:t/>
            </a:r>
            <a:endParaRPr sz="3000">
              <a:latin typeface="Times New Roman"/>
              <a:ea typeface="Times New Roman"/>
              <a:cs typeface="Times New Roman"/>
              <a:sym typeface="Times New Roman"/>
            </a:endParaRPr>
          </a:p>
        </p:txBody>
      </p:sp>
      <p:sp>
        <p:nvSpPr>
          <p:cNvPr id="58" name="Google Shape;58;p13"/>
          <p:cNvSpPr txBox="1"/>
          <p:nvPr/>
        </p:nvSpPr>
        <p:spPr>
          <a:xfrm>
            <a:off x="19136225" y="14980350"/>
            <a:ext cx="16975800" cy="12240900"/>
          </a:xfrm>
          <a:prstGeom prst="rect">
            <a:avLst/>
          </a:prstGeom>
          <a:noFill/>
          <a:ln>
            <a:noFill/>
          </a:ln>
        </p:spPr>
        <p:txBody>
          <a:bodyPr anchorCtr="0" anchor="t" bIns="32650" lIns="65300" spcFirstLastPara="1" rIns="65300" wrap="square" tIns="32650">
            <a:noAutofit/>
          </a:bodyPr>
          <a:lstStyle/>
          <a:p>
            <a:pPr indent="0" lvl="0" marL="0" marR="0" rtl="0" algn="l">
              <a:spcBef>
                <a:spcPts val="0"/>
              </a:spcBef>
              <a:spcAft>
                <a:spcPts val="0"/>
              </a:spcAft>
              <a:buNone/>
            </a:pPr>
            <a:r>
              <a:rPr lang="en" sz="5500">
                <a:solidFill>
                  <a:srgbClr val="000000"/>
                </a:solidFill>
                <a:latin typeface="Times New Roman"/>
                <a:ea typeface="Times New Roman"/>
                <a:cs typeface="Times New Roman"/>
                <a:sym typeface="Times New Roman"/>
              </a:rPr>
              <a:t>Discussion </a:t>
            </a:r>
            <a:endParaRPr sz="5500">
              <a:latin typeface="Times New Roman"/>
              <a:ea typeface="Times New Roman"/>
              <a:cs typeface="Times New Roman"/>
              <a:sym typeface="Times New Roman"/>
            </a:endParaRPr>
          </a:p>
          <a:p>
            <a:pPr indent="0" lvl="0" marL="0" rtl="0" algn="l">
              <a:lnSpc>
                <a:spcPct val="115000"/>
              </a:lnSpc>
              <a:spcBef>
                <a:spcPts val="0"/>
              </a:spcBef>
              <a:spcAft>
                <a:spcPts val="0"/>
              </a:spcAft>
              <a:buSzPts val="1100"/>
              <a:buNone/>
            </a:pPr>
            <a:r>
              <a:rPr lang="en" sz="3000">
                <a:solidFill>
                  <a:schemeClr val="dk1"/>
                </a:solidFill>
                <a:latin typeface="Times New Roman"/>
                <a:ea typeface="Times New Roman"/>
                <a:cs typeface="Times New Roman"/>
                <a:sym typeface="Times New Roman"/>
              </a:rPr>
              <a:t>After analyzing the sequencing samples and origins, the data proved to be inconclusive. With only five samples successfully sequenced, it does not provide a substantial amount of evidence to compare the level of biodiversity in both areas. In addition, only one sample from the control site was able to be sequenced. One control sample cannot represent an entire ant population's biodiversity and without an adequate control sample there is no data to support the hypothesis. However, the results do show that samples collected from the experimental site identified as </a:t>
            </a:r>
            <a:r>
              <a:rPr i="1" lang="en" sz="3000">
                <a:solidFill>
                  <a:schemeClr val="dk1"/>
                </a:solidFill>
                <a:latin typeface="Times New Roman"/>
                <a:ea typeface="Times New Roman"/>
                <a:cs typeface="Times New Roman"/>
                <a:sym typeface="Times New Roman"/>
              </a:rPr>
              <a:t>Prenolepis imparis </a:t>
            </a:r>
            <a:r>
              <a:rPr lang="en" sz="3000">
                <a:solidFill>
                  <a:schemeClr val="dk1"/>
                </a:solidFill>
                <a:latin typeface="Times New Roman"/>
                <a:ea typeface="Times New Roman"/>
                <a:cs typeface="Times New Roman"/>
                <a:sym typeface="Times New Roman"/>
              </a:rPr>
              <a:t>(false honey ant) are a common native species across the United States nesting outdoors in soil and in cold temperatures. This is relevant due to the ants being collected around fall/winter time. Both an experimental sample and a control sample were identified as the </a:t>
            </a:r>
            <a:r>
              <a:rPr i="1" lang="en" sz="3000">
                <a:solidFill>
                  <a:schemeClr val="dk1"/>
                </a:solidFill>
                <a:latin typeface="Times New Roman"/>
                <a:ea typeface="Times New Roman"/>
                <a:cs typeface="Times New Roman"/>
                <a:sym typeface="Times New Roman"/>
              </a:rPr>
              <a:t>Formica subaenescens </a:t>
            </a:r>
            <a:r>
              <a:rPr lang="en" sz="3000">
                <a:solidFill>
                  <a:schemeClr val="dk1"/>
                </a:solidFill>
                <a:latin typeface="Times New Roman"/>
                <a:ea typeface="Times New Roman"/>
                <a:cs typeface="Times New Roman"/>
                <a:sym typeface="Times New Roman"/>
              </a:rPr>
              <a:t>which is a part of the largest genus in North America. There is not much information about the individual species being that it is very complex and almost indistinguishable. These specific species are found in cold elevated parts of the woods common to eastern locations. </a:t>
            </a:r>
            <a:endParaRPr sz="3000">
              <a:latin typeface="Times New Roman"/>
              <a:ea typeface="Times New Roman"/>
              <a:cs typeface="Times New Roman"/>
              <a:sym typeface="Times New Roman"/>
            </a:endParaRPr>
          </a:p>
          <a:p>
            <a:pPr indent="0" lvl="0" marL="0" rtl="0" algn="l">
              <a:spcBef>
                <a:spcPts val="0"/>
              </a:spcBef>
              <a:spcAft>
                <a:spcPts val="0"/>
              </a:spcAft>
              <a:buNone/>
            </a:pPr>
            <a:r>
              <a:rPr lang="en" sz="5500">
                <a:solidFill>
                  <a:srgbClr val="000000"/>
                </a:solidFill>
                <a:latin typeface="Times New Roman"/>
                <a:ea typeface="Times New Roman"/>
                <a:cs typeface="Times New Roman"/>
                <a:sym typeface="Times New Roman"/>
              </a:rPr>
              <a:t>Acknowledgements</a:t>
            </a:r>
            <a:endParaRPr sz="5500">
              <a:solidFill>
                <a:srgbClr val="000000"/>
              </a:solidFill>
              <a:latin typeface="Times New Roman"/>
              <a:ea typeface="Times New Roman"/>
              <a:cs typeface="Times New Roman"/>
              <a:sym typeface="Times New Roman"/>
            </a:endParaRPr>
          </a:p>
          <a:p>
            <a:pPr indent="0" lvl="0" marL="0" rtl="0" algn="l">
              <a:spcBef>
                <a:spcPts val="429"/>
              </a:spcBef>
              <a:spcAft>
                <a:spcPts val="0"/>
              </a:spcAft>
              <a:buNone/>
            </a:pPr>
            <a:r>
              <a:rPr lang="en" sz="3000">
                <a:latin typeface="Times New Roman"/>
                <a:ea typeface="Times New Roman"/>
                <a:cs typeface="Times New Roman"/>
                <a:sym typeface="Times New Roman"/>
              </a:rPr>
              <a:t>The authors would</a:t>
            </a:r>
            <a:r>
              <a:rPr lang="en" sz="3000">
                <a:solidFill>
                  <a:srgbClr val="000000"/>
                </a:solidFill>
                <a:latin typeface="Times New Roman"/>
                <a:ea typeface="Times New Roman"/>
                <a:cs typeface="Times New Roman"/>
                <a:sym typeface="Times New Roman"/>
              </a:rPr>
              <a:t> like to thank Mr. Feraco, our mentor, for guiding us through this process. And to Cold Spring Harbor Labs </a:t>
            </a:r>
            <a:r>
              <a:rPr lang="en" sz="3000">
                <a:latin typeface="Times New Roman"/>
                <a:ea typeface="Times New Roman"/>
                <a:cs typeface="Times New Roman"/>
                <a:sym typeface="Times New Roman"/>
              </a:rPr>
              <a:t>they </a:t>
            </a:r>
            <a:r>
              <a:rPr lang="en" sz="3000">
                <a:solidFill>
                  <a:srgbClr val="000000"/>
                </a:solidFill>
                <a:latin typeface="Times New Roman"/>
                <a:ea typeface="Times New Roman"/>
                <a:cs typeface="Times New Roman"/>
                <a:sym typeface="Times New Roman"/>
              </a:rPr>
              <a:t>would like to thank you for </a:t>
            </a:r>
            <a:r>
              <a:rPr lang="en" sz="3000">
                <a:latin typeface="Times New Roman"/>
                <a:ea typeface="Times New Roman"/>
                <a:cs typeface="Times New Roman"/>
                <a:sym typeface="Times New Roman"/>
              </a:rPr>
              <a:t>the </a:t>
            </a:r>
            <a:r>
              <a:rPr lang="en" sz="3000">
                <a:solidFill>
                  <a:srgbClr val="000000"/>
                </a:solidFill>
                <a:latin typeface="Times New Roman"/>
                <a:ea typeface="Times New Roman"/>
                <a:cs typeface="Times New Roman"/>
                <a:sym typeface="Times New Roman"/>
              </a:rPr>
              <a:t>opportunity and for the supplies and materials provided.</a:t>
            </a:r>
            <a:endParaRPr sz="3000">
              <a:latin typeface="Times New Roman"/>
              <a:ea typeface="Times New Roman"/>
              <a:cs typeface="Times New Roman"/>
              <a:sym typeface="Times New Roman"/>
            </a:endParaRPr>
          </a:p>
          <a:p>
            <a:pPr indent="0" lvl="0" marL="0" marR="0" rtl="0" algn="l">
              <a:spcBef>
                <a:spcPts val="0"/>
              </a:spcBef>
              <a:spcAft>
                <a:spcPts val="0"/>
              </a:spcAft>
              <a:buNone/>
            </a:pPr>
            <a:r>
              <a:rPr lang="en" sz="5500">
                <a:solidFill>
                  <a:srgbClr val="000000"/>
                </a:solidFill>
                <a:latin typeface="Times New Roman"/>
                <a:ea typeface="Times New Roman"/>
                <a:cs typeface="Times New Roman"/>
                <a:sym typeface="Times New Roman"/>
              </a:rPr>
              <a:t>References</a:t>
            </a:r>
            <a:endParaRPr sz="1500">
              <a:latin typeface="Times New Roman"/>
              <a:ea typeface="Times New Roman"/>
              <a:cs typeface="Times New Roman"/>
              <a:sym typeface="Times New Roman"/>
            </a:endParaRPr>
          </a:p>
          <a:p>
            <a:pPr indent="-323850" lvl="0" marL="457200" rtl="0" algn="l">
              <a:lnSpc>
                <a:spcPct val="100000"/>
              </a:lnSpc>
              <a:spcBef>
                <a:spcPts val="0"/>
              </a:spcBef>
              <a:spcAft>
                <a:spcPts val="0"/>
              </a:spcAft>
              <a:buClr>
                <a:schemeClr val="dk1"/>
              </a:buClr>
              <a:buSzPts val="1500"/>
              <a:buFont typeface="Times New Roman"/>
              <a:buAutoNum type="arabicPeriod"/>
            </a:pPr>
            <a:r>
              <a:rPr lang="en" sz="1500">
                <a:solidFill>
                  <a:schemeClr val="dk1"/>
                </a:solidFill>
                <a:latin typeface="Times New Roman"/>
                <a:ea typeface="Times New Roman"/>
                <a:cs typeface="Times New Roman"/>
                <a:sym typeface="Times New Roman"/>
              </a:rPr>
              <a:t>N.a (29 Nov. 2018.). . Mfe.govt.nz. Retrieved from https://www.mfe.govt.nz/sites/default/files/media/Land/final-impact-of-pfas-on-ecosystems_0.pdf </a:t>
            </a:r>
            <a:endParaRPr sz="1500">
              <a:solidFill>
                <a:schemeClr val="dk1"/>
              </a:solidFill>
              <a:latin typeface="Times New Roman"/>
              <a:ea typeface="Times New Roman"/>
              <a:cs typeface="Times New Roman"/>
              <a:sym typeface="Times New Roman"/>
            </a:endParaRPr>
          </a:p>
          <a:p>
            <a:pPr indent="-323850" lvl="0" marL="457200" rtl="0" algn="l">
              <a:lnSpc>
                <a:spcPct val="100000"/>
              </a:lnSpc>
              <a:spcBef>
                <a:spcPts val="0"/>
              </a:spcBef>
              <a:spcAft>
                <a:spcPts val="0"/>
              </a:spcAft>
              <a:buClr>
                <a:schemeClr val="dk1"/>
              </a:buClr>
              <a:buSzPts val="1500"/>
              <a:buFont typeface="Times New Roman"/>
              <a:buAutoNum type="arabicPeriod"/>
            </a:pPr>
            <a:r>
              <a:rPr lang="en" sz="1500">
                <a:solidFill>
                  <a:schemeClr val="dk1"/>
                </a:solidFill>
                <a:latin typeface="Times New Roman"/>
                <a:ea typeface="Times New Roman"/>
                <a:cs typeface="Times New Roman"/>
                <a:sym typeface="Times New Roman"/>
              </a:rPr>
              <a:t>N.a (29 Mar. 2019.). . Health.state.mn.us. Retrieved from https://www.health.state.mn.us/communities/environment/risk/docs/guidance/gw/pfosinfo.pdf </a:t>
            </a:r>
            <a:endParaRPr sz="1500">
              <a:solidFill>
                <a:schemeClr val="dk1"/>
              </a:solidFill>
              <a:latin typeface="Times New Roman"/>
              <a:ea typeface="Times New Roman"/>
              <a:cs typeface="Times New Roman"/>
              <a:sym typeface="Times New Roman"/>
            </a:endParaRPr>
          </a:p>
          <a:p>
            <a:pPr indent="-323850" lvl="0" marL="457200" rtl="0" algn="l">
              <a:lnSpc>
                <a:spcPct val="100000"/>
              </a:lnSpc>
              <a:spcBef>
                <a:spcPts val="0"/>
              </a:spcBef>
              <a:spcAft>
                <a:spcPts val="0"/>
              </a:spcAft>
              <a:buClr>
                <a:schemeClr val="dk1"/>
              </a:buClr>
              <a:buSzPts val="1500"/>
              <a:buFont typeface="Times New Roman"/>
              <a:buAutoNum type="arabicPeriod"/>
            </a:pPr>
            <a:r>
              <a:rPr lang="en" sz="1500">
                <a:solidFill>
                  <a:schemeClr val="dk1"/>
                </a:solidFill>
                <a:latin typeface="Times New Roman"/>
                <a:ea typeface="Times New Roman"/>
                <a:cs typeface="Times New Roman"/>
                <a:sym typeface="Times New Roman"/>
              </a:rPr>
              <a:t>Culligan United States &amp; Canada (8 Jun. 2017.). The Effects of PFOS and PFOA in Drinking Water - Culligan. Culligan United States &amp; Canada. Retrieved from https://www.culligannation.com/pfos-and-pfoa-in-drinking-water/ </a:t>
            </a:r>
            <a:endParaRPr sz="1500">
              <a:solidFill>
                <a:schemeClr val="dk1"/>
              </a:solidFill>
              <a:latin typeface="Times New Roman"/>
              <a:ea typeface="Times New Roman"/>
              <a:cs typeface="Times New Roman"/>
              <a:sym typeface="Times New Roman"/>
            </a:endParaRPr>
          </a:p>
          <a:p>
            <a:pPr indent="-323850" lvl="0" marL="457200" rtl="0" algn="l">
              <a:lnSpc>
                <a:spcPct val="100000"/>
              </a:lnSpc>
              <a:spcBef>
                <a:spcPts val="0"/>
              </a:spcBef>
              <a:spcAft>
                <a:spcPts val="0"/>
              </a:spcAft>
              <a:buClr>
                <a:schemeClr val="dk1"/>
              </a:buClr>
              <a:buSzPts val="1500"/>
              <a:buFont typeface="Times New Roman"/>
              <a:buAutoNum type="arabicPeriod"/>
            </a:pPr>
            <a:r>
              <a:rPr lang="en" sz="1500">
                <a:solidFill>
                  <a:schemeClr val="dk1"/>
                </a:solidFill>
                <a:latin typeface="Times New Roman"/>
                <a:ea typeface="Times New Roman"/>
                <a:cs typeface="Times New Roman"/>
                <a:sym typeface="Times New Roman"/>
              </a:rPr>
              <a:t>N.a (29 Nov. 2018.). . Mfe.govt.nz. Retrieved from https://www.mfe.govt.nz/sites/default/files/media/Land/final-impact-of-pfas-on-ecosystems_0.pdf  </a:t>
            </a:r>
            <a:endParaRPr sz="1500">
              <a:solidFill>
                <a:schemeClr val="dk1"/>
              </a:solidFill>
              <a:latin typeface="Times New Roman"/>
              <a:ea typeface="Times New Roman"/>
              <a:cs typeface="Times New Roman"/>
              <a:sym typeface="Times New Roman"/>
            </a:endParaRPr>
          </a:p>
          <a:p>
            <a:pPr indent="-323850" lvl="0" marL="457200" rtl="0" algn="l">
              <a:lnSpc>
                <a:spcPct val="100000"/>
              </a:lnSpc>
              <a:spcBef>
                <a:spcPts val="0"/>
              </a:spcBef>
              <a:spcAft>
                <a:spcPts val="0"/>
              </a:spcAft>
              <a:buClr>
                <a:schemeClr val="dk1"/>
              </a:buClr>
              <a:buSzPts val="1500"/>
              <a:buFont typeface="Times New Roman"/>
              <a:buAutoNum type="arabicPeriod"/>
            </a:pPr>
            <a:r>
              <a:rPr lang="en" sz="1500">
                <a:solidFill>
                  <a:schemeClr val="dk1"/>
                </a:solidFill>
                <a:latin typeface="Times New Roman"/>
                <a:ea typeface="Times New Roman"/>
                <a:cs typeface="Times New Roman"/>
                <a:sym typeface="Times New Roman"/>
              </a:rPr>
              <a:t>Darlington, R., Barth, E., &amp; McKernan, J. (2018, January 1). The Challenges of PFAS Remediation. Retrieved from https://www.ncbi.nlm.nih.gov/pmc/articles/PMC5954436/  </a:t>
            </a:r>
            <a:endParaRPr sz="1500">
              <a:solidFill>
                <a:schemeClr val="dk1"/>
              </a:solidFill>
              <a:latin typeface="Times New Roman"/>
              <a:ea typeface="Times New Roman"/>
              <a:cs typeface="Times New Roman"/>
              <a:sym typeface="Times New Roman"/>
            </a:endParaRPr>
          </a:p>
          <a:p>
            <a:pPr indent="-323850" lvl="0" marL="457200" rtl="0" algn="l">
              <a:lnSpc>
                <a:spcPct val="100000"/>
              </a:lnSpc>
              <a:spcBef>
                <a:spcPts val="0"/>
              </a:spcBef>
              <a:spcAft>
                <a:spcPts val="0"/>
              </a:spcAft>
              <a:buClr>
                <a:schemeClr val="dk1"/>
              </a:buClr>
              <a:buSzPts val="1500"/>
              <a:buFont typeface="Times New Roman"/>
              <a:buAutoNum type="arabicPeriod"/>
            </a:pPr>
            <a:r>
              <a:rPr lang="en" sz="1500">
                <a:solidFill>
                  <a:schemeClr val="dk1"/>
                </a:solidFill>
                <a:latin typeface="Times New Roman"/>
                <a:ea typeface="Times New Roman"/>
                <a:cs typeface="Times New Roman"/>
                <a:sym typeface="Times New Roman"/>
              </a:rPr>
              <a:t>The State of Long Island's Water. (2019, November 26). Retrieved June 01, 2020, from http://nyc.sierraclub.org/9968-2/</a:t>
            </a:r>
            <a:endParaRPr sz="1500">
              <a:solidFill>
                <a:schemeClr val="dk1"/>
              </a:solidFill>
              <a:latin typeface="Times New Roman"/>
              <a:ea typeface="Times New Roman"/>
              <a:cs typeface="Times New Roman"/>
              <a:sym typeface="Times New Roman"/>
            </a:endParaRPr>
          </a:p>
          <a:p>
            <a:pPr indent="-323850" lvl="0" marL="457200" rtl="0" algn="l">
              <a:lnSpc>
                <a:spcPct val="100000"/>
              </a:lnSpc>
              <a:spcBef>
                <a:spcPts val="0"/>
              </a:spcBef>
              <a:spcAft>
                <a:spcPts val="0"/>
              </a:spcAft>
              <a:buClr>
                <a:schemeClr val="dk1"/>
              </a:buClr>
              <a:buSzPts val="1500"/>
              <a:buFont typeface="Times New Roman"/>
              <a:buAutoNum type="arabicPeriod"/>
            </a:pPr>
            <a:r>
              <a:rPr lang="en" sz="1500">
                <a:solidFill>
                  <a:schemeClr val="dk1"/>
                </a:solidFill>
                <a:latin typeface="Times New Roman"/>
                <a:ea typeface="Times New Roman"/>
                <a:cs typeface="Times New Roman"/>
                <a:sym typeface="Times New Roman"/>
              </a:rPr>
              <a:t>SCWA. (2017). Suffolk COunty Water Authority 2017 Drinking Water Quality Report. Retrieved from http://s1091480.instanturl.net/dwqr2017/AWQR2017_FINAL_052517.pdf</a:t>
            </a:r>
            <a:endParaRPr sz="1500">
              <a:solidFill>
                <a:schemeClr val="dk1"/>
              </a:solidFill>
              <a:latin typeface="Times New Roman"/>
              <a:ea typeface="Times New Roman"/>
              <a:cs typeface="Times New Roman"/>
              <a:sym typeface="Times New Roman"/>
            </a:endParaRPr>
          </a:p>
          <a:p>
            <a:pPr indent="-323850" lvl="0" marL="457200" rtl="0" algn="l">
              <a:lnSpc>
                <a:spcPct val="100000"/>
              </a:lnSpc>
              <a:spcBef>
                <a:spcPts val="0"/>
              </a:spcBef>
              <a:spcAft>
                <a:spcPts val="0"/>
              </a:spcAft>
              <a:buClr>
                <a:schemeClr val="dk1"/>
              </a:buClr>
              <a:buSzPts val="1500"/>
              <a:buFont typeface="Times New Roman"/>
              <a:buAutoNum type="arabicPeriod"/>
            </a:pPr>
            <a:r>
              <a:rPr lang="en" sz="1500">
                <a:solidFill>
                  <a:schemeClr val="dk1"/>
                </a:solidFill>
                <a:latin typeface="Times New Roman"/>
                <a:ea typeface="Times New Roman"/>
                <a:cs typeface="Times New Roman"/>
                <a:sym typeface="Times New Roman"/>
              </a:rPr>
              <a:t>Sharon Lerner (29 Apr. 2019.). Brazil’s Pesticide Industry Is Creating Massive PFOS Contamination. The Intercept. Retrieved from https://theintercept.com/2019/04/29/brazil-pfos-sulfluramid-pesticide/</a:t>
            </a:r>
            <a:endParaRPr sz="1500">
              <a:solidFill>
                <a:schemeClr val="dk1"/>
              </a:solidFill>
              <a:latin typeface="Times New Roman"/>
              <a:ea typeface="Times New Roman"/>
              <a:cs typeface="Times New Roman"/>
              <a:sym typeface="Times New Roman"/>
            </a:endParaRPr>
          </a:p>
          <a:p>
            <a:pPr indent="-323850" lvl="0" marL="457200" rtl="0" algn="l">
              <a:lnSpc>
                <a:spcPct val="100000"/>
              </a:lnSpc>
              <a:spcBef>
                <a:spcPts val="0"/>
              </a:spcBef>
              <a:spcAft>
                <a:spcPts val="0"/>
              </a:spcAft>
              <a:buClr>
                <a:schemeClr val="dk1"/>
              </a:buClr>
              <a:buSzPts val="1500"/>
              <a:buFont typeface="Times New Roman"/>
              <a:buAutoNum type="arabicPeriod"/>
            </a:pPr>
            <a:r>
              <a:rPr lang="en" sz="1500">
                <a:solidFill>
                  <a:schemeClr val="dk1"/>
                </a:solidFill>
                <a:latin typeface="Times New Roman"/>
                <a:ea typeface="Times New Roman"/>
                <a:cs typeface="Times New Roman"/>
                <a:sym typeface="Times New Roman"/>
              </a:rPr>
              <a:t>N.a (n.d.). False Honey Ant or Small Honey Ant - NYC Pest Control. Magicexterminating.com. Retrieved from https://www.magicexterminating.com/articles-detail.asp?nid=68</a:t>
            </a:r>
            <a:endParaRPr sz="1500">
              <a:solidFill>
                <a:schemeClr val="dk1"/>
              </a:solidFill>
              <a:latin typeface="Times New Roman"/>
              <a:ea typeface="Times New Roman"/>
              <a:cs typeface="Times New Roman"/>
              <a:sym typeface="Times New Roman"/>
            </a:endParaRPr>
          </a:p>
          <a:p>
            <a:pPr indent="-323850" lvl="0" marL="457200" rtl="0" algn="l">
              <a:lnSpc>
                <a:spcPct val="100000"/>
              </a:lnSpc>
              <a:spcBef>
                <a:spcPts val="0"/>
              </a:spcBef>
              <a:spcAft>
                <a:spcPts val="0"/>
              </a:spcAft>
              <a:buClr>
                <a:schemeClr val="dk1"/>
              </a:buClr>
              <a:buSzPts val="1500"/>
              <a:buFont typeface="Times New Roman"/>
              <a:buAutoNum type="arabicPeriod"/>
            </a:pPr>
            <a:r>
              <a:rPr lang="en" sz="1500">
                <a:solidFill>
                  <a:schemeClr val="dk1"/>
                </a:solidFill>
                <a:latin typeface="Times New Roman"/>
                <a:ea typeface="Times New Roman"/>
                <a:cs typeface="Times New Roman"/>
                <a:sym typeface="Times New Roman"/>
              </a:rPr>
              <a:t>Mrilovetheants (30 May 2020.). Identification and Distribution of Formica. Biodiversegardens.com. Retrieved from http://www.biodiversegardens.com/2011/07/identification-and-distribution-of_3157.html</a:t>
            </a:r>
            <a:endParaRPr sz="1500">
              <a:solidFill>
                <a:schemeClr val="dk1"/>
              </a:solidFill>
              <a:latin typeface="Times New Roman"/>
              <a:ea typeface="Times New Roman"/>
              <a:cs typeface="Times New Roman"/>
              <a:sym typeface="Times New Roman"/>
            </a:endParaRPr>
          </a:p>
          <a:p>
            <a:pPr indent="-323850" lvl="0" marL="457200" rtl="0" algn="l">
              <a:lnSpc>
                <a:spcPct val="100000"/>
              </a:lnSpc>
              <a:spcBef>
                <a:spcPts val="0"/>
              </a:spcBef>
              <a:spcAft>
                <a:spcPts val="0"/>
              </a:spcAft>
              <a:buClr>
                <a:schemeClr val="dk1"/>
              </a:buClr>
              <a:buSzPts val="1500"/>
              <a:buFont typeface="Times New Roman"/>
              <a:buAutoNum type="arabicPeriod"/>
            </a:pPr>
            <a:r>
              <a:rPr lang="en" sz="1500">
                <a:solidFill>
                  <a:schemeClr val="dk1"/>
                </a:solidFill>
                <a:latin typeface="Times New Roman"/>
                <a:ea typeface="Times New Roman"/>
                <a:cs typeface="Times New Roman"/>
                <a:sym typeface="Times New Roman"/>
              </a:rPr>
              <a:t>Per- and polyfluoroalkyl substances (9 Jan. 2018.). Westhampton, Suffolk County, NY. Per- and polyfluoroalkyl substances. Retrieved from https://pfasproject.com/gabreski-air-national-guard-base-and-airport/</a:t>
            </a:r>
            <a:endParaRPr sz="15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1100"/>
              <a:buNone/>
            </a:pPr>
            <a:r>
              <a:t/>
            </a:r>
            <a:endParaRPr sz="1500"/>
          </a:p>
        </p:txBody>
      </p:sp>
      <p:pic>
        <p:nvPicPr>
          <p:cNvPr descr="http://www.seplessons.org/files/SEPA_Signage.jpg" id="59" name="Google Shape;59;p13"/>
          <p:cNvPicPr preferRelativeResize="0"/>
          <p:nvPr/>
        </p:nvPicPr>
        <p:blipFill rotWithShape="1">
          <a:blip r:embed="rId4">
            <a:alphaModFix/>
          </a:blip>
          <a:srcRect b="0" l="0" r="0" t="0"/>
          <a:stretch/>
        </p:blipFill>
        <p:spPr>
          <a:xfrm>
            <a:off x="32582703" y="1689792"/>
            <a:ext cx="3428767" cy="798571"/>
          </a:xfrm>
          <a:prstGeom prst="rect">
            <a:avLst/>
          </a:prstGeom>
          <a:noFill/>
          <a:ln>
            <a:noFill/>
          </a:ln>
        </p:spPr>
      </p:pic>
      <p:pic>
        <p:nvPicPr>
          <p:cNvPr id="60" name="Google Shape;60;p13"/>
          <p:cNvPicPr preferRelativeResize="0"/>
          <p:nvPr/>
        </p:nvPicPr>
        <p:blipFill rotWithShape="1">
          <a:blip r:embed="rId5">
            <a:alphaModFix/>
          </a:blip>
          <a:srcRect b="0" l="0" r="0" t="0"/>
          <a:stretch/>
        </p:blipFill>
        <p:spPr>
          <a:xfrm>
            <a:off x="530647" y="588346"/>
            <a:ext cx="4041790" cy="1632777"/>
          </a:xfrm>
          <a:prstGeom prst="rect">
            <a:avLst/>
          </a:prstGeom>
          <a:noFill/>
          <a:ln>
            <a:noFill/>
          </a:ln>
        </p:spPr>
      </p:pic>
      <p:pic>
        <p:nvPicPr>
          <p:cNvPr descr="nih-logo.gif" id="61" name="Google Shape;61;p13"/>
          <p:cNvPicPr preferRelativeResize="0"/>
          <p:nvPr/>
        </p:nvPicPr>
        <p:blipFill rotWithShape="1">
          <a:blip r:embed="rId6">
            <a:alphaModFix/>
          </a:blip>
          <a:srcRect b="0" l="0" r="0" t="0"/>
          <a:stretch/>
        </p:blipFill>
        <p:spPr>
          <a:xfrm>
            <a:off x="31530000" y="1607533"/>
            <a:ext cx="936781" cy="936781"/>
          </a:xfrm>
          <a:prstGeom prst="rect">
            <a:avLst/>
          </a:prstGeom>
          <a:noFill/>
          <a:ln>
            <a:noFill/>
          </a:ln>
        </p:spPr>
      </p:pic>
      <p:pic>
        <p:nvPicPr>
          <p:cNvPr id="62" name="Google Shape;62;p13"/>
          <p:cNvPicPr preferRelativeResize="0"/>
          <p:nvPr/>
        </p:nvPicPr>
        <p:blipFill>
          <a:blip r:embed="rId7">
            <a:alphaModFix/>
          </a:blip>
          <a:stretch>
            <a:fillRect/>
          </a:stretch>
        </p:blipFill>
        <p:spPr>
          <a:xfrm>
            <a:off x="19084445" y="3348226"/>
            <a:ext cx="7310581" cy="4095975"/>
          </a:xfrm>
          <a:prstGeom prst="rect">
            <a:avLst/>
          </a:prstGeom>
          <a:noFill/>
          <a:ln>
            <a:noFill/>
          </a:ln>
        </p:spPr>
      </p:pic>
      <p:pic>
        <p:nvPicPr>
          <p:cNvPr id="63" name="Google Shape;63;p13"/>
          <p:cNvPicPr preferRelativeResize="0"/>
          <p:nvPr/>
        </p:nvPicPr>
        <p:blipFill>
          <a:blip r:embed="rId8">
            <a:alphaModFix/>
          </a:blip>
          <a:stretch>
            <a:fillRect/>
          </a:stretch>
        </p:blipFill>
        <p:spPr>
          <a:xfrm>
            <a:off x="26484136" y="3176750"/>
            <a:ext cx="9558465" cy="5319300"/>
          </a:xfrm>
          <a:prstGeom prst="rect">
            <a:avLst/>
          </a:prstGeom>
          <a:noFill/>
          <a:ln>
            <a:noFill/>
          </a:ln>
        </p:spPr>
      </p:pic>
      <p:pic>
        <p:nvPicPr>
          <p:cNvPr id="64" name="Google Shape;64;p13"/>
          <p:cNvPicPr preferRelativeResize="0"/>
          <p:nvPr/>
        </p:nvPicPr>
        <p:blipFill>
          <a:blip r:embed="rId9">
            <a:alphaModFix/>
          </a:blip>
          <a:stretch>
            <a:fillRect/>
          </a:stretch>
        </p:blipFill>
        <p:spPr>
          <a:xfrm>
            <a:off x="19299100" y="8469225"/>
            <a:ext cx="7017900" cy="5319300"/>
          </a:xfrm>
          <a:prstGeom prst="rect">
            <a:avLst/>
          </a:prstGeom>
          <a:noFill/>
          <a:ln>
            <a:noFill/>
          </a:ln>
        </p:spPr>
      </p:pic>
      <p:pic>
        <p:nvPicPr>
          <p:cNvPr id="65" name="Google Shape;65;p13"/>
          <p:cNvPicPr preferRelativeResize="0"/>
          <p:nvPr/>
        </p:nvPicPr>
        <p:blipFill rotWithShape="1">
          <a:blip r:embed="rId10">
            <a:alphaModFix/>
          </a:blip>
          <a:srcRect b="0" l="17129" r="21648" t="0"/>
          <a:stretch/>
        </p:blipFill>
        <p:spPr>
          <a:xfrm>
            <a:off x="27477325" y="9234800"/>
            <a:ext cx="1655899" cy="1521393"/>
          </a:xfrm>
          <a:prstGeom prst="rect">
            <a:avLst/>
          </a:prstGeom>
          <a:noFill/>
          <a:ln>
            <a:noFill/>
          </a:ln>
        </p:spPr>
      </p:pic>
      <p:pic>
        <p:nvPicPr>
          <p:cNvPr id="66" name="Google Shape;66;p13"/>
          <p:cNvPicPr preferRelativeResize="0"/>
          <p:nvPr/>
        </p:nvPicPr>
        <p:blipFill rotWithShape="1">
          <a:blip r:embed="rId11">
            <a:alphaModFix/>
          </a:blip>
          <a:srcRect b="0" l="18695" r="21880" t="9288"/>
          <a:stretch/>
        </p:blipFill>
        <p:spPr>
          <a:xfrm>
            <a:off x="28735038" y="11598075"/>
            <a:ext cx="1655900" cy="1425559"/>
          </a:xfrm>
          <a:prstGeom prst="rect">
            <a:avLst/>
          </a:prstGeom>
          <a:noFill/>
          <a:ln>
            <a:noFill/>
          </a:ln>
        </p:spPr>
      </p:pic>
      <p:pic>
        <p:nvPicPr>
          <p:cNvPr id="67" name="Google Shape;67;p13"/>
          <p:cNvPicPr preferRelativeResize="0"/>
          <p:nvPr/>
        </p:nvPicPr>
        <p:blipFill rotWithShape="1">
          <a:blip r:embed="rId12">
            <a:alphaModFix/>
          </a:blip>
          <a:srcRect b="10586" l="15424" r="11018" t="0"/>
          <a:stretch/>
        </p:blipFill>
        <p:spPr>
          <a:xfrm>
            <a:off x="30745161" y="9360548"/>
            <a:ext cx="1852436" cy="1269899"/>
          </a:xfrm>
          <a:prstGeom prst="rect">
            <a:avLst/>
          </a:prstGeom>
          <a:noFill/>
          <a:ln>
            <a:noFill/>
          </a:ln>
        </p:spPr>
      </p:pic>
      <p:pic>
        <p:nvPicPr>
          <p:cNvPr id="68" name="Google Shape;68;p13"/>
          <p:cNvPicPr preferRelativeResize="0"/>
          <p:nvPr/>
        </p:nvPicPr>
        <p:blipFill rotWithShape="1">
          <a:blip r:embed="rId13">
            <a:alphaModFix/>
          </a:blip>
          <a:srcRect b="5042" l="12974" r="26624" t="0"/>
          <a:stretch/>
        </p:blipFill>
        <p:spPr>
          <a:xfrm>
            <a:off x="33693709" y="9261388"/>
            <a:ext cx="1655900" cy="1468233"/>
          </a:xfrm>
          <a:prstGeom prst="rect">
            <a:avLst/>
          </a:prstGeom>
          <a:noFill/>
          <a:ln>
            <a:noFill/>
          </a:ln>
        </p:spPr>
      </p:pic>
      <p:pic>
        <p:nvPicPr>
          <p:cNvPr id="69" name="Google Shape;69;p13"/>
          <p:cNvPicPr preferRelativeResize="0"/>
          <p:nvPr/>
        </p:nvPicPr>
        <p:blipFill rotWithShape="1">
          <a:blip r:embed="rId14">
            <a:alphaModFix/>
          </a:blip>
          <a:srcRect b="18293" l="19037" r="34233" t="0"/>
          <a:stretch/>
        </p:blipFill>
        <p:spPr>
          <a:xfrm>
            <a:off x="32512925" y="11620738"/>
            <a:ext cx="1445740" cy="1425550"/>
          </a:xfrm>
          <a:prstGeom prst="rect">
            <a:avLst/>
          </a:prstGeom>
          <a:noFill/>
          <a:ln>
            <a:noFill/>
          </a:ln>
        </p:spPr>
      </p:pic>
      <p:sp>
        <p:nvSpPr>
          <p:cNvPr id="70" name="Google Shape;70;p13"/>
          <p:cNvSpPr txBox="1"/>
          <p:nvPr/>
        </p:nvSpPr>
        <p:spPr>
          <a:xfrm>
            <a:off x="19527650" y="7444200"/>
            <a:ext cx="7017900" cy="9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Times New Roman"/>
                <a:ea typeface="Times New Roman"/>
                <a:cs typeface="Times New Roman"/>
                <a:sym typeface="Times New Roman"/>
              </a:rPr>
              <a:t>Figure 1: DNA Similarity Chart of each of the organisms on the barcode chart.</a:t>
            </a:r>
            <a:endParaRPr sz="3000">
              <a:latin typeface="Times New Roman"/>
              <a:ea typeface="Times New Roman"/>
              <a:cs typeface="Times New Roman"/>
              <a:sym typeface="Times New Roman"/>
            </a:endParaRPr>
          </a:p>
        </p:txBody>
      </p:sp>
      <p:sp>
        <p:nvSpPr>
          <p:cNvPr id="71" name="Google Shape;71;p13"/>
          <p:cNvSpPr txBox="1"/>
          <p:nvPr/>
        </p:nvSpPr>
        <p:spPr>
          <a:xfrm>
            <a:off x="27888125" y="8443425"/>
            <a:ext cx="7325100" cy="5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Times New Roman"/>
                <a:ea typeface="Times New Roman"/>
                <a:cs typeface="Times New Roman"/>
                <a:sym typeface="Times New Roman"/>
              </a:rPr>
              <a:t>Figure 2: DNA Barcode Sequencing Chart</a:t>
            </a:r>
            <a:endParaRPr sz="3000">
              <a:latin typeface="Times New Roman"/>
              <a:ea typeface="Times New Roman"/>
              <a:cs typeface="Times New Roman"/>
              <a:sym typeface="Times New Roman"/>
            </a:endParaRPr>
          </a:p>
        </p:txBody>
      </p:sp>
      <p:sp>
        <p:nvSpPr>
          <p:cNvPr id="72" name="Google Shape;72;p13"/>
          <p:cNvSpPr txBox="1"/>
          <p:nvPr/>
        </p:nvSpPr>
        <p:spPr>
          <a:xfrm>
            <a:off x="19527650" y="13822850"/>
            <a:ext cx="12002400" cy="107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Times New Roman"/>
                <a:ea typeface="Times New Roman"/>
                <a:cs typeface="Times New Roman"/>
                <a:sym typeface="Times New Roman"/>
              </a:rPr>
              <a:t>Figure 3: Phylogenetic Tree using the Neighbor Joining method. Showing </a:t>
            </a:r>
            <a:r>
              <a:rPr lang="en" sz="3000">
                <a:latin typeface="Times New Roman"/>
                <a:ea typeface="Times New Roman"/>
                <a:cs typeface="Times New Roman"/>
                <a:sym typeface="Times New Roman"/>
              </a:rPr>
              <a:t>how closely related these</a:t>
            </a:r>
            <a:r>
              <a:rPr lang="en" sz="3000">
                <a:latin typeface="Times New Roman"/>
                <a:ea typeface="Times New Roman"/>
                <a:cs typeface="Times New Roman"/>
                <a:sym typeface="Times New Roman"/>
              </a:rPr>
              <a:t> organisms are based on the barcoding DNA.</a:t>
            </a:r>
            <a:endParaRPr sz="3000">
              <a:latin typeface="Times New Roman"/>
              <a:ea typeface="Times New Roman"/>
              <a:cs typeface="Times New Roman"/>
              <a:sym typeface="Times New Roman"/>
            </a:endParaRPr>
          </a:p>
        </p:txBody>
      </p:sp>
      <p:sp>
        <p:nvSpPr>
          <p:cNvPr id="73" name="Google Shape;73;p13"/>
          <p:cNvSpPr/>
          <p:nvPr/>
        </p:nvSpPr>
        <p:spPr>
          <a:xfrm>
            <a:off x="24801022" y="9254574"/>
            <a:ext cx="592800" cy="344400"/>
          </a:xfrm>
          <a:prstGeom prst="ellipse">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24801022" y="10639451"/>
            <a:ext cx="592800" cy="344400"/>
          </a:xfrm>
          <a:prstGeom prst="ellipse">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24801022" y="10956705"/>
            <a:ext cx="592800" cy="344400"/>
          </a:xfrm>
          <a:prstGeom prst="ellipse">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24801022" y="11301034"/>
            <a:ext cx="592800" cy="344400"/>
          </a:xfrm>
          <a:prstGeom prst="ellipse">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a:off x="24801022" y="9947013"/>
            <a:ext cx="592800" cy="344400"/>
          </a:xfrm>
          <a:prstGeom prst="ellipse">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24758696" y="9012318"/>
            <a:ext cx="1558200" cy="189900"/>
          </a:xfrm>
          <a:prstGeom prst="rect">
            <a:avLst/>
          </a:prstGeom>
          <a:noFill/>
          <a:ln cap="flat" cmpd="sng" w="19050">
            <a:solidFill>
              <a:srgbClr val="00FF00"/>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24758696" y="9677972"/>
            <a:ext cx="1558200" cy="189900"/>
          </a:xfrm>
          <a:prstGeom prst="rect">
            <a:avLst/>
          </a:prstGeom>
          <a:noFill/>
          <a:ln cap="flat" cmpd="sng" w="19050">
            <a:solidFill>
              <a:srgbClr val="00FF00"/>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24758696" y="10370410"/>
            <a:ext cx="1558200" cy="189900"/>
          </a:xfrm>
          <a:prstGeom prst="rect">
            <a:avLst/>
          </a:prstGeom>
          <a:noFill/>
          <a:ln cap="flat" cmpd="sng" w="19050">
            <a:solidFill>
              <a:srgbClr val="00FF00"/>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26395025" y="5017552"/>
            <a:ext cx="9558300" cy="744300"/>
          </a:xfrm>
          <a:prstGeom prst="rect">
            <a:avLst/>
          </a:prstGeom>
          <a:noFill/>
          <a:ln cap="flat" cmpd="sng" w="19050">
            <a:solidFill>
              <a:srgbClr val="FF9900"/>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a:off x="26395025" y="5772450"/>
            <a:ext cx="9558600" cy="526800"/>
          </a:xfrm>
          <a:prstGeom prst="rect">
            <a:avLst/>
          </a:prstGeom>
          <a:noFill/>
          <a:ln cap="flat" cmpd="sng" w="19050">
            <a:solidFill>
              <a:srgbClr val="FFFF00"/>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txBox="1"/>
          <p:nvPr/>
        </p:nvSpPr>
        <p:spPr>
          <a:xfrm>
            <a:off x="27379025" y="10756200"/>
            <a:ext cx="1852500" cy="79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latin typeface="Times New Roman"/>
                <a:ea typeface="Times New Roman"/>
                <a:cs typeface="Times New Roman"/>
                <a:sym typeface="Times New Roman"/>
              </a:rPr>
              <a:t>XRQ-003</a:t>
            </a:r>
            <a:endParaRPr sz="2500">
              <a:latin typeface="Times New Roman"/>
              <a:ea typeface="Times New Roman"/>
              <a:cs typeface="Times New Roman"/>
              <a:sym typeface="Times New Roman"/>
            </a:endParaRPr>
          </a:p>
          <a:p>
            <a:pPr indent="0" lvl="0" marL="0" rtl="0" algn="ctr">
              <a:spcBef>
                <a:spcPts val="0"/>
              </a:spcBef>
              <a:spcAft>
                <a:spcPts val="0"/>
              </a:spcAft>
              <a:buNone/>
            </a:pPr>
            <a:r>
              <a:rPr lang="en" sz="2500">
                <a:latin typeface="Times New Roman"/>
                <a:ea typeface="Times New Roman"/>
                <a:cs typeface="Times New Roman"/>
                <a:sym typeface="Times New Roman"/>
              </a:rPr>
              <a:t>Paumanok</a:t>
            </a:r>
            <a:endParaRPr sz="2500">
              <a:latin typeface="Times New Roman"/>
              <a:ea typeface="Times New Roman"/>
              <a:cs typeface="Times New Roman"/>
              <a:sym typeface="Times New Roman"/>
            </a:endParaRPr>
          </a:p>
        </p:txBody>
      </p:sp>
      <p:sp>
        <p:nvSpPr>
          <p:cNvPr id="84" name="Google Shape;84;p13"/>
          <p:cNvSpPr txBox="1"/>
          <p:nvPr/>
        </p:nvSpPr>
        <p:spPr>
          <a:xfrm>
            <a:off x="30470625" y="10673650"/>
            <a:ext cx="2401500" cy="79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latin typeface="Times New Roman"/>
                <a:ea typeface="Times New Roman"/>
                <a:cs typeface="Times New Roman"/>
                <a:sym typeface="Times New Roman"/>
              </a:rPr>
              <a:t>XRQ-001</a:t>
            </a:r>
            <a:endParaRPr sz="2500">
              <a:latin typeface="Times New Roman"/>
              <a:ea typeface="Times New Roman"/>
              <a:cs typeface="Times New Roman"/>
              <a:sym typeface="Times New Roman"/>
            </a:endParaRPr>
          </a:p>
          <a:p>
            <a:pPr indent="0" lvl="0" marL="0" rtl="0" algn="ctr">
              <a:spcBef>
                <a:spcPts val="0"/>
              </a:spcBef>
              <a:spcAft>
                <a:spcPts val="0"/>
              </a:spcAft>
              <a:buNone/>
            </a:pPr>
            <a:r>
              <a:rPr lang="en" sz="2500">
                <a:latin typeface="Times New Roman"/>
                <a:ea typeface="Times New Roman"/>
                <a:cs typeface="Times New Roman"/>
                <a:sym typeface="Times New Roman"/>
              </a:rPr>
              <a:t>WestHampton</a:t>
            </a:r>
            <a:endParaRPr sz="2500">
              <a:latin typeface="Times New Roman"/>
              <a:ea typeface="Times New Roman"/>
              <a:cs typeface="Times New Roman"/>
              <a:sym typeface="Times New Roman"/>
            </a:endParaRPr>
          </a:p>
        </p:txBody>
      </p:sp>
      <p:sp>
        <p:nvSpPr>
          <p:cNvPr id="85" name="Google Shape;85;p13"/>
          <p:cNvSpPr txBox="1"/>
          <p:nvPr/>
        </p:nvSpPr>
        <p:spPr>
          <a:xfrm>
            <a:off x="33320900" y="10756200"/>
            <a:ext cx="2401500" cy="79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latin typeface="Times New Roman"/>
                <a:ea typeface="Times New Roman"/>
                <a:cs typeface="Times New Roman"/>
                <a:sym typeface="Times New Roman"/>
              </a:rPr>
              <a:t>XRQ-006</a:t>
            </a:r>
            <a:endParaRPr sz="2500">
              <a:latin typeface="Times New Roman"/>
              <a:ea typeface="Times New Roman"/>
              <a:cs typeface="Times New Roman"/>
              <a:sym typeface="Times New Roman"/>
            </a:endParaRPr>
          </a:p>
          <a:p>
            <a:pPr indent="0" lvl="0" marL="0" rtl="0" algn="ctr">
              <a:spcBef>
                <a:spcPts val="0"/>
              </a:spcBef>
              <a:spcAft>
                <a:spcPts val="0"/>
              </a:spcAft>
              <a:buNone/>
            </a:pPr>
            <a:r>
              <a:rPr lang="en" sz="2500">
                <a:latin typeface="Times New Roman"/>
                <a:ea typeface="Times New Roman"/>
                <a:cs typeface="Times New Roman"/>
                <a:sym typeface="Times New Roman"/>
              </a:rPr>
              <a:t>WestHampton</a:t>
            </a:r>
            <a:endParaRPr sz="2500">
              <a:latin typeface="Times New Roman"/>
              <a:ea typeface="Times New Roman"/>
              <a:cs typeface="Times New Roman"/>
              <a:sym typeface="Times New Roman"/>
            </a:endParaRPr>
          </a:p>
        </p:txBody>
      </p:sp>
      <p:sp>
        <p:nvSpPr>
          <p:cNvPr id="86" name="Google Shape;86;p13"/>
          <p:cNvSpPr txBox="1"/>
          <p:nvPr/>
        </p:nvSpPr>
        <p:spPr>
          <a:xfrm>
            <a:off x="28517625" y="13066900"/>
            <a:ext cx="2401500" cy="79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latin typeface="Times New Roman"/>
                <a:ea typeface="Times New Roman"/>
                <a:cs typeface="Times New Roman"/>
                <a:sym typeface="Times New Roman"/>
              </a:rPr>
              <a:t>XRQ-008</a:t>
            </a:r>
            <a:endParaRPr sz="2500">
              <a:latin typeface="Times New Roman"/>
              <a:ea typeface="Times New Roman"/>
              <a:cs typeface="Times New Roman"/>
              <a:sym typeface="Times New Roman"/>
            </a:endParaRPr>
          </a:p>
          <a:p>
            <a:pPr indent="0" lvl="0" marL="0" rtl="0" algn="ctr">
              <a:spcBef>
                <a:spcPts val="0"/>
              </a:spcBef>
              <a:spcAft>
                <a:spcPts val="0"/>
              </a:spcAft>
              <a:buNone/>
            </a:pPr>
            <a:r>
              <a:rPr lang="en" sz="2500">
                <a:latin typeface="Times New Roman"/>
                <a:ea typeface="Times New Roman"/>
                <a:cs typeface="Times New Roman"/>
                <a:sym typeface="Times New Roman"/>
              </a:rPr>
              <a:t>WestHampton</a:t>
            </a:r>
            <a:endParaRPr sz="2500">
              <a:latin typeface="Times New Roman"/>
              <a:ea typeface="Times New Roman"/>
              <a:cs typeface="Times New Roman"/>
              <a:sym typeface="Times New Roman"/>
            </a:endParaRPr>
          </a:p>
        </p:txBody>
      </p:sp>
      <p:sp>
        <p:nvSpPr>
          <p:cNvPr id="87" name="Google Shape;87;p13"/>
          <p:cNvSpPr txBox="1"/>
          <p:nvPr/>
        </p:nvSpPr>
        <p:spPr>
          <a:xfrm>
            <a:off x="32035050" y="13066900"/>
            <a:ext cx="2401500" cy="79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latin typeface="Times New Roman"/>
                <a:ea typeface="Times New Roman"/>
                <a:cs typeface="Times New Roman"/>
                <a:sym typeface="Times New Roman"/>
              </a:rPr>
              <a:t>XRQ-009</a:t>
            </a:r>
            <a:endParaRPr sz="2500">
              <a:latin typeface="Times New Roman"/>
              <a:ea typeface="Times New Roman"/>
              <a:cs typeface="Times New Roman"/>
              <a:sym typeface="Times New Roman"/>
            </a:endParaRPr>
          </a:p>
          <a:p>
            <a:pPr indent="0" lvl="0" marL="0" rtl="0" algn="ctr">
              <a:spcBef>
                <a:spcPts val="0"/>
              </a:spcBef>
              <a:spcAft>
                <a:spcPts val="0"/>
              </a:spcAft>
              <a:buNone/>
            </a:pPr>
            <a:r>
              <a:rPr lang="en" sz="2500">
                <a:latin typeface="Times New Roman"/>
                <a:ea typeface="Times New Roman"/>
                <a:cs typeface="Times New Roman"/>
                <a:sym typeface="Times New Roman"/>
              </a:rPr>
              <a:t>WestHampton</a:t>
            </a:r>
            <a:endParaRPr sz="2500">
              <a:latin typeface="Times New Roman"/>
              <a:ea typeface="Times New Roman"/>
              <a:cs typeface="Times New Roman"/>
              <a:sym typeface="Times New Roman"/>
            </a:endParaRPr>
          </a:p>
        </p:txBody>
      </p:sp>
      <p:sp>
        <p:nvSpPr>
          <p:cNvPr id="88" name="Google Shape;88;p13"/>
          <p:cNvSpPr txBox="1"/>
          <p:nvPr/>
        </p:nvSpPr>
        <p:spPr>
          <a:xfrm>
            <a:off x="4854225" y="0"/>
            <a:ext cx="26312400" cy="1269900"/>
          </a:xfrm>
          <a:prstGeom prst="rect">
            <a:avLst/>
          </a:prstGeom>
          <a:noFill/>
          <a:ln>
            <a:noFill/>
          </a:ln>
        </p:spPr>
        <p:txBody>
          <a:bodyPr anchorCtr="0" anchor="t" bIns="36075" lIns="72175" spcFirstLastPara="1" rIns="72175" wrap="square" tIns="36075">
            <a:noAutofit/>
          </a:bodyPr>
          <a:lstStyle/>
          <a:p>
            <a:pPr indent="0" lvl="0" marL="0" marR="0" rtl="0" algn="ctr">
              <a:spcBef>
                <a:spcPts val="0"/>
              </a:spcBef>
              <a:spcAft>
                <a:spcPts val="0"/>
              </a:spcAft>
              <a:buNone/>
            </a:pPr>
            <a:r>
              <a:rPr b="1" lang="en" sz="6900">
                <a:latin typeface="Times New Roman"/>
                <a:ea typeface="Times New Roman"/>
                <a:cs typeface="Times New Roman"/>
                <a:sym typeface="Times New Roman"/>
              </a:rPr>
              <a:t>Comparing</a:t>
            </a:r>
            <a:r>
              <a:rPr b="1" lang="en" sz="6900">
                <a:solidFill>
                  <a:srgbClr val="000000"/>
                </a:solidFill>
                <a:latin typeface="Times New Roman"/>
                <a:ea typeface="Times New Roman"/>
                <a:cs typeface="Times New Roman"/>
                <a:sym typeface="Times New Roman"/>
              </a:rPr>
              <a:t> Levels of </a:t>
            </a:r>
            <a:r>
              <a:rPr b="1" lang="en" sz="6900">
                <a:latin typeface="Times New Roman"/>
                <a:ea typeface="Times New Roman"/>
                <a:cs typeface="Times New Roman"/>
                <a:sym typeface="Times New Roman"/>
              </a:rPr>
              <a:t>Biodiversity Affected &amp; Not Affected by PFAS</a:t>
            </a:r>
            <a:endParaRPr b="1" sz="69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