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48" r:id="rId1"/>
  </p:sldMasterIdLst>
  <p:notesMasterIdLst>
    <p:notesMasterId r:id="rId3"/>
  </p:notesMasterIdLst>
  <p:sldIdLst>
    <p:sldId id="256" r:id="rId2"/>
  </p:sldIdLst>
  <p:sldSz cx="32918400" cy="21945600"/>
  <p:notesSz cx="9144000" cy="6858000"/>
  <p:embeddedFontLst>
    <p:embeddedFont>
      <p:font typeface="Catamaran" panose="020B0604020202020204" charset="0"/>
      <p:regular r:id="rId4"/>
      <p:bold r:id="rId5"/>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8144">
          <p15:clr>
            <a:srgbClr val="A4A3A4"/>
          </p15:clr>
        </p15:guide>
        <p15:guide id="2" orient="horz" pos="288">
          <p15:clr>
            <a:srgbClr val="A4A3A4"/>
          </p15:clr>
        </p15:guide>
        <p15:guide id="3" pos="287">
          <p15:clr>
            <a:srgbClr val="A4A3A4"/>
          </p15:clr>
        </p15:guide>
        <p15:guide id="4" pos="25055">
          <p15:clr>
            <a:srgbClr val="A4A3A4"/>
          </p15:clr>
        </p15:guide>
        <p15:guide id="5" orient="horz" pos="13608">
          <p15:clr>
            <a:srgbClr val="A4A3A4"/>
          </p15:clr>
        </p15:guide>
        <p15:guide id="6" orient="horz" pos="216">
          <p15:clr>
            <a:srgbClr val="A4A3A4"/>
          </p15:clr>
        </p15:guide>
        <p15:guide id="7" pos="235">
          <p15:clr>
            <a:srgbClr val="A4A3A4"/>
          </p15:clr>
        </p15:guide>
        <p15:guide id="8" pos="20500">
          <p15:clr>
            <a:srgbClr val="A4A3A4"/>
          </p15:clr>
        </p15:guide>
      </p15:sldGuideLst>
    </p:ext>
    <p:ext uri="GoogleSlidesCustomDataVersion2">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9" roundtripDataSignature="AMtx7mgY2nJ5AhwDW53Cl+twwG+YCURXfg=="/>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9" d="100"/>
          <a:sy n="19" d="100"/>
        </p:scale>
        <p:origin x="1236" y="40"/>
      </p:cViewPr>
      <p:guideLst>
        <p:guide orient="horz" pos="18144"/>
        <p:guide orient="horz" pos="288"/>
        <p:guide pos="287"/>
        <p:guide pos="25055"/>
        <p:guide orient="horz" pos="13608"/>
        <p:guide orient="horz" pos="216"/>
        <p:guide pos="235"/>
        <p:guide pos="2050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tableStyles" Target="tableStyles.xml"/><Relationship Id="rId3" Type="http://schemas.openxmlformats.org/officeDocument/2006/relationships/notesMaster" Target="notesMasters/notesMaster1.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11" Type="http://schemas.openxmlformats.org/officeDocument/2006/relationships/viewProps" Target="viewProps.xml"/><Relationship Id="rId5" Type="http://schemas.openxmlformats.org/officeDocument/2006/relationships/font" Target="fonts/font2.fntdata"/><Relationship Id="rId10" Type="http://schemas.openxmlformats.org/officeDocument/2006/relationships/presProps" Target="presProps.xml"/><Relationship Id="rId4" Type="http://schemas.openxmlformats.org/officeDocument/2006/relationships/font" Target="fonts/font1.fntdata"/><Relationship Id="rId9"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3962400" cy="3444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9pPr>
          </a:lstStyle>
          <a:p>
            <a:endParaRPr/>
          </a:p>
        </p:txBody>
      </p:sp>
      <p:sp>
        <p:nvSpPr>
          <p:cNvPr id="4" name="Google Shape;4;n"/>
          <p:cNvSpPr txBox="1">
            <a:spLocks noGrp="1"/>
          </p:cNvSpPr>
          <p:nvPr>
            <p:ph type="dt" idx="10"/>
          </p:nvPr>
        </p:nvSpPr>
        <p:spPr>
          <a:xfrm>
            <a:off x="5180013" y="0"/>
            <a:ext cx="3962400" cy="3444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9pPr>
          </a:lstStyle>
          <a:p>
            <a:endParaRPr/>
          </a:p>
        </p:txBody>
      </p:sp>
      <p:sp>
        <p:nvSpPr>
          <p:cNvPr id="5" name="Google Shape;5;n"/>
          <p:cNvSpPr>
            <a:spLocks noGrp="1" noRot="1" noChangeAspect="1"/>
          </p:cNvSpPr>
          <p:nvPr>
            <p:ph type="sldImg" idx="3"/>
          </p:nvPr>
        </p:nvSpPr>
        <p:spPr>
          <a:xfrm>
            <a:off x="2835275" y="857250"/>
            <a:ext cx="347345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914400" y="3300413"/>
            <a:ext cx="7315200" cy="2700337"/>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L="914400" marR="0" lvl="1"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2pPr>
            <a:lvl3pPr marL="1371600" marR="0" lvl="2"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3pPr>
            <a:lvl4pPr marL="1828800" marR="0" lvl="3"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4pPr>
            <a:lvl5pPr marL="2286000" marR="0" lvl="4"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6513513"/>
            <a:ext cx="3962400" cy="3444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1pPr>
            <a:lvl2pPr marR="0" lvl="1"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9pPr>
          </a:lstStyle>
          <a:p>
            <a:endParaRPr/>
          </a:p>
        </p:txBody>
      </p:sp>
      <p:sp>
        <p:nvSpPr>
          <p:cNvPr id="8" name="Google Shape;8;n"/>
          <p:cNvSpPr txBox="1">
            <a:spLocks noGrp="1"/>
          </p:cNvSpPr>
          <p:nvPr>
            <p:ph type="sldNum" idx="12"/>
          </p:nvPr>
        </p:nvSpPr>
        <p:spPr>
          <a:xfrm>
            <a:off x="5180013" y="6513513"/>
            <a:ext cx="3962400" cy="3444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en-US" sz="1200" b="0" i="0" u="none" strike="noStrike" cap="none">
                <a:solidFill>
                  <a:schemeClr val="dk1"/>
                </a:solidFill>
                <a:latin typeface="Calibri"/>
                <a:ea typeface="Calibri"/>
                <a:cs typeface="Calibri"/>
                <a:sym typeface="Calibri"/>
              </a:rPr>
              <a:t>‹#›</a:t>
            </a:fld>
            <a:endParaRPr sz="1200" b="0" i="0" u="none" strike="noStrike" cap="none">
              <a:solidFill>
                <a:schemeClr val="dk1"/>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4"/>
        <p:cNvGrpSpPr/>
        <p:nvPr/>
      </p:nvGrpSpPr>
      <p:grpSpPr>
        <a:xfrm>
          <a:off x="0" y="0"/>
          <a:ext cx="0" cy="0"/>
          <a:chOff x="0" y="0"/>
          <a:chExt cx="0" cy="0"/>
        </a:xfrm>
      </p:grpSpPr>
      <p:sp>
        <p:nvSpPr>
          <p:cNvPr id="85" name="Google Shape;85;p1:notes"/>
          <p:cNvSpPr>
            <a:spLocks noGrp="1" noRot="1" noChangeAspect="1"/>
          </p:cNvSpPr>
          <p:nvPr>
            <p:ph type="sldImg" idx="2"/>
          </p:nvPr>
        </p:nvSpPr>
        <p:spPr>
          <a:xfrm>
            <a:off x="2835275" y="857250"/>
            <a:ext cx="3473450" cy="2314575"/>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86" name="Google Shape;86;p1:notes"/>
          <p:cNvSpPr txBox="1">
            <a:spLocks noGrp="1"/>
          </p:cNvSpPr>
          <p:nvPr>
            <p:ph type="body" idx="1"/>
          </p:nvPr>
        </p:nvSpPr>
        <p:spPr>
          <a:xfrm>
            <a:off x="914400" y="3300413"/>
            <a:ext cx="7315200" cy="2700337"/>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en-US" b="1">
                <a:solidFill>
                  <a:srgbClr val="C00000"/>
                </a:solidFill>
              </a:rPr>
              <a:t>IMPORTANT– </a:t>
            </a:r>
            <a:r>
              <a:rPr lang="en-US" b="0">
                <a:solidFill>
                  <a:srgbClr val="C00000"/>
                </a:solidFill>
              </a:rPr>
              <a:t>posters should contain all of the information in this template, but do not need to be organized in this exact format. Posters with descriptive images and figures are preferred over text-heavy posters. Results do not need to be contained to the highlighted “Tables &amp; Figures” box. </a:t>
            </a:r>
            <a:endParaRPr b="0">
              <a:solidFill>
                <a:srgbClr val="C00000"/>
              </a:solidFill>
            </a:endParaRPr>
          </a:p>
        </p:txBody>
      </p:sp>
      <p:sp>
        <p:nvSpPr>
          <p:cNvPr id="87" name="Google Shape;87;p1:notes"/>
          <p:cNvSpPr txBox="1">
            <a:spLocks noGrp="1"/>
          </p:cNvSpPr>
          <p:nvPr>
            <p:ph type="sldNum" idx="12"/>
          </p:nvPr>
        </p:nvSpPr>
        <p:spPr>
          <a:xfrm>
            <a:off x="5180013" y="6513513"/>
            <a:ext cx="3962400" cy="3444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t>1</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5"/>
        <p:cNvGrpSpPr/>
        <p:nvPr/>
      </p:nvGrpSpPr>
      <p:grpSpPr>
        <a:xfrm>
          <a:off x="0" y="0"/>
          <a:ext cx="0" cy="0"/>
          <a:chOff x="0" y="0"/>
          <a:chExt cx="0" cy="0"/>
        </a:xfrm>
      </p:grpSpPr>
      <p:sp>
        <p:nvSpPr>
          <p:cNvPr id="16" name="Google Shape;16;p3"/>
          <p:cNvSpPr txBox="1">
            <a:spLocks noGrp="1"/>
          </p:cNvSpPr>
          <p:nvPr>
            <p:ph type="ctrTitle"/>
          </p:nvPr>
        </p:nvSpPr>
        <p:spPr>
          <a:xfrm>
            <a:off x="2468880" y="6817362"/>
            <a:ext cx="27980640" cy="470408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7" name="Google Shape;17;p3"/>
          <p:cNvSpPr txBox="1">
            <a:spLocks noGrp="1"/>
          </p:cNvSpPr>
          <p:nvPr>
            <p:ph type="subTitle" idx="1"/>
          </p:nvPr>
        </p:nvSpPr>
        <p:spPr>
          <a:xfrm>
            <a:off x="4937760" y="12435840"/>
            <a:ext cx="23042880" cy="5608320"/>
          </a:xfrm>
          <a:prstGeom prst="rect">
            <a:avLst/>
          </a:prstGeom>
          <a:noFill/>
          <a:ln>
            <a:noFill/>
          </a:ln>
        </p:spPr>
        <p:txBody>
          <a:bodyPr spcFirstLastPara="1" wrap="square" lIns="313450" tIns="156725" rIns="313450" bIns="156725" anchor="t" anchorCtr="0">
            <a:normAutofit/>
          </a:bodyPr>
          <a:lstStyle>
            <a:lvl1pPr lvl="0" algn="ctr">
              <a:spcBef>
                <a:spcPts val="2200"/>
              </a:spcBef>
              <a:spcAft>
                <a:spcPts val="0"/>
              </a:spcAft>
              <a:buClr>
                <a:srgbClr val="888888"/>
              </a:buClr>
              <a:buSzPts val="11000"/>
              <a:buNone/>
              <a:defRPr>
                <a:solidFill>
                  <a:srgbClr val="888888"/>
                </a:solidFill>
              </a:defRPr>
            </a:lvl1pPr>
            <a:lvl2pPr lvl="1" algn="ctr">
              <a:spcBef>
                <a:spcPts val="1920"/>
              </a:spcBef>
              <a:spcAft>
                <a:spcPts val="0"/>
              </a:spcAft>
              <a:buClr>
                <a:srgbClr val="888888"/>
              </a:buClr>
              <a:buSzPts val="9600"/>
              <a:buNone/>
              <a:defRPr>
                <a:solidFill>
                  <a:srgbClr val="888888"/>
                </a:solidFill>
              </a:defRPr>
            </a:lvl2pPr>
            <a:lvl3pPr lvl="2" algn="ctr">
              <a:spcBef>
                <a:spcPts val="1640"/>
              </a:spcBef>
              <a:spcAft>
                <a:spcPts val="0"/>
              </a:spcAft>
              <a:buClr>
                <a:srgbClr val="888888"/>
              </a:buClr>
              <a:buSzPts val="8200"/>
              <a:buNone/>
              <a:defRPr>
                <a:solidFill>
                  <a:srgbClr val="888888"/>
                </a:solidFill>
              </a:defRPr>
            </a:lvl3pPr>
            <a:lvl4pPr lvl="3" algn="ctr">
              <a:spcBef>
                <a:spcPts val="1380"/>
              </a:spcBef>
              <a:spcAft>
                <a:spcPts val="0"/>
              </a:spcAft>
              <a:buClr>
                <a:srgbClr val="888888"/>
              </a:buClr>
              <a:buSzPts val="6900"/>
              <a:buNone/>
              <a:defRPr>
                <a:solidFill>
                  <a:srgbClr val="888888"/>
                </a:solidFill>
              </a:defRPr>
            </a:lvl4pPr>
            <a:lvl5pPr lvl="4" algn="ctr">
              <a:spcBef>
                <a:spcPts val="1380"/>
              </a:spcBef>
              <a:spcAft>
                <a:spcPts val="0"/>
              </a:spcAft>
              <a:buClr>
                <a:srgbClr val="888888"/>
              </a:buClr>
              <a:buSzPts val="6900"/>
              <a:buNone/>
              <a:defRPr>
                <a:solidFill>
                  <a:srgbClr val="888888"/>
                </a:solidFill>
              </a:defRPr>
            </a:lvl5pPr>
            <a:lvl6pPr lvl="5" algn="ctr">
              <a:spcBef>
                <a:spcPts val="1380"/>
              </a:spcBef>
              <a:spcAft>
                <a:spcPts val="0"/>
              </a:spcAft>
              <a:buClr>
                <a:srgbClr val="888888"/>
              </a:buClr>
              <a:buSzPts val="6900"/>
              <a:buNone/>
              <a:defRPr>
                <a:solidFill>
                  <a:srgbClr val="888888"/>
                </a:solidFill>
              </a:defRPr>
            </a:lvl6pPr>
            <a:lvl7pPr lvl="6" algn="ctr">
              <a:spcBef>
                <a:spcPts val="1380"/>
              </a:spcBef>
              <a:spcAft>
                <a:spcPts val="0"/>
              </a:spcAft>
              <a:buClr>
                <a:srgbClr val="888888"/>
              </a:buClr>
              <a:buSzPts val="6900"/>
              <a:buNone/>
              <a:defRPr>
                <a:solidFill>
                  <a:srgbClr val="888888"/>
                </a:solidFill>
              </a:defRPr>
            </a:lvl7pPr>
            <a:lvl8pPr lvl="7" algn="ctr">
              <a:spcBef>
                <a:spcPts val="1380"/>
              </a:spcBef>
              <a:spcAft>
                <a:spcPts val="0"/>
              </a:spcAft>
              <a:buClr>
                <a:srgbClr val="888888"/>
              </a:buClr>
              <a:buSzPts val="6900"/>
              <a:buNone/>
              <a:defRPr>
                <a:solidFill>
                  <a:srgbClr val="888888"/>
                </a:solidFill>
              </a:defRPr>
            </a:lvl8pPr>
            <a:lvl9pPr lvl="8" algn="ctr">
              <a:spcBef>
                <a:spcPts val="1380"/>
              </a:spcBef>
              <a:spcAft>
                <a:spcPts val="0"/>
              </a:spcAft>
              <a:buClr>
                <a:srgbClr val="888888"/>
              </a:buClr>
              <a:buSzPts val="6900"/>
              <a:buNone/>
              <a:defRPr>
                <a:solidFill>
                  <a:srgbClr val="888888"/>
                </a:solidFill>
              </a:defRPr>
            </a:lvl9pPr>
          </a:lstStyle>
          <a:p>
            <a:endParaRPr/>
          </a:p>
        </p:txBody>
      </p:sp>
      <p:sp>
        <p:nvSpPr>
          <p:cNvPr id="18" name="Google Shape;18;p3"/>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9" name="Google Shape;19;p3"/>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0" name="Google Shape;20;p3"/>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72"/>
        <p:cNvGrpSpPr/>
        <p:nvPr/>
      </p:nvGrpSpPr>
      <p:grpSpPr>
        <a:xfrm>
          <a:off x="0" y="0"/>
          <a:ext cx="0" cy="0"/>
          <a:chOff x="0" y="0"/>
          <a:chExt cx="0" cy="0"/>
        </a:xfrm>
      </p:grpSpPr>
      <p:sp>
        <p:nvSpPr>
          <p:cNvPr id="73" name="Google Shape;73;p12"/>
          <p:cNvSpPr txBox="1">
            <a:spLocks noGrp="1"/>
          </p:cNvSpPr>
          <p:nvPr>
            <p:ph type="title"/>
          </p:nvPr>
        </p:nvSpPr>
        <p:spPr>
          <a:xfrm>
            <a:off x="1645920" y="878842"/>
            <a:ext cx="29626560" cy="365760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4" name="Google Shape;74;p12"/>
          <p:cNvSpPr txBox="1">
            <a:spLocks noGrp="1"/>
          </p:cNvSpPr>
          <p:nvPr>
            <p:ph type="body" idx="1"/>
          </p:nvPr>
        </p:nvSpPr>
        <p:spPr>
          <a:xfrm rot="5400000">
            <a:off x="9217660" y="-2451097"/>
            <a:ext cx="14483081" cy="29626560"/>
          </a:xfrm>
          <a:prstGeom prst="rect">
            <a:avLst/>
          </a:prstGeom>
          <a:noFill/>
          <a:ln>
            <a:noFill/>
          </a:ln>
        </p:spPr>
        <p:txBody>
          <a:bodyPr spcFirstLastPara="1" wrap="square" lIns="313450" tIns="156725" rIns="313450" bIns="156725"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5" name="Google Shape;75;p12"/>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12"/>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12"/>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8"/>
        <p:cNvGrpSpPr/>
        <p:nvPr/>
      </p:nvGrpSpPr>
      <p:grpSpPr>
        <a:xfrm>
          <a:off x="0" y="0"/>
          <a:ext cx="0" cy="0"/>
          <a:chOff x="0" y="0"/>
          <a:chExt cx="0" cy="0"/>
        </a:xfrm>
      </p:grpSpPr>
      <p:sp>
        <p:nvSpPr>
          <p:cNvPr id="79" name="Google Shape;79;p13"/>
          <p:cNvSpPr txBox="1">
            <a:spLocks noGrp="1"/>
          </p:cNvSpPr>
          <p:nvPr>
            <p:ph type="title"/>
          </p:nvPr>
        </p:nvSpPr>
        <p:spPr>
          <a:xfrm rot="5400000">
            <a:off x="18206720" y="6537964"/>
            <a:ext cx="18724880" cy="740664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80" name="Google Shape;80;p13"/>
          <p:cNvSpPr txBox="1">
            <a:spLocks noGrp="1"/>
          </p:cNvSpPr>
          <p:nvPr>
            <p:ph type="body" idx="1"/>
          </p:nvPr>
        </p:nvSpPr>
        <p:spPr>
          <a:xfrm rot="5400000">
            <a:off x="3119120" y="-594356"/>
            <a:ext cx="18724880" cy="21671280"/>
          </a:xfrm>
          <a:prstGeom prst="rect">
            <a:avLst/>
          </a:prstGeom>
          <a:noFill/>
          <a:ln>
            <a:noFill/>
          </a:ln>
        </p:spPr>
        <p:txBody>
          <a:bodyPr spcFirstLastPara="1" wrap="square" lIns="313450" tIns="156725" rIns="313450" bIns="156725"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1" name="Google Shape;81;p13"/>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13"/>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13"/>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1"/>
        <p:cNvGrpSpPr/>
        <p:nvPr/>
      </p:nvGrpSpPr>
      <p:grpSpPr>
        <a:xfrm>
          <a:off x="0" y="0"/>
          <a:ext cx="0" cy="0"/>
          <a:chOff x="0" y="0"/>
          <a:chExt cx="0" cy="0"/>
        </a:xfrm>
      </p:grpSpPr>
      <p:sp>
        <p:nvSpPr>
          <p:cNvPr id="22" name="Google Shape;22;p4"/>
          <p:cNvSpPr txBox="1">
            <a:spLocks noGrp="1"/>
          </p:cNvSpPr>
          <p:nvPr>
            <p:ph type="title"/>
          </p:nvPr>
        </p:nvSpPr>
        <p:spPr>
          <a:xfrm>
            <a:off x="1645920" y="878842"/>
            <a:ext cx="29626560" cy="365760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3" name="Google Shape;23;p4"/>
          <p:cNvSpPr txBox="1">
            <a:spLocks noGrp="1"/>
          </p:cNvSpPr>
          <p:nvPr>
            <p:ph type="body" idx="1"/>
          </p:nvPr>
        </p:nvSpPr>
        <p:spPr>
          <a:xfrm>
            <a:off x="1645920" y="5120642"/>
            <a:ext cx="29626560" cy="14483081"/>
          </a:xfrm>
          <a:prstGeom prst="rect">
            <a:avLst/>
          </a:prstGeom>
          <a:noFill/>
          <a:ln>
            <a:noFill/>
          </a:ln>
        </p:spPr>
        <p:txBody>
          <a:bodyPr spcFirstLastPara="1" wrap="square" lIns="313450" tIns="156725" rIns="313450" bIns="156725" anchor="t" anchorCtr="0">
            <a:norm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24" name="Google Shape;24;p4"/>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4"/>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6" name="Google Shape;26;p4"/>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7"/>
        <p:cNvGrpSpPr/>
        <p:nvPr/>
      </p:nvGrpSpPr>
      <p:grpSpPr>
        <a:xfrm>
          <a:off x="0" y="0"/>
          <a:ext cx="0" cy="0"/>
          <a:chOff x="0" y="0"/>
          <a:chExt cx="0" cy="0"/>
        </a:xfrm>
      </p:grpSpPr>
      <p:sp>
        <p:nvSpPr>
          <p:cNvPr id="28" name="Google Shape;28;p5"/>
          <p:cNvSpPr txBox="1">
            <a:spLocks noGrp="1"/>
          </p:cNvSpPr>
          <p:nvPr>
            <p:ph type="title"/>
          </p:nvPr>
        </p:nvSpPr>
        <p:spPr>
          <a:xfrm>
            <a:off x="2600326" y="14102081"/>
            <a:ext cx="27980640" cy="4358640"/>
          </a:xfrm>
          <a:prstGeom prst="rect">
            <a:avLst/>
          </a:prstGeom>
          <a:noFill/>
          <a:ln>
            <a:noFill/>
          </a:ln>
        </p:spPr>
        <p:txBody>
          <a:bodyPr spcFirstLastPara="1" wrap="square" lIns="313450" tIns="156725" rIns="313450" bIns="156725" anchor="t" anchorCtr="0">
            <a:normAutofit/>
          </a:bodyPr>
          <a:lstStyle>
            <a:lvl1pPr lvl="0" algn="l">
              <a:spcBef>
                <a:spcPts val="0"/>
              </a:spcBef>
              <a:spcAft>
                <a:spcPts val="0"/>
              </a:spcAft>
              <a:buClr>
                <a:schemeClr val="dk1"/>
              </a:buClr>
              <a:buSzPts val="13700"/>
              <a:buFont typeface="Calibri"/>
              <a:buNone/>
              <a:defRPr sz="137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5"/>
          <p:cNvSpPr txBox="1">
            <a:spLocks noGrp="1"/>
          </p:cNvSpPr>
          <p:nvPr>
            <p:ph type="body" idx="1"/>
          </p:nvPr>
        </p:nvSpPr>
        <p:spPr>
          <a:xfrm>
            <a:off x="2600326" y="9301483"/>
            <a:ext cx="27980640" cy="4800599"/>
          </a:xfrm>
          <a:prstGeom prst="rect">
            <a:avLst/>
          </a:prstGeom>
          <a:noFill/>
          <a:ln>
            <a:noFill/>
          </a:ln>
        </p:spPr>
        <p:txBody>
          <a:bodyPr spcFirstLastPara="1" wrap="square" lIns="313450" tIns="156725" rIns="313450" bIns="156725" anchor="b" anchorCtr="0">
            <a:normAutofit/>
          </a:bodyPr>
          <a:lstStyle>
            <a:lvl1pPr marL="457200" lvl="0" indent="-228600" algn="l">
              <a:spcBef>
                <a:spcPts val="1380"/>
              </a:spcBef>
              <a:spcAft>
                <a:spcPts val="0"/>
              </a:spcAft>
              <a:buClr>
                <a:srgbClr val="888888"/>
              </a:buClr>
              <a:buSzPts val="6900"/>
              <a:buNone/>
              <a:defRPr sz="6900">
                <a:solidFill>
                  <a:srgbClr val="888888"/>
                </a:solidFill>
              </a:defRPr>
            </a:lvl1pPr>
            <a:lvl2pPr marL="914400" lvl="1" indent="-228600" algn="l">
              <a:spcBef>
                <a:spcPts val="1220"/>
              </a:spcBef>
              <a:spcAft>
                <a:spcPts val="0"/>
              </a:spcAft>
              <a:buClr>
                <a:srgbClr val="888888"/>
              </a:buClr>
              <a:buSzPts val="6100"/>
              <a:buNone/>
              <a:defRPr sz="6100">
                <a:solidFill>
                  <a:srgbClr val="888888"/>
                </a:solidFill>
              </a:defRPr>
            </a:lvl2pPr>
            <a:lvl3pPr marL="1371600" lvl="2" indent="-228600" algn="l">
              <a:spcBef>
                <a:spcPts val="1080"/>
              </a:spcBef>
              <a:spcAft>
                <a:spcPts val="0"/>
              </a:spcAft>
              <a:buClr>
                <a:srgbClr val="888888"/>
              </a:buClr>
              <a:buSzPts val="5400"/>
              <a:buNone/>
              <a:defRPr sz="5400">
                <a:solidFill>
                  <a:srgbClr val="888888"/>
                </a:solidFill>
              </a:defRPr>
            </a:lvl3pPr>
            <a:lvl4pPr marL="1828800" lvl="3" indent="-228600" algn="l">
              <a:spcBef>
                <a:spcPts val="960"/>
              </a:spcBef>
              <a:spcAft>
                <a:spcPts val="0"/>
              </a:spcAft>
              <a:buClr>
                <a:srgbClr val="888888"/>
              </a:buClr>
              <a:buSzPts val="4800"/>
              <a:buNone/>
              <a:defRPr sz="4800">
                <a:solidFill>
                  <a:srgbClr val="888888"/>
                </a:solidFill>
              </a:defRPr>
            </a:lvl4pPr>
            <a:lvl5pPr marL="2286000" lvl="4" indent="-228600" algn="l">
              <a:spcBef>
                <a:spcPts val="960"/>
              </a:spcBef>
              <a:spcAft>
                <a:spcPts val="0"/>
              </a:spcAft>
              <a:buClr>
                <a:srgbClr val="888888"/>
              </a:buClr>
              <a:buSzPts val="4800"/>
              <a:buNone/>
              <a:defRPr sz="4800">
                <a:solidFill>
                  <a:srgbClr val="888888"/>
                </a:solidFill>
              </a:defRPr>
            </a:lvl5pPr>
            <a:lvl6pPr marL="2743200" lvl="5" indent="-228600" algn="l">
              <a:spcBef>
                <a:spcPts val="960"/>
              </a:spcBef>
              <a:spcAft>
                <a:spcPts val="0"/>
              </a:spcAft>
              <a:buClr>
                <a:srgbClr val="888888"/>
              </a:buClr>
              <a:buSzPts val="4800"/>
              <a:buNone/>
              <a:defRPr sz="4800">
                <a:solidFill>
                  <a:srgbClr val="888888"/>
                </a:solidFill>
              </a:defRPr>
            </a:lvl6pPr>
            <a:lvl7pPr marL="3200400" lvl="6" indent="-228600" algn="l">
              <a:spcBef>
                <a:spcPts val="960"/>
              </a:spcBef>
              <a:spcAft>
                <a:spcPts val="0"/>
              </a:spcAft>
              <a:buClr>
                <a:srgbClr val="888888"/>
              </a:buClr>
              <a:buSzPts val="4800"/>
              <a:buNone/>
              <a:defRPr sz="4800">
                <a:solidFill>
                  <a:srgbClr val="888888"/>
                </a:solidFill>
              </a:defRPr>
            </a:lvl7pPr>
            <a:lvl8pPr marL="3657600" lvl="7" indent="-228600" algn="l">
              <a:spcBef>
                <a:spcPts val="960"/>
              </a:spcBef>
              <a:spcAft>
                <a:spcPts val="0"/>
              </a:spcAft>
              <a:buClr>
                <a:srgbClr val="888888"/>
              </a:buClr>
              <a:buSzPts val="4800"/>
              <a:buNone/>
              <a:defRPr sz="4800">
                <a:solidFill>
                  <a:srgbClr val="888888"/>
                </a:solidFill>
              </a:defRPr>
            </a:lvl8pPr>
            <a:lvl9pPr marL="4114800" lvl="8" indent="-228600" algn="l">
              <a:spcBef>
                <a:spcPts val="960"/>
              </a:spcBef>
              <a:spcAft>
                <a:spcPts val="0"/>
              </a:spcAft>
              <a:buClr>
                <a:srgbClr val="888888"/>
              </a:buClr>
              <a:buSzPts val="4800"/>
              <a:buNone/>
              <a:defRPr sz="4800">
                <a:solidFill>
                  <a:srgbClr val="888888"/>
                </a:solidFill>
              </a:defRPr>
            </a:lvl9pPr>
          </a:lstStyle>
          <a:p>
            <a:endParaRPr/>
          </a:p>
        </p:txBody>
      </p:sp>
      <p:sp>
        <p:nvSpPr>
          <p:cNvPr id="30" name="Google Shape;30;p5"/>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1" name="Google Shape;31;p5"/>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2" name="Google Shape;32;p5"/>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3"/>
        <p:cNvGrpSpPr/>
        <p:nvPr/>
      </p:nvGrpSpPr>
      <p:grpSpPr>
        <a:xfrm>
          <a:off x="0" y="0"/>
          <a:ext cx="0" cy="0"/>
          <a:chOff x="0" y="0"/>
          <a:chExt cx="0" cy="0"/>
        </a:xfrm>
      </p:grpSpPr>
      <p:sp>
        <p:nvSpPr>
          <p:cNvPr id="34" name="Google Shape;34;p6"/>
          <p:cNvSpPr txBox="1">
            <a:spLocks noGrp="1"/>
          </p:cNvSpPr>
          <p:nvPr>
            <p:ph type="title"/>
          </p:nvPr>
        </p:nvSpPr>
        <p:spPr>
          <a:xfrm>
            <a:off x="1645920" y="878842"/>
            <a:ext cx="29626560" cy="365760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5" name="Google Shape;35;p6"/>
          <p:cNvSpPr txBox="1">
            <a:spLocks noGrp="1"/>
          </p:cNvSpPr>
          <p:nvPr>
            <p:ph type="body" idx="1"/>
          </p:nvPr>
        </p:nvSpPr>
        <p:spPr>
          <a:xfrm>
            <a:off x="1645920" y="5120642"/>
            <a:ext cx="14538960" cy="14483081"/>
          </a:xfrm>
          <a:prstGeom prst="rect">
            <a:avLst/>
          </a:prstGeom>
          <a:noFill/>
          <a:ln>
            <a:noFill/>
          </a:ln>
        </p:spPr>
        <p:txBody>
          <a:bodyPr spcFirstLastPara="1" wrap="square" lIns="313450" tIns="156725" rIns="313450" bIns="156725" anchor="t" anchorCtr="0">
            <a:normAutofit/>
          </a:bodyPr>
          <a:lstStyle>
            <a:lvl1pPr marL="457200" lvl="0" indent="-838200" algn="l">
              <a:spcBef>
                <a:spcPts val="1920"/>
              </a:spcBef>
              <a:spcAft>
                <a:spcPts val="0"/>
              </a:spcAft>
              <a:buClr>
                <a:schemeClr val="dk1"/>
              </a:buClr>
              <a:buSzPts val="9600"/>
              <a:buChar char="•"/>
              <a:defRPr sz="9600"/>
            </a:lvl1pPr>
            <a:lvl2pPr marL="914400" lvl="1" indent="-749300" algn="l">
              <a:spcBef>
                <a:spcPts val="1640"/>
              </a:spcBef>
              <a:spcAft>
                <a:spcPts val="0"/>
              </a:spcAft>
              <a:buClr>
                <a:schemeClr val="dk1"/>
              </a:buClr>
              <a:buSzPts val="8200"/>
              <a:buChar char="–"/>
              <a:defRPr sz="8200"/>
            </a:lvl2pPr>
            <a:lvl3pPr marL="1371600" lvl="2" indent="-666750" algn="l">
              <a:spcBef>
                <a:spcPts val="1380"/>
              </a:spcBef>
              <a:spcAft>
                <a:spcPts val="0"/>
              </a:spcAft>
              <a:buClr>
                <a:schemeClr val="dk1"/>
              </a:buClr>
              <a:buSzPts val="6900"/>
              <a:buChar char="•"/>
              <a:defRPr sz="6900"/>
            </a:lvl3pPr>
            <a:lvl4pPr marL="1828800" lvl="3" indent="-615950" algn="l">
              <a:spcBef>
                <a:spcPts val="1220"/>
              </a:spcBef>
              <a:spcAft>
                <a:spcPts val="0"/>
              </a:spcAft>
              <a:buClr>
                <a:schemeClr val="dk1"/>
              </a:buClr>
              <a:buSzPts val="6100"/>
              <a:buChar char="–"/>
              <a:defRPr sz="6100"/>
            </a:lvl4pPr>
            <a:lvl5pPr marL="2286000" lvl="4" indent="-615950" algn="l">
              <a:spcBef>
                <a:spcPts val="1220"/>
              </a:spcBef>
              <a:spcAft>
                <a:spcPts val="0"/>
              </a:spcAft>
              <a:buClr>
                <a:schemeClr val="dk1"/>
              </a:buClr>
              <a:buSzPts val="6100"/>
              <a:buChar char="»"/>
              <a:defRPr sz="6100"/>
            </a:lvl5pPr>
            <a:lvl6pPr marL="2743200" lvl="5" indent="-615950" algn="l">
              <a:spcBef>
                <a:spcPts val="1220"/>
              </a:spcBef>
              <a:spcAft>
                <a:spcPts val="0"/>
              </a:spcAft>
              <a:buClr>
                <a:schemeClr val="dk1"/>
              </a:buClr>
              <a:buSzPts val="6100"/>
              <a:buChar char="•"/>
              <a:defRPr sz="6100"/>
            </a:lvl6pPr>
            <a:lvl7pPr marL="3200400" lvl="6" indent="-615950" algn="l">
              <a:spcBef>
                <a:spcPts val="1220"/>
              </a:spcBef>
              <a:spcAft>
                <a:spcPts val="0"/>
              </a:spcAft>
              <a:buClr>
                <a:schemeClr val="dk1"/>
              </a:buClr>
              <a:buSzPts val="6100"/>
              <a:buChar char="•"/>
              <a:defRPr sz="6100"/>
            </a:lvl7pPr>
            <a:lvl8pPr marL="3657600" lvl="7" indent="-615950" algn="l">
              <a:spcBef>
                <a:spcPts val="1220"/>
              </a:spcBef>
              <a:spcAft>
                <a:spcPts val="0"/>
              </a:spcAft>
              <a:buClr>
                <a:schemeClr val="dk1"/>
              </a:buClr>
              <a:buSzPts val="6100"/>
              <a:buChar char="•"/>
              <a:defRPr sz="6100"/>
            </a:lvl8pPr>
            <a:lvl9pPr marL="4114800" lvl="8" indent="-615950" algn="l">
              <a:spcBef>
                <a:spcPts val="1220"/>
              </a:spcBef>
              <a:spcAft>
                <a:spcPts val="0"/>
              </a:spcAft>
              <a:buClr>
                <a:schemeClr val="dk1"/>
              </a:buClr>
              <a:buSzPts val="6100"/>
              <a:buChar char="•"/>
              <a:defRPr sz="6100"/>
            </a:lvl9pPr>
          </a:lstStyle>
          <a:p>
            <a:endParaRPr/>
          </a:p>
        </p:txBody>
      </p:sp>
      <p:sp>
        <p:nvSpPr>
          <p:cNvPr id="36" name="Google Shape;36;p6"/>
          <p:cNvSpPr txBox="1">
            <a:spLocks noGrp="1"/>
          </p:cNvSpPr>
          <p:nvPr>
            <p:ph type="body" idx="2"/>
          </p:nvPr>
        </p:nvSpPr>
        <p:spPr>
          <a:xfrm>
            <a:off x="16733520" y="5120642"/>
            <a:ext cx="14538960" cy="14483081"/>
          </a:xfrm>
          <a:prstGeom prst="rect">
            <a:avLst/>
          </a:prstGeom>
          <a:noFill/>
          <a:ln>
            <a:noFill/>
          </a:ln>
        </p:spPr>
        <p:txBody>
          <a:bodyPr spcFirstLastPara="1" wrap="square" lIns="313450" tIns="156725" rIns="313450" bIns="156725" anchor="t" anchorCtr="0">
            <a:normAutofit/>
          </a:bodyPr>
          <a:lstStyle>
            <a:lvl1pPr marL="457200" lvl="0" indent="-838200" algn="l">
              <a:spcBef>
                <a:spcPts val="1920"/>
              </a:spcBef>
              <a:spcAft>
                <a:spcPts val="0"/>
              </a:spcAft>
              <a:buClr>
                <a:schemeClr val="dk1"/>
              </a:buClr>
              <a:buSzPts val="9600"/>
              <a:buChar char="•"/>
              <a:defRPr sz="9600"/>
            </a:lvl1pPr>
            <a:lvl2pPr marL="914400" lvl="1" indent="-749300" algn="l">
              <a:spcBef>
                <a:spcPts val="1640"/>
              </a:spcBef>
              <a:spcAft>
                <a:spcPts val="0"/>
              </a:spcAft>
              <a:buClr>
                <a:schemeClr val="dk1"/>
              </a:buClr>
              <a:buSzPts val="8200"/>
              <a:buChar char="–"/>
              <a:defRPr sz="8200"/>
            </a:lvl2pPr>
            <a:lvl3pPr marL="1371600" lvl="2" indent="-666750" algn="l">
              <a:spcBef>
                <a:spcPts val="1380"/>
              </a:spcBef>
              <a:spcAft>
                <a:spcPts val="0"/>
              </a:spcAft>
              <a:buClr>
                <a:schemeClr val="dk1"/>
              </a:buClr>
              <a:buSzPts val="6900"/>
              <a:buChar char="•"/>
              <a:defRPr sz="6900"/>
            </a:lvl3pPr>
            <a:lvl4pPr marL="1828800" lvl="3" indent="-615950" algn="l">
              <a:spcBef>
                <a:spcPts val="1220"/>
              </a:spcBef>
              <a:spcAft>
                <a:spcPts val="0"/>
              </a:spcAft>
              <a:buClr>
                <a:schemeClr val="dk1"/>
              </a:buClr>
              <a:buSzPts val="6100"/>
              <a:buChar char="–"/>
              <a:defRPr sz="6100"/>
            </a:lvl4pPr>
            <a:lvl5pPr marL="2286000" lvl="4" indent="-615950" algn="l">
              <a:spcBef>
                <a:spcPts val="1220"/>
              </a:spcBef>
              <a:spcAft>
                <a:spcPts val="0"/>
              </a:spcAft>
              <a:buClr>
                <a:schemeClr val="dk1"/>
              </a:buClr>
              <a:buSzPts val="6100"/>
              <a:buChar char="»"/>
              <a:defRPr sz="6100"/>
            </a:lvl5pPr>
            <a:lvl6pPr marL="2743200" lvl="5" indent="-615950" algn="l">
              <a:spcBef>
                <a:spcPts val="1220"/>
              </a:spcBef>
              <a:spcAft>
                <a:spcPts val="0"/>
              </a:spcAft>
              <a:buClr>
                <a:schemeClr val="dk1"/>
              </a:buClr>
              <a:buSzPts val="6100"/>
              <a:buChar char="•"/>
              <a:defRPr sz="6100"/>
            </a:lvl6pPr>
            <a:lvl7pPr marL="3200400" lvl="6" indent="-615950" algn="l">
              <a:spcBef>
                <a:spcPts val="1220"/>
              </a:spcBef>
              <a:spcAft>
                <a:spcPts val="0"/>
              </a:spcAft>
              <a:buClr>
                <a:schemeClr val="dk1"/>
              </a:buClr>
              <a:buSzPts val="6100"/>
              <a:buChar char="•"/>
              <a:defRPr sz="6100"/>
            </a:lvl7pPr>
            <a:lvl8pPr marL="3657600" lvl="7" indent="-615950" algn="l">
              <a:spcBef>
                <a:spcPts val="1220"/>
              </a:spcBef>
              <a:spcAft>
                <a:spcPts val="0"/>
              </a:spcAft>
              <a:buClr>
                <a:schemeClr val="dk1"/>
              </a:buClr>
              <a:buSzPts val="6100"/>
              <a:buChar char="•"/>
              <a:defRPr sz="6100"/>
            </a:lvl8pPr>
            <a:lvl9pPr marL="4114800" lvl="8" indent="-615950" algn="l">
              <a:spcBef>
                <a:spcPts val="1220"/>
              </a:spcBef>
              <a:spcAft>
                <a:spcPts val="0"/>
              </a:spcAft>
              <a:buClr>
                <a:schemeClr val="dk1"/>
              </a:buClr>
              <a:buSzPts val="6100"/>
              <a:buChar char="•"/>
              <a:defRPr sz="6100"/>
            </a:lvl9pPr>
          </a:lstStyle>
          <a:p>
            <a:endParaRPr/>
          </a:p>
        </p:txBody>
      </p:sp>
      <p:sp>
        <p:nvSpPr>
          <p:cNvPr id="37" name="Google Shape;37;p6"/>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8" name="Google Shape;38;p6"/>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6"/>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1645920" y="878842"/>
            <a:ext cx="29626560" cy="365760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51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2" name="Google Shape;42;p7"/>
          <p:cNvSpPr txBox="1">
            <a:spLocks noGrp="1"/>
          </p:cNvSpPr>
          <p:nvPr>
            <p:ph type="body" idx="1"/>
          </p:nvPr>
        </p:nvSpPr>
        <p:spPr>
          <a:xfrm>
            <a:off x="1645921" y="4912363"/>
            <a:ext cx="14544677" cy="2047238"/>
          </a:xfrm>
          <a:prstGeom prst="rect">
            <a:avLst/>
          </a:prstGeom>
          <a:noFill/>
          <a:ln>
            <a:noFill/>
          </a:ln>
        </p:spPr>
        <p:txBody>
          <a:bodyPr spcFirstLastPara="1" wrap="square" lIns="313450" tIns="156725" rIns="313450" bIns="156725" anchor="b" anchorCtr="0">
            <a:normAutofit/>
          </a:bodyPr>
          <a:lstStyle>
            <a:lvl1pPr marL="457200" lvl="0" indent="-228600" algn="l">
              <a:spcBef>
                <a:spcPts val="1640"/>
              </a:spcBef>
              <a:spcAft>
                <a:spcPts val="0"/>
              </a:spcAft>
              <a:buClr>
                <a:schemeClr val="dk1"/>
              </a:buClr>
              <a:buSzPts val="8200"/>
              <a:buNone/>
              <a:defRPr sz="8200" b="1"/>
            </a:lvl1pPr>
            <a:lvl2pPr marL="914400" lvl="1" indent="-228600" algn="l">
              <a:spcBef>
                <a:spcPts val="1380"/>
              </a:spcBef>
              <a:spcAft>
                <a:spcPts val="0"/>
              </a:spcAft>
              <a:buClr>
                <a:schemeClr val="dk1"/>
              </a:buClr>
              <a:buSzPts val="6900"/>
              <a:buNone/>
              <a:defRPr sz="6900" b="1"/>
            </a:lvl2pPr>
            <a:lvl3pPr marL="1371600" lvl="2" indent="-228600" algn="l">
              <a:spcBef>
                <a:spcPts val="1220"/>
              </a:spcBef>
              <a:spcAft>
                <a:spcPts val="0"/>
              </a:spcAft>
              <a:buClr>
                <a:schemeClr val="dk1"/>
              </a:buClr>
              <a:buSzPts val="6100"/>
              <a:buNone/>
              <a:defRPr sz="6100" b="1"/>
            </a:lvl3pPr>
            <a:lvl4pPr marL="1828800" lvl="3" indent="-228600" algn="l">
              <a:spcBef>
                <a:spcPts val="1080"/>
              </a:spcBef>
              <a:spcAft>
                <a:spcPts val="0"/>
              </a:spcAft>
              <a:buClr>
                <a:schemeClr val="dk1"/>
              </a:buClr>
              <a:buSzPts val="5400"/>
              <a:buNone/>
              <a:defRPr sz="5400" b="1"/>
            </a:lvl4pPr>
            <a:lvl5pPr marL="2286000" lvl="4" indent="-228600" algn="l">
              <a:spcBef>
                <a:spcPts val="1080"/>
              </a:spcBef>
              <a:spcAft>
                <a:spcPts val="0"/>
              </a:spcAft>
              <a:buClr>
                <a:schemeClr val="dk1"/>
              </a:buClr>
              <a:buSzPts val="5400"/>
              <a:buNone/>
              <a:defRPr sz="5400" b="1"/>
            </a:lvl5pPr>
            <a:lvl6pPr marL="2743200" lvl="5" indent="-228600" algn="l">
              <a:spcBef>
                <a:spcPts val="1080"/>
              </a:spcBef>
              <a:spcAft>
                <a:spcPts val="0"/>
              </a:spcAft>
              <a:buClr>
                <a:schemeClr val="dk1"/>
              </a:buClr>
              <a:buSzPts val="5400"/>
              <a:buNone/>
              <a:defRPr sz="5400" b="1"/>
            </a:lvl6pPr>
            <a:lvl7pPr marL="3200400" lvl="6" indent="-228600" algn="l">
              <a:spcBef>
                <a:spcPts val="1080"/>
              </a:spcBef>
              <a:spcAft>
                <a:spcPts val="0"/>
              </a:spcAft>
              <a:buClr>
                <a:schemeClr val="dk1"/>
              </a:buClr>
              <a:buSzPts val="5400"/>
              <a:buNone/>
              <a:defRPr sz="5400" b="1"/>
            </a:lvl7pPr>
            <a:lvl8pPr marL="3657600" lvl="7" indent="-228600" algn="l">
              <a:spcBef>
                <a:spcPts val="1080"/>
              </a:spcBef>
              <a:spcAft>
                <a:spcPts val="0"/>
              </a:spcAft>
              <a:buClr>
                <a:schemeClr val="dk1"/>
              </a:buClr>
              <a:buSzPts val="5400"/>
              <a:buNone/>
              <a:defRPr sz="5400" b="1"/>
            </a:lvl8pPr>
            <a:lvl9pPr marL="4114800" lvl="8" indent="-228600" algn="l">
              <a:spcBef>
                <a:spcPts val="1080"/>
              </a:spcBef>
              <a:spcAft>
                <a:spcPts val="0"/>
              </a:spcAft>
              <a:buClr>
                <a:schemeClr val="dk1"/>
              </a:buClr>
              <a:buSzPts val="5400"/>
              <a:buNone/>
              <a:defRPr sz="5400" b="1"/>
            </a:lvl9pPr>
          </a:lstStyle>
          <a:p>
            <a:endParaRPr/>
          </a:p>
        </p:txBody>
      </p:sp>
      <p:sp>
        <p:nvSpPr>
          <p:cNvPr id="43" name="Google Shape;43;p7"/>
          <p:cNvSpPr txBox="1">
            <a:spLocks noGrp="1"/>
          </p:cNvSpPr>
          <p:nvPr>
            <p:ph type="body" idx="2"/>
          </p:nvPr>
        </p:nvSpPr>
        <p:spPr>
          <a:xfrm>
            <a:off x="1645921" y="6959601"/>
            <a:ext cx="14544677" cy="12644122"/>
          </a:xfrm>
          <a:prstGeom prst="rect">
            <a:avLst/>
          </a:prstGeom>
          <a:noFill/>
          <a:ln>
            <a:noFill/>
          </a:ln>
        </p:spPr>
        <p:txBody>
          <a:bodyPr spcFirstLastPara="1" wrap="square" lIns="313450" tIns="156725" rIns="313450" bIns="156725" anchor="t" anchorCtr="0">
            <a:normAutofit/>
          </a:bodyPr>
          <a:lstStyle>
            <a:lvl1pPr marL="457200" lvl="0" indent="-749300" algn="l">
              <a:spcBef>
                <a:spcPts val="1640"/>
              </a:spcBef>
              <a:spcAft>
                <a:spcPts val="0"/>
              </a:spcAft>
              <a:buClr>
                <a:schemeClr val="dk1"/>
              </a:buClr>
              <a:buSzPts val="8200"/>
              <a:buChar char="•"/>
              <a:defRPr sz="8200"/>
            </a:lvl1pPr>
            <a:lvl2pPr marL="914400" lvl="1" indent="-666750" algn="l">
              <a:spcBef>
                <a:spcPts val="1380"/>
              </a:spcBef>
              <a:spcAft>
                <a:spcPts val="0"/>
              </a:spcAft>
              <a:buClr>
                <a:schemeClr val="dk1"/>
              </a:buClr>
              <a:buSzPts val="6900"/>
              <a:buChar char="–"/>
              <a:defRPr sz="6900"/>
            </a:lvl2pPr>
            <a:lvl3pPr marL="1371600" lvl="2" indent="-615950" algn="l">
              <a:spcBef>
                <a:spcPts val="1220"/>
              </a:spcBef>
              <a:spcAft>
                <a:spcPts val="0"/>
              </a:spcAft>
              <a:buClr>
                <a:schemeClr val="dk1"/>
              </a:buClr>
              <a:buSzPts val="6100"/>
              <a:buChar char="•"/>
              <a:defRPr sz="6100"/>
            </a:lvl3pPr>
            <a:lvl4pPr marL="1828800" lvl="3" indent="-571500" algn="l">
              <a:spcBef>
                <a:spcPts val="1080"/>
              </a:spcBef>
              <a:spcAft>
                <a:spcPts val="0"/>
              </a:spcAft>
              <a:buClr>
                <a:schemeClr val="dk1"/>
              </a:buClr>
              <a:buSzPts val="5400"/>
              <a:buChar char="–"/>
              <a:defRPr sz="5400"/>
            </a:lvl4pPr>
            <a:lvl5pPr marL="2286000" lvl="4" indent="-571500" algn="l">
              <a:spcBef>
                <a:spcPts val="1080"/>
              </a:spcBef>
              <a:spcAft>
                <a:spcPts val="0"/>
              </a:spcAft>
              <a:buClr>
                <a:schemeClr val="dk1"/>
              </a:buClr>
              <a:buSzPts val="5400"/>
              <a:buChar char="»"/>
              <a:defRPr sz="5400"/>
            </a:lvl5pPr>
            <a:lvl6pPr marL="2743200" lvl="5" indent="-571500" algn="l">
              <a:spcBef>
                <a:spcPts val="1080"/>
              </a:spcBef>
              <a:spcAft>
                <a:spcPts val="0"/>
              </a:spcAft>
              <a:buClr>
                <a:schemeClr val="dk1"/>
              </a:buClr>
              <a:buSzPts val="5400"/>
              <a:buChar char="•"/>
              <a:defRPr sz="5400"/>
            </a:lvl6pPr>
            <a:lvl7pPr marL="3200400" lvl="6" indent="-571500" algn="l">
              <a:spcBef>
                <a:spcPts val="1080"/>
              </a:spcBef>
              <a:spcAft>
                <a:spcPts val="0"/>
              </a:spcAft>
              <a:buClr>
                <a:schemeClr val="dk1"/>
              </a:buClr>
              <a:buSzPts val="5400"/>
              <a:buChar char="•"/>
              <a:defRPr sz="5400"/>
            </a:lvl7pPr>
            <a:lvl8pPr marL="3657600" lvl="7" indent="-571500" algn="l">
              <a:spcBef>
                <a:spcPts val="1080"/>
              </a:spcBef>
              <a:spcAft>
                <a:spcPts val="0"/>
              </a:spcAft>
              <a:buClr>
                <a:schemeClr val="dk1"/>
              </a:buClr>
              <a:buSzPts val="5400"/>
              <a:buChar char="•"/>
              <a:defRPr sz="5400"/>
            </a:lvl8pPr>
            <a:lvl9pPr marL="4114800" lvl="8" indent="-571500" algn="l">
              <a:spcBef>
                <a:spcPts val="1080"/>
              </a:spcBef>
              <a:spcAft>
                <a:spcPts val="0"/>
              </a:spcAft>
              <a:buClr>
                <a:schemeClr val="dk1"/>
              </a:buClr>
              <a:buSzPts val="5400"/>
              <a:buChar char="•"/>
              <a:defRPr sz="5400"/>
            </a:lvl9pPr>
          </a:lstStyle>
          <a:p>
            <a:endParaRPr/>
          </a:p>
        </p:txBody>
      </p:sp>
      <p:sp>
        <p:nvSpPr>
          <p:cNvPr id="44" name="Google Shape;44;p7"/>
          <p:cNvSpPr txBox="1">
            <a:spLocks noGrp="1"/>
          </p:cNvSpPr>
          <p:nvPr>
            <p:ph type="body" idx="3"/>
          </p:nvPr>
        </p:nvSpPr>
        <p:spPr>
          <a:xfrm>
            <a:off x="16722092" y="4912363"/>
            <a:ext cx="14550390" cy="2047238"/>
          </a:xfrm>
          <a:prstGeom prst="rect">
            <a:avLst/>
          </a:prstGeom>
          <a:noFill/>
          <a:ln>
            <a:noFill/>
          </a:ln>
        </p:spPr>
        <p:txBody>
          <a:bodyPr spcFirstLastPara="1" wrap="square" lIns="313450" tIns="156725" rIns="313450" bIns="156725" anchor="b" anchorCtr="0">
            <a:normAutofit/>
          </a:bodyPr>
          <a:lstStyle>
            <a:lvl1pPr marL="457200" lvl="0" indent="-228600" algn="l">
              <a:spcBef>
                <a:spcPts val="1640"/>
              </a:spcBef>
              <a:spcAft>
                <a:spcPts val="0"/>
              </a:spcAft>
              <a:buClr>
                <a:schemeClr val="dk1"/>
              </a:buClr>
              <a:buSzPts val="8200"/>
              <a:buNone/>
              <a:defRPr sz="8200" b="1"/>
            </a:lvl1pPr>
            <a:lvl2pPr marL="914400" lvl="1" indent="-228600" algn="l">
              <a:spcBef>
                <a:spcPts val="1380"/>
              </a:spcBef>
              <a:spcAft>
                <a:spcPts val="0"/>
              </a:spcAft>
              <a:buClr>
                <a:schemeClr val="dk1"/>
              </a:buClr>
              <a:buSzPts val="6900"/>
              <a:buNone/>
              <a:defRPr sz="6900" b="1"/>
            </a:lvl2pPr>
            <a:lvl3pPr marL="1371600" lvl="2" indent="-228600" algn="l">
              <a:spcBef>
                <a:spcPts val="1220"/>
              </a:spcBef>
              <a:spcAft>
                <a:spcPts val="0"/>
              </a:spcAft>
              <a:buClr>
                <a:schemeClr val="dk1"/>
              </a:buClr>
              <a:buSzPts val="6100"/>
              <a:buNone/>
              <a:defRPr sz="6100" b="1"/>
            </a:lvl3pPr>
            <a:lvl4pPr marL="1828800" lvl="3" indent="-228600" algn="l">
              <a:spcBef>
                <a:spcPts val="1080"/>
              </a:spcBef>
              <a:spcAft>
                <a:spcPts val="0"/>
              </a:spcAft>
              <a:buClr>
                <a:schemeClr val="dk1"/>
              </a:buClr>
              <a:buSzPts val="5400"/>
              <a:buNone/>
              <a:defRPr sz="5400" b="1"/>
            </a:lvl4pPr>
            <a:lvl5pPr marL="2286000" lvl="4" indent="-228600" algn="l">
              <a:spcBef>
                <a:spcPts val="1080"/>
              </a:spcBef>
              <a:spcAft>
                <a:spcPts val="0"/>
              </a:spcAft>
              <a:buClr>
                <a:schemeClr val="dk1"/>
              </a:buClr>
              <a:buSzPts val="5400"/>
              <a:buNone/>
              <a:defRPr sz="5400" b="1"/>
            </a:lvl5pPr>
            <a:lvl6pPr marL="2743200" lvl="5" indent="-228600" algn="l">
              <a:spcBef>
                <a:spcPts val="1080"/>
              </a:spcBef>
              <a:spcAft>
                <a:spcPts val="0"/>
              </a:spcAft>
              <a:buClr>
                <a:schemeClr val="dk1"/>
              </a:buClr>
              <a:buSzPts val="5400"/>
              <a:buNone/>
              <a:defRPr sz="5400" b="1"/>
            </a:lvl6pPr>
            <a:lvl7pPr marL="3200400" lvl="6" indent="-228600" algn="l">
              <a:spcBef>
                <a:spcPts val="1080"/>
              </a:spcBef>
              <a:spcAft>
                <a:spcPts val="0"/>
              </a:spcAft>
              <a:buClr>
                <a:schemeClr val="dk1"/>
              </a:buClr>
              <a:buSzPts val="5400"/>
              <a:buNone/>
              <a:defRPr sz="5400" b="1"/>
            </a:lvl7pPr>
            <a:lvl8pPr marL="3657600" lvl="7" indent="-228600" algn="l">
              <a:spcBef>
                <a:spcPts val="1080"/>
              </a:spcBef>
              <a:spcAft>
                <a:spcPts val="0"/>
              </a:spcAft>
              <a:buClr>
                <a:schemeClr val="dk1"/>
              </a:buClr>
              <a:buSzPts val="5400"/>
              <a:buNone/>
              <a:defRPr sz="5400" b="1"/>
            </a:lvl8pPr>
            <a:lvl9pPr marL="4114800" lvl="8" indent="-228600" algn="l">
              <a:spcBef>
                <a:spcPts val="1080"/>
              </a:spcBef>
              <a:spcAft>
                <a:spcPts val="0"/>
              </a:spcAft>
              <a:buClr>
                <a:schemeClr val="dk1"/>
              </a:buClr>
              <a:buSzPts val="5400"/>
              <a:buNone/>
              <a:defRPr sz="5400" b="1"/>
            </a:lvl9pPr>
          </a:lstStyle>
          <a:p>
            <a:endParaRPr/>
          </a:p>
        </p:txBody>
      </p:sp>
      <p:sp>
        <p:nvSpPr>
          <p:cNvPr id="45" name="Google Shape;45;p7"/>
          <p:cNvSpPr txBox="1">
            <a:spLocks noGrp="1"/>
          </p:cNvSpPr>
          <p:nvPr>
            <p:ph type="body" idx="4"/>
          </p:nvPr>
        </p:nvSpPr>
        <p:spPr>
          <a:xfrm>
            <a:off x="16722092" y="6959601"/>
            <a:ext cx="14550390" cy="12644122"/>
          </a:xfrm>
          <a:prstGeom prst="rect">
            <a:avLst/>
          </a:prstGeom>
          <a:noFill/>
          <a:ln>
            <a:noFill/>
          </a:ln>
        </p:spPr>
        <p:txBody>
          <a:bodyPr spcFirstLastPara="1" wrap="square" lIns="313450" tIns="156725" rIns="313450" bIns="156725" anchor="t" anchorCtr="0">
            <a:normAutofit/>
          </a:bodyPr>
          <a:lstStyle>
            <a:lvl1pPr marL="457200" lvl="0" indent="-749300" algn="l">
              <a:spcBef>
                <a:spcPts val="1640"/>
              </a:spcBef>
              <a:spcAft>
                <a:spcPts val="0"/>
              </a:spcAft>
              <a:buClr>
                <a:schemeClr val="dk1"/>
              </a:buClr>
              <a:buSzPts val="8200"/>
              <a:buChar char="•"/>
              <a:defRPr sz="8200"/>
            </a:lvl1pPr>
            <a:lvl2pPr marL="914400" lvl="1" indent="-666750" algn="l">
              <a:spcBef>
                <a:spcPts val="1380"/>
              </a:spcBef>
              <a:spcAft>
                <a:spcPts val="0"/>
              </a:spcAft>
              <a:buClr>
                <a:schemeClr val="dk1"/>
              </a:buClr>
              <a:buSzPts val="6900"/>
              <a:buChar char="–"/>
              <a:defRPr sz="6900"/>
            </a:lvl2pPr>
            <a:lvl3pPr marL="1371600" lvl="2" indent="-615950" algn="l">
              <a:spcBef>
                <a:spcPts val="1220"/>
              </a:spcBef>
              <a:spcAft>
                <a:spcPts val="0"/>
              </a:spcAft>
              <a:buClr>
                <a:schemeClr val="dk1"/>
              </a:buClr>
              <a:buSzPts val="6100"/>
              <a:buChar char="•"/>
              <a:defRPr sz="6100"/>
            </a:lvl3pPr>
            <a:lvl4pPr marL="1828800" lvl="3" indent="-571500" algn="l">
              <a:spcBef>
                <a:spcPts val="1080"/>
              </a:spcBef>
              <a:spcAft>
                <a:spcPts val="0"/>
              </a:spcAft>
              <a:buClr>
                <a:schemeClr val="dk1"/>
              </a:buClr>
              <a:buSzPts val="5400"/>
              <a:buChar char="–"/>
              <a:defRPr sz="5400"/>
            </a:lvl4pPr>
            <a:lvl5pPr marL="2286000" lvl="4" indent="-571500" algn="l">
              <a:spcBef>
                <a:spcPts val="1080"/>
              </a:spcBef>
              <a:spcAft>
                <a:spcPts val="0"/>
              </a:spcAft>
              <a:buClr>
                <a:schemeClr val="dk1"/>
              </a:buClr>
              <a:buSzPts val="5400"/>
              <a:buChar char="»"/>
              <a:defRPr sz="5400"/>
            </a:lvl5pPr>
            <a:lvl6pPr marL="2743200" lvl="5" indent="-571500" algn="l">
              <a:spcBef>
                <a:spcPts val="1080"/>
              </a:spcBef>
              <a:spcAft>
                <a:spcPts val="0"/>
              </a:spcAft>
              <a:buClr>
                <a:schemeClr val="dk1"/>
              </a:buClr>
              <a:buSzPts val="5400"/>
              <a:buChar char="•"/>
              <a:defRPr sz="5400"/>
            </a:lvl6pPr>
            <a:lvl7pPr marL="3200400" lvl="6" indent="-571500" algn="l">
              <a:spcBef>
                <a:spcPts val="1080"/>
              </a:spcBef>
              <a:spcAft>
                <a:spcPts val="0"/>
              </a:spcAft>
              <a:buClr>
                <a:schemeClr val="dk1"/>
              </a:buClr>
              <a:buSzPts val="5400"/>
              <a:buChar char="•"/>
              <a:defRPr sz="5400"/>
            </a:lvl7pPr>
            <a:lvl8pPr marL="3657600" lvl="7" indent="-571500" algn="l">
              <a:spcBef>
                <a:spcPts val="1080"/>
              </a:spcBef>
              <a:spcAft>
                <a:spcPts val="0"/>
              </a:spcAft>
              <a:buClr>
                <a:schemeClr val="dk1"/>
              </a:buClr>
              <a:buSzPts val="5400"/>
              <a:buChar char="•"/>
              <a:defRPr sz="5400"/>
            </a:lvl8pPr>
            <a:lvl9pPr marL="4114800" lvl="8" indent="-571500" algn="l">
              <a:spcBef>
                <a:spcPts val="1080"/>
              </a:spcBef>
              <a:spcAft>
                <a:spcPts val="0"/>
              </a:spcAft>
              <a:buClr>
                <a:schemeClr val="dk1"/>
              </a:buClr>
              <a:buSzPts val="5400"/>
              <a:buChar char="•"/>
              <a:defRPr sz="5400"/>
            </a:lvl9pPr>
          </a:lstStyle>
          <a:p>
            <a:endParaRPr/>
          </a:p>
        </p:txBody>
      </p:sp>
      <p:sp>
        <p:nvSpPr>
          <p:cNvPr id="46" name="Google Shape;46;p7"/>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7" name="Google Shape;47;p7"/>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9"/>
        <p:cNvGrpSpPr/>
        <p:nvPr/>
      </p:nvGrpSpPr>
      <p:grpSpPr>
        <a:xfrm>
          <a:off x="0" y="0"/>
          <a:ext cx="0" cy="0"/>
          <a:chOff x="0" y="0"/>
          <a:chExt cx="0" cy="0"/>
        </a:xfrm>
      </p:grpSpPr>
      <p:sp>
        <p:nvSpPr>
          <p:cNvPr id="50" name="Google Shape;50;p8"/>
          <p:cNvSpPr txBox="1">
            <a:spLocks noGrp="1"/>
          </p:cNvSpPr>
          <p:nvPr>
            <p:ph type="title"/>
          </p:nvPr>
        </p:nvSpPr>
        <p:spPr>
          <a:xfrm>
            <a:off x="1645920" y="878842"/>
            <a:ext cx="29626560" cy="3657600"/>
          </a:xfrm>
          <a:prstGeom prst="rect">
            <a:avLst/>
          </a:prstGeom>
          <a:noFill/>
          <a:ln>
            <a:noFill/>
          </a:ln>
        </p:spPr>
        <p:txBody>
          <a:bodyPr spcFirstLastPara="1" wrap="square" lIns="313450" tIns="156725" rIns="313450" bIns="156725" anchor="ctr" anchorCtr="0">
            <a:normAutofit/>
          </a:bodyPr>
          <a:lstStyle>
            <a:lvl1pPr lvl="0" algn="ctr">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1" name="Google Shape;51;p8"/>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4"/>
        <p:cNvGrpSpPr/>
        <p:nvPr/>
      </p:nvGrpSpPr>
      <p:grpSpPr>
        <a:xfrm>
          <a:off x="0" y="0"/>
          <a:ext cx="0" cy="0"/>
          <a:chOff x="0" y="0"/>
          <a:chExt cx="0" cy="0"/>
        </a:xfrm>
      </p:grpSpPr>
      <p:sp>
        <p:nvSpPr>
          <p:cNvPr id="55" name="Google Shape;55;p9"/>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6" name="Google Shape;56;p9"/>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9"/>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8"/>
        <p:cNvGrpSpPr/>
        <p:nvPr/>
      </p:nvGrpSpPr>
      <p:grpSpPr>
        <a:xfrm>
          <a:off x="0" y="0"/>
          <a:ext cx="0" cy="0"/>
          <a:chOff x="0" y="0"/>
          <a:chExt cx="0" cy="0"/>
        </a:xfrm>
      </p:grpSpPr>
      <p:sp>
        <p:nvSpPr>
          <p:cNvPr id="59" name="Google Shape;59;p10"/>
          <p:cNvSpPr txBox="1">
            <a:spLocks noGrp="1"/>
          </p:cNvSpPr>
          <p:nvPr>
            <p:ph type="title"/>
          </p:nvPr>
        </p:nvSpPr>
        <p:spPr>
          <a:xfrm>
            <a:off x="1645922" y="873760"/>
            <a:ext cx="10829927" cy="3718560"/>
          </a:xfrm>
          <a:prstGeom prst="rect">
            <a:avLst/>
          </a:prstGeom>
          <a:noFill/>
          <a:ln>
            <a:noFill/>
          </a:ln>
        </p:spPr>
        <p:txBody>
          <a:bodyPr spcFirstLastPara="1" wrap="square" lIns="313450" tIns="156725" rIns="313450" bIns="156725" anchor="b" anchorCtr="0">
            <a:normAutofit/>
          </a:bodyPr>
          <a:lstStyle>
            <a:lvl1pPr lvl="0" algn="l">
              <a:spcBef>
                <a:spcPts val="0"/>
              </a:spcBef>
              <a:spcAft>
                <a:spcPts val="0"/>
              </a:spcAft>
              <a:buClr>
                <a:schemeClr val="dk1"/>
              </a:buClr>
              <a:buSzPts val="6900"/>
              <a:buFont typeface="Calibri"/>
              <a:buNone/>
              <a:defRPr sz="69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0" name="Google Shape;60;p10"/>
          <p:cNvSpPr txBox="1">
            <a:spLocks noGrp="1"/>
          </p:cNvSpPr>
          <p:nvPr>
            <p:ph type="body" idx="1"/>
          </p:nvPr>
        </p:nvSpPr>
        <p:spPr>
          <a:xfrm>
            <a:off x="12870180" y="873762"/>
            <a:ext cx="18402300" cy="18729961"/>
          </a:xfrm>
          <a:prstGeom prst="rect">
            <a:avLst/>
          </a:prstGeom>
          <a:noFill/>
          <a:ln>
            <a:noFill/>
          </a:ln>
        </p:spPr>
        <p:txBody>
          <a:bodyPr spcFirstLastPara="1" wrap="square" lIns="313450" tIns="156725" rIns="313450" bIns="156725" anchor="t" anchorCtr="0">
            <a:normAutofit/>
          </a:bodyPr>
          <a:lstStyle>
            <a:lvl1pPr marL="457200" lvl="0" indent="-927100" algn="l">
              <a:spcBef>
                <a:spcPts val="2200"/>
              </a:spcBef>
              <a:spcAft>
                <a:spcPts val="0"/>
              </a:spcAft>
              <a:buClr>
                <a:schemeClr val="dk1"/>
              </a:buClr>
              <a:buSzPts val="11000"/>
              <a:buChar char="•"/>
              <a:defRPr sz="11000"/>
            </a:lvl1pPr>
            <a:lvl2pPr marL="914400" lvl="1" indent="-838200" algn="l">
              <a:spcBef>
                <a:spcPts val="1920"/>
              </a:spcBef>
              <a:spcAft>
                <a:spcPts val="0"/>
              </a:spcAft>
              <a:buClr>
                <a:schemeClr val="dk1"/>
              </a:buClr>
              <a:buSzPts val="9600"/>
              <a:buChar char="–"/>
              <a:defRPr sz="9600"/>
            </a:lvl2pPr>
            <a:lvl3pPr marL="1371600" lvl="2" indent="-749300" algn="l">
              <a:spcBef>
                <a:spcPts val="1640"/>
              </a:spcBef>
              <a:spcAft>
                <a:spcPts val="0"/>
              </a:spcAft>
              <a:buClr>
                <a:schemeClr val="dk1"/>
              </a:buClr>
              <a:buSzPts val="8200"/>
              <a:buChar char="•"/>
              <a:defRPr sz="8200"/>
            </a:lvl3pPr>
            <a:lvl4pPr marL="1828800" lvl="3" indent="-666750" algn="l">
              <a:spcBef>
                <a:spcPts val="1380"/>
              </a:spcBef>
              <a:spcAft>
                <a:spcPts val="0"/>
              </a:spcAft>
              <a:buClr>
                <a:schemeClr val="dk1"/>
              </a:buClr>
              <a:buSzPts val="6900"/>
              <a:buChar char="–"/>
              <a:defRPr sz="6900"/>
            </a:lvl4pPr>
            <a:lvl5pPr marL="2286000" lvl="4" indent="-666750" algn="l">
              <a:spcBef>
                <a:spcPts val="1380"/>
              </a:spcBef>
              <a:spcAft>
                <a:spcPts val="0"/>
              </a:spcAft>
              <a:buClr>
                <a:schemeClr val="dk1"/>
              </a:buClr>
              <a:buSzPts val="6900"/>
              <a:buChar char="»"/>
              <a:defRPr sz="6900"/>
            </a:lvl5pPr>
            <a:lvl6pPr marL="2743200" lvl="5" indent="-666750" algn="l">
              <a:spcBef>
                <a:spcPts val="1380"/>
              </a:spcBef>
              <a:spcAft>
                <a:spcPts val="0"/>
              </a:spcAft>
              <a:buClr>
                <a:schemeClr val="dk1"/>
              </a:buClr>
              <a:buSzPts val="6900"/>
              <a:buChar char="•"/>
              <a:defRPr sz="6900"/>
            </a:lvl6pPr>
            <a:lvl7pPr marL="3200400" lvl="6" indent="-666750" algn="l">
              <a:spcBef>
                <a:spcPts val="1380"/>
              </a:spcBef>
              <a:spcAft>
                <a:spcPts val="0"/>
              </a:spcAft>
              <a:buClr>
                <a:schemeClr val="dk1"/>
              </a:buClr>
              <a:buSzPts val="6900"/>
              <a:buChar char="•"/>
              <a:defRPr sz="6900"/>
            </a:lvl7pPr>
            <a:lvl8pPr marL="3657600" lvl="7" indent="-666750" algn="l">
              <a:spcBef>
                <a:spcPts val="1380"/>
              </a:spcBef>
              <a:spcAft>
                <a:spcPts val="0"/>
              </a:spcAft>
              <a:buClr>
                <a:schemeClr val="dk1"/>
              </a:buClr>
              <a:buSzPts val="6900"/>
              <a:buChar char="•"/>
              <a:defRPr sz="6900"/>
            </a:lvl8pPr>
            <a:lvl9pPr marL="4114800" lvl="8" indent="-666750" algn="l">
              <a:spcBef>
                <a:spcPts val="1380"/>
              </a:spcBef>
              <a:spcAft>
                <a:spcPts val="0"/>
              </a:spcAft>
              <a:buClr>
                <a:schemeClr val="dk1"/>
              </a:buClr>
              <a:buSzPts val="6900"/>
              <a:buChar char="•"/>
              <a:defRPr sz="6900"/>
            </a:lvl9pPr>
          </a:lstStyle>
          <a:p>
            <a:endParaRPr/>
          </a:p>
        </p:txBody>
      </p:sp>
      <p:sp>
        <p:nvSpPr>
          <p:cNvPr id="61" name="Google Shape;61;p10"/>
          <p:cNvSpPr txBox="1">
            <a:spLocks noGrp="1"/>
          </p:cNvSpPr>
          <p:nvPr>
            <p:ph type="body" idx="2"/>
          </p:nvPr>
        </p:nvSpPr>
        <p:spPr>
          <a:xfrm>
            <a:off x="1645922" y="4592322"/>
            <a:ext cx="10829927" cy="15011401"/>
          </a:xfrm>
          <a:prstGeom prst="rect">
            <a:avLst/>
          </a:prstGeom>
          <a:noFill/>
          <a:ln>
            <a:noFill/>
          </a:ln>
        </p:spPr>
        <p:txBody>
          <a:bodyPr spcFirstLastPara="1" wrap="square" lIns="313450" tIns="156725" rIns="313450" bIns="156725" anchor="t" anchorCtr="0">
            <a:normAutofit/>
          </a:bodyPr>
          <a:lstStyle>
            <a:lvl1pPr marL="457200" lvl="0" indent="-228600" algn="l">
              <a:spcBef>
                <a:spcPts val="960"/>
              </a:spcBef>
              <a:spcAft>
                <a:spcPts val="0"/>
              </a:spcAft>
              <a:buClr>
                <a:schemeClr val="dk1"/>
              </a:buClr>
              <a:buSzPts val="4800"/>
              <a:buNone/>
              <a:defRPr sz="4800"/>
            </a:lvl1pPr>
            <a:lvl2pPr marL="914400" lvl="1" indent="-228600" algn="l">
              <a:spcBef>
                <a:spcPts val="820"/>
              </a:spcBef>
              <a:spcAft>
                <a:spcPts val="0"/>
              </a:spcAft>
              <a:buClr>
                <a:schemeClr val="dk1"/>
              </a:buClr>
              <a:buSzPts val="4100"/>
              <a:buNone/>
              <a:defRPr sz="4100"/>
            </a:lvl2pPr>
            <a:lvl3pPr marL="1371600" lvl="2" indent="-228600" algn="l">
              <a:spcBef>
                <a:spcPts val="680"/>
              </a:spcBef>
              <a:spcAft>
                <a:spcPts val="0"/>
              </a:spcAft>
              <a:buClr>
                <a:schemeClr val="dk1"/>
              </a:buClr>
              <a:buSzPts val="3400"/>
              <a:buNone/>
              <a:defRPr sz="3400"/>
            </a:lvl3pPr>
            <a:lvl4pPr marL="1828800" lvl="3" indent="-228600" algn="l">
              <a:spcBef>
                <a:spcPts val="620"/>
              </a:spcBef>
              <a:spcAft>
                <a:spcPts val="0"/>
              </a:spcAft>
              <a:buClr>
                <a:schemeClr val="dk1"/>
              </a:buClr>
              <a:buSzPts val="3100"/>
              <a:buNone/>
              <a:defRPr sz="3100"/>
            </a:lvl4pPr>
            <a:lvl5pPr marL="2286000" lvl="4" indent="-228600" algn="l">
              <a:spcBef>
                <a:spcPts val="620"/>
              </a:spcBef>
              <a:spcAft>
                <a:spcPts val="0"/>
              </a:spcAft>
              <a:buClr>
                <a:schemeClr val="dk1"/>
              </a:buClr>
              <a:buSzPts val="3100"/>
              <a:buNone/>
              <a:defRPr sz="3100"/>
            </a:lvl5pPr>
            <a:lvl6pPr marL="2743200" lvl="5" indent="-228600" algn="l">
              <a:spcBef>
                <a:spcPts val="620"/>
              </a:spcBef>
              <a:spcAft>
                <a:spcPts val="0"/>
              </a:spcAft>
              <a:buClr>
                <a:schemeClr val="dk1"/>
              </a:buClr>
              <a:buSzPts val="3100"/>
              <a:buNone/>
              <a:defRPr sz="3100"/>
            </a:lvl6pPr>
            <a:lvl7pPr marL="3200400" lvl="6" indent="-228600" algn="l">
              <a:spcBef>
                <a:spcPts val="620"/>
              </a:spcBef>
              <a:spcAft>
                <a:spcPts val="0"/>
              </a:spcAft>
              <a:buClr>
                <a:schemeClr val="dk1"/>
              </a:buClr>
              <a:buSzPts val="3100"/>
              <a:buNone/>
              <a:defRPr sz="3100"/>
            </a:lvl7pPr>
            <a:lvl8pPr marL="3657600" lvl="7" indent="-228600" algn="l">
              <a:spcBef>
                <a:spcPts val="620"/>
              </a:spcBef>
              <a:spcAft>
                <a:spcPts val="0"/>
              </a:spcAft>
              <a:buClr>
                <a:schemeClr val="dk1"/>
              </a:buClr>
              <a:buSzPts val="3100"/>
              <a:buNone/>
              <a:defRPr sz="3100"/>
            </a:lvl8pPr>
            <a:lvl9pPr marL="4114800" lvl="8" indent="-228600" algn="l">
              <a:spcBef>
                <a:spcPts val="620"/>
              </a:spcBef>
              <a:spcAft>
                <a:spcPts val="0"/>
              </a:spcAft>
              <a:buClr>
                <a:schemeClr val="dk1"/>
              </a:buClr>
              <a:buSzPts val="3100"/>
              <a:buNone/>
              <a:defRPr sz="3100"/>
            </a:lvl9pPr>
          </a:lstStyle>
          <a:p>
            <a:endParaRPr/>
          </a:p>
        </p:txBody>
      </p:sp>
      <p:sp>
        <p:nvSpPr>
          <p:cNvPr id="62" name="Google Shape;62;p10"/>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3" name="Google Shape;63;p10"/>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10"/>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5"/>
        <p:cNvGrpSpPr/>
        <p:nvPr/>
      </p:nvGrpSpPr>
      <p:grpSpPr>
        <a:xfrm>
          <a:off x="0" y="0"/>
          <a:ext cx="0" cy="0"/>
          <a:chOff x="0" y="0"/>
          <a:chExt cx="0" cy="0"/>
        </a:xfrm>
      </p:grpSpPr>
      <p:sp>
        <p:nvSpPr>
          <p:cNvPr id="66" name="Google Shape;66;p11"/>
          <p:cNvSpPr txBox="1">
            <a:spLocks noGrp="1"/>
          </p:cNvSpPr>
          <p:nvPr>
            <p:ph type="title"/>
          </p:nvPr>
        </p:nvSpPr>
        <p:spPr>
          <a:xfrm>
            <a:off x="6452237" y="15361920"/>
            <a:ext cx="19751040" cy="1813561"/>
          </a:xfrm>
          <a:prstGeom prst="rect">
            <a:avLst/>
          </a:prstGeom>
          <a:noFill/>
          <a:ln>
            <a:noFill/>
          </a:ln>
        </p:spPr>
        <p:txBody>
          <a:bodyPr spcFirstLastPara="1" wrap="square" lIns="313450" tIns="156725" rIns="313450" bIns="156725" anchor="b" anchorCtr="0">
            <a:normAutofit/>
          </a:bodyPr>
          <a:lstStyle>
            <a:lvl1pPr lvl="0" algn="l">
              <a:spcBef>
                <a:spcPts val="0"/>
              </a:spcBef>
              <a:spcAft>
                <a:spcPts val="0"/>
              </a:spcAft>
              <a:buClr>
                <a:schemeClr val="dk1"/>
              </a:buClr>
              <a:buSzPts val="6900"/>
              <a:buFont typeface="Calibri"/>
              <a:buNone/>
              <a:defRPr sz="69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7" name="Google Shape;67;p11"/>
          <p:cNvSpPr>
            <a:spLocks noGrp="1"/>
          </p:cNvSpPr>
          <p:nvPr>
            <p:ph type="pic" idx="2"/>
          </p:nvPr>
        </p:nvSpPr>
        <p:spPr>
          <a:xfrm>
            <a:off x="6452237" y="1960880"/>
            <a:ext cx="19751040" cy="13167360"/>
          </a:xfrm>
          <a:prstGeom prst="rect">
            <a:avLst/>
          </a:prstGeom>
          <a:noFill/>
          <a:ln>
            <a:noFill/>
          </a:ln>
        </p:spPr>
      </p:sp>
      <p:sp>
        <p:nvSpPr>
          <p:cNvPr id="68" name="Google Shape;68;p11"/>
          <p:cNvSpPr txBox="1">
            <a:spLocks noGrp="1"/>
          </p:cNvSpPr>
          <p:nvPr>
            <p:ph type="body" idx="1"/>
          </p:nvPr>
        </p:nvSpPr>
        <p:spPr>
          <a:xfrm>
            <a:off x="6452237" y="17175481"/>
            <a:ext cx="19751040" cy="2575559"/>
          </a:xfrm>
          <a:prstGeom prst="rect">
            <a:avLst/>
          </a:prstGeom>
          <a:noFill/>
          <a:ln>
            <a:noFill/>
          </a:ln>
        </p:spPr>
        <p:txBody>
          <a:bodyPr spcFirstLastPara="1" wrap="square" lIns="313450" tIns="156725" rIns="313450" bIns="156725" anchor="t" anchorCtr="0">
            <a:normAutofit/>
          </a:bodyPr>
          <a:lstStyle>
            <a:lvl1pPr marL="457200" lvl="0" indent="-228600" algn="l">
              <a:spcBef>
                <a:spcPts val="960"/>
              </a:spcBef>
              <a:spcAft>
                <a:spcPts val="0"/>
              </a:spcAft>
              <a:buClr>
                <a:schemeClr val="dk1"/>
              </a:buClr>
              <a:buSzPts val="4800"/>
              <a:buNone/>
              <a:defRPr sz="4800"/>
            </a:lvl1pPr>
            <a:lvl2pPr marL="914400" lvl="1" indent="-228600" algn="l">
              <a:spcBef>
                <a:spcPts val="820"/>
              </a:spcBef>
              <a:spcAft>
                <a:spcPts val="0"/>
              </a:spcAft>
              <a:buClr>
                <a:schemeClr val="dk1"/>
              </a:buClr>
              <a:buSzPts val="4100"/>
              <a:buNone/>
              <a:defRPr sz="4100"/>
            </a:lvl2pPr>
            <a:lvl3pPr marL="1371600" lvl="2" indent="-228600" algn="l">
              <a:spcBef>
                <a:spcPts val="680"/>
              </a:spcBef>
              <a:spcAft>
                <a:spcPts val="0"/>
              </a:spcAft>
              <a:buClr>
                <a:schemeClr val="dk1"/>
              </a:buClr>
              <a:buSzPts val="3400"/>
              <a:buNone/>
              <a:defRPr sz="3400"/>
            </a:lvl3pPr>
            <a:lvl4pPr marL="1828800" lvl="3" indent="-228600" algn="l">
              <a:spcBef>
                <a:spcPts val="620"/>
              </a:spcBef>
              <a:spcAft>
                <a:spcPts val="0"/>
              </a:spcAft>
              <a:buClr>
                <a:schemeClr val="dk1"/>
              </a:buClr>
              <a:buSzPts val="3100"/>
              <a:buNone/>
              <a:defRPr sz="3100"/>
            </a:lvl4pPr>
            <a:lvl5pPr marL="2286000" lvl="4" indent="-228600" algn="l">
              <a:spcBef>
                <a:spcPts val="620"/>
              </a:spcBef>
              <a:spcAft>
                <a:spcPts val="0"/>
              </a:spcAft>
              <a:buClr>
                <a:schemeClr val="dk1"/>
              </a:buClr>
              <a:buSzPts val="3100"/>
              <a:buNone/>
              <a:defRPr sz="3100"/>
            </a:lvl5pPr>
            <a:lvl6pPr marL="2743200" lvl="5" indent="-228600" algn="l">
              <a:spcBef>
                <a:spcPts val="620"/>
              </a:spcBef>
              <a:spcAft>
                <a:spcPts val="0"/>
              </a:spcAft>
              <a:buClr>
                <a:schemeClr val="dk1"/>
              </a:buClr>
              <a:buSzPts val="3100"/>
              <a:buNone/>
              <a:defRPr sz="3100"/>
            </a:lvl6pPr>
            <a:lvl7pPr marL="3200400" lvl="6" indent="-228600" algn="l">
              <a:spcBef>
                <a:spcPts val="620"/>
              </a:spcBef>
              <a:spcAft>
                <a:spcPts val="0"/>
              </a:spcAft>
              <a:buClr>
                <a:schemeClr val="dk1"/>
              </a:buClr>
              <a:buSzPts val="3100"/>
              <a:buNone/>
              <a:defRPr sz="3100"/>
            </a:lvl7pPr>
            <a:lvl8pPr marL="3657600" lvl="7" indent="-228600" algn="l">
              <a:spcBef>
                <a:spcPts val="620"/>
              </a:spcBef>
              <a:spcAft>
                <a:spcPts val="0"/>
              </a:spcAft>
              <a:buClr>
                <a:schemeClr val="dk1"/>
              </a:buClr>
              <a:buSzPts val="3100"/>
              <a:buNone/>
              <a:defRPr sz="3100"/>
            </a:lvl8pPr>
            <a:lvl9pPr marL="4114800" lvl="8" indent="-228600" algn="l">
              <a:spcBef>
                <a:spcPts val="620"/>
              </a:spcBef>
              <a:spcAft>
                <a:spcPts val="0"/>
              </a:spcAft>
              <a:buClr>
                <a:schemeClr val="dk1"/>
              </a:buClr>
              <a:buSzPts val="3100"/>
              <a:buNone/>
              <a:defRPr sz="3100"/>
            </a:lvl9pPr>
          </a:lstStyle>
          <a:p>
            <a:endParaRPr/>
          </a:p>
        </p:txBody>
      </p:sp>
      <p:sp>
        <p:nvSpPr>
          <p:cNvPr id="69" name="Google Shape;69;p11"/>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0" name="Google Shape;70;p11"/>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11"/>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
          <p:cNvSpPr txBox="1">
            <a:spLocks noGrp="1"/>
          </p:cNvSpPr>
          <p:nvPr>
            <p:ph type="title"/>
          </p:nvPr>
        </p:nvSpPr>
        <p:spPr>
          <a:xfrm>
            <a:off x="1645920" y="878842"/>
            <a:ext cx="29626560" cy="3657600"/>
          </a:xfrm>
          <a:prstGeom prst="rect">
            <a:avLst/>
          </a:prstGeom>
          <a:noFill/>
          <a:ln>
            <a:noFill/>
          </a:ln>
        </p:spPr>
        <p:txBody>
          <a:bodyPr spcFirstLastPara="1" wrap="square" lIns="313450" tIns="156725" rIns="313450" bIns="156725" anchor="ctr" anchorCtr="0">
            <a:normAutofit/>
          </a:bodyPr>
          <a:lstStyle>
            <a:lvl1pPr marR="0" lvl="0" algn="ctr" rtl="0">
              <a:spcBef>
                <a:spcPts val="0"/>
              </a:spcBef>
              <a:spcAft>
                <a:spcPts val="0"/>
              </a:spcAft>
              <a:buClr>
                <a:schemeClr val="dk1"/>
              </a:buClr>
              <a:buSzPts val="15100"/>
              <a:buFont typeface="Calibri"/>
              <a:buNone/>
              <a:defRPr sz="151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1" name="Google Shape;11;p2"/>
          <p:cNvSpPr txBox="1">
            <a:spLocks noGrp="1"/>
          </p:cNvSpPr>
          <p:nvPr>
            <p:ph type="body" idx="1"/>
          </p:nvPr>
        </p:nvSpPr>
        <p:spPr>
          <a:xfrm>
            <a:off x="1645920" y="5120642"/>
            <a:ext cx="29626560" cy="14483081"/>
          </a:xfrm>
          <a:prstGeom prst="rect">
            <a:avLst/>
          </a:prstGeom>
          <a:noFill/>
          <a:ln>
            <a:noFill/>
          </a:ln>
        </p:spPr>
        <p:txBody>
          <a:bodyPr spcFirstLastPara="1" wrap="square" lIns="313450" tIns="156725" rIns="313450" bIns="156725" anchor="t" anchorCtr="0">
            <a:normAutofit/>
          </a:bodyPr>
          <a:lstStyle>
            <a:lvl1pPr marL="457200" marR="0" lvl="0" indent="-927100" algn="l" rtl="0">
              <a:spcBef>
                <a:spcPts val="2200"/>
              </a:spcBef>
              <a:spcAft>
                <a:spcPts val="0"/>
              </a:spcAft>
              <a:buClr>
                <a:schemeClr val="dk1"/>
              </a:buClr>
              <a:buSzPts val="11000"/>
              <a:buFont typeface="Arial"/>
              <a:buChar char="•"/>
              <a:defRPr sz="11000" b="0" i="0" u="none" strike="noStrike" cap="none">
                <a:solidFill>
                  <a:schemeClr val="dk1"/>
                </a:solidFill>
                <a:latin typeface="Calibri"/>
                <a:ea typeface="Calibri"/>
                <a:cs typeface="Calibri"/>
                <a:sym typeface="Calibri"/>
              </a:defRPr>
            </a:lvl1pPr>
            <a:lvl2pPr marL="914400" marR="0" lvl="1" indent="-838200" algn="l" rtl="0">
              <a:spcBef>
                <a:spcPts val="1920"/>
              </a:spcBef>
              <a:spcAft>
                <a:spcPts val="0"/>
              </a:spcAft>
              <a:buClr>
                <a:schemeClr val="dk1"/>
              </a:buClr>
              <a:buSzPts val="9600"/>
              <a:buFont typeface="Arial"/>
              <a:buChar char="–"/>
              <a:defRPr sz="9600" b="0" i="0" u="none" strike="noStrike" cap="none">
                <a:solidFill>
                  <a:schemeClr val="dk1"/>
                </a:solidFill>
                <a:latin typeface="Calibri"/>
                <a:ea typeface="Calibri"/>
                <a:cs typeface="Calibri"/>
                <a:sym typeface="Calibri"/>
              </a:defRPr>
            </a:lvl2pPr>
            <a:lvl3pPr marL="1371600" marR="0" lvl="2" indent="-749300" algn="l" rtl="0">
              <a:spcBef>
                <a:spcPts val="1640"/>
              </a:spcBef>
              <a:spcAft>
                <a:spcPts val="0"/>
              </a:spcAft>
              <a:buClr>
                <a:schemeClr val="dk1"/>
              </a:buClr>
              <a:buSzPts val="8200"/>
              <a:buFont typeface="Arial"/>
              <a:buChar char="•"/>
              <a:defRPr sz="8200" b="0" i="0" u="none" strike="noStrike" cap="none">
                <a:solidFill>
                  <a:schemeClr val="dk1"/>
                </a:solidFill>
                <a:latin typeface="Calibri"/>
                <a:ea typeface="Calibri"/>
                <a:cs typeface="Calibri"/>
                <a:sym typeface="Calibri"/>
              </a:defRPr>
            </a:lvl3pPr>
            <a:lvl4pPr marL="1828800" marR="0" lvl="3" indent="-666750" algn="l" rtl="0">
              <a:spcBef>
                <a:spcPts val="1380"/>
              </a:spcBef>
              <a:spcAft>
                <a:spcPts val="0"/>
              </a:spcAft>
              <a:buClr>
                <a:schemeClr val="dk1"/>
              </a:buClr>
              <a:buSzPts val="6900"/>
              <a:buFont typeface="Arial"/>
              <a:buChar char="–"/>
              <a:defRPr sz="6900" b="0" i="0" u="none" strike="noStrike" cap="none">
                <a:solidFill>
                  <a:schemeClr val="dk1"/>
                </a:solidFill>
                <a:latin typeface="Calibri"/>
                <a:ea typeface="Calibri"/>
                <a:cs typeface="Calibri"/>
                <a:sym typeface="Calibri"/>
              </a:defRPr>
            </a:lvl4pPr>
            <a:lvl5pPr marL="2286000" marR="0" lvl="4" indent="-666750" algn="l" rtl="0">
              <a:spcBef>
                <a:spcPts val="1380"/>
              </a:spcBef>
              <a:spcAft>
                <a:spcPts val="0"/>
              </a:spcAft>
              <a:buClr>
                <a:schemeClr val="dk1"/>
              </a:buClr>
              <a:buSzPts val="6900"/>
              <a:buFont typeface="Arial"/>
              <a:buChar char="»"/>
              <a:defRPr sz="6900" b="0" i="0" u="none" strike="noStrike" cap="none">
                <a:solidFill>
                  <a:schemeClr val="dk1"/>
                </a:solidFill>
                <a:latin typeface="Calibri"/>
                <a:ea typeface="Calibri"/>
                <a:cs typeface="Calibri"/>
                <a:sym typeface="Calibri"/>
              </a:defRPr>
            </a:lvl5pPr>
            <a:lvl6pPr marL="2743200" marR="0" lvl="5" indent="-666750" algn="l" rtl="0">
              <a:spcBef>
                <a:spcPts val="1380"/>
              </a:spcBef>
              <a:spcAft>
                <a:spcPts val="0"/>
              </a:spcAft>
              <a:buClr>
                <a:schemeClr val="dk1"/>
              </a:buClr>
              <a:buSzPts val="6900"/>
              <a:buFont typeface="Arial"/>
              <a:buChar char="•"/>
              <a:defRPr sz="6900" b="0" i="0" u="none" strike="noStrike" cap="none">
                <a:solidFill>
                  <a:schemeClr val="dk1"/>
                </a:solidFill>
                <a:latin typeface="Calibri"/>
                <a:ea typeface="Calibri"/>
                <a:cs typeface="Calibri"/>
                <a:sym typeface="Calibri"/>
              </a:defRPr>
            </a:lvl6pPr>
            <a:lvl7pPr marL="3200400" marR="0" lvl="6" indent="-666750" algn="l" rtl="0">
              <a:spcBef>
                <a:spcPts val="1380"/>
              </a:spcBef>
              <a:spcAft>
                <a:spcPts val="0"/>
              </a:spcAft>
              <a:buClr>
                <a:schemeClr val="dk1"/>
              </a:buClr>
              <a:buSzPts val="6900"/>
              <a:buFont typeface="Arial"/>
              <a:buChar char="•"/>
              <a:defRPr sz="6900" b="0" i="0" u="none" strike="noStrike" cap="none">
                <a:solidFill>
                  <a:schemeClr val="dk1"/>
                </a:solidFill>
                <a:latin typeface="Calibri"/>
                <a:ea typeface="Calibri"/>
                <a:cs typeface="Calibri"/>
                <a:sym typeface="Calibri"/>
              </a:defRPr>
            </a:lvl7pPr>
            <a:lvl8pPr marL="3657600" marR="0" lvl="7" indent="-666750" algn="l" rtl="0">
              <a:spcBef>
                <a:spcPts val="1380"/>
              </a:spcBef>
              <a:spcAft>
                <a:spcPts val="0"/>
              </a:spcAft>
              <a:buClr>
                <a:schemeClr val="dk1"/>
              </a:buClr>
              <a:buSzPts val="6900"/>
              <a:buFont typeface="Arial"/>
              <a:buChar char="•"/>
              <a:defRPr sz="6900" b="0" i="0" u="none" strike="noStrike" cap="none">
                <a:solidFill>
                  <a:schemeClr val="dk1"/>
                </a:solidFill>
                <a:latin typeface="Calibri"/>
                <a:ea typeface="Calibri"/>
                <a:cs typeface="Calibri"/>
                <a:sym typeface="Calibri"/>
              </a:defRPr>
            </a:lvl8pPr>
            <a:lvl9pPr marL="4114800" marR="0" lvl="8" indent="-666750" algn="l" rtl="0">
              <a:spcBef>
                <a:spcPts val="1380"/>
              </a:spcBef>
              <a:spcAft>
                <a:spcPts val="0"/>
              </a:spcAft>
              <a:buClr>
                <a:schemeClr val="dk1"/>
              </a:buClr>
              <a:buSzPts val="6900"/>
              <a:buFont typeface="Arial"/>
              <a:buChar char="•"/>
              <a:defRPr sz="6900" b="0" i="0" u="none" strike="noStrike" cap="none">
                <a:solidFill>
                  <a:schemeClr val="dk1"/>
                </a:solidFill>
                <a:latin typeface="Calibri"/>
                <a:ea typeface="Calibri"/>
                <a:cs typeface="Calibri"/>
                <a:sym typeface="Calibri"/>
              </a:defRPr>
            </a:lvl9pPr>
          </a:lstStyle>
          <a:p>
            <a:endParaRPr/>
          </a:p>
        </p:txBody>
      </p:sp>
      <p:sp>
        <p:nvSpPr>
          <p:cNvPr id="12" name="Google Shape;12;p2"/>
          <p:cNvSpPr txBox="1">
            <a:spLocks noGrp="1"/>
          </p:cNvSpPr>
          <p:nvPr>
            <p:ph type="dt" idx="10"/>
          </p:nvPr>
        </p:nvSpPr>
        <p:spPr>
          <a:xfrm>
            <a:off x="1645920" y="20340322"/>
            <a:ext cx="7680960" cy="1168400"/>
          </a:xfrm>
          <a:prstGeom prst="rect">
            <a:avLst/>
          </a:prstGeom>
          <a:noFill/>
          <a:ln>
            <a:noFill/>
          </a:ln>
        </p:spPr>
        <p:txBody>
          <a:bodyPr spcFirstLastPara="1" wrap="square" lIns="313450" tIns="156725" rIns="313450" bIns="156725" anchor="ctr" anchorCtr="0">
            <a:noAutofit/>
          </a:bodyPr>
          <a:lstStyle>
            <a:lvl1pPr marR="0" lvl="0" algn="l" rtl="0">
              <a:spcBef>
                <a:spcPts val="0"/>
              </a:spcBef>
              <a:spcAft>
                <a:spcPts val="0"/>
              </a:spcAft>
              <a:buSzPts val="1400"/>
              <a:buNone/>
              <a:defRPr sz="41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9pPr>
          </a:lstStyle>
          <a:p>
            <a:endParaRPr/>
          </a:p>
        </p:txBody>
      </p:sp>
      <p:sp>
        <p:nvSpPr>
          <p:cNvPr id="13" name="Google Shape;13;p2"/>
          <p:cNvSpPr txBox="1">
            <a:spLocks noGrp="1"/>
          </p:cNvSpPr>
          <p:nvPr>
            <p:ph type="ftr" idx="11"/>
          </p:nvPr>
        </p:nvSpPr>
        <p:spPr>
          <a:xfrm>
            <a:off x="11247120" y="20340322"/>
            <a:ext cx="10424160" cy="1168400"/>
          </a:xfrm>
          <a:prstGeom prst="rect">
            <a:avLst/>
          </a:prstGeom>
          <a:noFill/>
          <a:ln>
            <a:noFill/>
          </a:ln>
        </p:spPr>
        <p:txBody>
          <a:bodyPr spcFirstLastPara="1" wrap="square" lIns="313450" tIns="156725" rIns="313450" bIns="156725" anchor="ctr" anchorCtr="0">
            <a:noAutofit/>
          </a:bodyPr>
          <a:lstStyle>
            <a:lvl1pPr marR="0" lvl="0" algn="ctr" rtl="0">
              <a:spcBef>
                <a:spcPts val="0"/>
              </a:spcBef>
              <a:spcAft>
                <a:spcPts val="0"/>
              </a:spcAft>
              <a:buSzPts val="1400"/>
              <a:buNone/>
              <a:defRPr sz="41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6100" b="0" i="0" u="none" strike="noStrike" cap="none">
                <a:solidFill>
                  <a:schemeClr val="dk1"/>
                </a:solidFill>
                <a:latin typeface="Calibri"/>
                <a:ea typeface="Calibri"/>
                <a:cs typeface="Calibri"/>
                <a:sym typeface="Calibri"/>
              </a:defRPr>
            </a:lvl9pPr>
          </a:lstStyle>
          <a:p>
            <a:endParaRPr/>
          </a:p>
        </p:txBody>
      </p:sp>
      <p:sp>
        <p:nvSpPr>
          <p:cNvPr id="14" name="Google Shape;14;p2"/>
          <p:cNvSpPr txBox="1">
            <a:spLocks noGrp="1"/>
          </p:cNvSpPr>
          <p:nvPr>
            <p:ph type="sldNum" idx="12"/>
          </p:nvPr>
        </p:nvSpPr>
        <p:spPr>
          <a:xfrm>
            <a:off x="23591520" y="20340322"/>
            <a:ext cx="7680960" cy="1168400"/>
          </a:xfrm>
          <a:prstGeom prst="rect">
            <a:avLst/>
          </a:prstGeom>
          <a:noFill/>
          <a:ln>
            <a:noFill/>
          </a:ln>
        </p:spPr>
        <p:txBody>
          <a:bodyPr spcFirstLastPara="1" wrap="square" lIns="313450" tIns="156725" rIns="313450" bIns="156725" anchor="ctr" anchorCtr="0">
            <a:noAutofit/>
          </a:bodyPr>
          <a:lstStyle>
            <a:lvl1pPr marL="0" marR="0" lvl="0" indent="0" algn="r" rtl="0">
              <a:spcBef>
                <a:spcPts val="0"/>
              </a:spcBef>
              <a:buNone/>
              <a:defRPr sz="4100" b="0" i="0" u="none" strike="noStrike" cap="none">
                <a:solidFill>
                  <a:srgbClr val="888888"/>
                </a:solidFill>
                <a:latin typeface="Calibri"/>
                <a:ea typeface="Calibri"/>
                <a:cs typeface="Calibri"/>
                <a:sym typeface="Calibri"/>
              </a:defRPr>
            </a:lvl1pPr>
            <a:lvl2pPr marL="0" marR="0" lvl="1" indent="0" algn="r" rtl="0">
              <a:spcBef>
                <a:spcPts val="0"/>
              </a:spcBef>
              <a:buNone/>
              <a:defRPr sz="4100" b="0" i="0" u="none" strike="noStrike" cap="none">
                <a:solidFill>
                  <a:srgbClr val="888888"/>
                </a:solidFill>
                <a:latin typeface="Calibri"/>
                <a:ea typeface="Calibri"/>
                <a:cs typeface="Calibri"/>
                <a:sym typeface="Calibri"/>
              </a:defRPr>
            </a:lvl2pPr>
            <a:lvl3pPr marL="0" marR="0" lvl="2" indent="0" algn="r" rtl="0">
              <a:spcBef>
                <a:spcPts val="0"/>
              </a:spcBef>
              <a:buNone/>
              <a:defRPr sz="4100" b="0" i="0" u="none" strike="noStrike" cap="none">
                <a:solidFill>
                  <a:srgbClr val="888888"/>
                </a:solidFill>
                <a:latin typeface="Calibri"/>
                <a:ea typeface="Calibri"/>
                <a:cs typeface="Calibri"/>
                <a:sym typeface="Calibri"/>
              </a:defRPr>
            </a:lvl3pPr>
            <a:lvl4pPr marL="0" marR="0" lvl="3" indent="0" algn="r" rtl="0">
              <a:spcBef>
                <a:spcPts val="0"/>
              </a:spcBef>
              <a:buNone/>
              <a:defRPr sz="4100" b="0" i="0" u="none" strike="noStrike" cap="none">
                <a:solidFill>
                  <a:srgbClr val="888888"/>
                </a:solidFill>
                <a:latin typeface="Calibri"/>
                <a:ea typeface="Calibri"/>
                <a:cs typeface="Calibri"/>
                <a:sym typeface="Calibri"/>
              </a:defRPr>
            </a:lvl4pPr>
            <a:lvl5pPr marL="0" marR="0" lvl="4" indent="0" algn="r" rtl="0">
              <a:spcBef>
                <a:spcPts val="0"/>
              </a:spcBef>
              <a:buNone/>
              <a:defRPr sz="4100" b="0" i="0" u="none" strike="noStrike" cap="none">
                <a:solidFill>
                  <a:srgbClr val="888888"/>
                </a:solidFill>
                <a:latin typeface="Calibri"/>
                <a:ea typeface="Calibri"/>
                <a:cs typeface="Calibri"/>
                <a:sym typeface="Calibri"/>
              </a:defRPr>
            </a:lvl5pPr>
            <a:lvl6pPr marL="0" marR="0" lvl="5" indent="0" algn="r" rtl="0">
              <a:spcBef>
                <a:spcPts val="0"/>
              </a:spcBef>
              <a:buNone/>
              <a:defRPr sz="4100" b="0" i="0" u="none" strike="noStrike" cap="none">
                <a:solidFill>
                  <a:srgbClr val="888888"/>
                </a:solidFill>
                <a:latin typeface="Calibri"/>
                <a:ea typeface="Calibri"/>
                <a:cs typeface="Calibri"/>
                <a:sym typeface="Calibri"/>
              </a:defRPr>
            </a:lvl6pPr>
            <a:lvl7pPr marL="0" marR="0" lvl="6" indent="0" algn="r" rtl="0">
              <a:spcBef>
                <a:spcPts val="0"/>
              </a:spcBef>
              <a:buNone/>
              <a:defRPr sz="4100" b="0" i="0" u="none" strike="noStrike" cap="none">
                <a:solidFill>
                  <a:srgbClr val="888888"/>
                </a:solidFill>
                <a:latin typeface="Calibri"/>
                <a:ea typeface="Calibri"/>
                <a:cs typeface="Calibri"/>
                <a:sym typeface="Calibri"/>
              </a:defRPr>
            </a:lvl7pPr>
            <a:lvl8pPr marL="0" marR="0" lvl="7" indent="0" algn="r" rtl="0">
              <a:spcBef>
                <a:spcPts val="0"/>
              </a:spcBef>
              <a:buNone/>
              <a:defRPr sz="4100" b="0" i="0" u="none" strike="noStrike" cap="none">
                <a:solidFill>
                  <a:srgbClr val="888888"/>
                </a:solidFill>
                <a:latin typeface="Calibri"/>
                <a:ea typeface="Calibri"/>
                <a:cs typeface="Calibri"/>
                <a:sym typeface="Calibri"/>
              </a:defRPr>
            </a:lvl8pPr>
            <a:lvl9pPr marL="0" marR="0" lvl="8" indent="0" algn="r" rtl="0">
              <a:spcBef>
                <a:spcPts val="0"/>
              </a:spcBef>
              <a:buNone/>
              <a:defRPr sz="41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s://www.mosquito.org/traps/#:~:text=Attractants%20used%20are%20generally%20variations,cylinder%20as%20the%20primary%20attractant" TargetMode="External"/><Relationship Id="rId3" Type="http://schemas.openxmlformats.org/officeDocument/2006/relationships/image" Target="../media/image1.jpg"/><Relationship Id="rId7" Type="http://schemas.openxmlformats.org/officeDocument/2006/relationships/hyperlink" Target="https://www.nature.com/articles/srep35275"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hyperlink" Target="https://www.suffolkcountyny.gov/Departments/Health-Services/Public-Health/Preventive-Services/Arthropod-borne-Diseases/Mosquitoes#:~:text=The%20bite%20of%20a%20mosquito,but%20only%20some%20transmit%20disease" TargetMode="External"/><Relationship Id="rId5" Type="http://schemas.openxmlformats.org/officeDocument/2006/relationships/hyperlink" Target="https://www.nature.com/articles/s41598-024-71484-2#:~:text=The%20high%20polymorphism%20in%20these,metabolic%20enzymes%20called%20proteases35" TargetMode="External"/><Relationship Id="rId10" Type="http://schemas.openxmlformats.org/officeDocument/2006/relationships/image" Target="../media/image4.png"/><Relationship Id="rId4" Type="http://schemas.openxmlformats.org/officeDocument/2006/relationships/image" Target="../media/image2.png"/><Relationship Id="rId9" Type="http://schemas.openxmlformats.org/officeDocument/2006/relationships/image" Target="../media/image3.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8"/>
        <p:cNvGrpSpPr/>
        <p:nvPr/>
      </p:nvGrpSpPr>
      <p:grpSpPr>
        <a:xfrm>
          <a:off x="0" y="0"/>
          <a:ext cx="0" cy="0"/>
          <a:chOff x="0" y="0"/>
          <a:chExt cx="0" cy="0"/>
        </a:xfrm>
      </p:grpSpPr>
      <p:sp>
        <p:nvSpPr>
          <p:cNvPr id="89" name="Google Shape;89;p1"/>
          <p:cNvSpPr/>
          <p:nvPr/>
        </p:nvSpPr>
        <p:spPr>
          <a:xfrm>
            <a:off x="21315775" y="18747825"/>
            <a:ext cx="10976100" cy="8526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0" name="Google Shape;90;p1"/>
          <p:cNvSpPr/>
          <p:nvPr/>
        </p:nvSpPr>
        <p:spPr>
          <a:xfrm>
            <a:off x="12515388" y="17886900"/>
            <a:ext cx="8481300" cy="9690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1" name="Google Shape;91;p1"/>
          <p:cNvSpPr/>
          <p:nvPr/>
        </p:nvSpPr>
        <p:spPr>
          <a:xfrm>
            <a:off x="21315875" y="8251950"/>
            <a:ext cx="10976100" cy="8526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2" name="Google Shape;92;p1"/>
          <p:cNvSpPr/>
          <p:nvPr/>
        </p:nvSpPr>
        <p:spPr>
          <a:xfrm>
            <a:off x="12475700" y="8279125"/>
            <a:ext cx="8569800" cy="8526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3" name="Google Shape;93;p1"/>
          <p:cNvSpPr/>
          <p:nvPr/>
        </p:nvSpPr>
        <p:spPr>
          <a:xfrm>
            <a:off x="553600" y="15548838"/>
            <a:ext cx="11642700" cy="8796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4" name="Google Shape;94;p1"/>
          <p:cNvSpPr/>
          <p:nvPr/>
        </p:nvSpPr>
        <p:spPr>
          <a:xfrm>
            <a:off x="562625" y="8256525"/>
            <a:ext cx="11642700" cy="8796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5" name="Google Shape;95;p1"/>
          <p:cNvSpPr/>
          <p:nvPr/>
        </p:nvSpPr>
        <p:spPr>
          <a:xfrm>
            <a:off x="451400" y="5235801"/>
            <a:ext cx="31951800" cy="879600"/>
          </a:xfrm>
          <a:prstGeom prst="rect">
            <a:avLst/>
          </a:prstGeom>
          <a:solidFill>
            <a:schemeClr val="dk1"/>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pPr marL="0" lvl="0" indent="0" algn="ctr" rtl="0">
              <a:spcBef>
                <a:spcPts val="0"/>
              </a:spcBef>
              <a:spcAft>
                <a:spcPts val="0"/>
              </a:spcAft>
              <a:buNone/>
            </a:pPr>
            <a:endParaRPr>
              <a:latin typeface="Calibri"/>
              <a:ea typeface="Calibri"/>
              <a:cs typeface="Calibri"/>
              <a:sym typeface="Calibri"/>
            </a:endParaRPr>
          </a:p>
        </p:txBody>
      </p:sp>
      <p:sp>
        <p:nvSpPr>
          <p:cNvPr id="96" name="Google Shape;96;p1"/>
          <p:cNvSpPr txBox="1"/>
          <p:nvPr/>
        </p:nvSpPr>
        <p:spPr>
          <a:xfrm>
            <a:off x="6432350" y="457200"/>
            <a:ext cx="19298100" cy="2073900"/>
          </a:xfrm>
          <a:prstGeom prst="rect">
            <a:avLst/>
          </a:prstGeom>
          <a:noFill/>
          <a:ln>
            <a:noFill/>
          </a:ln>
        </p:spPr>
        <p:txBody>
          <a:bodyPr spcFirstLastPara="1" wrap="square" lIns="72175" tIns="36075" rIns="72175" bIns="36075" anchor="t" anchorCtr="0">
            <a:noAutofit/>
          </a:bodyPr>
          <a:lstStyle/>
          <a:p>
            <a:pPr marL="0" marR="0" lvl="0" indent="0" algn="ctr" rtl="0">
              <a:spcBef>
                <a:spcPts val="0"/>
              </a:spcBef>
              <a:spcAft>
                <a:spcPts val="0"/>
              </a:spcAft>
              <a:buNone/>
            </a:pPr>
            <a:r>
              <a:rPr lang="en-US" sz="6800" b="1">
                <a:solidFill>
                  <a:schemeClr val="dk1"/>
                </a:solidFill>
                <a:latin typeface="Catamaran"/>
                <a:ea typeface="Catamaran"/>
                <a:cs typeface="Catamaran"/>
                <a:sym typeface="Catamaran"/>
              </a:rPr>
              <a:t>Polymorphism in </a:t>
            </a:r>
            <a:r>
              <a:rPr lang="en-US" sz="6800" b="1" i="1">
                <a:solidFill>
                  <a:schemeClr val="dk1"/>
                </a:solidFill>
                <a:latin typeface="Catamaran"/>
                <a:ea typeface="Catamaran"/>
                <a:cs typeface="Catamaran"/>
                <a:sym typeface="Catamaran"/>
              </a:rPr>
              <a:t>Coquillettidia perturbans</a:t>
            </a:r>
            <a:r>
              <a:rPr lang="en-US" sz="6800" b="1">
                <a:solidFill>
                  <a:schemeClr val="dk1"/>
                </a:solidFill>
                <a:latin typeface="Catamaran"/>
                <a:ea typeface="Catamaran"/>
                <a:cs typeface="Catamaran"/>
                <a:sym typeface="Catamaran"/>
              </a:rPr>
              <a:t> using</a:t>
            </a:r>
            <a:endParaRPr sz="6800" b="1">
              <a:solidFill>
                <a:schemeClr val="dk1"/>
              </a:solidFill>
              <a:latin typeface="Catamaran"/>
              <a:ea typeface="Catamaran"/>
              <a:cs typeface="Catamaran"/>
              <a:sym typeface="Catamaran"/>
            </a:endParaRPr>
          </a:p>
          <a:p>
            <a:pPr marL="0" marR="0" lvl="0" indent="0" algn="ctr" rtl="0">
              <a:spcBef>
                <a:spcPts val="0"/>
              </a:spcBef>
              <a:spcAft>
                <a:spcPts val="0"/>
              </a:spcAft>
              <a:buNone/>
            </a:pPr>
            <a:r>
              <a:rPr lang="en-US" sz="6800" b="1">
                <a:solidFill>
                  <a:schemeClr val="dk1"/>
                </a:solidFill>
                <a:latin typeface="Catamaran"/>
                <a:ea typeface="Catamaran"/>
                <a:cs typeface="Catamaran"/>
                <a:sym typeface="Catamaran"/>
              </a:rPr>
              <a:t> Cytochrome </a:t>
            </a:r>
            <a:r>
              <a:rPr lang="en-US" sz="6800" b="1" i="1">
                <a:solidFill>
                  <a:schemeClr val="dk1"/>
                </a:solidFill>
                <a:latin typeface="Catamaran"/>
                <a:ea typeface="Catamaran"/>
                <a:cs typeface="Catamaran"/>
                <a:sym typeface="Catamaran"/>
              </a:rPr>
              <a:t>c</a:t>
            </a:r>
            <a:r>
              <a:rPr lang="en-US" sz="6800" b="1">
                <a:solidFill>
                  <a:schemeClr val="dk1"/>
                </a:solidFill>
                <a:latin typeface="Catamaran"/>
                <a:ea typeface="Catamaran"/>
                <a:cs typeface="Catamaran"/>
                <a:sym typeface="Catamaran"/>
              </a:rPr>
              <a:t> Oxidase I (COI) Barcoding</a:t>
            </a:r>
            <a:endParaRPr sz="6800" b="1">
              <a:latin typeface="Catamaran"/>
              <a:ea typeface="Catamaran"/>
              <a:cs typeface="Catamaran"/>
              <a:sym typeface="Catamaran"/>
            </a:endParaRPr>
          </a:p>
        </p:txBody>
      </p:sp>
      <p:sp>
        <p:nvSpPr>
          <p:cNvPr id="97" name="Google Shape;97;p1"/>
          <p:cNvSpPr txBox="1"/>
          <p:nvPr/>
        </p:nvSpPr>
        <p:spPr>
          <a:xfrm>
            <a:off x="5948607" y="2649812"/>
            <a:ext cx="20265600" cy="2458800"/>
          </a:xfrm>
          <a:prstGeom prst="rect">
            <a:avLst/>
          </a:prstGeom>
          <a:noFill/>
          <a:ln>
            <a:noFill/>
          </a:ln>
        </p:spPr>
        <p:txBody>
          <a:bodyPr spcFirstLastPara="1" wrap="square" lIns="72175" tIns="36075" rIns="72175" bIns="36075" anchor="t" anchorCtr="0">
            <a:spAutoFit/>
          </a:bodyPr>
          <a:lstStyle/>
          <a:p>
            <a:pPr marL="0" marR="0" lvl="0" indent="0" algn="ctr" rtl="0">
              <a:spcBef>
                <a:spcPts val="0"/>
              </a:spcBef>
              <a:spcAft>
                <a:spcPts val="0"/>
              </a:spcAft>
              <a:buNone/>
            </a:pPr>
            <a:r>
              <a:rPr lang="en-US" sz="5700">
                <a:solidFill>
                  <a:schemeClr val="dk1"/>
                </a:solidFill>
                <a:latin typeface="Catamaran"/>
                <a:ea typeface="Catamaran"/>
                <a:cs typeface="Catamaran"/>
                <a:sym typeface="Catamaran"/>
              </a:rPr>
              <a:t>Weronika Chojnowski,</a:t>
            </a:r>
            <a:r>
              <a:rPr lang="en-US" sz="5700" baseline="30000">
                <a:solidFill>
                  <a:schemeClr val="dk1"/>
                </a:solidFill>
                <a:latin typeface="Catamaran"/>
                <a:ea typeface="Catamaran"/>
                <a:cs typeface="Catamaran"/>
                <a:sym typeface="Catamaran"/>
              </a:rPr>
              <a:t>1</a:t>
            </a:r>
            <a:r>
              <a:rPr lang="en-US" sz="5700">
                <a:solidFill>
                  <a:schemeClr val="dk1"/>
                </a:solidFill>
                <a:latin typeface="Catamaran"/>
                <a:ea typeface="Catamaran"/>
                <a:cs typeface="Catamaran"/>
                <a:sym typeface="Catamaran"/>
              </a:rPr>
              <a:t> Kaitlyn Yuen,</a:t>
            </a:r>
            <a:r>
              <a:rPr lang="en-US" sz="5700" baseline="30000">
                <a:solidFill>
                  <a:schemeClr val="dk1"/>
                </a:solidFill>
                <a:latin typeface="Catamaran"/>
                <a:ea typeface="Catamaran"/>
                <a:cs typeface="Catamaran"/>
                <a:sym typeface="Catamaran"/>
              </a:rPr>
              <a:t>1</a:t>
            </a:r>
            <a:r>
              <a:rPr lang="en-US" sz="5700">
                <a:solidFill>
                  <a:schemeClr val="dk1"/>
                </a:solidFill>
                <a:latin typeface="Catamaran"/>
                <a:ea typeface="Catamaran"/>
                <a:cs typeface="Catamaran"/>
                <a:sym typeface="Catamaran"/>
              </a:rPr>
              <a:t> Julia Znidarcic</a:t>
            </a:r>
            <a:r>
              <a:rPr lang="en-US" sz="5700" baseline="30000">
                <a:solidFill>
                  <a:schemeClr val="dk1"/>
                </a:solidFill>
                <a:latin typeface="Catamaran"/>
                <a:ea typeface="Catamaran"/>
                <a:cs typeface="Catamaran"/>
                <a:sym typeface="Catamaran"/>
              </a:rPr>
              <a:t>1</a:t>
            </a:r>
            <a:endParaRPr sz="5700" baseline="30000">
              <a:solidFill>
                <a:schemeClr val="dk1"/>
              </a:solidFill>
              <a:latin typeface="Catamaran"/>
              <a:ea typeface="Catamaran"/>
              <a:cs typeface="Catamaran"/>
              <a:sym typeface="Catamaran"/>
            </a:endParaRPr>
          </a:p>
          <a:p>
            <a:pPr marL="0" marR="0" lvl="0" indent="0" algn="ctr" rtl="0">
              <a:spcBef>
                <a:spcPts val="0"/>
              </a:spcBef>
              <a:spcAft>
                <a:spcPts val="0"/>
              </a:spcAft>
              <a:buNone/>
            </a:pPr>
            <a:r>
              <a:rPr lang="en-US" sz="5700">
                <a:solidFill>
                  <a:schemeClr val="dk1"/>
                </a:solidFill>
                <a:latin typeface="Catamaran"/>
                <a:ea typeface="Catamaran"/>
                <a:cs typeface="Catamaran"/>
                <a:sym typeface="Catamaran"/>
              </a:rPr>
              <a:t>Mentor: Todor Cvetanovic</a:t>
            </a:r>
            <a:r>
              <a:rPr lang="en-US" sz="5700" baseline="30000">
                <a:solidFill>
                  <a:schemeClr val="dk1"/>
                </a:solidFill>
                <a:latin typeface="Catamaran"/>
                <a:ea typeface="Catamaran"/>
                <a:cs typeface="Catamaran"/>
                <a:sym typeface="Catamaran"/>
              </a:rPr>
              <a:t>2</a:t>
            </a:r>
            <a:endParaRPr sz="5700" baseline="30000">
              <a:solidFill>
                <a:schemeClr val="dk1"/>
              </a:solidFill>
              <a:latin typeface="Catamaran"/>
              <a:ea typeface="Catamaran"/>
              <a:cs typeface="Catamaran"/>
              <a:sym typeface="Catamaran"/>
            </a:endParaRPr>
          </a:p>
          <a:p>
            <a:pPr marL="0" marR="0" lvl="0" indent="0" algn="ctr" rtl="0">
              <a:spcBef>
                <a:spcPts val="0"/>
              </a:spcBef>
              <a:spcAft>
                <a:spcPts val="0"/>
              </a:spcAft>
              <a:buNone/>
            </a:pPr>
            <a:r>
              <a:rPr lang="en-US" sz="4100" i="1" baseline="30000">
                <a:latin typeface="Catamaran"/>
                <a:ea typeface="Catamaran"/>
                <a:cs typeface="Catamaran"/>
                <a:sym typeface="Catamaran"/>
              </a:rPr>
              <a:t>1</a:t>
            </a:r>
            <a:r>
              <a:rPr lang="en-US" sz="4100" i="1">
                <a:latin typeface="Catamaran"/>
                <a:ea typeface="Catamaran"/>
                <a:cs typeface="Catamaran"/>
                <a:sym typeface="Catamaran"/>
              </a:rPr>
              <a:t>Archbishop Molloy High School, </a:t>
            </a:r>
            <a:r>
              <a:rPr lang="en-US" sz="4100" i="1" baseline="30000">
                <a:latin typeface="Catamaran"/>
                <a:ea typeface="Catamaran"/>
                <a:cs typeface="Catamaran"/>
                <a:sym typeface="Catamaran"/>
              </a:rPr>
              <a:t>2</a:t>
            </a:r>
            <a:r>
              <a:rPr lang="en-US" sz="4100" i="1">
                <a:latin typeface="Catamaran"/>
                <a:ea typeface="Catamaran"/>
                <a:cs typeface="Catamaran"/>
                <a:sym typeface="Catamaran"/>
              </a:rPr>
              <a:t>Cold Spring Harbor Lab</a:t>
            </a:r>
            <a:endParaRPr sz="1200">
              <a:latin typeface="Catamaran"/>
              <a:ea typeface="Catamaran"/>
              <a:cs typeface="Catamaran"/>
              <a:sym typeface="Catamaran"/>
            </a:endParaRPr>
          </a:p>
        </p:txBody>
      </p:sp>
      <p:sp>
        <p:nvSpPr>
          <p:cNvPr id="98" name="Google Shape;98;p1"/>
          <p:cNvSpPr txBox="1"/>
          <p:nvPr/>
        </p:nvSpPr>
        <p:spPr>
          <a:xfrm>
            <a:off x="17488100" y="9523635"/>
            <a:ext cx="14494800" cy="651000"/>
          </a:xfrm>
          <a:prstGeom prst="rect">
            <a:avLst/>
          </a:prstGeom>
          <a:noFill/>
          <a:ln>
            <a:noFill/>
          </a:ln>
        </p:spPr>
        <p:txBody>
          <a:bodyPr spcFirstLastPara="1" wrap="square" lIns="65300" tIns="32650" rIns="65300" bIns="32650" anchor="t" anchorCtr="0">
            <a:spAutoFit/>
          </a:bodyPr>
          <a:lstStyle/>
          <a:p>
            <a:pPr marL="0" marR="0" lvl="0" indent="0" algn="l" rtl="0">
              <a:spcBef>
                <a:spcPts val="0"/>
              </a:spcBef>
              <a:spcAft>
                <a:spcPts val="0"/>
              </a:spcAft>
              <a:buNone/>
            </a:pPr>
            <a:endParaRPr sz="3800">
              <a:solidFill>
                <a:schemeClr val="dk1"/>
              </a:solidFill>
              <a:latin typeface="Calibri"/>
              <a:ea typeface="Calibri"/>
              <a:cs typeface="Calibri"/>
              <a:sym typeface="Calibri"/>
            </a:endParaRPr>
          </a:p>
        </p:txBody>
      </p:sp>
      <p:pic>
        <p:nvPicPr>
          <p:cNvPr id="99" name="Google Shape;99;p1"/>
          <p:cNvPicPr preferRelativeResize="0"/>
          <p:nvPr/>
        </p:nvPicPr>
        <p:blipFill rotWithShape="1">
          <a:blip r:embed="rId3">
            <a:alphaModFix/>
          </a:blip>
          <a:srcRect/>
          <a:stretch/>
        </p:blipFill>
        <p:spPr>
          <a:xfrm>
            <a:off x="25730462" y="1841887"/>
            <a:ext cx="6868745" cy="1257365"/>
          </a:xfrm>
          <a:prstGeom prst="rect">
            <a:avLst/>
          </a:prstGeom>
          <a:noFill/>
          <a:ln>
            <a:noFill/>
          </a:ln>
        </p:spPr>
      </p:pic>
      <p:pic>
        <p:nvPicPr>
          <p:cNvPr id="100" name="Google Shape;100;p1"/>
          <p:cNvPicPr preferRelativeResize="0"/>
          <p:nvPr/>
        </p:nvPicPr>
        <p:blipFill rotWithShape="1">
          <a:blip r:embed="rId4">
            <a:alphaModFix/>
          </a:blip>
          <a:srcRect/>
          <a:stretch/>
        </p:blipFill>
        <p:spPr>
          <a:xfrm>
            <a:off x="455625" y="1562350"/>
            <a:ext cx="6868751" cy="2774803"/>
          </a:xfrm>
          <a:prstGeom prst="rect">
            <a:avLst/>
          </a:prstGeom>
          <a:noFill/>
          <a:ln>
            <a:noFill/>
          </a:ln>
        </p:spPr>
      </p:pic>
      <p:sp>
        <p:nvSpPr>
          <p:cNvPr id="101" name="Google Shape;101;p1"/>
          <p:cNvSpPr txBox="1"/>
          <p:nvPr/>
        </p:nvSpPr>
        <p:spPr>
          <a:xfrm>
            <a:off x="553600" y="15540250"/>
            <a:ext cx="11642700" cy="62451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5000" b="1">
                <a:solidFill>
                  <a:schemeClr val="lt1"/>
                </a:solidFill>
                <a:latin typeface="Catamaran"/>
                <a:ea typeface="Catamaran"/>
                <a:cs typeface="Catamaran"/>
                <a:sym typeface="Catamaran"/>
              </a:rPr>
              <a:t>Results</a:t>
            </a:r>
            <a:endParaRPr sz="5000" b="1">
              <a:solidFill>
                <a:schemeClr val="lt1"/>
              </a:solidFill>
              <a:latin typeface="Catamaran"/>
              <a:ea typeface="Catamaran"/>
              <a:cs typeface="Catamaran"/>
              <a:sym typeface="Catamaran"/>
            </a:endParaRPr>
          </a:p>
          <a:p>
            <a:pPr marL="0" lvl="0" indent="0" algn="l" rtl="0">
              <a:spcBef>
                <a:spcPts val="0"/>
              </a:spcBef>
              <a:spcAft>
                <a:spcPts val="0"/>
              </a:spcAft>
              <a:buNone/>
            </a:pPr>
            <a:endParaRPr sz="4000">
              <a:solidFill>
                <a:schemeClr val="dk1"/>
              </a:solidFill>
              <a:latin typeface="Calibri"/>
              <a:ea typeface="Calibri"/>
              <a:cs typeface="Calibri"/>
              <a:sym typeface="Calibri"/>
            </a:endParaRPr>
          </a:p>
          <a:p>
            <a:pPr marL="0" lvl="0" indent="0" algn="l" rtl="0">
              <a:spcBef>
                <a:spcPts val="0"/>
              </a:spcBef>
              <a:spcAft>
                <a:spcPts val="0"/>
              </a:spcAft>
              <a:buNone/>
            </a:pPr>
            <a:endParaRPr sz="4000">
              <a:solidFill>
                <a:schemeClr val="dk1"/>
              </a:solidFill>
              <a:latin typeface="Calibri"/>
              <a:ea typeface="Calibri"/>
              <a:cs typeface="Calibri"/>
              <a:sym typeface="Calibri"/>
            </a:endParaRPr>
          </a:p>
          <a:p>
            <a:pPr marL="0" lvl="0" indent="0" algn="l" rtl="0">
              <a:spcBef>
                <a:spcPts val="0"/>
              </a:spcBef>
              <a:spcAft>
                <a:spcPts val="0"/>
              </a:spcAft>
              <a:buNone/>
            </a:pPr>
            <a:endParaRPr sz="4000">
              <a:solidFill>
                <a:schemeClr val="dk1"/>
              </a:solidFill>
              <a:latin typeface="Calibri"/>
              <a:ea typeface="Calibri"/>
              <a:cs typeface="Calibri"/>
              <a:sym typeface="Calibri"/>
            </a:endParaRPr>
          </a:p>
          <a:p>
            <a:pPr marL="0" lvl="0" indent="0" algn="l" rtl="0">
              <a:spcBef>
                <a:spcPts val="0"/>
              </a:spcBef>
              <a:spcAft>
                <a:spcPts val="0"/>
              </a:spcAft>
              <a:buNone/>
            </a:pPr>
            <a:endParaRPr sz="4000">
              <a:solidFill>
                <a:schemeClr val="dk1"/>
              </a:solidFill>
              <a:latin typeface="Calibri"/>
              <a:ea typeface="Calibri"/>
              <a:cs typeface="Calibri"/>
              <a:sym typeface="Calibri"/>
            </a:endParaRPr>
          </a:p>
          <a:p>
            <a:pPr marL="0" lvl="0" indent="0" algn="l" rtl="0">
              <a:spcBef>
                <a:spcPts val="0"/>
              </a:spcBef>
              <a:spcAft>
                <a:spcPts val="0"/>
              </a:spcAft>
              <a:buNone/>
            </a:pPr>
            <a:endParaRPr sz="4000">
              <a:solidFill>
                <a:schemeClr val="dk1"/>
              </a:solidFill>
              <a:latin typeface="Calibri"/>
              <a:ea typeface="Calibri"/>
              <a:cs typeface="Calibri"/>
              <a:sym typeface="Calibri"/>
            </a:endParaRPr>
          </a:p>
          <a:p>
            <a:pPr marL="0" lvl="0" indent="0" algn="l" rtl="0">
              <a:spcBef>
                <a:spcPts val="0"/>
              </a:spcBef>
              <a:spcAft>
                <a:spcPts val="0"/>
              </a:spcAft>
              <a:buNone/>
            </a:pPr>
            <a:endParaRPr sz="4000">
              <a:solidFill>
                <a:schemeClr val="dk1"/>
              </a:solidFill>
              <a:latin typeface="Calibri"/>
              <a:ea typeface="Calibri"/>
              <a:cs typeface="Calibri"/>
              <a:sym typeface="Calibri"/>
            </a:endParaRPr>
          </a:p>
        </p:txBody>
      </p:sp>
      <p:sp>
        <p:nvSpPr>
          <p:cNvPr id="102" name="Google Shape;102;p1"/>
          <p:cNvSpPr txBox="1"/>
          <p:nvPr/>
        </p:nvSpPr>
        <p:spPr>
          <a:xfrm>
            <a:off x="21315875" y="8279125"/>
            <a:ext cx="10976100" cy="102282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5000" b="1">
                <a:solidFill>
                  <a:schemeClr val="lt1"/>
                </a:solidFill>
                <a:latin typeface="Catamaran"/>
                <a:ea typeface="Catamaran"/>
                <a:cs typeface="Catamaran"/>
                <a:sym typeface="Catamaran"/>
              </a:rPr>
              <a:t>Discussion</a:t>
            </a:r>
            <a:endParaRPr sz="5000" b="1">
              <a:solidFill>
                <a:schemeClr val="lt1"/>
              </a:solidFill>
              <a:latin typeface="Catamaran"/>
              <a:ea typeface="Catamaran"/>
              <a:cs typeface="Catamaran"/>
              <a:sym typeface="Catamaran"/>
            </a:endParaRPr>
          </a:p>
          <a:p>
            <a:pPr marL="0" lvl="0" indent="0" algn="l" rtl="0">
              <a:spcBef>
                <a:spcPts val="0"/>
              </a:spcBef>
              <a:spcAft>
                <a:spcPts val="0"/>
              </a:spcAft>
              <a:buNone/>
            </a:pPr>
            <a:r>
              <a:rPr lang="en-US" sz="4000">
                <a:solidFill>
                  <a:schemeClr val="dk1"/>
                </a:solidFill>
                <a:latin typeface="Catamaran"/>
                <a:ea typeface="Catamaran"/>
                <a:cs typeface="Catamaran"/>
                <a:sym typeface="Catamaran"/>
              </a:rPr>
              <a:t>Hypothesis Supported</a:t>
            </a:r>
            <a:endParaRPr sz="40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The results displayed differences in the DNA sequences between </a:t>
            </a:r>
            <a:r>
              <a:rPr lang="en-US" sz="2900" i="1">
                <a:solidFill>
                  <a:schemeClr val="dk1"/>
                </a:solidFill>
                <a:latin typeface="Catamaran"/>
                <a:ea typeface="Catamaran"/>
                <a:cs typeface="Catamaran"/>
                <a:sym typeface="Catamaran"/>
              </a:rPr>
              <a:t>C. perturbans </a:t>
            </a:r>
            <a:r>
              <a:rPr lang="en-US" sz="2900">
                <a:solidFill>
                  <a:schemeClr val="dk1"/>
                </a:solidFill>
                <a:latin typeface="Catamaran"/>
                <a:ea typeface="Catamaran"/>
                <a:cs typeface="Catamaran"/>
                <a:sym typeface="Catamaran"/>
              </a:rPr>
              <a:t>samples, supporting the hypothesis that </a:t>
            </a:r>
            <a:r>
              <a:rPr lang="en-US" sz="2900" i="1">
                <a:solidFill>
                  <a:schemeClr val="dk1"/>
                </a:solidFill>
                <a:latin typeface="Catamaran"/>
                <a:ea typeface="Catamaran"/>
                <a:cs typeface="Catamaran"/>
                <a:sym typeface="Catamaran"/>
              </a:rPr>
              <a:t>C. perturbans </a:t>
            </a:r>
            <a:r>
              <a:rPr lang="en-US" sz="2900">
                <a:solidFill>
                  <a:schemeClr val="dk1"/>
                </a:solidFill>
                <a:latin typeface="Catamaran"/>
                <a:ea typeface="Catamaran"/>
                <a:cs typeface="Catamaran"/>
                <a:sym typeface="Catamaran"/>
              </a:rPr>
              <a:t>samples do exhibit genetic polymorphism.</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4000">
                <a:solidFill>
                  <a:schemeClr val="dk1"/>
                </a:solidFill>
                <a:latin typeface="Catamaran"/>
                <a:ea typeface="Catamaran"/>
                <a:cs typeface="Catamaran"/>
                <a:sym typeface="Catamaran"/>
              </a:rPr>
              <a:t>Evidence for Polymorphism </a:t>
            </a:r>
            <a:endParaRPr sz="40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The full DNA alignment from the MUSCLE tool on DNA Subway displays both similarities and differences in the COI gene sequences. Additional sequences were added to better visualize the differences.</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Figure 1 is a smaller version of the full DNA alignment and includes purple-circled areas that display DNA differences.  </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4000">
                <a:solidFill>
                  <a:schemeClr val="dk1"/>
                </a:solidFill>
                <a:latin typeface="Catamaran"/>
                <a:ea typeface="Catamaran"/>
                <a:cs typeface="Catamaran"/>
                <a:sym typeface="Catamaran"/>
              </a:rPr>
              <a:t>Data Outlier - Sample DGR-016</a:t>
            </a:r>
            <a:endParaRPr sz="40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This sample showed an e-value not equal to 0 and had one mismatch, while other samples had no mismatch and e-value of 0. </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4000">
                <a:solidFill>
                  <a:schemeClr val="dk1"/>
                </a:solidFill>
                <a:latin typeface="Catamaran"/>
                <a:ea typeface="Catamaran"/>
                <a:cs typeface="Catamaran"/>
                <a:sym typeface="Catamaran"/>
              </a:rPr>
              <a:t>Importance Of This Research</a:t>
            </a:r>
            <a:endParaRPr sz="40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Understanding genetic polymorphism helps assess how genetic variation might influence disease transmission. </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4000">
                <a:solidFill>
                  <a:schemeClr val="dk1"/>
                </a:solidFill>
                <a:latin typeface="Catamaran"/>
                <a:ea typeface="Catamaran"/>
                <a:cs typeface="Catamaran"/>
                <a:sym typeface="Catamaran"/>
              </a:rPr>
              <a:t>Future Research</a:t>
            </a:r>
            <a:endParaRPr sz="40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Investigate possible links between specific genetic polymorphisms and the ability to carry or transmit diseases. </a:t>
            </a:r>
            <a:endParaRPr sz="2900">
              <a:solidFill>
                <a:schemeClr val="dk1"/>
              </a:solidFill>
              <a:latin typeface="Catamaran"/>
              <a:ea typeface="Catamaran"/>
              <a:cs typeface="Catamaran"/>
              <a:sym typeface="Catamaran"/>
            </a:endParaRPr>
          </a:p>
        </p:txBody>
      </p:sp>
      <p:sp>
        <p:nvSpPr>
          <p:cNvPr id="103" name="Google Shape;103;p1"/>
          <p:cNvSpPr txBox="1"/>
          <p:nvPr/>
        </p:nvSpPr>
        <p:spPr>
          <a:xfrm>
            <a:off x="12515388" y="17886900"/>
            <a:ext cx="8481300" cy="38985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2286000" lvl="0" indent="457200" algn="l" rtl="0">
              <a:spcBef>
                <a:spcPts val="0"/>
              </a:spcBef>
              <a:spcAft>
                <a:spcPts val="0"/>
              </a:spcAft>
              <a:buNone/>
            </a:pPr>
            <a:r>
              <a:rPr lang="en-US" sz="5000" b="1">
                <a:solidFill>
                  <a:schemeClr val="lt1"/>
                </a:solidFill>
                <a:latin typeface="Catamaran"/>
                <a:ea typeface="Catamaran"/>
                <a:cs typeface="Catamaran"/>
                <a:sym typeface="Catamaran"/>
              </a:rPr>
              <a:t>References</a:t>
            </a:r>
            <a:endParaRPr sz="5000" b="1">
              <a:solidFill>
                <a:schemeClr val="lt1"/>
              </a:solidFill>
              <a:latin typeface="Catamaran"/>
              <a:ea typeface="Catamaran"/>
              <a:cs typeface="Catamaran"/>
              <a:sym typeface="Catamaran"/>
            </a:endParaRPr>
          </a:p>
          <a:p>
            <a:pPr marL="0" lvl="0" indent="0" algn="l" rtl="0">
              <a:spcBef>
                <a:spcPts val="0"/>
              </a:spcBef>
              <a:spcAft>
                <a:spcPts val="0"/>
              </a:spcAft>
              <a:buClr>
                <a:schemeClr val="dk1"/>
              </a:buClr>
              <a:buSzPts val="1100"/>
              <a:buFont typeface="Arial"/>
              <a:buNone/>
            </a:pPr>
            <a:endParaRPr sz="1000">
              <a:solidFill>
                <a:schemeClr val="dk1"/>
              </a:solidFill>
              <a:latin typeface="Catamaran"/>
              <a:ea typeface="Catamaran"/>
              <a:cs typeface="Catamaran"/>
              <a:sym typeface="Catamaran"/>
            </a:endParaRPr>
          </a:p>
          <a:p>
            <a:pPr marL="0" lvl="0" indent="0" algn="l" rtl="0">
              <a:lnSpc>
                <a:spcPct val="100000"/>
              </a:lnSpc>
              <a:spcBef>
                <a:spcPts val="1200"/>
              </a:spcBef>
              <a:spcAft>
                <a:spcPts val="0"/>
              </a:spcAft>
              <a:buClr>
                <a:schemeClr val="dk1"/>
              </a:buClr>
              <a:buSzPts val="1100"/>
              <a:buFont typeface="Arial"/>
              <a:buNone/>
            </a:pPr>
            <a:r>
              <a:rPr lang="en-US" sz="1200">
                <a:solidFill>
                  <a:schemeClr val="dk1"/>
                </a:solidFill>
                <a:latin typeface="Calibri"/>
                <a:ea typeface="Calibri"/>
                <a:cs typeface="Calibri"/>
                <a:sym typeface="Calibri"/>
              </a:rPr>
              <a:t>Acharya, P., Singh, U. S., Rajamannar, V., Muniaraj, M., Nayak, B., &amp; Das, A. (2024, October 2). </a:t>
            </a:r>
            <a:r>
              <a:rPr lang="en-US" sz="1200" i="1">
                <a:solidFill>
                  <a:schemeClr val="dk1"/>
                </a:solidFill>
                <a:latin typeface="Calibri"/>
                <a:ea typeface="Calibri"/>
                <a:cs typeface="Calibri"/>
                <a:sym typeface="Calibri"/>
              </a:rPr>
              <a:t>Genome resequencing and genome-wide polymorphisms in mosquito vectors Aedes aegypti and aedes albopictus from South India</a:t>
            </a:r>
            <a:r>
              <a:rPr lang="en-US" sz="1200">
                <a:solidFill>
                  <a:schemeClr val="dk1"/>
                </a:solidFill>
                <a:latin typeface="Calibri"/>
                <a:ea typeface="Calibri"/>
                <a:cs typeface="Calibri"/>
                <a:sym typeface="Calibri"/>
              </a:rPr>
              <a:t>. Nature News. </a:t>
            </a:r>
            <a:r>
              <a:rPr lang="en-US" sz="1200" u="sng">
                <a:solidFill>
                  <a:srgbClr val="1155CC"/>
                </a:solidFill>
                <a:latin typeface="Calibri"/>
                <a:ea typeface="Calibri"/>
                <a:cs typeface="Calibri"/>
                <a:sym typeface="Calibri"/>
                <a:hlinkClick r:id="rId5">
                  <a:extLst>
                    <a:ext uri="{A12FA001-AC4F-418D-AE19-62706E023703}">
                      <ahyp:hlinkClr xmlns:ahyp="http://schemas.microsoft.com/office/drawing/2018/hyperlinkcolor" val="tx"/>
                    </a:ext>
                  </a:extLst>
                </a:hlinkClick>
              </a:rPr>
              <a:t>https://www.nature.com/articles/s41598-024-71484-2#:~:text=The%20high%20polymorphism%20in%20these,metabolic%20enzymes%20called%20proteases35</a:t>
            </a:r>
            <a:r>
              <a:rPr lang="en-US"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marL="0" lvl="0" indent="0" algn="l" rtl="0">
              <a:spcBef>
                <a:spcPts val="1200"/>
              </a:spcBef>
              <a:spcAft>
                <a:spcPts val="0"/>
              </a:spcAft>
              <a:buClr>
                <a:schemeClr val="dk1"/>
              </a:buClr>
              <a:buSzPts val="1100"/>
              <a:buFont typeface="Arial"/>
              <a:buNone/>
            </a:pPr>
            <a:r>
              <a:rPr lang="en-US" sz="1200" i="1">
                <a:solidFill>
                  <a:schemeClr val="dk1"/>
                </a:solidFill>
                <a:latin typeface="Calibri"/>
                <a:ea typeface="Calibri"/>
                <a:cs typeface="Calibri"/>
                <a:sym typeface="Calibri"/>
              </a:rPr>
              <a:t>Departments</a:t>
            </a:r>
            <a:r>
              <a:rPr lang="en-US" sz="1200">
                <a:solidFill>
                  <a:schemeClr val="dk1"/>
                </a:solidFill>
                <a:latin typeface="Calibri"/>
                <a:ea typeface="Calibri"/>
                <a:cs typeface="Calibri"/>
                <a:sym typeface="Calibri"/>
              </a:rPr>
              <a:t>. Suffolk County Government seal. (2024). </a:t>
            </a:r>
            <a:r>
              <a:rPr lang="en-US" sz="1200" u="sng">
                <a:solidFill>
                  <a:srgbClr val="1155CC"/>
                </a:solidFill>
                <a:latin typeface="Calibri"/>
                <a:ea typeface="Calibri"/>
                <a:cs typeface="Calibri"/>
                <a:sym typeface="Calibri"/>
                <a:hlinkClick r:id="rId6">
                  <a:extLst>
                    <a:ext uri="{A12FA001-AC4F-418D-AE19-62706E023703}">
                      <ahyp:hlinkClr xmlns:ahyp="http://schemas.microsoft.com/office/drawing/2018/hyperlinkcolor" val="tx"/>
                    </a:ext>
                  </a:extLst>
                </a:hlinkClick>
              </a:rPr>
              <a:t>https://www.suffolkcountyny.gov/Departments/Health-Services/Public-Health/Preventive-Services/Arthropod-borne-DiseasesMosquitoes#:~:text=The%20bite%20of%20a%20mosquito,but%20only%20some%20transmit%20disease</a:t>
            </a:r>
            <a:r>
              <a:rPr lang="en-US" sz="1200">
                <a:solidFill>
                  <a:schemeClr val="dk1"/>
                </a:solidFill>
                <a:latin typeface="Calibri"/>
                <a:ea typeface="Calibri"/>
                <a:cs typeface="Calibri"/>
                <a:sym typeface="Calibri"/>
              </a:rPr>
              <a:t>.</a:t>
            </a:r>
            <a:endParaRPr sz="1200">
              <a:solidFill>
                <a:schemeClr val="dk1"/>
              </a:solidFill>
              <a:latin typeface="Calibri"/>
              <a:ea typeface="Calibri"/>
              <a:cs typeface="Calibri"/>
              <a:sym typeface="Calibri"/>
            </a:endParaRPr>
          </a:p>
          <a:p>
            <a:pPr marL="0" lvl="0" indent="0" algn="l" rtl="0">
              <a:lnSpc>
                <a:spcPct val="100000"/>
              </a:lnSpc>
              <a:spcBef>
                <a:spcPts val="1200"/>
              </a:spcBef>
              <a:spcAft>
                <a:spcPts val="0"/>
              </a:spcAft>
              <a:buClr>
                <a:schemeClr val="dk1"/>
              </a:buClr>
              <a:buSzPts val="1100"/>
              <a:buFont typeface="Arial"/>
              <a:buNone/>
            </a:pPr>
            <a:r>
              <a:rPr lang="en-US" sz="1200">
                <a:solidFill>
                  <a:schemeClr val="dk1"/>
                </a:solidFill>
                <a:latin typeface="Calibri"/>
                <a:ea typeface="Calibri"/>
                <a:cs typeface="Calibri"/>
                <a:sym typeface="Calibri"/>
              </a:rPr>
              <a:t>Pentinsaari, M., Salmela, H., Mutanen, M., &amp; Roslin, T. (2016, October 13). </a:t>
            </a:r>
            <a:r>
              <a:rPr lang="en-US" sz="1200" i="1">
                <a:solidFill>
                  <a:schemeClr val="dk1"/>
                </a:solidFill>
                <a:latin typeface="Calibri"/>
                <a:ea typeface="Calibri"/>
                <a:cs typeface="Calibri"/>
                <a:sym typeface="Calibri"/>
              </a:rPr>
              <a:t>Molecular evolution of a widely-adopted taxonomic marker (COI) across the animal tree of life</a:t>
            </a:r>
            <a:r>
              <a:rPr lang="en-US" sz="1200">
                <a:solidFill>
                  <a:schemeClr val="dk1"/>
                </a:solidFill>
                <a:latin typeface="Calibri"/>
                <a:ea typeface="Calibri"/>
                <a:cs typeface="Calibri"/>
                <a:sym typeface="Calibri"/>
              </a:rPr>
              <a:t>. Nature News. </a:t>
            </a:r>
            <a:r>
              <a:rPr lang="en-US" sz="1200" u="sng">
                <a:solidFill>
                  <a:srgbClr val="1155CC"/>
                </a:solidFill>
                <a:latin typeface="Calibri"/>
                <a:ea typeface="Calibri"/>
                <a:cs typeface="Calibri"/>
                <a:sym typeface="Calibri"/>
                <a:hlinkClick r:id="rId7">
                  <a:extLst>
                    <a:ext uri="{A12FA001-AC4F-418D-AE19-62706E023703}">
                      <ahyp:hlinkClr xmlns:ahyp="http://schemas.microsoft.com/office/drawing/2018/hyperlinkcolor" val="tx"/>
                    </a:ext>
                  </a:extLst>
                </a:hlinkClick>
              </a:rPr>
              <a:t>https://www.nature.com/articles/srep35275</a:t>
            </a:r>
            <a:r>
              <a:rPr lang="en-US" sz="1200">
                <a:solidFill>
                  <a:schemeClr val="dk1"/>
                </a:solidFill>
                <a:latin typeface="Calibri"/>
                <a:ea typeface="Calibri"/>
                <a:cs typeface="Calibri"/>
                <a:sym typeface="Calibri"/>
              </a:rPr>
              <a:t> </a:t>
            </a:r>
            <a:endParaRPr sz="1200">
              <a:solidFill>
                <a:schemeClr val="dk1"/>
              </a:solidFill>
              <a:latin typeface="Calibri"/>
              <a:ea typeface="Calibri"/>
              <a:cs typeface="Calibri"/>
              <a:sym typeface="Calibri"/>
            </a:endParaRPr>
          </a:p>
          <a:p>
            <a:pPr marL="0" lvl="0" indent="0" algn="l" rtl="0">
              <a:lnSpc>
                <a:spcPct val="100000"/>
              </a:lnSpc>
              <a:spcBef>
                <a:spcPts val="1200"/>
              </a:spcBef>
              <a:spcAft>
                <a:spcPts val="1200"/>
              </a:spcAft>
              <a:buClr>
                <a:schemeClr val="dk1"/>
              </a:buClr>
              <a:buSzPts val="1100"/>
              <a:buFont typeface="Arial"/>
              <a:buNone/>
            </a:pPr>
            <a:r>
              <a:rPr lang="en-US" sz="1200" i="1">
                <a:solidFill>
                  <a:schemeClr val="dk1"/>
                </a:solidFill>
                <a:latin typeface="Calibri"/>
                <a:ea typeface="Calibri"/>
                <a:cs typeface="Calibri"/>
                <a:sym typeface="Calibri"/>
              </a:rPr>
              <a:t>Traps. </a:t>
            </a:r>
            <a:r>
              <a:rPr lang="en-US" sz="1200">
                <a:solidFill>
                  <a:schemeClr val="dk1"/>
                </a:solidFill>
                <a:latin typeface="Calibri"/>
                <a:ea typeface="Calibri"/>
                <a:cs typeface="Calibri"/>
                <a:sym typeface="Calibri"/>
              </a:rPr>
              <a:t>American Mosquito Control Association. (2023, July 14). </a:t>
            </a:r>
            <a:r>
              <a:rPr lang="en-US" sz="1200" u="sng">
                <a:solidFill>
                  <a:srgbClr val="1155CC"/>
                </a:solidFill>
                <a:latin typeface="Calibri"/>
                <a:ea typeface="Calibri"/>
                <a:cs typeface="Calibri"/>
                <a:sym typeface="Calibri"/>
                <a:hlinkClick r:id="rId8">
                  <a:extLst>
                    <a:ext uri="{A12FA001-AC4F-418D-AE19-62706E023703}">
                      <ahyp:hlinkClr xmlns:ahyp="http://schemas.microsoft.com/office/drawing/2018/hyperlinkcolor" val="tx"/>
                    </a:ext>
                  </a:extLst>
                </a:hlinkClick>
              </a:rPr>
              <a:t>https://www.mosquito.org/traps/#:~:text=Attractants%20used%20are%20generally%20variations,cylinder%20as%20the%20primary%20attractant</a:t>
            </a:r>
            <a:r>
              <a:rPr lang="en-US" sz="1200">
                <a:solidFill>
                  <a:schemeClr val="dk1"/>
                </a:solidFill>
                <a:latin typeface="Calibri"/>
                <a:ea typeface="Calibri"/>
                <a:cs typeface="Calibri"/>
                <a:sym typeface="Calibri"/>
              </a:rPr>
              <a:t>.  </a:t>
            </a:r>
            <a:endParaRPr sz="4000">
              <a:solidFill>
                <a:schemeClr val="dk1"/>
              </a:solidFill>
              <a:latin typeface="Catamaran"/>
              <a:ea typeface="Catamaran"/>
              <a:cs typeface="Catamaran"/>
              <a:sym typeface="Catamaran"/>
            </a:endParaRPr>
          </a:p>
        </p:txBody>
      </p:sp>
      <p:sp>
        <p:nvSpPr>
          <p:cNvPr id="104" name="Google Shape;104;p1"/>
          <p:cNvSpPr txBox="1"/>
          <p:nvPr/>
        </p:nvSpPr>
        <p:spPr>
          <a:xfrm>
            <a:off x="562625" y="8283700"/>
            <a:ext cx="11642700" cy="67458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spAutoFit/>
          </a:bodyPr>
          <a:lstStyle/>
          <a:p>
            <a:pPr marL="0" lvl="0" indent="0" algn="ctr" rtl="0">
              <a:spcBef>
                <a:spcPts val="0"/>
              </a:spcBef>
              <a:spcAft>
                <a:spcPts val="0"/>
              </a:spcAft>
              <a:buNone/>
            </a:pPr>
            <a:r>
              <a:rPr lang="en-US" sz="5000" b="1">
                <a:solidFill>
                  <a:schemeClr val="lt1"/>
                </a:solidFill>
                <a:latin typeface="Catamaran"/>
                <a:ea typeface="Catamaran"/>
                <a:cs typeface="Catamaran"/>
                <a:sym typeface="Catamaran"/>
              </a:rPr>
              <a:t>Introduction</a:t>
            </a:r>
            <a:endParaRPr sz="5000" b="1">
              <a:solidFill>
                <a:schemeClr val="lt1"/>
              </a:solidFill>
              <a:latin typeface="Catamaran"/>
              <a:ea typeface="Catamaran"/>
              <a:cs typeface="Catamaran"/>
              <a:sym typeface="Catamaran"/>
            </a:endParaRPr>
          </a:p>
          <a:p>
            <a:pPr marL="0" lvl="0" indent="0" algn="l" rtl="0">
              <a:spcBef>
                <a:spcPts val="0"/>
              </a:spcBef>
              <a:spcAft>
                <a:spcPts val="0"/>
              </a:spcAft>
              <a:buNone/>
            </a:pPr>
            <a:r>
              <a:rPr lang="en-US" sz="3900">
                <a:solidFill>
                  <a:schemeClr val="dk1"/>
                </a:solidFill>
                <a:latin typeface="Catamaran"/>
                <a:ea typeface="Catamaran"/>
                <a:cs typeface="Catamaran"/>
                <a:sym typeface="Catamaran"/>
              </a:rPr>
              <a:t>What is DNA Barcoding?</a:t>
            </a:r>
            <a:endParaRPr sz="3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DNA Barcoding is a method of species identification using short standardized DNA sequences (called barcodes) from a specific gene. The barcodes are then compared to a reference library in order to identify the species.</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3900">
                <a:solidFill>
                  <a:schemeClr val="dk1"/>
                </a:solidFill>
                <a:latin typeface="Catamaran"/>
                <a:ea typeface="Catamaran"/>
                <a:cs typeface="Catamaran"/>
                <a:sym typeface="Catamaran"/>
              </a:rPr>
              <a:t>Why is this research important?</a:t>
            </a:r>
            <a:endParaRPr sz="3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Researching genetic polymorphism is important because it can reveal variations that influence disease transmission and help develop targeted mosquito control strategies. [2]</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3900">
                <a:solidFill>
                  <a:schemeClr val="dk1"/>
                </a:solidFill>
                <a:latin typeface="Catamaran"/>
                <a:ea typeface="Catamaran"/>
                <a:cs typeface="Catamaran"/>
                <a:sym typeface="Catamaran"/>
              </a:rPr>
              <a:t>Hypothesis</a:t>
            </a:r>
            <a:r>
              <a:rPr lang="en-US" sz="4000">
                <a:solidFill>
                  <a:schemeClr val="dk1"/>
                </a:solidFill>
                <a:latin typeface="Catamaran"/>
                <a:ea typeface="Catamaran"/>
                <a:cs typeface="Catamaran"/>
                <a:sym typeface="Catamaran"/>
              </a:rPr>
              <a:t>: </a:t>
            </a:r>
            <a:r>
              <a:rPr lang="en-US" sz="2900">
                <a:solidFill>
                  <a:schemeClr val="dk1"/>
                </a:solidFill>
                <a:latin typeface="Catamaran"/>
                <a:ea typeface="Catamaran"/>
                <a:cs typeface="Catamaran"/>
                <a:sym typeface="Catamaran"/>
              </a:rPr>
              <a:t>COI Barcoding will be used to show polymorphism in </a:t>
            </a:r>
            <a:r>
              <a:rPr lang="en-US" sz="2900" i="1">
                <a:solidFill>
                  <a:schemeClr val="dk1"/>
                </a:solidFill>
                <a:latin typeface="Catamaran"/>
                <a:ea typeface="Catamaran"/>
                <a:cs typeface="Catamaran"/>
                <a:sym typeface="Catamaran"/>
              </a:rPr>
              <a:t>C. perturbans</a:t>
            </a:r>
            <a:r>
              <a:rPr lang="en-US" sz="2900">
                <a:solidFill>
                  <a:schemeClr val="dk1"/>
                </a:solidFill>
                <a:latin typeface="Catamaran"/>
                <a:ea typeface="Catamaran"/>
                <a:cs typeface="Catamaran"/>
                <a:sym typeface="Catamaran"/>
              </a:rPr>
              <a:t> because the differences in DNA will be clear when examining their sequences.</a:t>
            </a:r>
            <a:endParaRPr sz="2900">
              <a:solidFill>
                <a:schemeClr val="dk1"/>
              </a:solidFill>
              <a:latin typeface="Catamaran"/>
              <a:ea typeface="Catamaran"/>
              <a:cs typeface="Catamaran"/>
              <a:sym typeface="Catamaran"/>
            </a:endParaRPr>
          </a:p>
        </p:txBody>
      </p:sp>
      <p:sp>
        <p:nvSpPr>
          <p:cNvPr id="105" name="Google Shape;105;p1"/>
          <p:cNvSpPr txBox="1"/>
          <p:nvPr/>
        </p:nvSpPr>
        <p:spPr>
          <a:xfrm>
            <a:off x="12519950" y="8279125"/>
            <a:ext cx="8481300" cy="93057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5000" b="1">
                <a:solidFill>
                  <a:schemeClr val="lt1"/>
                </a:solidFill>
                <a:latin typeface="Catamaran"/>
                <a:ea typeface="Catamaran"/>
                <a:cs typeface="Catamaran"/>
                <a:sym typeface="Catamaran"/>
              </a:rPr>
              <a:t>Materials and Methods</a:t>
            </a:r>
            <a:endParaRPr sz="3900">
              <a:solidFill>
                <a:schemeClr val="dk1"/>
              </a:solidFill>
              <a:latin typeface="Catamaran"/>
              <a:ea typeface="Catamaran"/>
              <a:cs typeface="Catamaran"/>
              <a:sym typeface="Catamaran"/>
            </a:endParaRPr>
          </a:p>
          <a:p>
            <a:pPr marL="0" lvl="0" indent="0" algn="l" rtl="0">
              <a:spcBef>
                <a:spcPts val="0"/>
              </a:spcBef>
              <a:spcAft>
                <a:spcPts val="0"/>
              </a:spcAft>
              <a:buNone/>
            </a:pPr>
            <a:r>
              <a:rPr lang="en-US" sz="3900">
                <a:solidFill>
                  <a:schemeClr val="dk1"/>
                </a:solidFill>
                <a:latin typeface="Catamaran"/>
                <a:ea typeface="Catamaran"/>
                <a:cs typeface="Catamaran"/>
                <a:sym typeface="Catamaran"/>
              </a:rPr>
              <a:t>Materials:</a:t>
            </a:r>
            <a:endParaRPr sz="3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CO2 trap: capture mosquito samples</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Microscope</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Razor blade, forceps, test tubes, pipette</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PCR machine: used to amplify DNA</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Centrifuge: separate materials based on their density, size, and viscosity</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Char char="●"/>
            </a:pPr>
            <a:r>
              <a:rPr lang="en-US" sz="2900">
                <a:solidFill>
                  <a:schemeClr val="dk1"/>
                </a:solidFill>
                <a:latin typeface="Catamaran"/>
                <a:ea typeface="Catamaran"/>
                <a:cs typeface="Catamaran"/>
                <a:sym typeface="Catamaran"/>
              </a:rPr>
              <a:t>Gel electrophoresis: separate mixtures of DNA, RNA, or proteins according to molecular size</a:t>
            </a:r>
            <a:endParaRPr sz="4000">
              <a:solidFill>
                <a:schemeClr val="dk1"/>
              </a:solidFill>
              <a:latin typeface="Catamaran"/>
              <a:ea typeface="Catamaran"/>
              <a:cs typeface="Catamaran"/>
              <a:sym typeface="Catamaran"/>
            </a:endParaRPr>
          </a:p>
          <a:p>
            <a:pPr marL="0" lvl="0" indent="0" algn="l" rtl="0">
              <a:spcBef>
                <a:spcPts val="0"/>
              </a:spcBef>
              <a:spcAft>
                <a:spcPts val="0"/>
              </a:spcAft>
              <a:buNone/>
            </a:pPr>
            <a:r>
              <a:rPr lang="en-US" sz="3900">
                <a:solidFill>
                  <a:schemeClr val="dk1"/>
                </a:solidFill>
                <a:latin typeface="Catamaran"/>
                <a:ea typeface="Catamaran"/>
                <a:cs typeface="Catamaran"/>
                <a:sym typeface="Catamaran"/>
              </a:rPr>
              <a:t>Methods:</a:t>
            </a:r>
            <a:endParaRPr sz="3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The collection of mosquito samples</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Dissection of samples</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DNA amplification via PCR</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Samples heated up</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Samples placed in centrifuge </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Gel electrophoresis </a:t>
            </a:r>
            <a:endParaRPr sz="2900">
              <a:solidFill>
                <a:schemeClr val="dk1"/>
              </a:solidFill>
              <a:latin typeface="Catamaran"/>
              <a:ea typeface="Catamaran"/>
              <a:cs typeface="Catamaran"/>
              <a:sym typeface="Catamaran"/>
            </a:endParaRPr>
          </a:p>
          <a:p>
            <a:pPr marL="457200" lvl="0" indent="-412750" algn="l" rtl="0">
              <a:spcBef>
                <a:spcPts val="0"/>
              </a:spcBef>
              <a:spcAft>
                <a:spcPts val="0"/>
              </a:spcAft>
              <a:buClr>
                <a:schemeClr val="dk1"/>
              </a:buClr>
              <a:buSzPts val="2900"/>
              <a:buFont typeface="Catamaran"/>
              <a:buAutoNum type="arabicPeriod"/>
            </a:pPr>
            <a:r>
              <a:rPr lang="en-US" sz="2900">
                <a:solidFill>
                  <a:schemeClr val="dk1"/>
                </a:solidFill>
                <a:latin typeface="Catamaran"/>
                <a:ea typeface="Catamaran"/>
                <a:cs typeface="Catamaran"/>
                <a:sym typeface="Catamaran"/>
              </a:rPr>
              <a:t>Usage of DNA subway to examine sequences and look for the presence of genetic polymorphism</a:t>
            </a:r>
            <a:endParaRPr sz="2900">
              <a:solidFill>
                <a:schemeClr val="dk1"/>
              </a:solidFill>
              <a:latin typeface="Catamaran"/>
              <a:ea typeface="Catamaran"/>
              <a:cs typeface="Catamaran"/>
              <a:sym typeface="Catamaran"/>
            </a:endParaRPr>
          </a:p>
        </p:txBody>
      </p:sp>
      <p:sp>
        <p:nvSpPr>
          <p:cNvPr id="106" name="Google Shape;106;p1"/>
          <p:cNvSpPr txBox="1"/>
          <p:nvPr/>
        </p:nvSpPr>
        <p:spPr>
          <a:xfrm>
            <a:off x="446600" y="5292925"/>
            <a:ext cx="31951800" cy="27747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5000" b="1">
                <a:solidFill>
                  <a:schemeClr val="lt1"/>
                </a:solidFill>
                <a:latin typeface="Catamaran"/>
                <a:ea typeface="Catamaran"/>
                <a:cs typeface="Catamaran"/>
                <a:sym typeface="Catamaran"/>
              </a:rPr>
              <a:t>Abstract</a:t>
            </a:r>
            <a:endParaRPr sz="5000" b="1">
              <a:solidFill>
                <a:schemeClr val="lt1"/>
              </a:solidFill>
              <a:latin typeface="Catamaran"/>
              <a:ea typeface="Catamaran"/>
              <a:cs typeface="Catamaran"/>
              <a:sym typeface="Catamaran"/>
            </a:endParaRPr>
          </a:p>
          <a:p>
            <a:pPr marL="0" lvl="0" indent="0" algn="ctr" rtl="0">
              <a:spcBef>
                <a:spcPts val="0"/>
              </a:spcBef>
              <a:spcAft>
                <a:spcPts val="0"/>
              </a:spcAft>
              <a:buNone/>
            </a:pPr>
            <a:r>
              <a:rPr lang="en-US" sz="2800">
                <a:solidFill>
                  <a:schemeClr val="dk1"/>
                </a:solidFill>
                <a:latin typeface="Catamaran"/>
                <a:ea typeface="Catamaran"/>
                <a:cs typeface="Catamaran"/>
                <a:sym typeface="Catamaran"/>
              </a:rPr>
              <a:t>This study investigates genetic polymorphism in </a:t>
            </a:r>
            <a:r>
              <a:rPr lang="en-US" sz="2800" i="1">
                <a:solidFill>
                  <a:schemeClr val="dk1"/>
                </a:solidFill>
                <a:latin typeface="Catamaran"/>
                <a:ea typeface="Catamaran"/>
                <a:cs typeface="Catamaran"/>
                <a:sym typeface="Catamaran"/>
              </a:rPr>
              <a:t>Coquillettidia perturbans</a:t>
            </a:r>
            <a:r>
              <a:rPr lang="en-US" sz="2800">
                <a:solidFill>
                  <a:schemeClr val="dk1"/>
                </a:solidFill>
                <a:latin typeface="Catamaran"/>
                <a:ea typeface="Catamaran"/>
                <a:cs typeface="Catamaran"/>
                <a:sym typeface="Catamaran"/>
              </a:rPr>
              <a:t> (</a:t>
            </a:r>
            <a:r>
              <a:rPr lang="en-US" sz="2800" i="1">
                <a:solidFill>
                  <a:schemeClr val="dk1"/>
                </a:solidFill>
                <a:latin typeface="Catamaran"/>
                <a:ea typeface="Catamaran"/>
                <a:cs typeface="Catamaran"/>
                <a:sym typeface="Catamaran"/>
              </a:rPr>
              <a:t>C. perturbans)</a:t>
            </a:r>
            <a:r>
              <a:rPr lang="en-US" sz="2800">
                <a:solidFill>
                  <a:schemeClr val="dk1"/>
                </a:solidFill>
                <a:latin typeface="Catamaran"/>
                <a:ea typeface="Catamaran"/>
                <a:cs typeface="Catamaran"/>
                <a:sym typeface="Catamaran"/>
              </a:rPr>
              <a:t>, commonly known as</a:t>
            </a:r>
            <a:r>
              <a:rPr lang="en-US" sz="2800" i="1">
                <a:solidFill>
                  <a:schemeClr val="dk1"/>
                </a:solidFill>
                <a:latin typeface="Catamaran"/>
                <a:ea typeface="Catamaran"/>
                <a:cs typeface="Catamaran"/>
                <a:sym typeface="Catamaran"/>
              </a:rPr>
              <a:t> </a:t>
            </a:r>
            <a:r>
              <a:rPr lang="en-US" sz="2800">
                <a:solidFill>
                  <a:schemeClr val="dk1"/>
                </a:solidFill>
                <a:latin typeface="Catamaran"/>
                <a:ea typeface="Catamaran"/>
                <a:cs typeface="Catamaran"/>
                <a:sym typeface="Catamaran"/>
              </a:rPr>
              <a:t>cattail mosquitoes, using DNA barcoding targeting the cytochrome </a:t>
            </a:r>
            <a:r>
              <a:rPr lang="en-US" sz="2800" i="1">
                <a:solidFill>
                  <a:schemeClr val="dk1"/>
                </a:solidFill>
                <a:latin typeface="Catamaran"/>
                <a:ea typeface="Catamaran"/>
                <a:cs typeface="Catamaran"/>
                <a:sym typeface="Catamaran"/>
              </a:rPr>
              <a:t>c</a:t>
            </a:r>
            <a:r>
              <a:rPr lang="en-US" sz="2800">
                <a:solidFill>
                  <a:schemeClr val="dk1"/>
                </a:solidFill>
                <a:latin typeface="Catamaran"/>
                <a:ea typeface="Catamaran"/>
                <a:cs typeface="Catamaran"/>
                <a:sym typeface="Catamaran"/>
              </a:rPr>
              <a:t>  oxidase I (COI) gene. DNA was extracted from 15 mosquito samples provided by the Suffolk County Health Department and analyzed through PCR amplification, gel electrophoresis, and DNA sequencing using the DNA Subway and NCBI BLAST platforms. Results revealed distinct genetic variations in the COI gene among samples, indicating the presence of genetic polymorphism. These findings support the hypothesis that </a:t>
            </a:r>
            <a:r>
              <a:rPr lang="en-US" sz="2800" i="1">
                <a:solidFill>
                  <a:schemeClr val="dk1"/>
                </a:solidFill>
                <a:latin typeface="Catamaran"/>
                <a:ea typeface="Catamaran"/>
                <a:cs typeface="Catamaran"/>
                <a:sym typeface="Catamaran"/>
              </a:rPr>
              <a:t>C. perturbans </a:t>
            </a:r>
            <a:r>
              <a:rPr lang="en-US" sz="2800">
                <a:solidFill>
                  <a:schemeClr val="dk1"/>
                </a:solidFill>
                <a:latin typeface="Catamaran"/>
                <a:ea typeface="Catamaran"/>
                <a:cs typeface="Catamaran"/>
                <a:sym typeface="Catamaran"/>
              </a:rPr>
              <a:t>exhibit genetic diversity within populations. Understanding this variation is critical, as it may influence factors such as disease susceptibility and transmission dynamics for vector-borne illnesses like West Nile Virus.</a:t>
            </a:r>
            <a:endParaRPr sz="5600">
              <a:solidFill>
                <a:schemeClr val="dk1"/>
              </a:solidFill>
              <a:latin typeface="Catamaran"/>
              <a:ea typeface="Catamaran"/>
              <a:cs typeface="Catamaran"/>
              <a:sym typeface="Catamaran"/>
            </a:endParaRPr>
          </a:p>
        </p:txBody>
      </p:sp>
      <p:pic>
        <p:nvPicPr>
          <p:cNvPr id="107" name="Google Shape;107;p1"/>
          <p:cNvPicPr preferRelativeResize="0"/>
          <p:nvPr/>
        </p:nvPicPr>
        <p:blipFill rotWithShape="1">
          <a:blip r:embed="rId9">
            <a:alphaModFix/>
          </a:blip>
          <a:srcRect t="357" b="347"/>
          <a:stretch/>
        </p:blipFill>
        <p:spPr>
          <a:xfrm>
            <a:off x="634375" y="19018350"/>
            <a:ext cx="11473426" cy="1857068"/>
          </a:xfrm>
          <a:prstGeom prst="rect">
            <a:avLst/>
          </a:prstGeom>
          <a:noFill/>
          <a:ln>
            <a:noFill/>
          </a:ln>
        </p:spPr>
      </p:pic>
      <p:pic>
        <p:nvPicPr>
          <p:cNvPr id="108" name="Google Shape;108;p1"/>
          <p:cNvPicPr preferRelativeResize="0"/>
          <p:nvPr/>
        </p:nvPicPr>
        <p:blipFill>
          <a:blip r:embed="rId10">
            <a:alphaModFix/>
          </a:blip>
          <a:stretch>
            <a:fillRect/>
          </a:stretch>
        </p:blipFill>
        <p:spPr>
          <a:xfrm>
            <a:off x="634375" y="16905500"/>
            <a:ext cx="11473426" cy="1121600"/>
          </a:xfrm>
          <a:prstGeom prst="rect">
            <a:avLst/>
          </a:prstGeom>
          <a:noFill/>
          <a:ln>
            <a:noFill/>
          </a:ln>
        </p:spPr>
      </p:pic>
      <p:sp>
        <p:nvSpPr>
          <p:cNvPr id="109" name="Google Shape;109;p1"/>
          <p:cNvSpPr txBox="1"/>
          <p:nvPr/>
        </p:nvSpPr>
        <p:spPr>
          <a:xfrm>
            <a:off x="21324900" y="18788350"/>
            <a:ext cx="10976100" cy="2997000"/>
          </a:xfrm>
          <a:prstGeom prst="rect">
            <a:avLst/>
          </a:prstGeom>
          <a:noFill/>
          <a:ln w="47625" cap="flat" cmpd="sng">
            <a:solidFill>
              <a:srgbClr val="000000"/>
            </a:solidFill>
            <a:prstDash val="solid"/>
            <a:round/>
            <a:headEnd type="none" w="sm" len="sm"/>
            <a:tailEnd type="none" w="sm" len="sm"/>
          </a:ln>
        </p:spPr>
        <p:txBody>
          <a:bodyPr spcFirstLastPara="1" wrap="square" lIns="91425" tIns="91425" rIns="91425" bIns="91425" anchor="t" anchorCtr="0">
            <a:noAutofit/>
          </a:bodyPr>
          <a:lstStyle/>
          <a:p>
            <a:pPr marL="0" lvl="0" indent="0" algn="ctr" rtl="0">
              <a:spcBef>
                <a:spcPts val="0"/>
              </a:spcBef>
              <a:spcAft>
                <a:spcPts val="0"/>
              </a:spcAft>
              <a:buNone/>
            </a:pPr>
            <a:r>
              <a:rPr lang="en-US" sz="4000" b="1">
                <a:solidFill>
                  <a:schemeClr val="lt1"/>
                </a:solidFill>
                <a:latin typeface="Catamaran"/>
                <a:ea typeface="Catamaran"/>
                <a:cs typeface="Catamaran"/>
                <a:sym typeface="Catamaran"/>
              </a:rPr>
              <a:t>Acknowledgements</a:t>
            </a:r>
            <a:endParaRPr sz="4000" b="1">
              <a:solidFill>
                <a:schemeClr val="lt1"/>
              </a:solidFill>
              <a:latin typeface="Catamaran"/>
              <a:ea typeface="Catamaran"/>
              <a:cs typeface="Catamaran"/>
              <a:sym typeface="Catamaran"/>
            </a:endParaRPr>
          </a:p>
          <a:p>
            <a:pPr marL="0" lvl="0" indent="0" algn="l" rtl="0">
              <a:spcBef>
                <a:spcPts val="0"/>
              </a:spcBef>
              <a:spcAft>
                <a:spcPts val="0"/>
              </a:spcAft>
              <a:buNone/>
            </a:pPr>
            <a:endParaRPr sz="800">
              <a:solidFill>
                <a:schemeClr val="dk1"/>
              </a:solidFill>
              <a:latin typeface="Catamaran"/>
              <a:ea typeface="Catamaran"/>
              <a:cs typeface="Catamaran"/>
              <a:sym typeface="Catamaran"/>
            </a:endParaRPr>
          </a:p>
          <a:p>
            <a:pPr marL="0" lvl="0" indent="0" algn="l" rtl="0">
              <a:spcBef>
                <a:spcPts val="0"/>
              </a:spcBef>
              <a:spcAft>
                <a:spcPts val="0"/>
              </a:spcAft>
              <a:buNone/>
            </a:pPr>
            <a:r>
              <a:rPr lang="en-US" sz="2900">
                <a:solidFill>
                  <a:schemeClr val="dk1"/>
                </a:solidFill>
                <a:latin typeface="Catamaran"/>
                <a:ea typeface="Catamaran"/>
                <a:cs typeface="Catamaran"/>
                <a:sym typeface="Catamaran"/>
              </a:rPr>
              <a:t>This work was supported by the Cold Spring Harbor Laboratory. We would also like to thank our mentor Todor Cvetanovic and the rest of the Barcode Long Island team. Additionally, we would like to thank Archbishop Molloy High School and Mary Mallia.</a:t>
            </a:r>
            <a:endParaRPr sz="2900">
              <a:solidFill>
                <a:schemeClr val="dk1"/>
              </a:solidFill>
              <a:latin typeface="Catamaran"/>
              <a:ea typeface="Catamaran"/>
              <a:cs typeface="Catamaran"/>
              <a:sym typeface="Catamaran"/>
            </a:endParaRPr>
          </a:p>
          <a:p>
            <a:pPr marL="0" lvl="0" indent="0" algn="l" rtl="0">
              <a:spcBef>
                <a:spcPts val="0"/>
              </a:spcBef>
              <a:spcAft>
                <a:spcPts val="0"/>
              </a:spcAft>
              <a:buNone/>
            </a:pPr>
            <a:endParaRPr sz="2900">
              <a:solidFill>
                <a:schemeClr val="dk1"/>
              </a:solidFill>
              <a:latin typeface="Catamaran"/>
              <a:ea typeface="Catamaran"/>
              <a:cs typeface="Catamaran"/>
              <a:sym typeface="Catamaran"/>
            </a:endParaRPr>
          </a:p>
          <a:p>
            <a:pPr marL="0" lvl="0" indent="0" algn="l" rtl="0">
              <a:spcBef>
                <a:spcPts val="0"/>
              </a:spcBef>
              <a:spcAft>
                <a:spcPts val="0"/>
              </a:spcAft>
              <a:buNone/>
            </a:pPr>
            <a:r>
              <a:rPr lang="en-US" sz="1800">
                <a:solidFill>
                  <a:schemeClr val="dk1"/>
                </a:solidFill>
                <a:latin typeface="Catamaran"/>
                <a:ea typeface="Catamaran"/>
                <a:cs typeface="Catamaran"/>
                <a:sym typeface="Catamaran"/>
              </a:rPr>
              <a:t>   </a:t>
            </a:r>
            <a:endParaRPr sz="1800">
              <a:solidFill>
                <a:schemeClr val="dk1"/>
              </a:solidFill>
              <a:latin typeface="Catamaran"/>
              <a:ea typeface="Catamaran"/>
              <a:cs typeface="Catamaran"/>
              <a:sym typeface="Catamaran"/>
            </a:endParaRPr>
          </a:p>
          <a:p>
            <a:pPr marL="0" lvl="0" indent="0" algn="l" rtl="0">
              <a:spcBef>
                <a:spcPts val="0"/>
              </a:spcBef>
              <a:spcAft>
                <a:spcPts val="0"/>
              </a:spcAft>
              <a:buNone/>
            </a:pPr>
            <a:endParaRPr sz="1800">
              <a:solidFill>
                <a:schemeClr val="dk1"/>
              </a:solidFill>
              <a:latin typeface="Catamaran"/>
              <a:ea typeface="Catamaran"/>
              <a:cs typeface="Catamaran"/>
              <a:sym typeface="Catamaran"/>
            </a:endParaRPr>
          </a:p>
        </p:txBody>
      </p:sp>
      <p:sp>
        <p:nvSpPr>
          <p:cNvPr id="110" name="Google Shape;110;p1"/>
          <p:cNvSpPr txBox="1"/>
          <p:nvPr/>
        </p:nvSpPr>
        <p:spPr>
          <a:xfrm>
            <a:off x="634300" y="18104438"/>
            <a:ext cx="10976100" cy="49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dk1"/>
                </a:solidFill>
                <a:latin typeface="Catamaran"/>
                <a:ea typeface="Catamaran"/>
                <a:cs typeface="Catamaran"/>
                <a:sym typeface="Catamaran"/>
              </a:rPr>
              <a:t>Table 1. Data from NCBI Blast and BLASTN on DNA Subway</a:t>
            </a:r>
            <a:endParaRPr sz="2300">
              <a:solidFill>
                <a:schemeClr val="dk1"/>
              </a:solidFill>
              <a:latin typeface="Catamaran"/>
              <a:ea typeface="Catamaran"/>
              <a:cs typeface="Catamaran"/>
              <a:sym typeface="Catamaran"/>
            </a:endParaRPr>
          </a:p>
        </p:txBody>
      </p:sp>
      <p:sp>
        <p:nvSpPr>
          <p:cNvPr id="111" name="Google Shape;111;p1"/>
          <p:cNvSpPr txBox="1"/>
          <p:nvPr/>
        </p:nvSpPr>
        <p:spPr>
          <a:xfrm>
            <a:off x="634300" y="20946400"/>
            <a:ext cx="10976100" cy="49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US" sz="2300">
                <a:solidFill>
                  <a:schemeClr val="dk1"/>
                </a:solidFill>
                <a:latin typeface="Catamaran"/>
                <a:ea typeface="Catamaran"/>
                <a:cs typeface="Catamaran"/>
                <a:sym typeface="Catamaran"/>
              </a:rPr>
              <a:t>Fig 1. Circled differences of the DNA sequences on DNA Subway</a:t>
            </a:r>
            <a:endParaRPr sz="2300">
              <a:solidFill>
                <a:schemeClr val="dk1"/>
              </a:solidFill>
              <a:latin typeface="Catamaran"/>
              <a:ea typeface="Catamaran"/>
              <a:cs typeface="Catamaran"/>
              <a:sym typeface="Catamaran"/>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876</Words>
  <Application>Microsoft Office PowerPoint</Application>
  <PresentationFormat>Custom</PresentationFormat>
  <Paragraphs>61</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Catamaran</vt:lpstr>
      <vt:lpstr>Calibri</vt:lpstr>
      <vt:lpstr>Arial</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Brian Levine</dc:creator>
  <cp:lastModifiedBy>Mary Mallia</cp:lastModifiedBy>
  <cp:revision>1</cp:revision>
  <dcterms:created xsi:type="dcterms:W3CDTF">2011-05-13T20:15:01Z</dcterms:created>
  <dcterms:modified xsi:type="dcterms:W3CDTF">2025-05-30T19:14:58Z</dcterms:modified>
</cp:coreProperties>
</file>