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 uri="http://customooxmlschemas.google.com/">
      <go:slidesCustomData xmlns:go="http://customooxmlschemas.google.com/" r:id="rId7" roundtripDataSignature="AMtx7mjmF2UfV6hg8sYKT6uNO92eX6Jr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144" orient="horz"/>
        <p:guide pos="288" orient="horz"/>
        <p:guide pos="287"/>
        <p:guide pos="25055"/>
        <p:guide pos="13608" orient="horz"/>
        <p:guide pos="216" orient="horz"/>
        <p:guide pos="235"/>
        <p:guide pos="205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468880" y="6817362"/>
            <a:ext cx="27980641" cy="470408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4937760" y="12435840"/>
            <a:ext cx="23042881" cy="5608320"/>
          </a:xfrm>
          <a:prstGeom prst="rect">
            <a:avLst/>
          </a:prstGeom>
          <a:noFill/>
          <a:ln>
            <a:noFill/>
          </a:ln>
        </p:spPr>
        <p:txBody>
          <a:bodyPr anchorCtr="0" anchor="t" bIns="156725" lIns="313450" spcFirstLastPara="1" rIns="313450" wrap="square" tIns="156725">
            <a:normAutofit/>
          </a:bodyPr>
          <a:lstStyle>
            <a:lvl1pPr lvl="0" algn="ctr">
              <a:lnSpc>
                <a:spcPct val="100000"/>
              </a:lnSpc>
              <a:spcBef>
                <a:spcPts val="2200"/>
              </a:spcBef>
              <a:spcAft>
                <a:spcPts val="0"/>
              </a:spcAft>
              <a:buClr>
                <a:srgbClr val="888888"/>
              </a:buClr>
              <a:buSzPts val="11000"/>
              <a:buNone/>
              <a:defRPr>
                <a:solidFill>
                  <a:srgbClr val="888888"/>
                </a:solidFill>
              </a:defRPr>
            </a:lvl1pPr>
            <a:lvl2pPr lvl="1" algn="ctr">
              <a:lnSpc>
                <a:spcPct val="100000"/>
              </a:lnSpc>
              <a:spcBef>
                <a:spcPts val="1920"/>
              </a:spcBef>
              <a:spcAft>
                <a:spcPts val="0"/>
              </a:spcAft>
              <a:buClr>
                <a:srgbClr val="888888"/>
              </a:buClr>
              <a:buSzPts val="9600"/>
              <a:buNone/>
              <a:defRPr>
                <a:solidFill>
                  <a:srgbClr val="888888"/>
                </a:solidFill>
              </a:defRPr>
            </a:lvl2pPr>
            <a:lvl3pPr lvl="2" algn="ctr">
              <a:lnSpc>
                <a:spcPct val="100000"/>
              </a:lnSpc>
              <a:spcBef>
                <a:spcPts val="1640"/>
              </a:spcBef>
              <a:spcAft>
                <a:spcPts val="0"/>
              </a:spcAft>
              <a:buClr>
                <a:srgbClr val="888888"/>
              </a:buClr>
              <a:buSzPts val="8200"/>
              <a:buNone/>
              <a:defRPr>
                <a:solidFill>
                  <a:srgbClr val="888888"/>
                </a:solidFill>
              </a:defRPr>
            </a:lvl3pPr>
            <a:lvl4pPr lvl="3" algn="ctr">
              <a:lnSpc>
                <a:spcPct val="100000"/>
              </a:lnSpc>
              <a:spcBef>
                <a:spcPts val="1380"/>
              </a:spcBef>
              <a:spcAft>
                <a:spcPts val="0"/>
              </a:spcAft>
              <a:buClr>
                <a:srgbClr val="888888"/>
              </a:buClr>
              <a:buSzPts val="6900"/>
              <a:buNone/>
              <a:defRPr>
                <a:solidFill>
                  <a:srgbClr val="888888"/>
                </a:solidFill>
              </a:defRPr>
            </a:lvl4pPr>
            <a:lvl5pPr lvl="4" algn="ctr">
              <a:lnSpc>
                <a:spcPct val="100000"/>
              </a:lnSpc>
              <a:spcBef>
                <a:spcPts val="1380"/>
              </a:spcBef>
              <a:spcAft>
                <a:spcPts val="0"/>
              </a:spcAft>
              <a:buClr>
                <a:srgbClr val="888888"/>
              </a:buClr>
              <a:buSzPts val="6900"/>
              <a:buNone/>
              <a:defRPr>
                <a:solidFill>
                  <a:srgbClr val="888888"/>
                </a:solidFill>
              </a:defRPr>
            </a:lvl5pPr>
            <a:lvl6pPr lvl="5" algn="ctr">
              <a:lnSpc>
                <a:spcPct val="100000"/>
              </a:lnSpc>
              <a:spcBef>
                <a:spcPts val="1380"/>
              </a:spcBef>
              <a:spcAft>
                <a:spcPts val="0"/>
              </a:spcAft>
              <a:buClr>
                <a:srgbClr val="888888"/>
              </a:buClr>
              <a:buSzPts val="6900"/>
              <a:buNone/>
              <a:defRPr>
                <a:solidFill>
                  <a:srgbClr val="888888"/>
                </a:solidFill>
              </a:defRPr>
            </a:lvl6pPr>
            <a:lvl7pPr lvl="6" algn="ctr">
              <a:lnSpc>
                <a:spcPct val="100000"/>
              </a:lnSpc>
              <a:spcBef>
                <a:spcPts val="1380"/>
              </a:spcBef>
              <a:spcAft>
                <a:spcPts val="0"/>
              </a:spcAft>
              <a:buClr>
                <a:srgbClr val="888888"/>
              </a:buClr>
              <a:buSzPts val="6900"/>
              <a:buNone/>
              <a:defRPr>
                <a:solidFill>
                  <a:srgbClr val="888888"/>
                </a:solidFill>
              </a:defRPr>
            </a:lvl7pPr>
            <a:lvl8pPr lvl="7" algn="ctr">
              <a:lnSpc>
                <a:spcPct val="100000"/>
              </a:lnSpc>
              <a:spcBef>
                <a:spcPts val="1380"/>
              </a:spcBef>
              <a:spcAft>
                <a:spcPts val="0"/>
              </a:spcAft>
              <a:buClr>
                <a:srgbClr val="888888"/>
              </a:buClr>
              <a:buSzPts val="6900"/>
              <a:buNone/>
              <a:defRPr>
                <a:solidFill>
                  <a:srgbClr val="888888"/>
                </a:solidFill>
              </a:defRPr>
            </a:lvl8pPr>
            <a:lvl9pPr lvl="8" algn="ctr">
              <a:lnSpc>
                <a:spcPct val="100000"/>
              </a:lnSpc>
              <a:spcBef>
                <a:spcPts val="1380"/>
              </a:spcBef>
              <a:spcAft>
                <a:spcPts val="0"/>
              </a:spcAft>
              <a:buClr>
                <a:srgbClr val="888888"/>
              </a:buClr>
              <a:buSzPts val="6900"/>
              <a:buNone/>
              <a:defRPr>
                <a:solidFill>
                  <a:srgbClr val="888888"/>
                </a:solidFill>
              </a:defRPr>
            </a:lvl9pPr>
          </a:lstStyle>
          <a:p/>
        </p:txBody>
      </p:sp>
      <p:sp>
        <p:nvSpPr>
          <p:cNvPr id="14" name="Google Shape;14;p3"/>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9217661" y="-2451097"/>
            <a:ext cx="14483080" cy="29626559"/>
          </a:xfrm>
          <a:prstGeom prst="rect">
            <a:avLst/>
          </a:prstGeom>
          <a:noFill/>
          <a:ln>
            <a:noFill/>
          </a:ln>
        </p:spPr>
        <p:txBody>
          <a:bodyPr anchorCtr="0" anchor="t" bIns="156725" lIns="313450" spcFirstLastPara="1" rIns="313450" wrap="square" tIns="156725">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8206721" y="6537964"/>
            <a:ext cx="18724880" cy="740664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3119120" y="-594356"/>
            <a:ext cx="18724880" cy="21671280"/>
          </a:xfrm>
          <a:prstGeom prst="rect">
            <a:avLst/>
          </a:prstGeom>
          <a:noFill/>
          <a:ln>
            <a:noFill/>
          </a:ln>
        </p:spPr>
        <p:txBody>
          <a:bodyPr anchorCtr="0" anchor="t" bIns="156725" lIns="313450" spcFirstLastPara="1" rIns="313450" wrap="square" tIns="156725">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1645920" y="5120642"/>
            <a:ext cx="29626559" cy="14483080"/>
          </a:xfrm>
          <a:prstGeom prst="rect">
            <a:avLst/>
          </a:prstGeom>
          <a:noFill/>
          <a:ln>
            <a:noFill/>
          </a:ln>
        </p:spPr>
        <p:txBody>
          <a:bodyPr anchorCtr="0" anchor="t" bIns="156725" lIns="313450" spcFirstLastPara="1" rIns="313450" wrap="square" tIns="156725">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600326" y="14102081"/>
            <a:ext cx="27980641" cy="4358640"/>
          </a:xfrm>
          <a:prstGeom prst="rect">
            <a:avLst/>
          </a:prstGeom>
          <a:noFill/>
          <a:ln>
            <a:noFill/>
          </a:ln>
        </p:spPr>
        <p:txBody>
          <a:bodyPr anchorCtr="0" anchor="t" bIns="156725" lIns="313450" spcFirstLastPara="1" rIns="313450" wrap="square" tIns="156725">
            <a:normAutofit/>
          </a:bodyPr>
          <a:lstStyle>
            <a:lvl1pPr lvl="0" algn="l">
              <a:lnSpc>
                <a:spcPct val="100000"/>
              </a:lnSpc>
              <a:spcBef>
                <a:spcPts val="0"/>
              </a:spcBef>
              <a:spcAft>
                <a:spcPts val="0"/>
              </a:spcAft>
              <a:buClr>
                <a:schemeClr val="dk1"/>
              </a:buClr>
              <a:buSzPts val="13700"/>
              <a:buFont typeface="Calibri"/>
              <a:buNone/>
              <a:defRPr b="1" sz="137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2600326" y="9301483"/>
            <a:ext cx="27980641" cy="4800599"/>
          </a:xfrm>
          <a:prstGeom prst="rect">
            <a:avLst/>
          </a:prstGeom>
          <a:noFill/>
          <a:ln>
            <a:noFill/>
          </a:ln>
        </p:spPr>
        <p:txBody>
          <a:bodyPr anchorCtr="0" anchor="b" bIns="156725" lIns="313450" spcFirstLastPara="1" rIns="313450" wrap="square" tIns="156725">
            <a:normAutofit/>
          </a:bodyPr>
          <a:lstStyle>
            <a:lvl1pPr indent="-228600" lvl="0" marL="457200" algn="l">
              <a:lnSpc>
                <a:spcPct val="100000"/>
              </a:lnSpc>
              <a:spcBef>
                <a:spcPts val="1380"/>
              </a:spcBef>
              <a:spcAft>
                <a:spcPts val="0"/>
              </a:spcAft>
              <a:buClr>
                <a:srgbClr val="888888"/>
              </a:buClr>
              <a:buSzPts val="6900"/>
              <a:buNone/>
              <a:defRPr sz="6900">
                <a:solidFill>
                  <a:srgbClr val="888888"/>
                </a:solidFill>
              </a:defRPr>
            </a:lvl1pPr>
            <a:lvl2pPr indent="-228600" lvl="1" marL="914400" algn="l">
              <a:lnSpc>
                <a:spcPct val="100000"/>
              </a:lnSpc>
              <a:spcBef>
                <a:spcPts val="1220"/>
              </a:spcBef>
              <a:spcAft>
                <a:spcPts val="0"/>
              </a:spcAft>
              <a:buClr>
                <a:srgbClr val="888888"/>
              </a:buClr>
              <a:buSzPts val="6100"/>
              <a:buNone/>
              <a:defRPr sz="6100">
                <a:solidFill>
                  <a:srgbClr val="888888"/>
                </a:solidFill>
              </a:defRPr>
            </a:lvl2pPr>
            <a:lvl3pPr indent="-228600" lvl="2" marL="1371600" algn="l">
              <a:lnSpc>
                <a:spcPct val="100000"/>
              </a:lnSpc>
              <a:spcBef>
                <a:spcPts val="1080"/>
              </a:spcBef>
              <a:spcAft>
                <a:spcPts val="0"/>
              </a:spcAft>
              <a:buClr>
                <a:srgbClr val="888888"/>
              </a:buClr>
              <a:buSzPts val="5400"/>
              <a:buNone/>
              <a:defRPr sz="5400">
                <a:solidFill>
                  <a:srgbClr val="888888"/>
                </a:solidFill>
              </a:defRPr>
            </a:lvl3pPr>
            <a:lvl4pPr indent="-228600" lvl="3" marL="1828800" algn="l">
              <a:lnSpc>
                <a:spcPct val="100000"/>
              </a:lnSpc>
              <a:spcBef>
                <a:spcPts val="960"/>
              </a:spcBef>
              <a:spcAft>
                <a:spcPts val="0"/>
              </a:spcAft>
              <a:buClr>
                <a:srgbClr val="888888"/>
              </a:buClr>
              <a:buSzPts val="4800"/>
              <a:buNone/>
              <a:defRPr sz="4800">
                <a:solidFill>
                  <a:srgbClr val="888888"/>
                </a:solidFill>
              </a:defRPr>
            </a:lvl4pPr>
            <a:lvl5pPr indent="-228600" lvl="4" marL="2286000" algn="l">
              <a:lnSpc>
                <a:spcPct val="100000"/>
              </a:lnSpc>
              <a:spcBef>
                <a:spcPts val="960"/>
              </a:spcBef>
              <a:spcAft>
                <a:spcPts val="0"/>
              </a:spcAft>
              <a:buClr>
                <a:srgbClr val="888888"/>
              </a:buClr>
              <a:buSzPts val="4800"/>
              <a:buNone/>
              <a:defRPr sz="4800">
                <a:solidFill>
                  <a:srgbClr val="888888"/>
                </a:solidFill>
              </a:defRPr>
            </a:lvl5pPr>
            <a:lvl6pPr indent="-228600" lvl="5" marL="2743200" algn="l">
              <a:lnSpc>
                <a:spcPct val="100000"/>
              </a:lnSpc>
              <a:spcBef>
                <a:spcPts val="960"/>
              </a:spcBef>
              <a:spcAft>
                <a:spcPts val="0"/>
              </a:spcAft>
              <a:buClr>
                <a:srgbClr val="888888"/>
              </a:buClr>
              <a:buSzPts val="4800"/>
              <a:buNone/>
              <a:defRPr sz="4800">
                <a:solidFill>
                  <a:srgbClr val="888888"/>
                </a:solidFill>
              </a:defRPr>
            </a:lvl6pPr>
            <a:lvl7pPr indent="-228600" lvl="6" marL="3200400" algn="l">
              <a:lnSpc>
                <a:spcPct val="100000"/>
              </a:lnSpc>
              <a:spcBef>
                <a:spcPts val="960"/>
              </a:spcBef>
              <a:spcAft>
                <a:spcPts val="0"/>
              </a:spcAft>
              <a:buClr>
                <a:srgbClr val="888888"/>
              </a:buClr>
              <a:buSzPts val="4800"/>
              <a:buNone/>
              <a:defRPr sz="4800">
                <a:solidFill>
                  <a:srgbClr val="888888"/>
                </a:solidFill>
              </a:defRPr>
            </a:lvl7pPr>
            <a:lvl8pPr indent="-228600" lvl="7" marL="3657600" algn="l">
              <a:lnSpc>
                <a:spcPct val="100000"/>
              </a:lnSpc>
              <a:spcBef>
                <a:spcPts val="960"/>
              </a:spcBef>
              <a:spcAft>
                <a:spcPts val="0"/>
              </a:spcAft>
              <a:buClr>
                <a:srgbClr val="888888"/>
              </a:buClr>
              <a:buSzPts val="4800"/>
              <a:buNone/>
              <a:defRPr sz="4800">
                <a:solidFill>
                  <a:srgbClr val="888888"/>
                </a:solidFill>
              </a:defRPr>
            </a:lvl8pPr>
            <a:lvl9pPr indent="-228600" lvl="8" marL="4114800" algn="l">
              <a:lnSpc>
                <a:spcPct val="100000"/>
              </a:lnSpc>
              <a:spcBef>
                <a:spcPts val="960"/>
              </a:spcBef>
              <a:spcAft>
                <a:spcPts val="0"/>
              </a:spcAft>
              <a:buClr>
                <a:srgbClr val="888888"/>
              </a:buClr>
              <a:buSzPts val="4800"/>
              <a:buNone/>
              <a:defRPr sz="4800">
                <a:solidFill>
                  <a:srgbClr val="888888"/>
                </a:solidFill>
              </a:defRPr>
            </a:lvl9pPr>
          </a:lstStyle>
          <a:p/>
        </p:txBody>
      </p:sp>
      <p:sp>
        <p:nvSpPr>
          <p:cNvPr id="26" name="Google Shape;26;p5"/>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1645920" y="5120642"/>
            <a:ext cx="14538960" cy="14483080"/>
          </a:xfrm>
          <a:prstGeom prst="rect">
            <a:avLst/>
          </a:prstGeom>
          <a:noFill/>
          <a:ln>
            <a:noFill/>
          </a:ln>
        </p:spPr>
        <p:txBody>
          <a:bodyPr anchorCtr="0" anchor="t" bIns="156725" lIns="313450" spcFirstLastPara="1" rIns="313450" wrap="square" tIns="156725">
            <a:normAutofit/>
          </a:bodyPr>
          <a:lstStyle>
            <a:lvl1pPr indent="-838200" lvl="0" marL="457200" algn="l">
              <a:lnSpc>
                <a:spcPct val="100000"/>
              </a:lnSpc>
              <a:spcBef>
                <a:spcPts val="1920"/>
              </a:spcBef>
              <a:spcAft>
                <a:spcPts val="0"/>
              </a:spcAft>
              <a:buClr>
                <a:schemeClr val="dk1"/>
              </a:buClr>
              <a:buSzPts val="9600"/>
              <a:buChar char="•"/>
              <a:defRPr sz="9600"/>
            </a:lvl1pPr>
            <a:lvl2pPr indent="-749300" lvl="1" marL="914400" algn="l">
              <a:lnSpc>
                <a:spcPct val="100000"/>
              </a:lnSpc>
              <a:spcBef>
                <a:spcPts val="1640"/>
              </a:spcBef>
              <a:spcAft>
                <a:spcPts val="0"/>
              </a:spcAft>
              <a:buClr>
                <a:schemeClr val="dk1"/>
              </a:buClr>
              <a:buSzPts val="8200"/>
              <a:buChar char="–"/>
              <a:defRPr sz="8200"/>
            </a:lvl2pPr>
            <a:lvl3pPr indent="-666750" lvl="2" marL="1371600" algn="l">
              <a:lnSpc>
                <a:spcPct val="100000"/>
              </a:lnSpc>
              <a:spcBef>
                <a:spcPts val="1380"/>
              </a:spcBef>
              <a:spcAft>
                <a:spcPts val="0"/>
              </a:spcAft>
              <a:buClr>
                <a:schemeClr val="dk1"/>
              </a:buClr>
              <a:buSzPts val="6900"/>
              <a:buChar char="•"/>
              <a:defRPr sz="6900"/>
            </a:lvl3pPr>
            <a:lvl4pPr indent="-615950" lvl="3" marL="1828800" algn="l">
              <a:lnSpc>
                <a:spcPct val="100000"/>
              </a:lnSpc>
              <a:spcBef>
                <a:spcPts val="1220"/>
              </a:spcBef>
              <a:spcAft>
                <a:spcPts val="0"/>
              </a:spcAft>
              <a:buClr>
                <a:schemeClr val="dk1"/>
              </a:buClr>
              <a:buSzPts val="6100"/>
              <a:buChar char="–"/>
              <a:defRPr sz="6100"/>
            </a:lvl4pPr>
            <a:lvl5pPr indent="-615950" lvl="4" marL="2286000" algn="l">
              <a:lnSpc>
                <a:spcPct val="100000"/>
              </a:lnSpc>
              <a:spcBef>
                <a:spcPts val="1220"/>
              </a:spcBef>
              <a:spcAft>
                <a:spcPts val="0"/>
              </a:spcAft>
              <a:buClr>
                <a:schemeClr val="dk1"/>
              </a:buClr>
              <a:buSzPts val="6100"/>
              <a:buChar char="»"/>
              <a:defRPr sz="6100"/>
            </a:lvl5pPr>
            <a:lvl6pPr indent="-615950" lvl="5" marL="2743200" algn="l">
              <a:lnSpc>
                <a:spcPct val="100000"/>
              </a:lnSpc>
              <a:spcBef>
                <a:spcPts val="1220"/>
              </a:spcBef>
              <a:spcAft>
                <a:spcPts val="0"/>
              </a:spcAft>
              <a:buClr>
                <a:schemeClr val="dk1"/>
              </a:buClr>
              <a:buSzPts val="6100"/>
              <a:buChar char="•"/>
              <a:defRPr sz="6100"/>
            </a:lvl6pPr>
            <a:lvl7pPr indent="-615950" lvl="6" marL="3200400" algn="l">
              <a:lnSpc>
                <a:spcPct val="100000"/>
              </a:lnSpc>
              <a:spcBef>
                <a:spcPts val="1220"/>
              </a:spcBef>
              <a:spcAft>
                <a:spcPts val="0"/>
              </a:spcAft>
              <a:buClr>
                <a:schemeClr val="dk1"/>
              </a:buClr>
              <a:buSzPts val="6100"/>
              <a:buChar char="•"/>
              <a:defRPr sz="6100"/>
            </a:lvl7pPr>
            <a:lvl8pPr indent="-615950" lvl="7" marL="3657600" algn="l">
              <a:lnSpc>
                <a:spcPct val="100000"/>
              </a:lnSpc>
              <a:spcBef>
                <a:spcPts val="1220"/>
              </a:spcBef>
              <a:spcAft>
                <a:spcPts val="0"/>
              </a:spcAft>
              <a:buClr>
                <a:schemeClr val="dk1"/>
              </a:buClr>
              <a:buSzPts val="6100"/>
              <a:buChar char="•"/>
              <a:defRPr sz="6100"/>
            </a:lvl8pPr>
            <a:lvl9pPr indent="-615950" lvl="8" marL="4114800" algn="l">
              <a:lnSpc>
                <a:spcPct val="100000"/>
              </a:lnSpc>
              <a:spcBef>
                <a:spcPts val="1220"/>
              </a:spcBef>
              <a:spcAft>
                <a:spcPts val="0"/>
              </a:spcAft>
              <a:buClr>
                <a:schemeClr val="dk1"/>
              </a:buClr>
              <a:buSzPts val="6100"/>
              <a:buChar char="•"/>
              <a:defRPr sz="6100"/>
            </a:lvl9pPr>
          </a:lstStyle>
          <a:p/>
        </p:txBody>
      </p:sp>
      <p:sp>
        <p:nvSpPr>
          <p:cNvPr id="32" name="Google Shape;32;p6"/>
          <p:cNvSpPr txBox="1"/>
          <p:nvPr>
            <p:ph idx="2" type="body"/>
          </p:nvPr>
        </p:nvSpPr>
        <p:spPr>
          <a:xfrm>
            <a:off x="16733520" y="5120642"/>
            <a:ext cx="14538960" cy="14483080"/>
          </a:xfrm>
          <a:prstGeom prst="rect">
            <a:avLst/>
          </a:prstGeom>
          <a:noFill/>
          <a:ln>
            <a:noFill/>
          </a:ln>
        </p:spPr>
        <p:txBody>
          <a:bodyPr anchorCtr="0" anchor="t" bIns="156725" lIns="313450" spcFirstLastPara="1" rIns="313450" wrap="square" tIns="156725">
            <a:normAutofit/>
          </a:bodyPr>
          <a:lstStyle>
            <a:lvl1pPr indent="-838200" lvl="0" marL="457200" algn="l">
              <a:lnSpc>
                <a:spcPct val="100000"/>
              </a:lnSpc>
              <a:spcBef>
                <a:spcPts val="1920"/>
              </a:spcBef>
              <a:spcAft>
                <a:spcPts val="0"/>
              </a:spcAft>
              <a:buClr>
                <a:schemeClr val="dk1"/>
              </a:buClr>
              <a:buSzPts val="9600"/>
              <a:buChar char="•"/>
              <a:defRPr sz="9600"/>
            </a:lvl1pPr>
            <a:lvl2pPr indent="-749300" lvl="1" marL="914400" algn="l">
              <a:lnSpc>
                <a:spcPct val="100000"/>
              </a:lnSpc>
              <a:spcBef>
                <a:spcPts val="1640"/>
              </a:spcBef>
              <a:spcAft>
                <a:spcPts val="0"/>
              </a:spcAft>
              <a:buClr>
                <a:schemeClr val="dk1"/>
              </a:buClr>
              <a:buSzPts val="8200"/>
              <a:buChar char="–"/>
              <a:defRPr sz="8200"/>
            </a:lvl2pPr>
            <a:lvl3pPr indent="-666750" lvl="2" marL="1371600" algn="l">
              <a:lnSpc>
                <a:spcPct val="100000"/>
              </a:lnSpc>
              <a:spcBef>
                <a:spcPts val="1380"/>
              </a:spcBef>
              <a:spcAft>
                <a:spcPts val="0"/>
              </a:spcAft>
              <a:buClr>
                <a:schemeClr val="dk1"/>
              </a:buClr>
              <a:buSzPts val="6900"/>
              <a:buChar char="•"/>
              <a:defRPr sz="6900"/>
            </a:lvl3pPr>
            <a:lvl4pPr indent="-615950" lvl="3" marL="1828800" algn="l">
              <a:lnSpc>
                <a:spcPct val="100000"/>
              </a:lnSpc>
              <a:spcBef>
                <a:spcPts val="1220"/>
              </a:spcBef>
              <a:spcAft>
                <a:spcPts val="0"/>
              </a:spcAft>
              <a:buClr>
                <a:schemeClr val="dk1"/>
              </a:buClr>
              <a:buSzPts val="6100"/>
              <a:buChar char="–"/>
              <a:defRPr sz="6100"/>
            </a:lvl4pPr>
            <a:lvl5pPr indent="-615950" lvl="4" marL="2286000" algn="l">
              <a:lnSpc>
                <a:spcPct val="100000"/>
              </a:lnSpc>
              <a:spcBef>
                <a:spcPts val="1220"/>
              </a:spcBef>
              <a:spcAft>
                <a:spcPts val="0"/>
              </a:spcAft>
              <a:buClr>
                <a:schemeClr val="dk1"/>
              </a:buClr>
              <a:buSzPts val="6100"/>
              <a:buChar char="»"/>
              <a:defRPr sz="6100"/>
            </a:lvl5pPr>
            <a:lvl6pPr indent="-615950" lvl="5" marL="2743200" algn="l">
              <a:lnSpc>
                <a:spcPct val="100000"/>
              </a:lnSpc>
              <a:spcBef>
                <a:spcPts val="1220"/>
              </a:spcBef>
              <a:spcAft>
                <a:spcPts val="0"/>
              </a:spcAft>
              <a:buClr>
                <a:schemeClr val="dk1"/>
              </a:buClr>
              <a:buSzPts val="6100"/>
              <a:buChar char="•"/>
              <a:defRPr sz="6100"/>
            </a:lvl6pPr>
            <a:lvl7pPr indent="-615950" lvl="6" marL="3200400" algn="l">
              <a:lnSpc>
                <a:spcPct val="100000"/>
              </a:lnSpc>
              <a:spcBef>
                <a:spcPts val="1220"/>
              </a:spcBef>
              <a:spcAft>
                <a:spcPts val="0"/>
              </a:spcAft>
              <a:buClr>
                <a:schemeClr val="dk1"/>
              </a:buClr>
              <a:buSzPts val="6100"/>
              <a:buChar char="•"/>
              <a:defRPr sz="6100"/>
            </a:lvl7pPr>
            <a:lvl8pPr indent="-615950" lvl="7" marL="3657600" algn="l">
              <a:lnSpc>
                <a:spcPct val="100000"/>
              </a:lnSpc>
              <a:spcBef>
                <a:spcPts val="1220"/>
              </a:spcBef>
              <a:spcAft>
                <a:spcPts val="0"/>
              </a:spcAft>
              <a:buClr>
                <a:schemeClr val="dk1"/>
              </a:buClr>
              <a:buSzPts val="6100"/>
              <a:buChar char="•"/>
              <a:defRPr sz="6100"/>
            </a:lvl8pPr>
            <a:lvl9pPr indent="-615950" lvl="8" marL="4114800" algn="l">
              <a:lnSpc>
                <a:spcPct val="100000"/>
              </a:lnSpc>
              <a:spcBef>
                <a:spcPts val="1220"/>
              </a:spcBef>
              <a:spcAft>
                <a:spcPts val="0"/>
              </a:spcAft>
              <a:buClr>
                <a:schemeClr val="dk1"/>
              </a:buClr>
              <a:buSzPts val="6100"/>
              <a:buChar char="•"/>
              <a:defRPr sz="6100"/>
            </a:lvl9pPr>
          </a:lstStyle>
          <a:p/>
        </p:txBody>
      </p:sp>
      <p:sp>
        <p:nvSpPr>
          <p:cNvPr id="33" name="Google Shape;33;p6"/>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51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1645921" y="4912363"/>
            <a:ext cx="14544677" cy="2047238"/>
          </a:xfrm>
          <a:prstGeom prst="rect">
            <a:avLst/>
          </a:prstGeom>
          <a:noFill/>
          <a:ln>
            <a:noFill/>
          </a:ln>
        </p:spPr>
        <p:txBody>
          <a:bodyPr anchorCtr="0" anchor="b" bIns="156725" lIns="313450" spcFirstLastPara="1" rIns="313450" wrap="square" tIns="156725">
            <a:normAutofit/>
          </a:bodyPr>
          <a:lstStyle>
            <a:lvl1pPr indent="-228600" lvl="0" marL="457200" algn="l">
              <a:lnSpc>
                <a:spcPct val="100000"/>
              </a:lnSpc>
              <a:spcBef>
                <a:spcPts val="1640"/>
              </a:spcBef>
              <a:spcAft>
                <a:spcPts val="0"/>
              </a:spcAft>
              <a:buClr>
                <a:schemeClr val="dk1"/>
              </a:buClr>
              <a:buSzPts val="8200"/>
              <a:buNone/>
              <a:defRPr b="1" sz="8200"/>
            </a:lvl1pPr>
            <a:lvl2pPr indent="-228600" lvl="1" marL="914400" algn="l">
              <a:lnSpc>
                <a:spcPct val="100000"/>
              </a:lnSpc>
              <a:spcBef>
                <a:spcPts val="1380"/>
              </a:spcBef>
              <a:spcAft>
                <a:spcPts val="0"/>
              </a:spcAft>
              <a:buClr>
                <a:schemeClr val="dk1"/>
              </a:buClr>
              <a:buSzPts val="6900"/>
              <a:buNone/>
              <a:defRPr b="1" sz="6900"/>
            </a:lvl2pPr>
            <a:lvl3pPr indent="-228600" lvl="2" marL="1371600" algn="l">
              <a:lnSpc>
                <a:spcPct val="100000"/>
              </a:lnSpc>
              <a:spcBef>
                <a:spcPts val="1220"/>
              </a:spcBef>
              <a:spcAft>
                <a:spcPts val="0"/>
              </a:spcAft>
              <a:buClr>
                <a:schemeClr val="dk1"/>
              </a:buClr>
              <a:buSzPts val="6100"/>
              <a:buNone/>
              <a:defRPr b="1" sz="6100"/>
            </a:lvl3pPr>
            <a:lvl4pPr indent="-228600" lvl="3" marL="1828800" algn="l">
              <a:lnSpc>
                <a:spcPct val="100000"/>
              </a:lnSpc>
              <a:spcBef>
                <a:spcPts val="1080"/>
              </a:spcBef>
              <a:spcAft>
                <a:spcPts val="0"/>
              </a:spcAft>
              <a:buClr>
                <a:schemeClr val="dk1"/>
              </a:buClr>
              <a:buSzPts val="5400"/>
              <a:buNone/>
              <a:defRPr b="1" sz="5400"/>
            </a:lvl4pPr>
            <a:lvl5pPr indent="-228600" lvl="4" marL="2286000" algn="l">
              <a:lnSpc>
                <a:spcPct val="100000"/>
              </a:lnSpc>
              <a:spcBef>
                <a:spcPts val="1080"/>
              </a:spcBef>
              <a:spcAft>
                <a:spcPts val="0"/>
              </a:spcAft>
              <a:buClr>
                <a:schemeClr val="dk1"/>
              </a:buClr>
              <a:buSzPts val="5400"/>
              <a:buNone/>
              <a:defRPr b="1" sz="5400"/>
            </a:lvl5pPr>
            <a:lvl6pPr indent="-228600" lvl="5" marL="2743200" algn="l">
              <a:lnSpc>
                <a:spcPct val="100000"/>
              </a:lnSpc>
              <a:spcBef>
                <a:spcPts val="1080"/>
              </a:spcBef>
              <a:spcAft>
                <a:spcPts val="0"/>
              </a:spcAft>
              <a:buClr>
                <a:schemeClr val="dk1"/>
              </a:buClr>
              <a:buSzPts val="5400"/>
              <a:buNone/>
              <a:defRPr b="1" sz="5400"/>
            </a:lvl6pPr>
            <a:lvl7pPr indent="-228600" lvl="6" marL="3200400" algn="l">
              <a:lnSpc>
                <a:spcPct val="100000"/>
              </a:lnSpc>
              <a:spcBef>
                <a:spcPts val="1080"/>
              </a:spcBef>
              <a:spcAft>
                <a:spcPts val="0"/>
              </a:spcAft>
              <a:buClr>
                <a:schemeClr val="dk1"/>
              </a:buClr>
              <a:buSzPts val="5400"/>
              <a:buNone/>
              <a:defRPr b="1" sz="5400"/>
            </a:lvl7pPr>
            <a:lvl8pPr indent="-228600" lvl="7" marL="3657600" algn="l">
              <a:lnSpc>
                <a:spcPct val="100000"/>
              </a:lnSpc>
              <a:spcBef>
                <a:spcPts val="1080"/>
              </a:spcBef>
              <a:spcAft>
                <a:spcPts val="0"/>
              </a:spcAft>
              <a:buClr>
                <a:schemeClr val="dk1"/>
              </a:buClr>
              <a:buSzPts val="5400"/>
              <a:buNone/>
              <a:defRPr b="1" sz="5400"/>
            </a:lvl8pPr>
            <a:lvl9pPr indent="-228600" lvl="8" marL="4114800" algn="l">
              <a:lnSpc>
                <a:spcPct val="100000"/>
              </a:lnSpc>
              <a:spcBef>
                <a:spcPts val="1080"/>
              </a:spcBef>
              <a:spcAft>
                <a:spcPts val="0"/>
              </a:spcAft>
              <a:buClr>
                <a:schemeClr val="dk1"/>
              </a:buClr>
              <a:buSzPts val="5400"/>
              <a:buNone/>
              <a:defRPr b="1" sz="5400"/>
            </a:lvl9pPr>
          </a:lstStyle>
          <a:p/>
        </p:txBody>
      </p:sp>
      <p:sp>
        <p:nvSpPr>
          <p:cNvPr id="39" name="Google Shape;39;p7"/>
          <p:cNvSpPr txBox="1"/>
          <p:nvPr>
            <p:ph idx="2" type="body"/>
          </p:nvPr>
        </p:nvSpPr>
        <p:spPr>
          <a:xfrm>
            <a:off x="1645921" y="6959601"/>
            <a:ext cx="14544677" cy="12644122"/>
          </a:xfrm>
          <a:prstGeom prst="rect">
            <a:avLst/>
          </a:prstGeom>
          <a:noFill/>
          <a:ln>
            <a:noFill/>
          </a:ln>
        </p:spPr>
        <p:txBody>
          <a:bodyPr anchorCtr="0" anchor="t" bIns="156725" lIns="313450" spcFirstLastPara="1" rIns="313450" wrap="square" tIns="156725">
            <a:normAutofit/>
          </a:bodyPr>
          <a:lstStyle>
            <a:lvl1pPr indent="-749300" lvl="0" marL="457200" algn="l">
              <a:lnSpc>
                <a:spcPct val="100000"/>
              </a:lnSpc>
              <a:spcBef>
                <a:spcPts val="1640"/>
              </a:spcBef>
              <a:spcAft>
                <a:spcPts val="0"/>
              </a:spcAft>
              <a:buClr>
                <a:schemeClr val="dk1"/>
              </a:buClr>
              <a:buSzPts val="8200"/>
              <a:buChar char="•"/>
              <a:defRPr sz="8200"/>
            </a:lvl1pPr>
            <a:lvl2pPr indent="-666750" lvl="1" marL="914400" algn="l">
              <a:lnSpc>
                <a:spcPct val="100000"/>
              </a:lnSpc>
              <a:spcBef>
                <a:spcPts val="1380"/>
              </a:spcBef>
              <a:spcAft>
                <a:spcPts val="0"/>
              </a:spcAft>
              <a:buClr>
                <a:schemeClr val="dk1"/>
              </a:buClr>
              <a:buSzPts val="6900"/>
              <a:buChar char="–"/>
              <a:defRPr sz="6900"/>
            </a:lvl2pPr>
            <a:lvl3pPr indent="-615950" lvl="2" marL="1371600" algn="l">
              <a:lnSpc>
                <a:spcPct val="100000"/>
              </a:lnSpc>
              <a:spcBef>
                <a:spcPts val="1220"/>
              </a:spcBef>
              <a:spcAft>
                <a:spcPts val="0"/>
              </a:spcAft>
              <a:buClr>
                <a:schemeClr val="dk1"/>
              </a:buClr>
              <a:buSzPts val="6100"/>
              <a:buChar char="•"/>
              <a:defRPr sz="6100"/>
            </a:lvl3pPr>
            <a:lvl4pPr indent="-571500" lvl="3" marL="1828800" algn="l">
              <a:lnSpc>
                <a:spcPct val="100000"/>
              </a:lnSpc>
              <a:spcBef>
                <a:spcPts val="1080"/>
              </a:spcBef>
              <a:spcAft>
                <a:spcPts val="0"/>
              </a:spcAft>
              <a:buClr>
                <a:schemeClr val="dk1"/>
              </a:buClr>
              <a:buSzPts val="5400"/>
              <a:buChar char="–"/>
              <a:defRPr sz="5400"/>
            </a:lvl4pPr>
            <a:lvl5pPr indent="-571500" lvl="4" marL="2286000" algn="l">
              <a:lnSpc>
                <a:spcPct val="100000"/>
              </a:lnSpc>
              <a:spcBef>
                <a:spcPts val="1080"/>
              </a:spcBef>
              <a:spcAft>
                <a:spcPts val="0"/>
              </a:spcAft>
              <a:buClr>
                <a:schemeClr val="dk1"/>
              </a:buClr>
              <a:buSzPts val="5400"/>
              <a:buChar char="»"/>
              <a:defRPr sz="5400"/>
            </a:lvl5pPr>
            <a:lvl6pPr indent="-571500" lvl="5" marL="2743200" algn="l">
              <a:lnSpc>
                <a:spcPct val="100000"/>
              </a:lnSpc>
              <a:spcBef>
                <a:spcPts val="1080"/>
              </a:spcBef>
              <a:spcAft>
                <a:spcPts val="0"/>
              </a:spcAft>
              <a:buClr>
                <a:schemeClr val="dk1"/>
              </a:buClr>
              <a:buSzPts val="5400"/>
              <a:buChar char="•"/>
              <a:defRPr sz="5400"/>
            </a:lvl6pPr>
            <a:lvl7pPr indent="-571500" lvl="6" marL="3200400" algn="l">
              <a:lnSpc>
                <a:spcPct val="100000"/>
              </a:lnSpc>
              <a:spcBef>
                <a:spcPts val="1080"/>
              </a:spcBef>
              <a:spcAft>
                <a:spcPts val="0"/>
              </a:spcAft>
              <a:buClr>
                <a:schemeClr val="dk1"/>
              </a:buClr>
              <a:buSzPts val="5400"/>
              <a:buChar char="•"/>
              <a:defRPr sz="5400"/>
            </a:lvl7pPr>
            <a:lvl8pPr indent="-571500" lvl="7" marL="3657600" algn="l">
              <a:lnSpc>
                <a:spcPct val="100000"/>
              </a:lnSpc>
              <a:spcBef>
                <a:spcPts val="1080"/>
              </a:spcBef>
              <a:spcAft>
                <a:spcPts val="0"/>
              </a:spcAft>
              <a:buClr>
                <a:schemeClr val="dk1"/>
              </a:buClr>
              <a:buSzPts val="5400"/>
              <a:buChar char="•"/>
              <a:defRPr sz="5400"/>
            </a:lvl8pPr>
            <a:lvl9pPr indent="-571500" lvl="8" marL="4114800" algn="l">
              <a:lnSpc>
                <a:spcPct val="100000"/>
              </a:lnSpc>
              <a:spcBef>
                <a:spcPts val="1080"/>
              </a:spcBef>
              <a:spcAft>
                <a:spcPts val="0"/>
              </a:spcAft>
              <a:buClr>
                <a:schemeClr val="dk1"/>
              </a:buClr>
              <a:buSzPts val="5400"/>
              <a:buChar char="•"/>
              <a:defRPr sz="5400"/>
            </a:lvl9pPr>
          </a:lstStyle>
          <a:p/>
        </p:txBody>
      </p:sp>
      <p:sp>
        <p:nvSpPr>
          <p:cNvPr id="40" name="Google Shape;40;p7"/>
          <p:cNvSpPr txBox="1"/>
          <p:nvPr>
            <p:ph idx="3" type="body"/>
          </p:nvPr>
        </p:nvSpPr>
        <p:spPr>
          <a:xfrm>
            <a:off x="16722092" y="4912363"/>
            <a:ext cx="14550390" cy="2047238"/>
          </a:xfrm>
          <a:prstGeom prst="rect">
            <a:avLst/>
          </a:prstGeom>
          <a:noFill/>
          <a:ln>
            <a:noFill/>
          </a:ln>
        </p:spPr>
        <p:txBody>
          <a:bodyPr anchorCtr="0" anchor="b" bIns="156725" lIns="313450" spcFirstLastPara="1" rIns="313450" wrap="square" tIns="156725">
            <a:normAutofit/>
          </a:bodyPr>
          <a:lstStyle>
            <a:lvl1pPr indent="-228600" lvl="0" marL="457200" algn="l">
              <a:lnSpc>
                <a:spcPct val="100000"/>
              </a:lnSpc>
              <a:spcBef>
                <a:spcPts val="1640"/>
              </a:spcBef>
              <a:spcAft>
                <a:spcPts val="0"/>
              </a:spcAft>
              <a:buClr>
                <a:schemeClr val="dk1"/>
              </a:buClr>
              <a:buSzPts val="8200"/>
              <a:buNone/>
              <a:defRPr b="1" sz="8200"/>
            </a:lvl1pPr>
            <a:lvl2pPr indent="-228600" lvl="1" marL="914400" algn="l">
              <a:lnSpc>
                <a:spcPct val="100000"/>
              </a:lnSpc>
              <a:spcBef>
                <a:spcPts val="1380"/>
              </a:spcBef>
              <a:spcAft>
                <a:spcPts val="0"/>
              </a:spcAft>
              <a:buClr>
                <a:schemeClr val="dk1"/>
              </a:buClr>
              <a:buSzPts val="6900"/>
              <a:buNone/>
              <a:defRPr b="1" sz="6900"/>
            </a:lvl2pPr>
            <a:lvl3pPr indent="-228600" lvl="2" marL="1371600" algn="l">
              <a:lnSpc>
                <a:spcPct val="100000"/>
              </a:lnSpc>
              <a:spcBef>
                <a:spcPts val="1220"/>
              </a:spcBef>
              <a:spcAft>
                <a:spcPts val="0"/>
              </a:spcAft>
              <a:buClr>
                <a:schemeClr val="dk1"/>
              </a:buClr>
              <a:buSzPts val="6100"/>
              <a:buNone/>
              <a:defRPr b="1" sz="6100"/>
            </a:lvl3pPr>
            <a:lvl4pPr indent="-228600" lvl="3" marL="1828800" algn="l">
              <a:lnSpc>
                <a:spcPct val="100000"/>
              </a:lnSpc>
              <a:spcBef>
                <a:spcPts val="1080"/>
              </a:spcBef>
              <a:spcAft>
                <a:spcPts val="0"/>
              </a:spcAft>
              <a:buClr>
                <a:schemeClr val="dk1"/>
              </a:buClr>
              <a:buSzPts val="5400"/>
              <a:buNone/>
              <a:defRPr b="1" sz="5400"/>
            </a:lvl4pPr>
            <a:lvl5pPr indent="-228600" lvl="4" marL="2286000" algn="l">
              <a:lnSpc>
                <a:spcPct val="100000"/>
              </a:lnSpc>
              <a:spcBef>
                <a:spcPts val="1080"/>
              </a:spcBef>
              <a:spcAft>
                <a:spcPts val="0"/>
              </a:spcAft>
              <a:buClr>
                <a:schemeClr val="dk1"/>
              </a:buClr>
              <a:buSzPts val="5400"/>
              <a:buNone/>
              <a:defRPr b="1" sz="5400"/>
            </a:lvl5pPr>
            <a:lvl6pPr indent="-228600" lvl="5" marL="2743200" algn="l">
              <a:lnSpc>
                <a:spcPct val="100000"/>
              </a:lnSpc>
              <a:spcBef>
                <a:spcPts val="1080"/>
              </a:spcBef>
              <a:spcAft>
                <a:spcPts val="0"/>
              </a:spcAft>
              <a:buClr>
                <a:schemeClr val="dk1"/>
              </a:buClr>
              <a:buSzPts val="5400"/>
              <a:buNone/>
              <a:defRPr b="1" sz="5400"/>
            </a:lvl6pPr>
            <a:lvl7pPr indent="-228600" lvl="6" marL="3200400" algn="l">
              <a:lnSpc>
                <a:spcPct val="100000"/>
              </a:lnSpc>
              <a:spcBef>
                <a:spcPts val="1080"/>
              </a:spcBef>
              <a:spcAft>
                <a:spcPts val="0"/>
              </a:spcAft>
              <a:buClr>
                <a:schemeClr val="dk1"/>
              </a:buClr>
              <a:buSzPts val="5400"/>
              <a:buNone/>
              <a:defRPr b="1" sz="5400"/>
            </a:lvl7pPr>
            <a:lvl8pPr indent="-228600" lvl="7" marL="3657600" algn="l">
              <a:lnSpc>
                <a:spcPct val="100000"/>
              </a:lnSpc>
              <a:spcBef>
                <a:spcPts val="1080"/>
              </a:spcBef>
              <a:spcAft>
                <a:spcPts val="0"/>
              </a:spcAft>
              <a:buClr>
                <a:schemeClr val="dk1"/>
              </a:buClr>
              <a:buSzPts val="5400"/>
              <a:buNone/>
              <a:defRPr b="1" sz="5400"/>
            </a:lvl8pPr>
            <a:lvl9pPr indent="-228600" lvl="8" marL="4114800" algn="l">
              <a:lnSpc>
                <a:spcPct val="100000"/>
              </a:lnSpc>
              <a:spcBef>
                <a:spcPts val="1080"/>
              </a:spcBef>
              <a:spcAft>
                <a:spcPts val="0"/>
              </a:spcAft>
              <a:buClr>
                <a:schemeClr val="dk1"/>
              </a:buClr>
              <a:buSzPts val="5400"/>
              <a:buNone/>
              <a:defRPr b="1" sz="5400"/>
            </a:lvl9pPr>
          </a:lstStyle>
          <a:p/>
        </p:txBody>
      </p:sp>
      <p:sp>
        <p:nvSpPr>
          <p:cNvPr id="41" name="Google Shape;41;p7"/>
          <p:cNvSpPr txBox="1"/>
          <p:nvPr>
            <p:ph idx="4" type="body"/>
          </p:nvPr>
        </p:nvSpPr>
        <p:spPr>
          <a:xfrm>
            <a:off x="16722092" y="6959601"/>
            <a:ext cx="14550390" cy="12644122"/>
          </a:xfrm>
          <a:prstGeom prst="rect">
            <a:avLst/>
          </a:prstGeom>
          <a:noFill/>
          <a:ln>
            <a:noFill/>
          </a:ln>
        </p:spPr>
        <p:txBody>
          <a:bodyPr anchorCtr="0" anchor="t" bIns="156725" lIns="313450" spcFirstLastPara="1" rIns="313450" wrap="square" tIns="156725">
            <a:normAutofit/>
          </a:bodyPr>
          <a:lstStyle>
            <a:lvl1pPr indent="-749300" lvl="0" marL="457200" algn="l">
              <a:lnSpc>
                <a:spcPct val="100000"/>
              </a:lnSpc>
              <a:spcBef>
                <a:spcPts val="1640"/>
              </a:spcBef>
              <a:spcAft>
                <a:spcPts val="0"/>
              </a:spcAft>
              <a:buClr>
                <a:schemeClr val="dk1"/>
              </a:buClr>
              <a:buSzPts val="8200"/>
              <a:buChar char="•"/>
              <a:defRPr sz="8200"/>
            </a:lvl1pPr>
            <a:lvl2pPr indent="-666750" lvl="1" marL="914400" algn="l">
              <a:lnSpc>
                <a:spcPct val="100000"/>
              </a:lnSpc>
              <a:spcBef>
                <a:spcPts val="1380"/>
              </a:spcBef>
              <a:spcAft>
                <a:spcPts val="0"/>
              </a:spcAft>
              <a:buClr>
                <a:schemeClr val="dk1"/>
              </a:buClr>
              <a:buSzPts val="6900"/>
              <a:buChar char="–"/>
              <a:defRPr sz="6900"/>
            </a:lvl2pPr>
            <a:lvl3pPr indent="-615950" lvl="2" marL="1371600" algn="l">
              <a:lnSpc>
                <a:spcPct val="100000"/>
              </a:lnSpc>
              <a:spcBef>
                <a:spcPts val="1220"/>
              </a:spcBef>
              <a:spcAft>
                <a:spcPts val="0"/>
              </a:spcAft>
              <a:buClr>
                <a:schemeClr val="dk1"/>
              </a:buClr>
              <a:buSzPts val="6100"/>
              <a:buChar char="•"/>
              <a:defRPr sz="6100"/>
            </a:lvl3pPr>
            <a:lvl4pPr indent="-571500" lvl="3" marL="1828800" algn="l">
              <a:lnSpc>
                <a:spcPct val="100000"/>
              </a:lnSpc>
              <a:spcBef>
                <a:spcPts val="1080"/>
              </a:spcBef>
              <a:spcAft>
                <a:spcPts val="0"/>
              </a:spcAft>
              <a:buClr>
                <a:schemeClr val="dk1"/>
              </a:buClr>
              <a:buSzPts val="5400"/>
              <a:buChar char="–"/>
              <a:defRPr sz="5400"/>
            </a:lvl4pPr>
            <a:lvl5pPr indent="-571500" lvl="4" marL="2286000" algn="l">
              <a:lnSpc>
                <a:spcPct val="100000"/>
              </a:lnSpc>
              <a:spcBef>
                <a:spcPts val="1080"/>
              </a:spcBef>
              <a:spcAft>
                <a:spcPts val="0"/>
              </a:spcAft>
              <a:buClr>
                <a:schemeClr val="dk1"/>
              </a:buClr>
              <a:buSzPts val="5400"/>
              <a:buChar char="»"/>
              <a:defRPr sz="5400"/>
            </a:lvl5pPr>
            <a:lvl6pPr indent="-571500" lvl="5" marL="2743200" algn="l">
              <a:lnSpc>
                <a:spcPct val="100000"/>
              </a:lnSpc>
              <a:spcBef>
                <a:spcPts val="1080"/>
              </a:spcBef>
              <a:spcAft>
                <a:spcPts val="0"/>
              </a:spcAft>
              <a:buClr>
                <a:schemeClr val="dk1"/>
              </a:buClr>
              <a:buSzPts val="5400"/>
              <a:buChar char="•"/>
              <a:defRPr sz="5400"/>
            </a:lvl6pPr>
            <a:lvl7pPr indent="-571500" lvl="6" marL="3200400" algn="l">
              <a:lnSpc>
                <a:spcPct val="100000"/>
              </a:lnSpc>
              <a:spcBef>
                <a:spcPts val="1080"/>
              </a:spcBef>
              <a:spcAft>
                <a:spcPts val="0"/>
              </a:spcAft>
              <a:buClr>
                <a:schemeClr val="dk1"/>
              </a:buClr>
              <a:buSzPts val="5400"/>
              <a:buChar char="•"/>
              <a:defRPr sz="5400"/>
            </a:lvl7pPr>
            <a:lvl8pPr indent="-571500" lvl="7" marL="3657600" algn="l">
              <a:lnSpc>
                <a:spcPct val="100000"/>
              </a:lnSpc>
              <a:spcBef>
                <a:spcPts val="1080"/>
              </a:spcBef>
              <a:spcAft>
                <a:spcPts val="0"/>
              </a:spcAft>
              <a:buClr>
                <a:schemeClr val="dk1"/>
              </a:buClr>
              <a:buSzPts val="5400"/>
              <a:buChar char="•"/>
              <a:defRPr sz="5400"/>
            </a:lvl8pPr>
            <a:lvl9pPr indent="-571500" lvl="8" marL="4114800" algn="l">
              <a:lnSpc>
                <a:spcPct val="100000"/>
              </a:lnSpc>
              <a:spcBef>
                <a:spcPts val="1080"/>
              </a:spcBef>
              <a:spcAft>
                <a:spcPts val="0"/>
              </a:spcAft>
              <a:buClr>
                <a:schemeClr val="dk1"/>
              </a:buClr>
              <a:buSzPts val="5400"/>
              <a:buChar char="•"/>
              <a:defRPr sz="5400"/>
            </a:lvl9pPr>
          </a:lstStyle>
          <a:p/>
        </p:txBody>
      </p:sp>
      <p:sp>
        <p:nvSpPr>
          <p:cNvPr id="42" name="Google Shape;42;p7"/>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645922" y="873760"/>
            <a:ext cx="10829927" cy="3718560"/>
          </a:xfrm>
          <a:prstGeom prst="rect">
            <a:avLst/>
          </a:prstGeom>
          <a:noFill/>
          <a:ln>
            <a:noFill/>
          </a:ln>
        </p:spPr>
        <p:txBody>
          <a:bodyPr anchorCtr="0" anchor="b" bIns="156725" lIns="313450" spcFirstLastPara="1" rIns="313450" wrap="square" tIns="156725">
            <a:normAutofit/>
          </a:bodyPr>
          <a:lstStyle>
            <a:lvl1pPr lvl="0" algn="l">
              <a:lnSpc>
                <a:spcPct val="100000"/>
              </a:lnSpc>
              <a:spcBef>
                <a:spcPts val="0"/>
              </a:spcBef>
              <a:spcAft>
                <a:spcPts val="0"/>
              </a:spcAft>
              <a:buClr>
                <a:schemeClr val="dk1"/>
              </a:buClr>
              <a:buSzPts val="6900"/>
              <a:buFont typeface="Calibri"/>
              <a:buNone/>
              <a:defRPr b="1" sz="69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12870180" y="873762"/>
            <a:ext cx="18402300" cy="18729961"/>
          </a:xfrm>
          <a:prstGeom prst="rect">
            <a:avLst/>
          </a:prstGeom>
          <a:noFill/>
          <a:ln>
            <a:noFill/>
          </a:ln>
        </p:spPr>
        <p:txBody>
          <a:bodyPr anchorCtr="0" anchor="t" bIns="156725" lIns="313450" spcFirstLastPara="1" rIns="313450" wrap="square" tIns="156725">
            <a:normAutofit/>
          </a:bodyPr>
          <a:lstStyle>
            <a:lvl1pPr indent="-927100" lvl="0" marL="457200" algn="l">
              <a:lnSpc>
                <a:spcPct val="100000"/>
              </a:lnSpc>
              <a:spcBef>
                <a:spcPts val="2200"/>
              </a:spcBef>
              <a:spcAft>
                <a:spcPts val="0"/>
              </a:spcAft>
              <a:buClr>
                <a:schemeClr val="dk1"/>
              </a:buClr>
              <a:buSzPts val="11000"/>
              <a:buChar char="•"/>
              <a:defRPr sz="11000"/>
            </a:lvl1pPr>
            <a:lvl2pPr indent="-838200" lvl="1" marL="914400" algn="l">
              <a:lnSpc>
                <a:spcPct val="100000"/>
              </a:lnSpc>
              <a:spcBef>
                <a:spcPts val="1920"/>
              </a:spcBef>
              <a:spcAft>
                <a:spcPts val="0"/>
              </a:spcAft>
              <a:buClr>
                <a:schemeClr val="dk1"/>
              </a:buClr>
              <a:buSzPts val="9600"/>
              <a:buChar char="–"/>
              <a:defRPr sz="9600"/>
            </a:lvl2pPr>
            <a:lvl3pPr indent="-749300" lvl="2" marL="1371600" algn="l">
              <a:lnSpc>
                <a:spcPct val="100000"/>
              </a:lnSpc>
              <a:spcBef>
                <a:spcPts val="1640"/>
              </a:spcBef>
              <a:spcAft>
                <a:spcPts val="0"/>
              </a:spcAft>
              <a:buClr>
                <a:schemeClr val="dk1"/>
              </a:buClr>
              <a:buSzPts val="8200"/>
              <a:buChar char="•"/>
              <a:defRPr sz="8200"/>
            </a:lvl3pPr>
            <a:lvl4pPr indent="-666750" lvl="3" marL="1828800" algn="l">
              <a:lnSpc>
                <a:spcPct val="100000"/>
              </a:lnSpc>
              <a:spcBef>
                <a:spcPts val="1380"/>
              </a:spcBef>
              <a:spcAft>
                <a:spcPts val="0"/>
              </a:spcAft>
              <a:buClr>
                <a:schemeClr val="dk1"/>
              </a:buClr>
              <a:buSzPts val="6900"/>
              <a:buChar char="–"/>
              <a:defRPr sz="6900"/>
            </a:lvl4pPr>
            <a:lvl5pPr indent="-666750" lvl="4" marL="2286000" algn="l">
              <a:lnSpc>
                <a:spcPct val="100000"/>
              </a:lnSpc>
              <a:spcBef>
                <a:spcPts val="1380"/>
              </a:spcBef>
              <a:spcAft>
                <a:spcPts val="0"/>
              </a:spcAft>
              <a:buClr>
                <a:schemeClr val="dk1"/>
              </a:buClr>
              <a:buSzPts val="6900"/>
              <a:buChar char="»"/>
              <a:defRPr sz="6900"/>
            </a:lvl5pPr>
            <a:lvl6pPr indent="-666750" lvl="5" marL="2743200" algn="l">
              <a:lnSpc>
                <a:spcPct val="100000"/>
              </a:lnSpc>
              <a:spcBef>
                <a:spcPts val="1380"/>
              </a:spcBef>
              <a:spcAft>
                <a:spcPts val="0"/>
              </a:spcAft>
              <a:buClr>
                <a:schemeClr val="dk1"/>
              </a:buClr>
              <a:buSzPts val="6900"/>
              <a:buChar char="•"/>
              <a:defRPr sz="6900"/>
            </a:lvl6pPr>
            <a:lvl7pPr indent="-666750" lvl="6" marL="3200400" algn="l">
              <a:lnSpc>
                <a:spcPct val="100000"/>
              </a:lnSpc>
              <a:spcBef>
                <a:spcPts val="1380"/>
              </a:spcBef>
              <a:spcAft>
                <a:spcPts val="0"/>
              </a:spcAft>
              <a:buClr>
                <a:schemeClr val="dk1"/>
              </a:buClr>
              <a:buSzPts val="6900"/>
              <a:buChar char="•"/>
              <a:defRPr sz="6900"/>
            </a:lvl7pPr>
            <a:lvl8pPr indent="-666750" lvl="7" marL="3657600" algn="l">
              <a:lnSpc>
                <a:spcPct val="100000"/>
              </a:lnSpc>
              <a:spcBef>
                <a:spcPts val="1380"/>
              </a:spcBef>
              <a:spcAft>
                <a:spcPts val="0"/>
              </a:spcAft>
              <a:buClr>
                <a:schemeClr val="dk1"/>
              </a:buClr>
              <a:buSzPts val="6900"/>
              <a:buChar char="•"/>
              <a:defRPr sz="6900"/>
            </a:lvl8pPr>
            <a:lvl9pPr indent="-666750" lvl="8" marL="4114800" algn="l">
              <a:lnSpc>
                <a:spcPct val="100000"/>
              </a:lnSpc>
              <a:spcBef>
                <a:spcPts val="1380"/>
              </a:spcBef>
              <a:spcAft>
                <a:spcPts val="0"/>
              </a:spcAft>
              <a:buClr>
                <a:schemeClr val="dk1"/>
              </a:buClr>
              <a:buSzPts val="6900"/>
              <a:buChar char="•"/>
              <a:defRPr sz="6900"/>
            </a:lvl9pPr>
          </a:lstStyle>
          <a:p/>
        </p:txBody>
      </p:sp>
      <p:sp>
        <p:nvSpPr>
          <p:cNvPr id="57" name="Google Shape;57;p10"/>
          <p:cNvSpPr txBox="1"/>
          <p:nvPr>
            <p:ph idx="2" type="body"/>
          </p:nvPr>
        </p:nvSpPr>
        <p:spPr>
          <a:xfrm>
            <a:off x="1645922" y="4592322"/>
            <a:ext cx="10829927" cy="15011401"/>
          </a:xfrm>
          <a:prstGeom prst="rect">
            <a:avLst/>
          </a:prstGeom>
          <a:noFill/>
          <a:ln>
            <a:noFill/>
          </a:ln>
        </p:spPr>
        <p:txBody>
          <a:bodyPr anchorCtr="0" anchor="t" bIns="156725" lIns="313450" spcFirstLastPara="1" rIns="313450" wrap="square" tIns="156725">
            <a:normAutofit/>
          </a:bodyPr>
          <a:lstStyle>
            <a:lvl1pPr indent="-228600" lvl="0" marL="457200" algn="l">
              <a:lnSpc>
                <a:spcPct val="100000"/>
              </a:lnSpc>
              <a:spcBef>
                <a:spcPts val="960"/>
              </a:spcBef>
              <a:spcAft>
                <a:spcPts val="0"/>
              </a:spcAft>
              <a:buClr>
                <a:schemeClr val="dk1"/>
              </a:buClr>
              <a:buSzPts val="4800"/>
              <a:buNone/>
              <a:defRPr sz="4800"/>
            </a:lvl1pPr>
            <a:lvl2pPr indent="-228600" lvl="1" marL="914400" algn="l">
              <a:lnSpc>
                <a:spcPct val="100000"/>
              </a:lnSpc>
              <a:spcBef>
                <a:spcPts val="820"/>
              </a:spcBef>
              <a:spcAft>
                <a:spcPts val="0"/>
              </a:spcAft>
              <a:buClr>
                <a:schemeClr val="dk1"/>
              </a:buClr>
              <a:buSzPts val="4100"/>
              <a:buNone/>
              <a:defRPr sz="4100"/>
            </a:lvl2pPr>
            <a:lvl3pPr indent="-228600" lvl="2" marL="1371600" algn="l">
              <a:lnSpc>
                <a:spcPct val="100000"/>
              </a:lnSpc>
              <a:spcBef>
                <a:spcPts val="680"/>
              </a:spcBef>
              <a:spcAft>
                <a:spcPts val="0"/>
              </a:spcAft>
              <a:buClr>
                <a:schemeClr val="dk1"/>
              </a:buClr>
              <a:buSzPts val="3400"/>
              <a:buNone/>
              <a:defRPr sz="3400"/>
            </a:lvl3pPr>
            <a:lvl4pPr indent="-228600" lvl="3" marL="1828800" algn="l">
              <a:lnSpc>
                <a:spcPct val="100000"/>
              </a:lnSpc>
              <a:spcBef>
                <a:spcPts val="620"/>
              </a:spcBef>
              <a:spcAft>
                <a:spcPts val="0"/>
              </a:spcAft>
              <a:buClr>
                <a:schemeClr val="dk1"/>
              </a:buClr>
              <a:buSzPts val="3100"/>
              <a:buNone/>
              <a:defRPr sz="3100"/>
            </a:lvl4pPr>
            <a:lvl5pPr indent="-228600" lvl="4" marL="2286000" algn="l">
              <a:lnSpc>
                <a:spcPct val="100000"/>
              </a:lnSpc>
              <a:spcBef>
                <a:spcPts val="620"/>
              </a:spcBef>
              <a:spcAft>
                <a:spcPts val="0"/>
              </a:spcAft>
              <a:buClr>
                <a:schemeClr val="dk1"/>
              </a:buClr>
              <a:buSzPts val="3100"/>
              <a:buNone/>
              <a:defRPr sz="3100"/>
            </a:lvl5pPr>
            <a:lvl6pPr indent="-228600" lvl="5" marL="2743200" algn="l">
              <a:lnSpc>
                <a:spcPct val="100000"/>
              </a:lnSpc>
              <a:spcBef>
                <a:spcPts val="620"/>
              </a:spcBef>
              <a:spcAft>
                <a:spcPts val="0"/>
              </a:spcAft>
              <a:buClr>
                <a:schemeClr val="dk1"/>
              </a:buClr>
              <a:buSzPts val="3100"/>
              <a:buNone/>
              <a:defRPr sz="3100"/>
            </a:lvl6pPr>
            <a:lvl7pPr indent="-228600" lvl="6" marL="3200400" algn="l">
              <a:lnSpc>
                <a:spcPct val="100000"/>
              </a:lnSpc>
              <a:spcBef>
                <a:spcPts val="620"/>
              </a:spcBef>
              <a:spcAft>
                <a:spcPts val="0"/>
              </a:spcAft>
              <a:buClr>
                <a:schemeClr val="dk1"/>
              </a:buClr>
              <a:buSzPts val="3100"/>
              <a:buNone/>
              <a:defRPr sz="3100"/>
            </a:lvl7pPr>
            <a:lvl8pPr indent="-228600" lvl="7" marL="3657600" algn="l">
              <a:lnSpc>
                <a:spcPct val="100000"/>
              </a:lnSpc>
              <a:spcBef>
                <a:spcPts val="620"/>
              </a:spcBef>
              <a:spcAft>
                <a:spcPts val="0"/>
              </a:spcAft>
              <a:buClr>
                <a:schemeClr val="dk1"/>
              </a:buClr>
              <a:buSzPts val="3100"/>
              <a:buNone/>
              <a:defRPr sz="3100"/>
            </a:lvl8pPr>
            <a:lvl9pPr indent="-228600" lvl="8" marL="4114800" algn="l">
              <a:lnSpc>
                <a:spcPct val="100000"/>
              </a:lnSpc>
              <a:spcBef>
                <a:spcPts val="620"/>
              </a:spcBef>
              <a:spcAft>
                <a:spcPts val="0"/>
              </a:spcAft>
              <a:buClr>
                <a:schemeClr val="dk1"/>
              </a:buClr>
              <a:buSzPts val="3100"/>
              <a:buNone/>
              <a:defRPr sz="3100"/>
            </a:lvl9pPr>
          </a:lstStyle>
          <a:p/>
        </p:txBody>
      </p:sp>
      <p:sp>
        <p:nvSpPr>
          <p:cNvPr id="58" name="Google Shape;58;p10"/>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6452237" y="15361920"/>
            <a:ext cx="19751040" cy="1813561"/>
          </a:xfrm>
          <a:prstGeom prst="rect">
            <a:avLst/>
          </a:prstGeom>
          <a:noFill/>
          <a:ln>
            <a:noFill/>
          </a:ln>
        </p:spPr>
        <p:txBody>
          <a:bodyPr anchorCtr="0" anchor="b" bIns="156725" lIns="313450" spcFirstLastPara="1" rIns="313450" wrap="square" tIns="156725">
            <a:normAutofit/>
          </a:bodyPr>
          <a:lstStyle>
            <a:lvl1pPr lvl="0" algn="l">
              <a:lnSpc>
                <a:spcPct val="100000"/>
              </a:lnSpc>
              <a:spcBef>
                <a:spcPts val="0"/>
              </a:spcBef>
              <a:spcAft>
                <a:spcPts val="0"/>
              </a:spcAft>
              <a:buClr>
                <a:schemeClr val="dk1"/>
              </a:buClr>
              <a:buSzPts val="6900"/>
              <a:buFont typeface="Calibri"/>
              <a:buNone/>
              <a:defRPr b="1" sz="69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6452237" y="1960880"/>
            <a:ext cx="19751040" cy="13167360"/>
          </a:xfrm>
          <a:prstGeom prst="rect">
            <a:avLst/>
          </a:prstGeom>
          <a:noFill/>
          <a:ln>
            <a:noFill/>
          </a:ln>
        </p:spPr>
        <p:txBody>
          <a:bodyPr anchorCtr="0" anchor="t" bIns="156725" lIns="313450" spcFirstLastPara="1" rIns="313450" wrap="square" tIns="156725">
            <a:normAutofit/>
          </a:bodyPr>
          <a:lstStyle>
            <a:lvl1pPr lvl="0" marR="0" rtl="0" algn="l">
              <a:lnSpc>
                <a:spcPct val="100000"/>
              </a:lnSpc>
              <a:spcBef>
                <a:spcPts val="2200"/>
              </a:spcBef>
              <a:spcAft>
                <a:spcPts val="0"/>
              </a:spcAft>
              <a:buClr>
                <a:schemeClr val="dk1"/>
              </a:buClr>
              <a:buSzPts val="11000"/>
              <a:buFont typeface="Arial"/>
              <a:buNone/>
              <a:defRPr b="0" i="0" sz="11000" u="none" cap="none" strike="noStrike">
                <a:solidFill>
                  <a:schemeClr val="dk1"/>
                </a:solidFill>
                <a:latin typeface="Calibri"/>
                <a:ea typeface="Calibri"/>
                <a:cs typeface="Calibri"/>
                <a:sym typeface="Calibri"/>
              </a:defRPr>
            </a:lvl1pPr>
            <a:lvl2pPr lvl="1" marR="0" rtl="0" algn="l">
              <a:lnSpc>
                <a:spcPct val="100000"/>
              </a:lnSpc>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2pPr>
            <a:lvl3pPr lvl="2" marR="0" rtl="0" algn="l">
              <a:lnSpc>
                <a:spcPct val="100000"/>
              </a:lnSpc>
              <a:spcBef>
                <a:spcPts val="1640"/>
              </a:spcBef>
              <a:spcAft>
                <a:spcPts val="0"/>
              </a:spcAft>
              <a:buClr>
                <a:schemeClr val="dk1"/>
              </a:buClr>
              <a:buSzPts val="8200"/>
              <a:buFont typeface="Arial"/>
              <a:buNone/>
              <a:defRPr b="0" i="0" sz="8200" u="none" cap="none" strike="noStrike">
                <a:solidFill>
                  <a:schemeClr val="dk1"/>
                </a:solidFill>
                <a:latin typeface="Calibri"/>
                <a:ea typeface="Calibri"/>
                <a:cs typeface="Calibri"/>
                <a:sym typeface="Calibri"/>
              </a:defRPr>
            </a:lvl3pPr>
            <a:lvl4pPr lvl="3"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4pPr>
            <a:lvl5pPr lvl="4"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5pPr>
            <a:lvl6pPr lvl="5"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6pPr>
            <a:lvl7pPr lvl="6"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7pPr>
            <a:lvl8pPr lvl="7"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8pPr>
            <a:lvl9pPr lvl="8" marR="0" rtl="0" algn="l">
              <a:lnSpc>
                <a:spcPct val="100000"/>
              </a:lnSpc>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6452237" y="17175481"/>
            <a:ext cx="19751040" cy="2575559"/>
          </a:xfrm>
          <a:prstGeom prst="rect">
            <a:avLst/>
          </a:prstGeom>
          <a:noFill/>
          <a:ln>
            <a:noFill/>
          </a:ln>
        </p:spPr>
        <p:txBody>
          <a:bodyPr anchorCtr="0" anchor="t" bIns="156725" lIns="313450" spcFirstLastPara="1" rIns="313450" wrap="square" tIns="156725">
            <a:normAutofit/>
          </a:bodyPr>
          <a:lstStyle>
            <a:lvl1pPr indent="-228600" lvl="0" marL="457200" algn="l">
              <a:lnSpc>
                <a:spcPct val="100000"/>
              </a:lnSpc>
              <a:spcBef>
                <a:spcPts val="960"/>
              </a:spcBef>
              <a:spcAft>
                <a:spcPts val="0"/>
              </a:spcAft>
              <a:buClr>
                <a:schemeClr val="dk1"/>
              </a:buClr>
              <a:buSzPts val="4800"/>
              <a:buNone/>
              <a:defRPr sz="4800"/>
            </a:lvl1pPr>
            <a:lvl2pPr indent="-228600" lvl="1" marL="914400" algn="l">
              <a:lnSpc>
                <a:spcPct val="100000"/>
              </a:lnSpc>
              <a:spcBef>
                <a:spcPts val="820"/>
              </a:spcBef>
              <a:spcAft>
                <a:spcPts val="0"/>
              </a:spcAft>
              <a:buClr>
                <a:schemeClr val="dk1"/>
              </a:buClr>
              <a:buSzPts val="4100"/>
              <a:buNone/>
              <a:defRPr sz="4100"/>
            </a:lvl2pPr>
            <a:lvl3pPr indent="-228600" lvl="2" marL="1371600" algn="l">
              <a:lnSpc>
                <a:spcPct val="100000"/>
              </a:lnSpc>
              <a:spcBef>
                <a:spcPts val="680"/>
              </a:spcBef>
              <a:spcAft>
                <a:spcPts val="0"/>
              </a:spcAft>
              <a:buClr>
                <a:schemeClr val="dk1"/>
              </a:buClr>
              <a:buSzPts val="3400"/>
              <a:buNone/>
              <a:defRPr sz="3400"/>
            </a:lvl3pPr>
            <a:lvl4pPr indent="-228600" lvl="3" marL="1828800" algn="l">
              <a:lnSpc>
                <a:spcPct val="100000"/>
              </a:lnSpc>
              <a:spcBef>
                <a:spcPts val="620"/>
              </a:spcBef>
              <a:spcAft>
                <a:spcPts val="0"/>
              </a:spcAft>
              <a:buClr>
                <a:schemeClr val="dk1"/>
              </a:buClr>
              <a:buSzPts val="3100"/>
              <a:buNone/>
              <a:defRPr sz="3100"/>
            </a:lvl4pPr>
            <a:lvl5pPr indent="-228600" lvl="4" marL="2286000" algn="l">
              <a:lnSpc>
                <a:spcPct val="100000"/>
              </a:lnSpc>
              <a:spcBef>
                <a:spcPts val="620"/>
              </a:spcBef>
              <a:spcAft>
                <a:spcPts val="0"/>
              </a:spcAft>
              <a:buClr>
                <a:schemeClr val="dk1"/>
              </a:buClr>
              <a:buSzPts val="3100"/>
              <a:buNone/>
              <a:defRPr sz="3100"/>
            </a:lvl5pPr>
            <a:lvl6pPr indent="-228600" lvl="5" marL="2743200" algn="l">
              <a:lnSpc>
                <a:spcPct val="100000"/>
              </a:lnSpc>
              <a:spcBef>
                <a:spcPts val="620"/>
              </a:spcBef>
              <a:spcAft>
                <a:spcPts val="0"/>
              </a:spcAft>
              <a:buClr>
                <a:schemeClr val="dk1"/>
              </a:buClr>
              <a:buSzPts val="3100"/>
              <a:buNone/>
              <a:defRPr sz="3100"/>
            </a:lvl6pPr>
            <a:lvl7pPr indent="-228600" lvl="6" marL="3200400" algn="l">
              <a:lnSpc>
                <a:spcPct val="100000"/>
              </a:lnSpc>
              <a:spcBef>
                <a:spcPts val="620"/>
              </a:spcBef>
              <a:spcAft>
                <a:spcPts val="0"/>
              </a:spcAft>
              <a:buClr>
                <a:schemeClr val="dk1"/>
              </a:buClr>
              <a:buSzPts val="3100"/>
              <a:buNone/>
              <a:defRPr sz="3100"/>
            </a:lvl7pPr>
            <a:lvl8pPr indent="-228600" lvl="7" marL="3657600" algn="l">
              <a:lnSpc>
                <a:spcPct val="100000"/>
              </a:lnSpc>
              <a:spcBef>
                <a:spcPts val="620"/>
              </a:spcBef>
              <a:spcAft>
                <a:spcPts val="0"/>
              </a:spcAft>
              <a:buClr>
                <a:schemeClr val="dk1"/>
              </a:buClr>
              <a:buSzPts val="3100"/>
              <a:buNone/>
              <a:defRPr sz="3100"/>
            </a:lvl8pPr>
            <a:lvl9pPr indent="-228600" lvl="8" marL="4114800" algn="l">
              <a:lnSpc>
                <a:spcPct val="100000"/>
              </a:lnSpc>
              <a:spcBef>
                <a:spcPts val="620"/>
              </a:spcBef>
              <a:spcAft>
                <a:spcPts val="0"/>
              </a:spcAft>
              <a:buClr>
                <a:schemeClr val="dk1"/>
              </a:buClr>
              <a:buSzPts val="3100"/>
              <a:buNone/>
              <a:defRPr sz="3100"/>
            </a:lvl9pPr>
          </a:lstStyle>
          <a:p/>
        </p:txBody>
      </p:sp>
      <p:sp>
        <p:nvSpPr>
          <p:cNvPr id="65" name="Google Shape;65;p11"/>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645920" y="878842"/>
            <a:ext cx="29626559" cy="3657600"/>
          </a:xfrm>
          <a:prstGeom prst="rect">
            <a:avLst/>
          </a:prstGeom>
          <a:noFill/>
          <a:ln>
            <a:noFill/>
          </a:ln>
        </p:spPr>
        <p:txBody>
          <a:bodyPr anchorCtr="0" anchor="ctr" bIns="156725" lIns="313450" spcFirstLastPara="1" rIns="313450" wrap="square" tIns="156725">
            <a:normAutofit/>
          </a:bodyPr>
          <a:lstStyle>
            <a:lvl1pPr lvl="0" marR="0" rtl="0" algn="ctr">
              <a:lnSpc>
                <a:spcPct val="100000"/>
              </a:lnSpc>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1645920" y="5120642"/>
            <a:ext cx="29626559" cy="14483080"/>
          </a:xfrm>
          <a:prstGeom prst="rect">
            <a:avLst/>
          </a:prstGeom>
          <a:noFill/>
          <a:ln>
            <a:noFill/>
          </a:ln>
        </p:spPr>
        <p:txBody>
          <a:bodyPr anchorCtr="0" anchor="t" bIns="156725" lIns="313450" spcFirstLastPara="1" rIns="313450" wrap="square" tIns="156725">
            <a:normAutofit/>
          </a:bodyPr>
          <a:lstStyle>
            <a:lvl1pPr indent="-927100" lvl="0" marL="457200" marR="0" rtl="0" algn="l">
              <a:lnSpc>
                <a:spcPct val="100000"/>
              </a:lnSpc>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lnSpc>
                <a:spcPct val="100000"/>
              </a:lnSpc>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lnSpc>
                <a:spcPct val="100000"/>
              </a:lnSpc>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marR="0" rtl="0" algn="l">
              <a:lnSpc>
                <a:spcPct val="100000"/>
              </a:lnSpc>
              <a:spcBef>
                <a:spcPts val="0"/>
              </a:spcBef>
              <a:spcAft>
                <a:spcPts val="0"/>
              </a:spcAft>
              <a:buClr>
                <a:srgbClr val="000000"/>
              </a:buClr>
              <a:buSzPts val="1400"/>
              <a:buFont typeface="Arial"/>
              <a:buNone/>
              <a:defRPr b="0" i="0" sz="4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marR="0" rtl="0" algn="ctr">
              <a:lnSpc>
                <a:spcPct val="100000"/>
              </a:lnSpc>
              <a:spcBef>
                <a:spcPts val="0"/>
              </a:spcBef>
              <a:spcAft>
                <a:spcPts val="0"/>
              </a:spcAft>
              <a:buClr>
                <a:srgbClr val="000000"/>
              </a:buClr>
              <a:buSzPts val="1400"/>
              <a:buFont typeface="Arial"/>
              <a:buNone/>
              <a:defRPr b="0" i="0" sz="4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61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4100"/>
              <a:buFont typeface="Arial"/>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8.png"/><Relationship Id="rId11" Type="http://schemas.openxmlformats.org/officeDocument/2006/relationships/hyperlink" Target="https://www.sciencedirect.com/science/article/abs/pii/S0141113613001268" TargetMode="External"/><Relationship Id="rId10" Type="http://schemas.openxmlformats.org/officeDocument/2006/relationships/hyperlink" Target="https://www.sciencedirect.com/science/article/abs/pii/S0141113613001268" TargetMode="External"/><Relationship Id="rId13" Type="http://schemas.openxmlformats.org/officeDocument/2006/relationships/hyperlink" Target="https://www.int-res.com/abstracts/meps/v121/p181-190/" TargetMode="External"/><Relationship Id="rId12" Type="http://schemas.openxmlformats.org/officeDocument/2006/relationships/hyperlink" Target="https://www.int-res.com/abstracts/meps/v121/p181-190/"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hyperlink" Target="https://www.sciencedirect.com/science/article/abs/pii/S0141113613001268" TargetMode="External"/><Relationship Id="rId15" Type="http://schemas.openxmlformats.org/officeDocument/2006/relationships/hyperlink" Target="https://www.int-res.com/abstracts/meps/v121/p181-190/" TargetMode="External"/><Relationship Id="rId14" Type="http://schemas.openxmlformats.org/officeDocument/2006/relationships/hyperlink" Target="https://www.int-res.com/abstracts/meps/v121/p181-190/" TargetMode="External"/><Relationship Id="rId17" Type="http://schemas.openxmlformats.org/officeDocument/2006/relationships/image" Target="../media/image1.jpg"/><Relationship Id="rId16" Type="http://schemas.openxmlformats.org/officeDocument/2006/relationships/hyperlink" Target="https://www.int-res.com/abstracts/meps/v121/p181-190/" TargetMode="External"/><Relationship Id="rId5" Type="http://schemas.openxmlformats.org/officeDocument/2006/relationships/image" Target="../media/image4.png"/><Relationship Id="rId19" Type="http://schemas.openxmlformats.org/officeDocument/2006/relationships/image" Target="../media/image5.png"/><Relationship Id="rId6" Type="http://schemas.openxmlformats.org/officeDocument/2006/relationships/image" Target="../media/image3.png"/><Relationship Id="rId18" Type="http://schemas.openxmlformats.org/officeDocument/2006/relationships/image" Target="../media/image2.png"/><Relationship Id="rId7" Type="http://schemas.openxmlformats.org/officeDocument/2006/relationships/hyperlink" Target="https://www.sciencedirect.com/science/article/abs/pii/S0141113613001268" TargetMode="External"/><Relationship Id="rId8" Type="http://schemas.openxmlformats.org/officeDocument/2006/relationships/hyperlink" Target="https://www.sciencedirect.com/science/article/abs/pii/S014111361300126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6734500" y="3860048"/>
            <a:ext cx="14843400" cy="8160900"/>
          </a:xfrm>
          <a:prstGeom prst="rect">
            <a:avLst/>
          </a:prstGeom>
          <a:gradFill>
            <a:gsLst>
              <a:gs pos="0">
                <a:srgbClr val="BABABA"/>
              </a:gs>
              <a:gs pos="35000">
                <a:srgbClr val="CFCFCF"/>
              </a:gs>
              <a:gs pos="100000">
                <a:srgbClr val="EDEDED"/>
              </a:gs>
            </a:gsLst>
            <a:lin ang="16200000" scaled="0"/>
          </a:gradFill>
          <a:ln cap="flat" cmpd="sng" w="9525">
            <a:solidFill>
              <a:schemeClr val="dk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36075" lIns="72175" spcFirstLastPara="1" rIns="72175" wrap="square" tIns="36075">
            <a:noAutofit/>
          </a:bodyPr>
          <a:lstStyle/>
          <a:p>
            <a:pPr indent="0" lvl="0" marL="0" marR="0" rtl="0" algn="ctr">
              <a:lnSpc>
                <a:spcPct val="100000"/>
              </a:lnSpc>
              <a:spcBef>
                <a:spcPts val="0"/>
              </a:spcBef>
              <a:spcAft>
                <a:spcPts val="0"/>
              </a:spcAft>
              <a:buClr>
                <a:srgbClr val="000000"/>
              </a:buClr>
              <a:buSzPts val="6100"/>
              <a:buFont typeface="Arial"/>
              <a:buNone/>
            </a:pPr>
            <a:r>
              <a:t/>
            </a:r>
            <a:endParaRPr b="0" i="0" sz="6100" u="none" cap="none" strike="noStrike">
              <a:solidFill>
                <a:schemeClr val="dk1"/>
              </a:solidFill>
              <a:latin typeface="Calibri"/>
              <a:ea typeface="Calibri"/>
              <a:cs typeface="Calibri"/>
              <a:sym typeface="Calibri"/>
            </a:endParaRPr>
          </a:p>
        </p:txBody>
      </p:sp>
      <p:sp>
        <p:nvSpPr>
          <p:cNvPr id="85" name="Google Shape;85;p1"/>
          <p:cNvSpPr txBox="1"/>
          <p:nvPr/>
        </p:nvSpPr>
        <p:spPr>
          <a:xfrm>
            <a:off x="5393464" y="754131"/>
            <a:ext cx="21067200" cy="1435200"/>
          </a:xfrm>
          <a:prstGeom prst="rect">
            <a:avLst/>
          </a:prstGeom>
          <a:noFill/>
          <a:ln>
            <a:noFill/>
          </a:ln>
        </p:spPr>
        <p:txBody>
          <a:bodyPr anchorCtr="0" anchor="t" bIns="36075" lIns="72175" spcFirstLastPara="1" rIns="72175" wrap="square" tIns="36075">
            <a:spAutoFit/>
          </a:bodyPr>
          <a:lstStyle/>
          <a:p>
            <a:pPr indent="0" lvl="0" marL="0" rtl="0" algn="ctr">
              <a:lnSpc>
                <a:spcPct val="115000"/>
              </a:lnSpc>
              <a:spcBef>
                <a:spcPts val="1200"/>
              </a:spcBef>
              <a:spcAft>
                <a:spcPts val="0"/>
              </a:spcAft>
              <a:buClr>
                <a:schemeClr val="dk1"/>
              </a:buClr>
              <a:buSzPts val="1100"/>
              <a:buFont typeface="Arial"/>
              <a:buNone/>
            </a:pPr>
            <a:r>
              <a:rPr b="1" lang="en-US" sz="4000">
                <a:solidFill>
                  <a:schemeClr val="dk1"/>
                </a:solidFill>
                <a:latin typeface="Times New Roman"/>
                <a:ea typeface="Times New Roman"/>
                <a:cs typeface="Times New Roman"/>
                <a:sym typeface="Times New Roman"/>
              </a:rPr>
              <a:t>The Effects of Salinity on the Microbiome of Acropora</a:t>
            </a:r>
            <a:endParaRPr b="1" sz="4000">
              <a:solidFill>
                <a:schemeClr val="dk1"/>
              </a:solidFill>
              <a:latin typeface="Times New Roman"/>
              <a:ea typeface="Times New Roman"/>
              <a:cs typeface="Times New Roman"/>
              <a:sym typeface="Times New Roman"/>
            </a:endParaRPr>
          </a:p>
          <a:p>
            <a:pPr indent="0" lvl="0" marL="0" marR="0" rtl="0" algn="ctr">
              <a:lnSpc>
                <a:spcPct val="100000"/>
              </a:lnSpc>
              <a:spcBef>
                <a:spcPts val="300"/>
              </a:spcBef>
              <a:spcAft>
                <a:spcPts val="0"/>
              </a:spcAft>
              <a:buClr>
                <a:srgbClr val="000000"/>
              </a:buClr>
              <a:buSzPts val="4000"/>
              <a:buFont typeface="Arial"/>
              <a:buNone/>
            </a:pPr>
            <a:r>
              <a:t/>
            </a:r>
            <a:endParaRPr sz="4000">
              <a:solidFill>
                <a:schemeClr val="dk1"/>
              </a:solidFill>
              <a:latin typeface="Times New Roman"/>
              <a:ea typeface="Times New Roman"/>
              <a:cs typeface="Times New Roman"/>
              <a:sym typeface="Times New Roman"/>
            </a:endParaRPr>
          </a:p>
        </p:txBody>
      </p:sp>
      <p:sp>
        <p:nvSpPr>
          <p:cNvPr id="86" name="Google Shape;86;p1"/>
          <p:cNvSpPr txBox="1"/>
          <p:nvPr/>
        </p:nvSpPr>
        <p:spPr>
          <a:xfrm>
            <a:off x="5710550" y="1765725"/>
            <a:ext cx="20549100" cy="2609400"/>
          </a:xfrm>
          <a:prstGeom prst="rect">
            <a:avLst/>
          </a:prstGeom>
          <a:noFill/>
          <a:ln>
            <a:noFill/>
          </a:ln>
        </p:spPr>
        <p:txBody>
          <a:bodyPr anchorCtr="0" anchor="t" bIns="36075" lIns="72175" spcFirstLastPara="1" rIns="72175" wrap="square" tIns="36075">
            <a:spAutoFit/>
          </a:bodyPr>
          <a:lstStyle/>
          <a:p>
            <a:pPr indent="0" lvl="0" marL="0" rtl="0" algn="ctr">
              <a:lnSpc>
                <a:spcPct val="115000"/>
              </a:lnSpc>
              <a:spcBef>
                <a:spcPts val="120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Author: Benjamin Browne, Kyle Caputo</a:t>
            </a:r>
            <a:endParaRPr baseline="30000" sz="2400">
              <a:solidFill>
                <a:schemeClr val="dk1"/>
              </a:solidFill>
              <a:latin typeface="Times New Roman"/>
              <a:ea typeface="Times New Roman"/>
              <a:cs typeface="Times New Roman"/>
              <a:sym typeface="Times New Roman"/>
            </a:endParaRPr>
          </a:p>
          <a:p>
            <a:pPr indent="0" lvl="0" marL="0" rtl="0" algn="ctr">
              <a:lnSpc>
                <a:spcPct val="115000"/>
              </a:lnSpc>
              <a:spcBef>
                <a:spcPts val="120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Mentors: Luisa McHugh, Ph.D.</a:t>
            </a:r>
            <a:endParaRPr baseline="30000" sz="2400">
              <a:solidFill>
                <a:schemeClr val="dk1"/>
              </a:solidFill>
              <a:latin typeface="Times New Roman"/>
              <a:ea typeface="Times New Roman"/>
              <a:cs typeface="Times New Roman"/>
              <a:sym typeface="Times New Roman"/>
            </a:endParaRPr>
          </a:p>
          <a:p>
            <a:pPr indent="0" lvl="0" marL="0" rtl="0" algn="ctr">
              <a:lnSpc>
                <a:spcPct val="115000"/>
              </a:lnSpc>
              <a:spcBef>
                <a:spcPts val="1200"/>
              </a:spcBef>
              <a:spcAft>
                <a:spcPts val="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William Floyd High School</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1200"/>
              </a:spcBef>
              <a:spcAft>
                <a:spcPts val="0"/>
              </a:spcAft>
              <a:buClr>
                <a:srgbClr val="000000"/>
              </a:buClr>
              <a:buSzPts val="2400"/>
              <a:buFont typeface="Arial"/>
              <a:buNone/>
            </a:pPr>
            <a:r>
              <a:t/>
            </a:r>
            <a:endParaRPr sz="26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400"/>
              <a:buFont typeface="Arial"/>
              <a:buNone/>
            </a:pPr>
            <a:r>
              <a:t/>
            </a:r>
            <a:endParaRPr b="0" i="0" sz="2600" u="none" cap="none" strike="noStrike">
              <a:solidFill>
                <a:schemeClr val="dk1"/>
              </a:solidFill>
              <a:latin typeface="Calibri"/>
              <a:ea typeface="Calibri"/>
              <a:cs typeface="Calibri"/>
              <a:sym typeface="Calibri"/>
            </a:endParaRPr>
          </a:p>
        </p:txBody>
      </p:sp>
      <p:sp>
        <p:nvSpPr>
          <p:cNvPr id="87" name="Google Shape;87;p1"/>
          <p:cNvSpPr txBox="1"/>
          <p:nvPr/>
        </p:nvSpPr>
        <p:spPr>
          <a:xfrm>
            <a:off x="17095100" y="5617985"/>
            <a:ext cx="14494746" cy="650719"/>
          </a:xfrm>
          <a:prstGeom prst="rect">
            <a:avLst/>
          </a:prstGeom>
          <a:noFill/>
          <a:ln>
            <a:noFill/>
          </a:ln>
        </p:spPr>
        <p:txBody>
          <a:bodyPr anchorCtr="0" anchor="t" bIns="32650" lIns="65300" spcFirstLastPara="1" rIns="65300" wrap="square" tIns="32650">
            <a:spAutoFit/>
          </a:bodyPr>
          <a:lstStyle/>
          <a:p>
            <a:pPr indent="0" lvl="0" marL="0" marR="0" rtl="0" algn="l">
              <a:lnSpc>
                <a:spcPct val="100000"/>
              </a:lnSpc>
              <a:spcBef>
                <a:spcPts val="0"/>
              </a:spcBef>
              <a:spcAft>
                <a:spcPts val="0"/>
              </a:spcAft>
              <a:buClr>
                <a:srgbClr val="000000"/>
              </a:buClr>
              <a:buSzPts val="3800"/>
              <a:buFont typeface="Arial"/>
              <a:buNone/>
            </a:pPr>
            <a:r>
              <a:t/>
            </a:r>
            <a:endParaRPr b="0" i="0" sz="3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27213434" y="1161680"/>
            <a:ext cx="3945194" cy="695695"/>
          </a:xfrm>
          <a:prstGeom prst="rect">
            <a:avLst/>
          </a:prstGeom>
          <a:noFill/>
          <a:ln>
            <a:noFill/>
          </a:ln>
        </p:spPr>
      </p:pic>
      <p:sp>
        <p:nvSpPr>
          <p:cNvPr id="89" name="Google Shape;89;p1"/>
          <p:cNvSpPr/>
          <p:nvPr/>
        </p:nvSpPr>
        <p:spPr>
          <a:xfrm>
            <a:off x="17095100" y="3945678"/>
            <a:ext cx="14122200" cy="1632900"/>
          </a:xfrm>
          <a:prstGeom prst="rect">
            <a:avLst/>
          </a:prstGeom>
          <a:noFill/>
          <a:ln>
            <a:noFill/>
          </a:ln>
        </p:spPr>
        <p:txBody>
          <a:bodyPr anchorCtr="0" anchor="t" bIns="36075" lIns="72175" spcFirstLastPara="1" rIns="72175" wrap="square" tIns="36075">
            <a:spAutoFit/>
          </a:bodyPr>
          <a:lstStyle/>
          <a:p>
            <a:pPr indent="0" lvl="0" marL="0" marR="0" rtl="0" algn="l">
              <a:lnSpc>
                <a:spcPct val="100000"/>
              </a:lnSpc>
              <a:spcBef>
                <a:spcPts val="0"/>
              </a:spcBef>
              <a:spcAft>
                <a:spcPts val="0"/>
              </a:spcAft>
              <a:buClr>
                <a:srgbClr val="000000"/>
              </a:buClr>
              <a:buSzPts val="6100"/>
              <a:buFont typeface="Arial"/>
              <a:buNone/>
            </a:pPr>
            <a:r>
              <a:rPr b="0" i="0" lang="en-US" sz="6100" u="none" cap="none" strike="noStrike">
                <a:solidFill>
                  <a:schemeClr val="dk1"/>
                </a:solidFill>
                <a:latin typeface="Calibri"/>
                <a:ea typeface="Calibri"/>
                <a:cs typeface="Calibri"/>
                <a:sym typeface="Calibri"/>
              </a:rPr>
              <a:t>Results</a:t>
            </a:r>
            <a:endParaRPr b="0" i="0" sz="1400" u="none" cap="none" strike="noStrike">
              <a:solidFill>
                <a:srgbClr val="000000"/>
              </a:solidFill>
              <a:latin typeface="Arial"/>
              <a:ea typeface="Arial"/>
              <a:cs typeface="Arial"/>
              <a:sym typeface="Arial"/>
            </a:endParaRPr>
          </a:p>
        </p:txBody>
      </p:sp>
      <p:sp>
        <p:nvSpPr>
          <p:cNvPr id="90" name="Google Shape;90;p1"/>
          <p:cNvSpPr txBox="1"/>
          <p:nvPr/>
        </p:nvSpPr>
        <p:spPr>
          <a:xfrm>
            <a:off x="16438375" y="12020950"/>
            <a:ext cx="16479900" cy="8310000"/>
          </a:xfrm>
          <a:prstGeom prst="rect">
            <a:avLst/>
          </a:prstGeom>
          <a:noFill/>
          <a:ln>
            <a:noFill/>
          </a:ln>
        </p:spPr>
        <p:txBody>
          <a:bodyPr anchorCtr="0" anchor="t" bIns="32650" lIns="65300" spcFirstLastPara="1" rIns="65300" wrap="square" tIns="32650">
            <a:spAutoFit/>
          </a:bodyPr>
          <a:lstStyle/>
          <a:p>
            <a:pPr indent="0" lvl="0" marL="0" marR="0" rtl="0" algn="ctr">
              <a:lnSpc>
                <a:spcPct val="100000"/>
              </a:lnSpc>
              <a:spcBef>
                <a:spcPts val="0"/>
              </a:spcBef>
              <a:spcAft>
                <a:spcPts val="0"/>
              </a:spcAft>
              <a:buClr>
                <a:srgbClr val="000000"/>
              </a:buClr>
              <a:buSzPts val="3600"/>
              <a:buFont typeface="Arial"/>
              <a:buNone/>
            </a:pPr>
            <a:r>
              <a:rPr b="1" i="0" lang="en-US" sz="3000" u="none" cap="none" strike="noStrike">
                <a:solidFill>
                  <a:schemeClr val="dk1"/>
                </a:solidFill>
                <a:latin typeface="Calibri"/>
                <a:ea typeface="Calibri"/>
                <a:cs typeface="Calibri"/>
                <a:sym typeface="Calibri"/>
              </a:rPr>
              <a:t>Discussion </a:t>
            </a:r>
            <a:endParaRPr b="1" i="0" sz="3000" u="none" cap="none" strike="noStrike">
              <a:solidFill>
                <a:srgbClr val="000000"/>
              </a:solidFill>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3000">
                <a:solidFill>
                  <a:schemeClr val="dk1"/>
                </a:solidFill>
                <a:latin typeface="Times New Roman"/>
                <a:ea typeface="Times New Roman"/>
                <a:cs typeface="Times New Roman"/>
                <a:sym typeface="Times New Roman"/>
              </a:rPr>
              <a:t>The Alpha diversity and taxonomic results support the conclusion that as salinity strays from the normal coral environment, the microbiome loses diversity. This damaging effect on coral microbiome may lead to a chain of events over the long term, damaging ecosystems and hurting organisms that use reefs as habitats. In contrast, the Beta diversity was inconclusive as there is no clear decrease in diversity as salinity is increased. Although our results are mixed, the data does guide us to believe that an increase in salinity negatively affects the microbiome of Acropora. Therefore further research on testing salinity changes on Acropora  is warranted.</a:t>
            </a:r>
            <a:endParaRPr sz="3000">
              <a:solidFill>
                <a:schemeClr val="dk1"/>
              </a:solidFill>
              <a:latin typeface="Times New Roman"/>
              <a:ea typeface="Times New Roman"/>
              <a:cs typeface="Times New Roman"/>
              <a:sym typeface="Times New Roman"/>
            </a:endParaRPr>
          </a:p>
          <a:p>
            <a:pPr indent="0" lvl="0" marL="0" rtl="0" algn="ctr">
              <a:lnSpc>
                <a:spcPct val="115000"/>
              </a:lnSpc>
              <a:spcBef>
                <a:spcPts val="1200"/>
              </a:spcBef>
              <a:spcAft>
                <a:spcPts val="0"/>
              </a:spcAft>
              <a:buClr>
                <a:schemeClr val="dk1"/>
              </a:buClr>
              <a:buSzPts val="1100"/>
              <a:buFont typeface="Arial"/>
              <a:buNone/>
            </a:pPr>
            <a:r>
              <a:rPr b="1" i="0" lang="en-US" sz="3000" u="none" cap="none" strike="noStrike">
                <a:solidFill>
                  <a:schemeClr val="dk1"/>
                </a:solidFill>
                <a:latin typeface="Calibri"/>
                <a:ea typeface="Calibri"/>
                <a:cs typeface="Calibri"/>
                <a:sym typeface="Calibri"/>
              </a:rPr>
              <a:t>Acknowledgements</a:t>
            </a:r>
            <a:endParaRPr b="1" i="0" sz="3000" u="none" cap="none" strike="noStrike">
              <a:solidFill>
                <a:srgbClr val="000000"/>
              </a:solidFill>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2400">
                <a:solidFill>
                  <a:srgbClr val="222222"/>
                </a:solidFill>
                <a:latin typeface="Times New Roman"/>
                <a:ea typeface="Times New Roman"/>
                <a:cs typeface="Times New Roman"/>
                <a:sym typeface="Times New Roman"/>
              </a:rPr>
              <a:t>Thank you to Jeffry Petracca of the DNA Learning Center at Cold Spring Harbor Laboratory and the Long Island Aquarium,  </a:t>
            </a:r>
            <a:r>
              <a:rPr lang="en-US" sz="2400">
                <a:solidFill>
                  <a:schemeClr val="dk1"/>
                </a:solidFill>
                <a:latin typeface="Times New Roman"/>
                <a:ea typeface="Times New Roman"/>
                <a:cs typeface="Times New Roman"/>
                <a:sym typeface="Times New Roman"/>
              </a:rPr>
              <a:t>Joseph Yaiullo, curator and co-founder of The Long Island Aquarium and Noel </a:t>
            </a:r>
            <a:r>
              <a:rPr lang="en-US" sz="2400">
                <a:solidFill>
                  <a:schemeClr val="dk1"/>
                </a:solidFill>
                <a:highlight>
                  <a:srgbClr val="FFFFFF"/>
                </a:highlight>
                <a:latin typeface="Times New Roman"/>
                <a:ea typeface="Times New Roman"/>
                <a:cs typeface="Times New Roman"/>
                <a:sym typeface="Times New Roman"/>
              </a:rPr>
              <a:t>Heinsohn</a:t>
            </a:r>
            <a:r>
              <a:rPr lang="en-US" sz="2400">
                <a:solidFill>
                  <a:srgbClr val="222222"/>
                </a:solidFill>
                <a:latin typeface="Times New Roman"/>
                <a:ea typeface="Times New Roman"/>
                <a:cs typeface="Times New Roman"/>
                <a:sym typeface="Times New Roman"/>
              </a:rPr>
              <a:t>, </a:t>
            </a:r>
            <a:r>
              <a:rPr lang="en-US" sz="2400">
                <a:solidFill>
                  <a:schemeClr val="dk1"/>
                </a:solidFill>
                <a:highlight>
                  <a:srgbClr val="FFFFFF"/>
                </a:highlight>
                <a:latin typeface="Times New Roman"/>
                <a:ea typeface="Times New Roman"/>
                <a:cs typeface="Times New Roman"/>
                <a:sym typeface="Times New Roman"/>
              </a:rPr>
              <a:t>Senior Aquarist</a:t>
            </a:r>
            <a:r>
              <a:rPr lang="en-US" sz="2400">
                <a:solidFill>
                  <a:schemeClr val="dk1"/>
                </a:solidFill>
                <a:latin typeface="Times New Roman"/>
                <a:ea typeface="Times New Roman"/>
                <a:cs typeface="Times New Roman"/>
                <a:sym typeface="Times New Roman"/>
              </a:rPr>
              <a:t> </a:t>
            </a:r>
            <a:r>
              <a:rPr lang="en-US" sz="2400">
                <a:solidFill>
                  <a:srgbClr val="222222"/>
                </a:solidFill>
                <a:latin typeface="Times New Roman"/>
                <a:ea typeface="Times New Roman"/>
                <a:cs typeface="Times New Roman"/>
                <a:sym typeface="Times New Roman"/>
              </a:rPr>
              <a:t>at The Long Island Aquarium, who provided the Acropora and consistent help with conducting the experiment. Special thanks to Dr. Bruce Nash,</a:t>
            </a:r>
            <a:r>
              <a:rPr lang="en-US" sz="2400">
                <a:solidFill>
                  <a:schemeClr val="dk1"/>
                </a:solidFill>
                <a:latin typeface="Times New Roman"/>
                <a:ea typeface="Times New Roman"/>
                <a:cs typeface="Times New Roman"/>
                <a:sym typeface="Times New Roman"/>
              </a:rPr>
              <a:t> Assistant Director for Science at the DNA Learning Center at Cold Spring Harbor Laboratory, </a:t>
            </a:r>
            <a:r>
              <a:rPr lang="en-US" sz="2400">
                <a:solidFill>
                  <a:srgbClr val="222222"/>
                </a:solidFill>
                <a:latin typeface="Times New Roman"/>
                <a:ea typeface="Times New Roman"/>
                <a:cs typeface="Times New Roman"/>
                <a:sym typeface="Times New Roman"/>
              </a:rPr>
              <a:t>for his help explaining DNA subway purple line and metabarcoding analysis. We’d also like to thank the DNA Learning Center at Cold Spring Harbor Laboratory for their generous supply of resources and for providing the opportunity to allow us to present our findings. </a:t>
            </a:r>
            <a:r>
              <a:rPr lang="en-US" sz="2400">
                <a:solidFill>
                  <a:srgbClr val="222222"/>
                </a:solidFill>
                <a:highlight>
                  <a:srgbClr val="FFFFFF"/>
                </a:highlight>
                <a:latin typeface="Times New Roman"/>
                <a:ea typeface="Times New Roman"/>
                <a:cs typeface="Times New Roman"/>
                <a:sym typeface="Times New Roman"/>
              </a:rPr>
              <a:t> </a:t>
            </a:r>
            <a:endParaRPr sz="3000">
              <a:solidFill>
                <a:srgbClr val="222222"/>
              </a:solidFill>
              <a:highlight>
                <a:srgbClr val="FFFFFF"/>
              </a:highlight>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pic>
        <p:nvPicPr>
          <p:cNvPr descr="http://www.seplessons.org/files/SEPA_Signage.jpg" id="91" name="Google Shape;91;p1"/>
          <p:cNvPicPr preferRelativeResize="0"/>
          <p:nvPr/>
        </p:nvPicPr>
        <p:blipFill rotWithShape="1">
          <a:blip r:embed="rId4">
            <a:alphaModFix/>
          </a:blip>
          <a:srcRect b="0" l="0" r="0" t="0"/>
          <a:stretch/>
        </p:blipFill>
        <p:spPr>
          <a:xfrm>
            <a:off x="27629303" y="2263117"/>
            <a:ext cx="3428768" cy="798571"/>
          </a:xfrm>
          <a:prstGeom prst="rect">
            <a:avLst/>
          </a:prstGeom>
          <a:noFill/>
          <a:ln>
            <a:noFill/>
          </a:ln>
        </p:spPr>
      </p:pic>
      <p:pic>
        <p:nvPicPr>
          <p:cNvPr id="92" name="Google Shape;92;p1"/>
          <p:cNvPicPr preferRelativeResize="0"/>
          <p:nvPr/>
        </p:nvPicPr>
        <p:blipFill rotWithShape="1">
          <a:blip r:embed="rId5">
            <a:alphaModFix/>
          </a:blip>
          <a:srcRect b="0" l="0" r="0" t="0"/>
          <a:stretch/>
        </p:blipFill>
        <p:spPr>
          <a:xfrm>
            <a:off x="1351672" y="1374658"/>
            <a:ext cx="4041791" cy="1632777"/>
          </a:xfrm>
          <a:prstGeom prst="rect">
            <a:avLst/>
          </a:prstGeom>
          <a:noFill/>
          <a:ln>
            <a:noFill/>
          </a:ln>
        </p:spPr>
      </p:pic>
      <p:sp>
        <p:nvSpPr>
          <p:cNvPr id="93" name="Google Shape;93;p1"/>
          <p:cNvSpPr txBox="1"/>
          <p:nvPr/>
        </p:nvSpPr>
        <p:spPr>
          <a:xfrm>
            <a:off x="1351675" y="3316125"/>
            <a:ext cx="14843400" cy="15097800"/>
          </a:xfrm>
          <a:prstGeom prst="rect">
            <a:avLst/>
          </a:prstGeom>
          <a:noFill/>
          <a:ln>
            <a:noFill/>
          </a:ln>
        </p:spPr>
        <p:txBody>
          <a:bodyPr anchorCtr="0" anchor="t" bIns="32650" lIns="65300" spcFirstLastPara="1" rIns="65300" wrap="square" tIns="3265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chemeClr val="dk1"/>
                </a:solidFill>
                <a:latin typeface="Calibri"/>
                <a:ea typeface="Calibri"/>
                <a:cs typeface="Calibri"/>
                <a:sym typeface="Calibri"/>
              </a:rPr>
              <a:t>A</a:t>
            </a:r>
            <a:r>
              <a:rPr b="1" i="0" lang="en-US" sz="3000" u="none" cap="none" strike="noStrike">
                <a:solidFill>
                  <a:schemeClr val="dk1"/>
                </a:solidFill>
                <a:latin typeface="Times New Roman"/>
                <a:ea typeface="Times New Roman"/>
                <a:cs typeface="Times New Roman"/>
                <a:sym typeface="Times New Roman"/>
              </a:rPr>
              <a:t>bstract</a:t>
            </a:r>
            <a:endParaRPr b="1" i="0" sz="3000" u="none" cap="none" strike="noStrike">
              <a:solidFill>
                <a:srgbClr val="000000"/>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3000">
                <a:solidFill>
                  <a:schemeClr val="dk1"/>
                </a:solidFill>
                <a:latin typeface="Times New Roman"/>
                <a:ea typeface="Times New Roman"/>
                <a:cs typeface="Times New Roman"/>
                <a:sym typeface="Times New Roman"/>
              </a:rPr>
              <a:t>As climate change continues to worsen, we are looking at the possibility of coral dying at high rates not seen before. Currently, there is limited information as to how coral and other organisms will respond to the increased stress of their environment. Acropora is a reef-building coral which forms a substrate for other organisms to live on and is an important part of ocean ecosystems. With the changing of the ocean environment, especially in relation to climate change, it is important to know how coral will be affected. Testing coral at different salinities and examining their microbiomes allows us to document how coral responds to this shift and if they can repopulate successfully. Within a short period of time it became immediately apparent that even a small increase in salinity adversely affected the coral, as bleaching was observed within the first 24 hours. </a:t>
            </a:r>
            <a:endParaRPr i="0" sz="3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3600"/>
              <a:buFont typeface="Arial"/>
              <a:buNone/>
            </a:pPr>
            <a:r>
              <a:rPr b="1" i="0" lang="en-US" sz="3000" u="none" cap="none" strike="noStrike">
                <a:solidFill>
                  <a:schemeClr val="dk1"/>
                </a:solidFill>
                <a:latin typeface="Times New Roman"/>
                <a:ea typeface="Times New Roman"/>
                <a:cs typeface="Times New Roman"/>
                <a:sym typeface="Times New Roman"/>
              </a:rPr>
              <a:t>Introduction</a:t>
            </a:r>
            <a:endParaRPr b="1" i="0" sz="3000" u="none" cap="none" strike="noStrike">
              <a:solidFill>
                <a:srgbClr val="000000"/>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3000">
                <a:solidFill>
                  <a:schemeClr val="dk1"/>
                </a:solidFill>
                <a:latin typeface="Times New Roman"/>
                <a:ea typeface="Times New Roman"/>
                <a:cs typeface="Times New Roman"/>
                <a:sym typeface="Times New Roman"/>
              </a:rPr>
              <a:t>Acropora is a reef-building coral that forms a substrate for other organisms to live on and is the basis of many food chains that support a variety of organisms including humans. This ability of Acropora to provide a habitat for organisms is especially important for endangered species to survive and repopulate.</a:t>
            </a:r>
            <a:r>
              <a:rPr lang="en-US" sz="3000">
                <a:solidFill>
                  <a:schemeClr val="dk1"/>
                </a:solidFill>
                <a:latin typeface="Times New Roman"/>
                <a:ea typeface="Times New Roman"/>
                <a:cs typeface="Times New Roman"/>
                <a:sym typeface="Times New Roman"/>
              </a:rPr>
              <a:t> </a:t>
            </a:r>
            <a:r>
              <a:rPr lang="en-US" sz="3000">
                <a:solidFill>
                  <a:schemeClr val="dk1"/>
                </a:solidFill>
                <a:latin typeface="Times New Roman"/>
                <a:ea typeface="Times New Roman"/>
                <a:cs typeface="Times New Roman"/>
                <a:sym typeface="Times New Roman"/>
              </a:rPr>
              <a:t> Environmental factors such as changing ocean salinity and rising ocean temperature have been attributed to global warming and are causing a decline in coral population . These changes in salinity are stressing the coral which can lead to increased bleaching. </a:t>
            </a:r>
            <a:r>
              <a:rPr lang="en-US" sz="3000">
                <a:solidFill>
                  <a:schemeClr val="dk1"/>
                </a:solidFill>
                <a:highlight>
                  <a:srgbClr val="FFFFFF"/>
                </a:highlight>
                <a:latin typeface="Times New Roman"/>
                <a:ea typeface="Times New Roman"/>
                <a:cs typeface="Times New Roman"/>
                <a:sym typeface="Times New Roman"/>
              </a:rPr>
              <a:t> </a:t>
            </a:r>
            <a:r>
              <a:rPr lang="en-US" sz="3000">
                <a:solidFill>
                  <a:schemeClr val="dk1"/>
                </a:solidFill>
                <a:latin typeface="Times New Roman"/>
                <a:ea typeface="Times New Roman"/>
                <a:cs typeface="Times New Roman"/>
                <a:sym typeface="Times New Roman"/>
              </a:rPr>
              <a:t>Acropora is beginning to require human intervention to keep these ecosystems in balance as there are already 10 different species listed as endangered. In order to best support coral’s microbiome, conducting experiments to mimic changes in their natural environment are essential. </a:t>
            </a:r>
            <a:endParaRPr sz="30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b="1" lang="en-US" sz="3000">
                <a:solidFill>
                  <a:schemeClr val="dk1"/>
                </a:solidFill>
                <a:latin typeface="Times New Roman"/>
                <a:ea typeface="Times New Roman"/>
                <a:cs typeface="Times New Roman"/>
                <a:sym typeface="Times New Roman"/>
              </a:rPr>
              <a:t>Materials and Methods</a:t>
            </a:r>
            <a:endParaRPr b="1" i="0" sz="3000" u="none" cap="none" strike="noStrike">
              <a:solidFill>
                <a:schemeClr val="dk1"/>
              </a:solidFill>
              <a:latin typeface="Times New Roman"/>
              <a:ea typeface="Times New Roman"/>
              <a:cs typeface="Times New Roman"/>
              <a:sym typeface="Times New Roman"/>
            </a:endParaRPr>
          </a:p>
          <a:p>
            <a:pPr indent="0" lvl="0" marL="0" rtl="0" algn="l">
              <a:lnSpc>
                <a:spcPct val="107000"/>
              </a:lnSpc>
              <a:spcBef>
                <a:spcPts val="1200"/>
              </a:spcBef>
              <a:spcAft>
                <a:spcPts val="0"/>
              </a:spcAft>
              <a:buNone/>
            </a:pPr>
            <a:r>
              <a:t/>
            </a:r>
            <a:endParaRPr b="1" i="1" sz="1200">
              <a:latin typeface="Times New Roman"/>
              <a:ea typeface="Times New Roman"/>
              <a:cs typeface="Times New Roman"/>
              <a:sym typeface="Times New Roman"/>
            </a:endParaRPr>
          </a:p>
          <a:p>
            <a:pPr indent="0" lvl="0" marL="0" rtl="0" algn="l">
              <a:lnSpc>
                <a:spcPct val="107000"/>
              </a:lnSpc>
              <a:spcBef>
                <a:spcPts val="1200"/>
              </a:spcBef>
              <a:spcAft>
                <a:spcPts val="0"/>
              </a:spcAft>
              <a:buNone/>
            </a:pPr>
            <a:r>
              <a:t/>
            </a:r>
            <a:endParaRPr b="1" i="1" sz="1200">
              <a:latin typeface="Times New Roman"/>
              <a:ea typeface="Times New Roman"/>
              <a:cs typeface="Times New Roman"/>
              <a:sym typeface="Times New Roman"/>
            </a:endParaRPr>
          </a:p>
          <a:p>
            <a:pPr indent="0" lvl="0" marL="0" marR="0" rtl="0" algn="ctr">
              <a:lnSpc>
                <a:spcPct val="115000"/>
              </a:lnSpc>
              <a:spcBef>
                <a:spcPts val="1200"/>
              </a:spcBef>
              <a:spcAft>
                <a:spcPts val="0"/>
              </a:spcAft>
              <a:buClr>
                <a:srgbClr val="000000"/>
              </a:buClr>
              <a:buSzPts val="1100"/>
              <a:buFont typeface="Arial"/>
              <a:buNone/>
            </a:pPr>
            <a:r>
              <a:t/>
            </a:r>
            <a:endParaRPr b="1" sz="3600">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900"/>
              <a:buFont typeface="Arial"/>
              <a:buNone/>
            </a:pPr>
            <a:r>
              <a:t/>
            </a:r>
            <a:endParaRPr b="0" i="0" sz="3900" u="none" cap="none" strike="noStrike">
              <a:solidFill>
                <a:schemeClr val="dk1"/>
              </a:solidFill>
              <a:latin typeface="Calibri"/>
              <a:ea typeface="Calibri"/>
              <a:cs typeface="Calibri"/>
              <a:sym typeface="Calibri"/>
            </a:endParaRPr>
          </a:p>
        </p:txBody>
      </p:sp>
      <p:pic>
        <p:nvPicPr>
          <p:cNvPr descr="nih-logo.gif" id="94" name="Google Shape;94;p1"/>
          <p:cNvPicPr preferRelativeResize="0"/>
          <p:nvPr/>
        </p:nvPicPr>
        <p:blipFill rotWithShape="1">
          <a:blip r:embed="rId6">
            <a:alphaModFix/>
          </a:blip>
          <a:srcRect b="0" l="0" r="0" t="0"/>
          <a:stretch/>
        </p:blipFill>
        <p:spPr>
          <a:xfrm>
            <a:off x="26576600" y="2180858"/>
            <a:ext cx="936781" cy="936781"/>
          </a:xfrm>
          <a:prstGeom prst="rect">
            <a:avLst/>
          </a:prstGeom>
          <a:noFill/>
          <a:ln>
            <a:noFill/>
          </a:ln>
        </p:spPr>
      </p:pic>
      <p:sp>
        <p:nvSpPr>
          <p:cNvPr id="95" name="Google Shape;95;p1"/>
          <p:cNvSpPr txBox="1"/>
          <p:nvPr/>
        </p:nvSpPr>
        <p:spPr>
          <a:xfrm>
            <a:off x="16252100" y="20191125"/>
            <a:ext cx="15808200" cy="16440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rgbClr val="222222"/>
              </a:buClr>
              <a:buSzPts val="1100"/>
              <a:buAutoNum type="arabicPeriod"/>
            </a:pPr>
            <a:r>
              <a:rPr i="1" lang="en-US" sz="1200">
                <a:solidFill>
                  <a:srgbClr val="222222"/>
                </a:solidFill>
                <a:highlight>
                  <a:srgbClr val="FFFFFF"/>
                </a:highlight>
                <a:latin typeface="Times New Roman"/>
                <a:ea typeface="Times New Roman"/>
                <a:cs typeface="Times New Roman"/>
                <a:sym typeface="Times New Roman"/>
              </a:rPr>
              <a:t>Endangered and Threatened Wildlife and Plants: Final Listing Determinations on Proposal to List 66 Reef-Building Coral Species and To Reclassify Elkhorn and Staghorn Corals</a:t>
            </a:r>
            <a:r>
              <a:rPr lang="en-US" sz="1200">
                <a:solidFill>
                  <a:srgbClr val="222222"/>
                </a:solidFill>
                <a:highlight>
                  <a:srgbClr val="FFFFFF"/>
                </a:highlight>
                <a:latin typeface="Times New Roman"/>
                <a:ea typeface="Times New Roman"/>
                <a:cs typeface="Times New Roman"/>
                <a:sym typeface="Times New Roman"/>
              </a:rPr>
              <a:t>. Federal Register. (2014, September 10). https://www.federalregister.gov/documents/2014/09/10/2014-20814/endangered-and-threatened-wildlife-and-plants-final-listing-determinations-on-proposal-to-list-66#h-3.</a:t>
            </a:r>
            <a:endParaRPr sz="1200">
              <a:solidFill>
                <a:srgbClr val="222222"/>
              </a:solidFill>
              <a:highlight>
                <a:srgbClr val="FFFFFF"/>
              </a:highlight>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AutoNum type="arabicPeriod"/>
            </a:pPr>
            <a:r>
              <a:rPr lang="en-US" sz="1200">
                <a:solidFill>
                  <a:srgbClr val="222222"/>
                </a:solidFill>
                <a:latin typeface="Times New Roman"/>
                <a:ea typeface="Times New Roman"/>
                <a:cs typeface="Times New Roman"/>
                <a:sym typeface="Times New Roman"/>
              </a:rPr>
              <a:t>Samlansin, K., Chawakitchareon, P., &amp; Rungsupa, S. (2020). Effects of Salinity and Nitrate on Coral Health Levels of Acropora sp. </a:t>
            </a:r>
            <a:r>
              <a:rPr i="1" lang="en-US" sz="1200">
                <a:solidFill>
                  <a:srgbClr val="222222"/>
                </a:solidFill>
                <a:latin typeface="Times New Roman"/>
                <a:ea typeface="Times New Roman"/>
                <a:cs typeface="Times New Roman"/>
                <a:sym typeface="Times New Roman"/>
              </a:rPr>
              <a:t>Thai Environmental Engineering Journal</a:t>
            </a:r>
            <a:r>
              <a:rPr lang="en-US" sz="1200">
                <a:solidFill>
                  <a:srgbClr val="222222"/>
                </a:solidFill>
                <a:latin typeface="Times New Roman"/>
                <a:ea typeface="Times New Roman"/>
                <a:cs typeface="Times New Roman"/>
                <a:sym typeface="Times New Roman"/>
              </a:rPr>
              <a:t>, </a:t>
            </a:r>
            <a:r>
              <a:rPr i="1" lang="en-US" sz="1200">
                <a:solidFill>
                  <a:srgbClr val="222222"/>
                </a:solidFill>
                <a:latin typeface="Times New Roman"/>
                <a:ea typeface="Times New Roman"/>
                <a:cs typeface="Times New Roman"/>
                <a:sym typeface="Times New Roman"/>
              </a:rPr>
              <a:t>34</a:t>
            </a:r>
            <a:r>
              <a:rPr lang="en-US" sz="1200">
                <a:solidFill>
                  <a:srgbClr val="222222"/>
                </a:solidFill>
                <a:latin typeface="Times New Roman"/>
                <a:ea typeface="Times New Roman"/>
                <a:cs typeface="Times New Roman"/>
                <a:sym typeface="Times New Roman"/>
              </a:rPr>
              <a:t>(1), 19-26.</a:t>
            </a:r>
            <a:endParaRPr sz="1200">
              <a:solidFill>
                <a:srgbClr val="222222"/>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AutoNum type="arabicPeriod"/>
            </a:pPr>
            <a:r>
              <a:rPr lang="en-US" sz="1200">
                <a:solidFill>
                  <a:schemeClr val="hlink"/>
                </a:solidFill>
                <a:highlight>
                  <a:srgbClr val="FFFFFF"/>
                </a:highlight>
                <a:uFill>
                  <a:noFill/>
                </a:uFill>
                <a:latin typeface="Times New Roman"/>
                <a:ea typeface="Times New Roman"/>
                <a:cs typeface="Times New Roman"/>
                <a:sym typeface="Times New Roman"/>
                <a:hlinkClick r:id="rId7"/>
              </a:rPr>
              <a:t>Scott, A., Harrison, P. L., &amp; Brooks, L. O. (2013). Reduced salinity decreases the fertilization success and larval survival of two scleractinian coral species. </a:t>
            </a:r>
            <a:r>
              <a:rPr i="1" lang="en-US" sz="1200">
                <a:solidFill>
                  <a:schemeClr val="hlink"/>
                </a:solidFill>
                <a:highlight>
                  <a:srgbClr val="FFFFFF"/>
                </a:highlight>
                <a:uFill>
                  <a:noFill/>
                </a:uFill>
                <a:latin typeface="Times New Roman"/>
                <a:ea typeface="Times New Roman"/>
                <a:cs typeface="Times New Roman"/>
                <a:sym typeface="Times New Roman"/>
                <a:hlinkClick r:id="rId8"/>
              </a:rPr>
              <a:t>Marine environmental research</a:t>
            </a:r>
            <a:r>
              <a:rPr lang="en-US" sz="1200">
                <a:solidFill>
                  <a:schemeClr val="hlink"/>
                </a:solidFill>
                <a:highlight>
                  <a:srgbClr val="FFFFFF"/>
                </a:highlight>
                <a:uFill>
                  <a:noFill/>
                </a:uFill>
                <a:latin typeface="Times New Roman"/>
                <a:ea typeface="Times New Roman"/>
                <a:cs typeface="Times New Roman"/>
                <a:sym typeface="Times New Roman"/>
                <a:hlinkClick r:id="rId9"/>
              </a:rPr>
              <a:t>, </a:t>
            </a:r>
            <a:r>
              <a:rPr i="1" lang="en-US" sz="1200">
                <a:solidFill>
                  <a:schemeClr val="hlink"/>
                </a:solidFill>
                <a:highlight>
                  <a:srgbClr val="FFFFFF"/>
                </a:highlight>
                <a:uFill>
                  <a:noFill/>
                </a:uFill>
                <a:latin typeface="Times New Roman"/>
                <a:ea typeface="Times New Roman"/>
                <a:cs typeface="Times New Roman"/>
                <a:sym typeface="Times New Roman"/>
                <a:hlinkClick r:id="rId10"/>
              </a:rPr>
              <a:t>92</a:t>
            </a:r>
            <a:r>
              <a:rPr lang="en-US" sz="1200">
                <a:solidFill>
                  <a:schemeClr val="hlink"/>
                </a:solidFill>
                <a:highlight>
                  <a:srgbClr val="FFFFFF"/>
                </a:highlight>
                <a:uFill>
                  <a:noFill/>
                </a:uFill>
                <a:latin typeface="Times New Roman"/>
                <a:ea typeface="Times New Roman"/>
                <a:cs typeface="Times New Roman"/>
                <a:sym typeface="Times New Roman"/>
                <a:hlinkClick r:id="rId11"/>
              </a:rPr>
              <a:t>, 10-14.</a:t>
            </a:r>
            <a:endParaRPr sz="1200">
              <a:solidFill>
                <a:schemeClr val="hlink"/>
              </a:solidFill>
              <a:highlight>
                <a:srgbClr val="FFFFFF"/>
              </a:highlight>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AutoNum type="arabicPeriod"/>
            </a:pPr>
            <a:r>
              <a:rPr lang="en-US" sz="1200">
                <a:solidFill>
                  <a:schemeClr val="dk1"/>
                </a:solidFill>
                <a:latin typeface="Times New Roman"/>
                <a:ea typeface="Times New Roman"/>
                <a:cs typeface="Times New Roman"/>
                <a:sym typeface="Times New Roman"/>
              </a:rPr>
              <a:t> </a:t>
            </a:r>
            <a:r>
              <a:rPr lang="en-US" sz="1200">
                <a:solidFill>
                  <a:schemeClr val="hlink"/>
                </a:solidFill>
                <a:highlight>
                  <a:srgbClr val="FFFFFF"/>
                </a:highlight>
                <a:uFill>
                  <a:noFill/>
                </a:uFill>
                <a:latin typeface="Times New Roman"/>
                <a:ea typeface="Times New Roman"/>
                <a:cs typeface="Times New Roman"/>
                <a:sym typeface="Times New Roman"/>
                <a:hlinkClick r:id="rId12"/>
              </a:rPr>
              <a:t>Hoegh-Guldberg, O., &amp; Salvat, B. (1995). Periodic mass-bleaching and elevated sea temperatures: bleaching of outer reef slope communities in Moorea, French Polynesia. </a:t>
            </a:r>
            <a:r>
              <a:rPr i="1" lang="en-US" sz="1200">
                <a:solidFill>
                  <a:schemeClr val="hlink"/>
                </a:solidFill>
                <a:highlight>
                  <a:srgbClr val="FFFFFF"/>
                </a:highlight>
                <a:uFill>
                  <a:noFill/>
                </a:uFill>
                <a:latin typeface="Times New Roman"/>
                <a:ea typeface="Times New Roman"/>
                <a:cs typeface="Times New Roman"/>
                <a:sym typeface="Times New Roman"/>
                <a:hlinkClick r:id="rId13"/>
              </a:rPr>
              <a:t>Marine ecology progress series</a:t>
            </a:r>
            <a:r>
              <a:rPr lang="en-US" sz="1200">
                <a:solidFill>
                  <a:schemeClr val="hlink"/>
                </a:solidFill>
                <a:highlight>
                  <a:srgbClr val="FFFFFF"/>
                </a:highlight>
                <a:uFill>
                  <a:noFill/>
                </a:uFill>
                <a:latin typeface="Times New Roman"/>
                <a:ea typeface="Times New Roman"/>
                <a:cs typeface="Times New Roman"/>
                <a:sym typeface="Times New Roman"/>
                <a:hlinkClick r:id="rId14"/>
              </a:rPr>
              <a:t>, </a:t>
            </a:r>
            <a:r>
              <a:rPr i="1" lang="en-US" sz="1200">
                <a:solidFill>
                  <a:schemeClr val="hlink"/>
                </a:solidFill>
                <a:highlight>
                  <a:srgbClr val="FFFFFF"/>
                </a:highlight>
                <a:uFill>
                  <a:noFill/>
                </a:uFill>
                <a:latin typeface="Times New Roman"/>
                <a:ea typeface="Times New Roman"/>
                <a:cs typeface="Times New Roman"/>
                <a:sym typeface="Times New Roman"/>
                <a:hlinkClick r:id="rId15"/>
              </a:rPr>
              <a:t>121</a:t>
            </a:r>
            <a:r>
              <a:rPr lang="en-US" sz="1200">
                <a:solidFill>
                  <a:schemeClr val="hlink"/>
                </a:solidFill>
                <a:highlight>
                  <a:srgbClr val="FFFFFF"/>
                </a:highlight>
                <a:uFill>
                  <a:noFill/>
                </a:uFill>
                <a:latin typeface="Times New Roman"/>
                <a:ea typeface="Times New Roman"/>
                <a:cs typeface="Times New Roman"/>
                <a:sym typeface="Times New Roman"/>
                <a:hlinkClick r:id="rId16"/>
              </a:rPr>
              <a:t>, 181-190.</a:t>
            </a:r>
            <a:endParaRPr sz="1200">
              <a:solidFill>
                <a:schemeClr val="hlink"/>
              </a:solidFill>
              <a:highlight>
                <a:srgbClr val="FFFFFF"/>
              </a:highlight>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AutoNum type="arabicPeriod"/>
            </a:pPr>
            <a:r>
              <a:rPr lang="en-US" sz="1200">
                <a:solidFill>
                  <a:schemeClr val="dk1"/>
                </a:solidFill>
                <a:highlight>
                  <a:srgbClr val="FFFFFF"/>
                </a:highlight>
                <a:latin typeface="Times New Roman"/>
                <a:ea typeface="Times New Roman"/>
                <a:cs typeface="Times New Roman"/>
                <a:sym typeface="Times New Roman"/>
              </a:rPr>
              <a:t>Johnson</a:t>
            </a:r>
            <a:r>
              <a:rPr lang="en-US" sz="1200">
                <a:solidFill>
                  <a:srgbClr val="222222"/>
                </a:solidFill>
                <a:highlight>
                  <a:srgbClr val="FFFFFF"/>
                </a:highlight>
                <a:latin typeface="Times New Roman"/>
                <a:ea typeface="Times New Roman"/>
                <a:cs typeface="Times New Roman"/>
                <a:sym typeface="Times New Roman"/>
              </a:rPr>
              <a:t>, J. S., Spakowicz, D. J., Hong, B. Y., Petersen, L. M., Demkowicz, P., Chen, L., &amp; Sodergren, E. (2019). Evaluation of 16S rRNA gene sequencing for species and strain-level microbiome analysis. </a:t>
            </a:r>
            <a:r>
              <a:rPr i="1" lang="en-US" sz="1200">
                <a:solidFill>
                  <a:srgbClr val="222222"/>
                </a:solidFill>
                <a:latin typeface="Times New Roman"/>
                <a:ea typeface="Times New Roman"/>
                <a:cs typeface="Times New Roman"/>
                <a:sym typeface="Times New Roman"/>
              </a:rPr>
              <a:t>Nature communications</a:t>
            </a:r>
            <a:r>
              <a:rPr lang="en-US" sz="1200">
                <a:solidFill>
                  <a:srgbClr val="222222"/>
                </a:solidFill>
                <a:highlight>
                  <a:srgbClr val="FFFFFF"/>
                </a:highlight>
                <a:latin typeface="Times New Roman"/>
                <a:ea typeface="Times New Roman"/>
                <a:cs typeface="Times New Roman"/>
                <a:sym typeface="Times New Roman"/>
              </a:rPr>
              <a:t>, </a:t>
            </a:r>
            <a:r>
              <a:rPr i="1" lang="en-US" sz="1200">
                <a:solidFill>
                  <a:srgbClr val="222222"/>
                </a:solidFill>
                <a:latin typeface="Times New Roman"/>
                <a:ea typeface="Times New Roman"/>
                <a:cs typeface="Times New Roman"/>
                <a:sym typeface="Times New Roman"/>
              </a:rPr>
              <a:t>10</a:t>
            </a:r>
            <a:r>
              <a:rPr lang="en-US" sz="1200">
                <a:solidFill>
                  <a:srgbClr val="222222"/>
                </a:solidFill>
                <a:highlight>
                  <a:srgbClr val="FFFFFF"/>
                </a:highlight>
                <a:latin typeface="Times New Roman"/>
                <a:ea typeface="Times New Roman"/>
                <a:cs typeface="Times New Roman"/>
                <a:sym typeface="Times New Roman"/>
              </a:rPr>
              <a:t>(1), 1-11.</a:t>
            </a:r>
            <a:endParaRPr sz="1200">
              <a:solidFill>
                <a:srgbClr val="222222"/>
              </a:solidFill>
              <a:highlight>
                <a:srgbClr val="FFFFFF"/>
              </a:highlight>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333333"/>
              </a:buClr>
              <a:buSzPts val="1100"/>
              <a:buAutoNum type="arabicPeriod"/>
            </a:pPr>
            <a:r>
              <a:rPr lang="en-US" sz="1200">
                <a:solidFill>
                  <a:srgbClr val="333333"/>
                </a:solidFill>
                <a:highlight>
                  <a:srgbClr val="FFFFFF"/>
                </a:highlight>
                <a:latin typeface="Times New Roman"/>
                <a:ea typeface="Times New Roman"/>
                <a:cs typeface="Times New Roman"/>
                <a:sym typeface="Times New Roman"/>
              </a:rPr>
              <a:t>https://dnasubway.cyverse.org/</a:t>
            </a:r>
            <a:endParaRPr sz="1200">
              <a:solidFill>
                <a:srgbClr val="333333"/>
              </a:solidFill>
              <a:highlight>
                <a:srgbClr val="FFFFFF"/>
              </a:highlight>
              <a:latin typeface="Times New Roman"/>
              <a:ea typeface="Times New Roman"/>
              <a:cs typeface="Times New Roman"/>
              <a:sym typeface="Times New Roman"/>
            </a:endParaRPr>
          </a:p>
        </p:txBody>
      </p:sp>
      <p:sp>
        <p:nvSpPr>
          <p:cNvPr id="96" name="Google Shape;96;p1"/>
          <p:cNvSpPr txBox="1"/>
          <p:nvPr/>
        </p:nvSpPr>
        <p:spPr>
          <a:xfrm>
            <a:off x="16438375" y="19729425"/>
            <a:ext cx="16709400" cy="554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1" lang="en-US" sz="2400">
                <a:latin typeface="Calibri"/>
                <a:ea typeface="Calibri"/>
                <a:cs typeface="Calibri"/>
                <a:sym typeface="Calibri"/>
              </a:rPr>
              <a:t>References</a:t>
            </a:r>
            <a:endParaRPr b="1" i="0" sz="2400" u="none" cap="none" strike="noStrike">
              <a:solidFill>
                <a:srgbClr val="000000"/>
              </a:solidFill>
              <a:latin typeface="Calibri"/>
              <a:ea typeface="Calibri"/>
              <a:cs typeface="Calibri"/>
              <a:sym typeface="Calibri"/>
            </a:endParaRPr>
          </a:p>
        </p:txBody>
      </p:sp>
      <p:sp>
        <p:nvSpPr>
          <p:cNvPr id="97" name="Google Shape;97;p1"/>
          <p:cNvSpPr txBox="1"/>
          <p:nvPr/>
        </p:nvSpPr>
        <p:spPr>
          <a:xfrm>
            <a:off x="10715213" y="18836175"/>
            <a:ext cx="1886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pic>
        <p:nvPicPr>
          <p:cNvPr id="98" name="Google Shape;98;p1"/>
          <p:cNvPicPr preferRelativeResize="0"/>
          <p:nvPr/>
        </p:nvPicPr>
        <p:blipFill rotWithShape="1">
          <a:blip r:embed="rId17">
            <a:alphaModFix/>
          </a:blip>
          <a:srcRect b="33150" l="0" r="0" t="31041"/>
          <a:stretch/>
        </p:blipFill>
        <p:spPr>
          <a:xfrm>
            <a:off x="11506100" y="15992874"/>
            <a:ext cx="4151026" cy="3736550"/>
          </a:xfrm>
          <a:prstGeom prst="rect">
            <a:avLst/>
          </a:prstGeom>
          <a:noFill/>
          <a:ln>
            <a:noFill/>
          </a:ln>
        </p:spPr>
      </p:pic>
      <p:pic>
        <p:nvPicPr>
          <p:cNvPr id="99" name="Google Shape;99;p1"/>
          <p:cNvPicPr preferRelativeResize="0"/>
          <p:nvPr/>
        </p:nvPicPr>
        <p:blipFill>
          <a:blip r:embed="rId18">
            <a:alphaModFix/>
          </a:blip>
          <a:stretch>
            <a:fillRect/>
          </a:stretch>
        </p:blipFill>
        <p:spPr>
          <a:xfrm>
            <a:off x="25549050" y="4104625"/>
            <a:ext cx="6028850" cy="7671750"/>
          </a:xfrm>
          <a:prstGeom prst="rect">
            <a:avLst/>
          </a:prstGeom>
          <a:noFill/>
          <a:ln>
            <a:noFill/>
          </a:ln>
        </p:spPr>
      </p:pic>
      <p:pic>
        <p:nvPicPr>
          <p:cNvPr id="100" name="Google Shape;100;p1"/>
          <p:cNvPicPr preferRelativeResize="0"/>
          <p:nvPr/>
        </p:nvPicPr>
        <p:blipFill>
          <a:blip r:embed="rId19">
            <a:alphaModFix/>
          </a:blip>
          <a:stretch>
            <a:fillRect/>
          </a:stretch>
        </p:blipFill>
        <p:spPr>
          <a:xfrm>
            <a:off x="1351675" y="15992875"/>
            <a:ext cx="9635226" cy="3736550"/>
          </a:xfrm>
          <a:prstGeom prst="rect">
            <a:avLst/>
          </a:prstGeom>
          <a:noFill/>
          <a:ln>
            <a:noFill/>
          </a:ln>
        </p:spPr>
      </p:pic>
      <p:pic>
        <p:nvPicPr>
          <p:cNvPr id="101" name="Google Shape;101;p1"/>
          <p:cNvPicPr preferRelativeResize="0"/>
          <p:nvPr/>
        </p:nvPicPr>
        <p:blipFill>
          <a:blip r:embed="rId20">
            <a:alphaModFix/>
          </a:blip>
          <a:stretch>
            <a:fillRect/>
          </a:stretch>
        </p:blipFill>
        <p:spPr>
          <a:xfrm>
            <a:off x="17095100" y="5378050"/>
            <a:ext cx="8372475" cy="6020550"/>
          </a:xfrm>
          <a:prstGeom prst="rect">
            <a:avLst/>
          </a:prstGeom>
          <a:noFill/>
          <a:ln>
            <a:noFill/>
          </a:ln>
        </p:spPr>
      </p:pic>
      <p:sp>
        <p:nvSpPr>
          <p:cNvPr id="102" name="Google Shape;102;p1"/>
          <p:cNvSpPr txBox="1"/>
          <p:nvPr/>
        </p:nvSpPr>
        <p:spPr>
          <a:xfrm>
            <a:off x="373075" y="20191125"/>
            <a:ext cx="11913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https://www.google.com/imgres?imgurl=https%3A%2F%2Fwww.allgenetics.eu%2Fimages%2Fdna-metabarcoding-service.png&amp;imgrefurl=https%3A%2F%2Fwww.allgenetics.eu%2Fservices%2Fgenomics-for-researchers%2Fdna-metabarcoding&amp;tbnid=-PJ7dAf3n68a3M&amp;vet=12ahUKEwin0L6GuezwAhW9ajABHUANDYAQMygBegUIARDHAQ..i&amp;docid=9b2EHyKVyEiafM&amp;w=3440&amp;h=1161&amp;q=metabarcoding&amp;ved=2ahUKEwin0L6GuezwAhW9ajABHUANDYAQMygBegUIARDHAQ</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2011-05-13T20:15:01Z</dcterms:created>
  <dc:creator>Brian Levine</dc:creator>
</cp:coreProperties>
</file>