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945600" cx="329184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 uri="GoogleSlidesCustomDataVersion2">
      <go:slidesCustomData xmlns:go="http://customooxmlschemas.google.com/" r:id="rId7" roundtripDataSignature="AMtx7mjNkY3F5EjuMN0QPT+ZCVe/tonYo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8144" orient="horz"/>
        <p:guide pos="288" orient="horz"/>
        <p:guide pos="287"/>
        <p:guide pos="25055"/>
        <p:guide pos="13608" orient="horz"/>
        <p:guide pos="216" orient="horz"/>
        <p:guide pos="235"/>
        <p:guide pos="205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2468880" y="6817362"/>
            <a:ext cx="27980640" cy="470408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4937760" y="12435840"/>
            <a:ext cx="23042880" cy="5608320"/>
          </a:xfrm>
          <a:prstGeom prst="rect">
            <a:avLst/>
          </a:prstGeom>
          <a:noFill/>
          <a:ln>
            <a:noFill/>
          </a:ln>
        </p:spPr>
        <p:txBody>
          <a:bodyPr anchorCtr="0" anchor="t" bIns="156725" lIns="313450" spcFirstLastPara="1" rIns="313450" wrap="square" tIns="156725">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p:txBody>
      </p:sp>
      <p:sp>
        <p:nvSpPr>
          <p:cNvPr id="14" name="Google Shape;14;p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9217660" y="-2451097"/>
            <a:ext cx="14483081" cy="2962656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8206720" y="6537964"/>
            <a:ext cx="18724880" cy="740664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3119120" y="-594356"/>
            <a:ext cx="18724880" cy="2167128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4"/>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2600326" y="14102081"/>
            <a:ext cx="27980640" cy="4358640"/>
          </a:xfrm>
          <a:prstGeom prst="rect">
            <a:avLst/>
          </a:prstGeom>
          <a:noFill/>
          <a:ln>
            <a:noFill/>
          </a:ln>
        </p:spPr>
        <p:txBody>
          <a:bodyPr anchorCtr="0" anchor="t" bIns="156725" lIns="313450" spcFirstLastPara="1" rIns="313450" wrap="square" tIns="156725">
            <a:normAutofit/>
          </a:bodyPr>
          <a:lstStyle>
            <a:lvl1pPr lvl="0" algn="l">
              <a:spcBef>
                <a:spcPts val="0"/>
              </a:spcBef>
              <a:spcAft>
                <a:spcPts val="0"/>
              </a:spcAft>
              <a:buClr>
                <a:schemeClr val="dk1"/>
              </a:buClr>
              <a:buSzPts val="13700"/>
              <a:buFont typeface="Calibri"/>
              <a:buNone/>
              <a:defRPr b="1" sz="137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2600326" y="9301483"/>
            <a:ext cx="27980640" cy="4800599"/>
          </a:xfrm>
          <a:prstGeom prst="rect">
            <a:avLst/>
          </a:prstGeom>
          <a:noFill/>
          <a:ln>
            <a:noFill/>
          </a:ln>
        </p:spPr>
        <p:txBody>
          <a:bodyPr anchorCtr="0" anchor="b" bIns="156725" lIns="313450" spcFirstLastPara="1" rIns="313450" wrap="square" tIns="156725">
            <a:normAutofit/>
          </a:bodyPr>
          <a:lstStyle>
            <a:lvl1pPr indent="-228600" lvl="0" marL="457200" algn="l">
              <a:spcBef>
                <a:spcPts val="1380"/>
              </a:spcBef>
              <a:spcAft>
                <a:spcPts val="0"/>
              </a:spcAft>
              <a:buClr>
                <a:srgbClr val="888888"/>
              </a:buClr>
              <a:buSzPts val="6900"/>
              <a:buNone/>
              <a:defRPr sz="6900">
                <a:solidFill>
                  <a:srgbClr val="888888"/>
                </a:solidFill>
              </a:defRPr>
            </a:lvl1pPr>
            <a:lvl2pPr indent="-228600" lvl="1" marL="914400" algn="l">
              <a:spcBef>
                <a:spcPts val="1220"/>
              </a:spcBef>
              <a:spcAft>
                <a:spcPts val="0"/>
              </a:spcAft>
              <a:buClr>
                <a:srgbClr val="888888"/>
              </a:buClr>
              <a:buSzPts val="6100"/>
              <a:buNone/>
              <a:defRPr sz="6100">
                <a:solidFill>
                  <a:srgbClr val="888888"/>
                </a:solidFill>
              </a:defRPr>
            </a:lvl2pPr>
            <a:lvl3pPr indent="-228600" lvl="2" marL="1371600" algn="l">
              <a:spcBef>
                <a:spcPts val="1080"/>
              </a:spcBef>
              <a:spcAft>
                <a:spcPts val="0"/>
              </a:spcAft>
              <a:buClr>
                <a:srgbClr val="888888"/>
              </a:buClr>
              <a:buSzPts val="5400"/>
              <a:buNone/>
              <a:defRPr sz="5400">
                <a:solidFill>
                  <a:srgbClr val="888888"/>
                </a:solidFill>
              </a:defRPr>
            </a:lvl3pPr>
            <a:lvl4pPr indent="-228600" lvl="3" marL="1828800" algn="l">
              <a:spcBef>
                <a:spcPts val="960"/>
              </a:spcBef>
              <a:spcAft>
                <a:spcPts val="0"/>
              </a:spcAft>
              <a:buClr>
                <a:srgbClr val="888888"/>
              </a:buClr>
              <a:buSzPts val="4800"/>
              <a:buNone/>
              <a:defRPr sz="4800">
                <a:solidFill>
                  <a:srgbClr val="888888"/>
                </a:solidFill>
              </a:defRPr>
            </a:lvl4pPr>
            <a:lvl5pPr indent="-228600" lvl="4" marL="2286000" algn="l">
              <a:spcBef>
                <a:spcPts val="960"/>
              </a:spcBef>
              <a:spcAft>
                <a:spcPts val="0"/>
              </a:spcAft>
              <a:buClr>
                <a:srgbClr val="888888"/>
              </a:buClr>
              <a:buSzPts val="4800"/>
              <a:buNone/>
              <a:defRPr sz="4800">
                <a:solidFill>
                  <a:srgbClr val="888888"/>
                </a:solidFill>
              </a:defRPr>
            </a:lvl5pPr>
            <a:lvl6pPr indent="-228600" lvl="5" marL="2743200" algn="l">
              <a:spcBef>
                <a:spcPts val="960"/>
              </a:spcBef>
              <a:spcAft>
                <a:spcPts val="0"/>
              </a:spcAft>
              <a:buClr>
                <a:srgbClr val="888888"/>
              </a:buClr>
              <a:buSzPts val="4800"/>
              <a:buNone/>
              <a:defRPr sz="4800">
                <a:solidFill>
                  <a:srgbClr val="888888"/>
                </a:solidFill>
              </a:defRPr>
            </a:lvl6pPr>
            <a:lvl7pPr indent="-228600" lvl="6" marL="3200400" algn="l">
              <a:spcBef>
                <a:spcPts val="960"/>
              </a:spcBef>
              <a:spcAft>
                <a:spcPts val="0"/>
              </a:spcAft>
              <a:buClr>
                <a:srgbClr val="888888"/>
              </a:buClr>
              <a:buSzPts val="4800"/>
              <a:buNone/>
              <a:defRPr sz="4800">
                <a:solidFill>
                  <a:srgbClr val="888888"/>
                </a:solidFill>
              </a:defRPr>
            </a:lvl7pPr>
            <a:lvl8pPr indent="-228600" lvl="7" marL="3657600" algn="l">
              <a:spcBef>
                <a:spcPts val="960"/>
              </a:spcBef>
              <a:spcAft>
                <a:spcPts val="0"/>
              </a:spcAft>
              <a:buClr>
                <a:srgbClr val="888888"/>
              </a:buClr>
              <a:buSzPts val="4800"/>
              <a:buNone/>
              <a:defRPr sz="4800">
                <a:solidFill>
                  <a:srgbClr val="888888"/>
                </a:solidFill>
              </a:defRPr>
            </a:lvl8pPr>
            <a:lvl9pPr indent="-228600" lvl="8" marL="4114800" algn="l">
              <a:spcBef>
                <a:spcPts val="960"/>
              </a:spcBef>
              <a:spcAft>
                <a:spcPts val="0"/>
              </a:spcAft>
              <a:buClr>
                <a:srgbClr val="888888"/>
              </a:buClr>
              <a:buSzPts val="4800"/>
              <a:buNone/>
              <a:defRPr sz="4800">
                <a:solidFill>
                  <a:srgbClr val="888888"/>
                </a:solidFill>
              </a:defRPr>
            </a:lvl9pPr>
          </a:lstStyle>
          <a:p/>
        </p:txBody>
      </p:sp>
      <p:sp>
        <p:nvSpPr>
          <p:cNvPr id="26" name="Google Shape;26;p5"/>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16459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2" name="Google Shape;32;p6"/>
          <p:cNvSpPr txBox="1"/>
          <p:nvPr>
            <p:ph idx="2" type="body"/>
          </p:nvPr>
        </p:nvSpPr>
        <p:spPr>
          <a:xfrm>
            <a:off x="167335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3" name="Google Shape;33;p6"/>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1645921" y="4912363"/>
            <a:ext cx="14544677"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39" name="Google Shape;39;p7"/>
          <p:cNvSpPr txBox="1"/>
          <p:nvPr>
            <p:ph idx="2" type="body"/>
          </p:nvPr>
        </p:nvSpPr>
        <p:spPr>
          <a:xfrm>
            <a:off x="1645921" y="6959601"/>
            <a:ext cx="14544677"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0" name="Google Shape;40;p7"/>
          <p:cNvSpPr txBox="1"/>
          <p:nvPr>
            <p:ph idx="3" type="body"/>
          </p:nvPr>
        </p:nvSpPr>
        <p:spPr>
          <a:xfrm>
            <a:off x="16722092" y="4912363"/>
            <a:ext cx="14550390"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41" name="Google Shape;41;p7"/>
          <p:cNvSpPr txBox="1"/>
          <p:nvPr>
            <p:ph idx="4" type="body"/>
          </p:nvPr>
        </p:nvSpPr>
        <p:spPr>
          <a:xfrm>
            <a:off x="16722092" y="6959601"/>
            <a:ext cx="14550390"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2" name="Google Shape;42;p7"/>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1645922" y="873760"/>
            <a:ext cx="10829927" cy="3718560"/>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2870180" y="873762"/>
            <a:ext cx="18402300" cy="18729961"/>
          </a:xfrm>
          <a:prstGeom prst="rect">
            <a:avLst/>
          </a:prstGeom>
          <a:noFill/>
          <a:ln>
            <a:noFill/>
          </a:ln>
        </p:spPr>
        <p:txBody>
          <a:bodyPr anchorCtr="0" anchor="t" bIns="156725" lIns="313450" spcFirstLastPara="1" rIns="313450" wrap="square" tIns="156725">
            <a:normAutofit/>
          </a:bodyPr>
          <a:lstStyle>
            <a:lvl1pPr indent="-927100" lvl="0" marL="457200" algn="l">
              <a:spcBef>
                <a:spcPts val="2200"/>
              </a:spcBef>
              <a:spcAft>
                <a:spcPts val="0"/>
              </a:spcAft>
              <a:buClr>
                <a:schemeClr val="dk1"/>
              </a:buClr>
              <a:buSzPts val="11000"/>
              <a:buChar char="•"/>
              <a:defRPr sz="11000"/>
            </a:lvl1pPr>
            <a:lvl2pPr indent="-838200" lvl="1" marL="914400" algn="l">
              <a:spcBef>
                <a:spcPts val="1920"/>
              </a:spcBef>
              <a:spcAft>
                <a:spcPts val="0"/>
              </a:spcAft>
              <a:buClr>
                <a:schemeClr val="dk1"/>
              </a:buClr>
              <a:buSzPts val="9600"/>
              <a:buChar char="–"/>
              <a:defRPr sz="9600"/>
            </a:lvl2pPr>
            <a:lvl3pPr indent="-749300" lvl="2" marL="1371600" algn="l">
              <a:spcBef>
                <a:spcPts val="1640"/>
              </a:spcBef>
              <a:spcAft>
                <a:spcPts val="0"/>
              </a:spcAft>
              <a:buClr>
                <a:schemeClr val="dk1"/>
              </a:buClr>
              <a:buSzPts val="8200"/>
              <a:buChar char="•"/>
              <a:defRPr sz="8200"/>
            </a:lvl3pPr>
            <a:lvl4pPr indent="-666750" lvl="3" marL="1828800" algn="l">
              <a:spcBef>
                <a:spcPts val="1380"/>
              </a:spcBef>
              <a:spcAft>
                <a:spcPts val="0"/>
              </a:spcAft>
              <a:buClr>
                <a:schemeClr val="dk1"/>
              </a:buClr>
              <a:buSzPts val="6900"/>
              <a:buChar char="–"/>
              <a:defRPr sz="6900"/>
            </a:lvl4pPr>
            <a:lvl5pPr indent="-666750" lvl="4" marL="2286000" algn="l">
              <a:spcBef>
                <a:spcPts val="1380"/>
              </a:spcBef>
              <a:spcAft>
                <a:spcPts val="0"/>
              </a:spcAft>
              <a:buClr>
                <a:schemeClr val="dk1"/>
              </a:buClr>
              <a:buSzPts val="6900"/>
              <a:buChar char="»"/>
              <a:defRPr sz="6900"/>
            </a:lvl5pPr>
            <a:lvl6pPr indent="-666750" lvl="5" marL="2743200" algn="l">
              <a:spcBef>
                <a:spcPts val="1380"/>
              </a:spcBef>
              <a:spcAft>
                <a:spcPts val="0"/>
              </a:spcAft>
              <a:buClr>
                <a:schemeClr val="dk1"/>
              </a:buClr>
              <a:buSzPts val="6900"/>
              <a:buChar char="•"/>
              <a:defRPr sz="6900"/>
            </a:lvl6pPr>
            <a:lvl7pPr indent="-666750" lvl="6" marL="3200400" algn="l">
              <a:spcBef>
                <a:spcPts val="1380"/>
              </a:spcBef>
              <a:spcAft>
                <a:spcPts val="0"/>
              </a:spcAft>
              <a:buClr>
                <a:schemeClr val="dk1"/>
              </a:buClr>
              <a:buSzPts val="6900"/>
              <a:buChar char="•"/>
              <a:defRPr sz="6900"/>
            </a:lvl7pPr>
            <a:lvl8pPr indent="-666750" lvl="7" marL="3657600" algn="l">
              <a:spcBef>
                <a:spcPts val="1380"/>
              </a:spcBef>
              <a:spcAft>
                <a:spcPts val="0"/>
              </a:spcAft>
              <a:buClr>
                <a:schemeClr val="dk1"/>
              </a:buClr>
              <a:buSzPts val="6900"/>
              <a:buChar char="•"/>
              <a:defRPr sz="6900"/>
            </a:lvl8pPr>
            <a:lvl9pPr indent="-666750" lvl="8" marL="4114800" algn="l">
              <a:spcBef>
                <a:spcPts val="1380"/>
              </a:spcBef>
              <a:spcAft>
                <a:spcPts val="0"/>
              </a:spcAft>
              <a:buClr>
                <a:schemeClr val="dk1"/>
              </a:buClr>
              <a:buSzPts val="6900"/>
              <a:buChar char="•"/>
              <a:defRPr sz="6900"/>
            </a:lvl9pPr>
          </a:lstStyle>
          <a:p/>
        </p:txBody>
      </p:sp>
      <p:sp>
        <p:nvSpPr>
          <p:cNvPr id="57" name="Google Shape;57;p10"/>
          <p:cNvSpPr txBox="1"/>
          <p:nvPr>
            <p:ph idx="2" type="body"/>
          </p:nvPr>
        </p:nvSpPr>
        <p:spPr>
          <a:xfrm>
            <a:off x="1645922" y="4592322"/>
            <a:ext cx="10829927" cy="15011401"/>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58" name="Google Shape;58;p10"/>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6452237" y="15361920"/>
            <a:ext cx="19751040" cy="1813561"/>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6452237" y="1960880"/>
            <a:ext cx="19751040" cy="13167360"/>
          </a:xfrm>
          <a:prstGeom prst="rect">
            <a:avLst/>
          </a:prstGeom>
          <a:noFill/>
          <a:ln>
            <a:noFill/>
          </a:ln>
        </p:spPr>
      </p:sp>
      <p:sp>
        <p:nvSpPr>
          <p:cNvPr id="64" name="Google Shape;64;p11"/>
          <p:cNvSpPr txBox="1"/>
          <p:nvPr>
            <p:ph idx="1" type="body"/>
          </p:nvPr>
        </p:nvSpPr>
        <p:spPr>
          <a:xfrm>
            <a:off x="6452237" y="17175481"/>
            <a:ext cx="19751040" cy="2575559"/>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65" name="Google Shape;65;p11"/>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marR="0" rtl="0" algn="ctr">
              <a:spcBef>
                <a:spcPts val="0"/>
              </a:spcBef>
              <a:spcAft>
                <a:spcPts val="0"/>
              </a:spcAft>
              <a:buClr>
                <a:schemeClr val="dk1"/>
              </a:buClr>
              <a:buSzPts val="15100"/>
              <a:buFont typeface="Calibri"/>
              <a:buNone/>
              <a:defRPr b="0" i="0" sz="151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927100" lvl="0" marL="457200" marR="0" rtl="0" algn="l">
              <a:spcBef>
                <a:spcPts val="2200"/>
              </a:spcBef>
              <a:spcAft>
                <a:spcPts val="0"/>
              </a:spcAft>
              <a:buClr>
                <a:schemeClr val="dk1"/>
              </a:buClr>
              <a:buSzPts val="11000"/>
              <a:buFont typeface="Arial"/>
              <a:buChar char="•"/>
              <a:defRPr b="0" i="0" sz="11000" u="none" cap="none" strike="noStrike">
                <a:solidFill>
                  <a:schemeClr val="dk1"/>
                </a:solidFill>
                <a:latin typeface="Calibri"/>
                <a:ea typeface="Calibri"/>
                <a:cs typeface="Calibri"/>
                <a:sym typeface="Calibri"/>
              </a:defRPr>
            </a:lvl1pPr>
            <a:lvl2pPr indent="-838200" lvl="1" marL="9144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2pPr>
            <a:lvl3pPr indent="-749300" lvl="2" marL="1371600" marR="0" rtl="0" algn="l">
              <a:spcBef>
                <a:spcPts val="1640"/>
              </a:spcBef>
              <a:spcAft>
                <a:spcPts val="0"/>
              </a:spcAft>
              <a:buClr>
                <a:schemeClr val="dk1"/>
              </a:buClr>
              <a:buSzPts val="8200"/>
              <a:buFont typeface="Arial"/>
              <a:buChar char="•"/>
              <a:defRPr b="0" i="0" sz="8200" u="none" cap="none" strike="noStrike">
                <a:solidFill>
                  <a:schemeClr val="dk1"/>
                </a:solidFill>
                <a:latin typeface="Calibri"/>
                <a:ea typeface="Calibri"/>
                <a:cs typeface="Calibri"/>
                <a:sym typeface="Calibri"/>
              </a:defRPr>
            </a:lvl3pPr>
            <a:lvl4pPr indent="-666750" lvl="3" marL="1828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4pPr>
            <a:lvl5pPr indent="-666750" lvl="4" marL="22860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5pPr>
            <a:lvl6pPr indent="-666750" lvl="5" marL="27432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6pPr>
            <a:lvl7pPr indent="-666750" lvl="6" marL="32004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7pPr>
            <a:lvl8pPr indent="-666750" lvl="7" marL="36576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8pPr>
            <a:lvl9pPr indent="-666750" lvl="8" marL="4114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marR="0" rtl="0" algn="l">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marR="0" rtl="0" algn="ctr">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marR="0" rtl="0" algn="r">
              <a:spcBef>
                <a:spcPts val="0"/>
              </a:spcBef>
              <a:buNone/>
              <a:defRPr b="0" i="0" sz="4100" u="none" cap="none" strike="noStrike">
                <a:solidFill>
                  <a:srgbClr val="888888"/>
                </a:solidFill>
                <a:latin typeface="Calibri"/>
                <a:ea typeface="Calibri"/>
                <a:cs typeface="Calibri"/>
                <a:sym typeface="Calibri"/>
              </a:defRPr>
            </a:lvl1pPr>
            <a:lvl2pPr indent="0" lvl="1" marL="0" marR="0" rtl="0" algn="r">
              <a:spcBef>
                <a:spcPts val="0"/>
              </a:spcBef>
              <a:buNone/>
              <a:defRPr b="0" i="0" sz="4100" u="none" cap="none" strike="noStrike">
                <a:solidFill>
                  <a:srgbClr val="888888"/>
                </a:solidFill>
                <a:latin typeface="Calibri"/>
                <a:ea typeface="Calibri"/>
                <a:cs typeface="Calibri"/>
                <a:sym typeface="Calibri"/>
              </a:defRPr>
            </a:lvl2pPr>
            <a:lvl3pPr indent="0" lvl="2" marL="0" marR="0" rtl="0" algn="r">
              <a:spcBef>
                <a:spcPts val="0"/>
              </a:spcBef>
              <a:buNone/>
              <a:defRPr b="0" i="0" sz="4100" u="none" cap="none" strike="noStrike">
                <a:solidFill>
                  <a:srgbClr val="888888"/>
                </a:solidFill>
                <a:latin typeface="Calibri"/>
                <a:ea typeface="Calibri"/>
                <a:cs typeface="Calibri"/>
                <a:sym typeface="Calibri"/>
              </a:defRPr>
            </a:lvl3pPr>
            <a:lvl4pPr indent="0" lvl="3" marL="0" marR="0" rtl="0" algn="r">
              <a:spcBef>
                <a:spcPts val="0"/>
              </a:spcBef>
              <a:buNone/>
              <a:defRPr b="0" i="0" sz="4100" u="none" cap="none" strike="noStrike">
                <a:solidFill>
                  <a:srgbClr val="888888"/>
                </a:solidFill>
                <a:latin typeface="Calibri"/>
                <a:ea typeface="Calibri"/>
                <a:cs typeface="Calibri"/>
                <a:sym typeface="Calibri"/>
              </a:defRPr>
            </a:lvl4pPr>
            <a:lvl5pPr indent="0" lvl="4" marL="0" marR="0" rtl="0" algn="r">
              <a:spcBef>
                <a:spcPts val="0"/>
              </a:spcBef>
              <a:buNone/>
              <a:defRPr b="0" i="0" sz="4100" u="none" cap="none" strike="noStrike">
                <a:solidFill>
                  <a:srgbClr val="888888"/>
                </a:solidFill>
                <a:latin typeface="Calibri"/>
                <a:ea typeface="Calibri"/>
                <a:cs typeface="Calibri"/>
                <a:sym typeface="Calibri"/>
              </a:defRPr>
            </a:lvl5pPr>
            <a:lvl6pPr indent="0" lvl="5" marL="0" marR="0" rtl="0" algn="r">
              <a:spcBef>
                <a:spcPts val="0"/>
              </a:spcBef>
              <a:buNone/>
              <a:defRPr b="0" i="0" sz="4100" u="none" cap="none" strike="noStrike">
                <a:solidFill>
                  <a:srgbClr val="888888"/>
                </a:solidFill>
                <a:latin typeface="Calibri"/>
                <a:ea typeface="Calibri"/>
                <a:cs typeface="Calibri"/>
                <a:sym typeface="Calibri"/>
              </a:defRPr>
            </a:lvl6pPr>
            <a:lvl7pPr indent="0" lvl="6" marL="0" marR="0" rtl="0" algn="r">
              <a:spcBef>
                <a:spcPts val="0"/>
              </a:spcBef>
              <a:buNone/>
              <a:defRPr b="0" i="0" sz="4100" u="none" cap="none" strike="noStrike">
                <a:solidFill>
                  <a:srgbClr val="888888"/>
                </a:solidFill>
                <a:latin typeface="Calibri"/>
                <a:ea typeface="Calibri"/>
                <a:cs typeface="Calibri"/>
                <a:sym typeface="Calibri"/>
              </a:defRPr>
            </a:lvl7pPr>
            <a:lvl8pPr indent="0" lvl="7" marL="0" marR="0" rtl="0" algn="r">
              <a:spcBef>
                <a:spcPts val="0"/>
              </a:spcBef>
              <a:buNone/>
              <a:defRPr b="0" i="0" sz="4100" u="none" cap="none" strike="noStrike">
                <a:solidFill>
                  <a:srgbClr val="888888"/>
                </a:solidFill>
                <a:latin typeface="Calibri"/>
                <a:ea typeface="Calibri"/>
                <a:cs typeface="Calibri"/>
                <a:sym typeface="Calibri"/>
              </a:defRPr>
            </a:lvl8pPr>
            <a:lvl9pPr indent="0" lvl="8" marL="0" marR="0" rtl="0" algn="r">
              <a:spcBef>
                <a:spcPts val="0"/>
              </a:spcBef>
              <a:buNone/>
              <a:defRPr b="0" i="0" sz="4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5.png"/><Relationship Id="rId10" Type="http://schemas.openxmlformats.org/officeDocument/2006/relationships/image" Target="../media/image10.png"/><Relationship Id="rId13" Type="http://schemas.openxmlformats.org/officeDocument/2006/relationships/image" Target="../media/image4.png"/><Relationship Id="rId12"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9.jpg"/><Relationship Id="rId9" Type="http://schemas.openxmlformats.org/officeDocument/2006/relationships/image" Target="../media/image12.png"/><Relationship Id="rId15" Type="http://schemas.openxmlformats.org/officeDocument/2006/relationships/image" Target="../media/image13.png"/><Relationship Id="rId14" Type="http://schemas.openxmlformats.org/officeDocument/2006/relationships/image" Target="../media/image5.png"/><Relationship Id="rId17" Type="http://schemas.openxmlformats.org/officeDocument/2006/relationships/image" Target="../media/image6.jpg"/><Relationship Id="rId16" Type="http://schemas.openxmlformats.org/officeDocument/2006/relationships/image" Target="../media/image7.png"/><Relationship Id="rId5" Type="http://schemas.openxmlformats.org/officeDocument/2006/relationships/image" Target="../media/image3.png"/><Relationship Id="rId6" Type="http://schemas.openxmlformats.org/officeDocument/2006/relationships/image" Target="../media/image2.png"/><Relationship Id="rId7" Type="http://schemas.openxmlformats.org/officeDocument/2006/relationships/image" Target="../media/image11.png"/><Relationship Id="rId8"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1"/>
          <p:cNvSpPr txBox="1"/>
          <p:nvPr/>
        </p:nvSpPr>
        <p:spPr>
          <a:xfrm>
            <a:off x="5393464" y="754131"/>
            <a:ext cx="21067200" cy="1766100"/>
          </a:xfrm>
          <a:prstGeom prst="rect">
            <a:avLst/>
          </a:prstGeom>
          <a:noFill/>
          <a:ln>
            <a:noFill/>
          </a:ln>
        </p:spPr>
        <p:txBody>
          <a:bodyPr anchorCtr="0" anchor="t" bIns="36075" lIns="72175" spcFirstLastPara="1" rIns="72175" wrap="square" tIns="36075">
            <a:spAutoFit/>
          </a:bodyPr>
          <a:lstStyle/>
          <a:p>
            <a:pPr indent="0" lvl="0" marL="0" marR="0" rtl="0" algn="ctr">
              <a:spcBef>
                <a:spcPts val="0"/>
              </a:spcBef>
              <a:spcAft>
                <a:spcPts val="0"/>
              </a:spcAft>
              <a:buNone/>
            </a:pPr>
            <a:r>
              <a:rPr i="1" lang="en-US" sz="11000">
                <a:solidFill>
                  <a:schemeClr val="dk1"/>
                </a:solidFill>
                <a:latin typeface="Calibri"/>
                <a:ea typeface="Calibri"/>
                <a:cs typeface="Calibri"/>
                <a:sym typeface="Calibri"/>
              </a:rPr>
              <a:t>Carmans</a:t>
            </a:r>
            <a:r>
              <a:rPr i="1" lang="en-US" sz="11000">
                <a:solidFill>
                  <a:schemeClr val="dk1"/>
                </a:solidFill>
                <a:latin typeface="Calibri"/>
                <a:ea typeface="Calibri"/>
                <a:cs typeface="Calibri"/>
                <a:sym typeface="Calibri"/>
              </a:rPr>
              <a:t> River: </a:t>
            </a:r>
            <a:r>
              <a:rPr i="1" lang="en-US" sz="11000">
                <a:solidFill>
                  <a:schemeClr val="dk1"/>
                </a:solidFill>
                <a:latin typeface="Calibri"/>
                <a:ea typeface="Calibri"/>
                <a:cs typeface="Calibri"/>
                <a:sym typeface="Calibri"/>
              </a:rPr>
              <a:t>Macroinvertebrates</a:t>
            </a:r>
            <a:endParaRPr i="1"/>
          </a:p>
        </p:txBody>
      </p:sp>
      <p:sp>
        <p:nvSpPr>
          <p:cNvPr id="85" name="Google Shape;85;p1"/>
          <p:cNvSpPr txBox="1"/>
          <p:nvPr/>
        </p:nvSpPr>
        <p:spPr>
          <a:xfrm>
            <a:off x="5911703" y="2639987"/>
            <a:ext cx="20265600" cy="2920500"/>
          </a:xfrm>
          <a:prstGeom prst="rect">
            <a:avLst/>
          </a:prstGeom>
          <a:noFill/>
          <a:ln>
            <a:noFill/>
          </a:ln>
        </p:spPr>
        <p:txBody>
          <a:bodyPr anchorCtr="0" anchor="t" bIns="36075" lIns="72175" spcFirstLastPara="1" rIns="72175" wrap="square" tIns="36075">
            <a:spAutoFit/>
          </a:bodyPr>
          <a:lstStyle/>
          <a:p>
            <a:pPr indent="0" lvl="0" marL="0" rtl="0" algn="ctr">
              <a:spcBef>
                <a:spcPts val="0"/>
              </a:spcBef>
              <a:spcAft>
                <a:spcPts val="0"/>
              </a:spcAft>
              <a:buClr>
                <a:schemeClr val="dk1"/>
              </a:buClr>
              <a:buSzPts val="1100"/>
              <a:buFont typeface="Arial"/>
              <a:buNone/>
            </a:pPr>
            <a:r>
              <a:rPr lang="en-US" sz="3100">
                <a:solidFill>
                  <a:schemeClr val="dk1"/>
                </a:solidFill>
                <a:latin typeface="Times New Roman"/>
                <a:ea typeface="Times New Roman"/>
                <a:cs typeface="Times New Roman"/>
                <a:sym typeface="Times New Roman"/>
              </a:rPr>
              <a:t>Mason Dennis</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Alessia Dziomba</a:t>
            </a:r>
            <a:r>
              <a:rPr baseline="30000" lang="en-US" sz="3100">
                <a:solidFill>
                  <a:schemeClr val="dk1"/>
                </a:solidFill>
                <a:latin typeface="Times New Roman"/>
                <a:ea typeface="Times New Roman"/>
                <a:cs typeface="Times New Roman"/>
                <a:sym typeface="Times New Roman"/>
              </a:rPr>
              <a:t>2</a:t>
            </a:r>
            <a:endParaRPr baseline="30000"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SzPts val="1100"/>
              <a:buNone/>
            </a:pPr>
            <a:r>
              <a:rPr lang="en-US" sz="3100">
                <a:solidFill>
                  <a:schemeClr val="dk1"/>
                </a:solidFill>
                <a:latin typeface="Times New Roman"/>
                <a:ea typeface="Times New Roman"/>
                <a:cs typeface="Times New Roman"/>
                <a:sym typeface="Times New Roman"/>
              </a:rPr>
              <a:t>Mentors: Noelle Oehler</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Judith Lemire</a:t>
            </a:r>
            <a:r>
              <a:rPr baseline="30000" lang="en-US" sz="3100">
                <a:solidFill>
                  <a:schemeClr val="dk1"/>
                </a:solidFill>
                <a:latin typeface="Times New Roman"/>
                <a:ea typeface="Times New Roman"/>
                <a:cs typeface="Times New Roman"/>
                <a:sym typeface="Times New Roman"/>
              </a:rPr>
              <a:t>2</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lang="en-US" sz="3100">
                <a:solidFill>
                  <a:schemeClr val="dk1"/>
                </a:solidFill>
                <a:latin typeface="Times New Roman"/>
                <a:ea typeface="Times New Roman"/>
                <a:cs typeface="Times New Roman"/>
                <a:sym typeface="Times New Roman"/>
              </a:rPr>
              <a:t>Longwood High School</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Brookhaven National Laboratory </a:t>
            </a:r>
            <a:r>
              <a:rPr baseline="30000" lang="en-US" sz="3100">
                <a:solidFill>
                  <a:schemeClr val="dk1"/>
                </a:solidFill>
                <a:latin typeface="Times New Roman"/>
                <a:ea typeface="Times New Roman"/>
                <a:cs typeface="Times New Roman"/>
                <a:sym typeface="Times New Roman"/>
              </a:rPr>
              <a:t>2</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Cold Spring Harbor Laboratory’s DNA Learning Center </a:t>
            </a:r>
            <a:r>
              <a:rPr baseline="30000" lang="en-US" sz="3100">
                <a:solidFill>
                  <a:schemeClr val="dk1"/>
                </a:solidFill>
                <a:latin typeface="Times New Roman"/>
                <a:ea typeface="Times New Roman"/>
                <a:cs typeface="Times New Roman"/>
                <a:sym typeface="Times New Roman"/>
              </a:rPr>
              <a:t>3</a:t>
            </a:r>
            <a:r>
              <a:rPr lang="en-US" sz="3100">
                <a:solidFill>
                  <a:schemeClr val="dk1"/>
                </a:solidFill>
                <a:latin typeface="Times New Roman"/>
                <a:ea typeface="Times New Roman"/>
                <a:cs typeface="Times New Roman"/>
                <a:sym typeface="Times New Roman"/>
              </a:rPr>
              <a:t>, Carmans River, Brookhaven NY </a:t>
            </a:r>
            <a:r>
              <a:rPr baseline="30000" lang="en-US" sz="3100">
                <a:solidFill>
                  <a:schemeClr val="dk1"/>
                </a:solidFill>
                <a:latin typeface="Times New Roman"/>
                <a:ea typeface="Times New Roman"/>
                <a:cs typeface="Times New Roman"/>
                <a:sym typeface="Times New Roman"/>
              </a:rPr>
              <a:t>4</a:t>
            </a:r>
            <a:r>
              <a:rPr lang="en-US" sz="3100">
                <a:solidFill>
                  <a:schemeClr val="dk1"/>
                </a:solidFill>
                <a:latin typeface="Times New Roman"/>
                <a:ea typeface="Times New Roman"/>
                <a:cs typeface="Times New Roman"/>
                <a:sym typeface="Times New Roman"/>
              </a:rPr>
              <a:t>.</a:t>
            </a:r>
            <a:endParaRPr baseline="30000" sz="31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6100">
              <a:solidFill>
                <a:schemeClr val="dk1"/>
              </a:solidFill>
              <a:latin typeface="Calibri"/>
              <a:ea typeface="Calibri"/>
              <a:cs typeface="Calibri"/>
              <a:sym typeface="Calibri"/>
            </a:endParaRPr>
          </a:p>
        </p:txBody>
      </p:sp>
      <p:sp>
        <p:nvSpPr>
          <p:cNvPr id="86" name="Google Shape;86;p1"/>
          <p:cNvSpPr txBox="1"/>
          <p:nvPr/>
        </p:nvSpPr>
        <p:spPr>
          <a:xfrm>
            <a:off x="17670850" y="4440523"/>
            <a:ext cx="14494800" cy="651000"/>
          </a:xfrm>
          <a:prstGeom prst="rect">
            <a:avLst/>
          </a:prstGeom>
          <a:noFill/>
          <a:ln>
            <a:noFill/>
          </a:ln>
        </p:spPr>
        <p:txBody>
          <a:bodyPr anchorCtr="0" anchor="t" bIns="32650" lIns="65300" spcFirstLastPara="1" rIns="65300" wrap="square" tIns="32650">
            <a:spAutoFit/>
          </a:bodyPr>
          <a:lstStyle/>
          <a:p>
            <a:pPr indent="0" lvl="0" marL="0" marR="0" rtl="0" algn="l">
              <a:spcBef>
                <a:spcPts val="0"/>
              </a:spcBef>
              <a:spcAft>
                <a:spcPts val="0"/>
              </a:spcAft>
              <a:buNone/>
            </a:pPr>
            <a:r>
              <a:t/>
            </a:r>
            <a:endParaRPr sz="3800">
              <a:solidFill>
                <a:schemeClr val="dk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b="0" l="0" r="0" t="0"/>
          <a:stretch/>
        </p:blipFill>
        <p:spPr>
          <a:xfrm>
            <a:off x="27213433" y="1161680"/>
            <a:ext cx="3945193" cy="695695"/>
          </a:xfrm>
          <a:prstGeom prst="rect">
            <a:avLst/>
          </a:prstGeom>
          <a:noFill/>
          <a:ln>
            <a:noFill/>
          </a:ln>
        </p:spPr>
      </p:pic>
      <p:sp>
        <p:nvSpPr>
          <p:cNvPr id="88" name="Google Shape;88;p1"/>
          <p:cNvSpPr txBox="1"/>
          <p:nvPr/>
        </p:nvSpPr>
        <p:spPr>
          <a:xfrm>
            <a:off x="1924075" y="5037960"/>
            <a:ext cx="14464200" cy="1275300"/>
          </a:xfrm>
          <a:prstGeom prst="rect">
            <a:avLst/>
          </a:prstGeom>
          <a:noFill/>
          <a:ln>
            <a:noFill/>
          </a:ln>
        </p:spPr>
        <p:txBody>
          <a:bodyPr anchorCtr="0" anchor="t" bIns="32650" lIns="65300" spcFirstLastPara="1" rIns="65300" wrap="square" tIns="32650">
            <a:spAutoFit/>
          </a:bodyPr>
          <a:lstStyle/>
          <a:p>
            <a:pPr indent="0" lvl="0" marL="0" marR="0" rtl="0" algn="l">
              <a:spcBef>
                <a:spcPts val="429"/>
              </a:spcBef>
              <a:spcAft>
                <a:spcPts val="0"/>
              </a:spcAft>
              <a:buNone/>
            </a:pPr>
            <a:r>
              <a:t/>
            </a:r>
            <a:endParaRPr sz="6100">
              <a:solidFill>
                <a:schemeClr val="dk1"/>
              </a:solidFill>
              <a:latin typeface="Calibri"/>
              <a:ea typeface="Calibri"/>
              <a:cs typeface="Calibri"/>
              <a:sym typeface="Calibri"/>
            </a:endParaRPr>
          </a:p>
          <a:p>
            <a:pPr indent="0" lvl="0" marL="0" marR="0" rtl="0" algn="l">
              <a:spcBef>
                <a:spcPts val="429"/>
              </a:spcBef>
              <a:spcAft>
                <a:spcPts val="0"/>
              </a:spcAft>
              <a:buNone/>
            </a:pPr>
            <a:r>
              <a:t/>
            </a:r>
            <a:endParaRPr/>
          </a:p>
        </p:txBody>
      </p:sp>
      <p:sp>
        <p:nvSpPr>
          <p:cNvPr id="89" name="Google Shape;89;p1"/>
          <p:cNvSpPr txBox="1"/>
          <p:nvPr/>
        </p:nvSpPr>
        <p:spPr>
          <a:xfrm>
            <a:off x="16768838" y="13026586"/>
            <a:ext cx="14774700" cy="552000"/>
          </a:xfrm>
          <a:prstGeom prst="rect">
            <a:avLst/>
          </a:prstGeom>
          <a:noFill/>
          <a:ln>
            <a:noFill/>
          </a:ln>
        </p:spPr>
        <p:txBody>
          <a:bodyPr anchorCtr="0" anchor="t" bIns="32650" lIns="65300" spcFirstLastPara="1" rIns="65300" wrap="square" tIns="32650">
            <a:spAutoFit/>
          </a:bodyPr>
          <a:lstStyle/>
          <a:p>
            <a:pPr indent="0" lvl="0" marL="0" marR="0" rtl="0" algn="l">
              <a:spcBef>
                <a:spcPts val="0"/>
              </a:spcBef>
              <a:spcAft>
                <a:spcPts val="0"/>
              </a:spcAft>
              <a:buNone/>
            </a:pPr>
            <a:r>
              <a:t/>
            </a:r>
            <a:endParaRPr/>
          </a:p>
          <a:p>
            <a:pPr indent="0" lvl="0" marL="0" marR="0" rtl="0" algn="l">
              <a:spcBef>
                <a:spcPts val="429"/>
              </a:spcBef>
              <a:spcAft>
                <a:spcPts val="0"/>
              </a:spcAft>
              <a:buNone/>
            </a:pPr>
            <a:r>
              <a:t/>
            </a:r>
            <a:endParaRPr/>
          </a:p>
        </p:txBody>
      </p:sp>
      <p:pic>
        <p:nvPicPr>
          <p:cNvPr descr="http://www.seplessons.org/files/SEPA_Signage.jpg" id="90" name="Google Shape;90;p1"/>
          <p:cNvPicPr preferRelativeResize="0"/>
          <p:nvPr/>
        </p:nvPicPr>
        <p:blipFill rotWithShape="1">
          <a:blip r:embed="rId4">
            <a:alphaModFix/>
          </a:blip>
          <a:srcRect b="0" l="0" r="0" t="0"/>
          <a:stretch/>
        </p:blipFill>
        <p:spPr>
          <a:xfrm>
            <a:off x="27629302" y="2263117"/>
            <a:ext cx="3428768" cy="798571"/>
          </a:xfrm>
          <a:prstGeom prst="rect">
            <a:avLst/>
          </a:prstGeom>
          <a:noFill/>
          <a:ln>
            <a:noFill/>
          </a:ln>
        </p:spPr>
      </p:pic>
      <p:pic>
        <p:nvPicPr>
          <p:cNvPr id="91" name="Google Shape;91;p1"/>
          <p:cNvPicPr preferRelativeResize="0"/>
          <p:nvPr/>
        </p:nvPicPr>
        <p:blipFill rotWithShape="1">
          <a:blip r:embed="rId5">
            <a:alphaModFix/>
          </a:blip>
          <a:srcRect b="0" l="0" r="0" t="0"/>
          <a:stretch/>
        </p:blipFill>
        <p:spPr>
          <a:xfrm>
            <a:off x="27165134" y="3369858"/>
            <a:ext cx="4041790" cy="1632777"/>
          </a:xfrm>
          <a:prstGeom prst="rect">
            <a:avLst/>
          </a:prstGeom>
          <a:noFill/>
          <a:ln>
            <a:noFill/>
          </a:ln>
        </p:spPr>
      </p:pic>
      <p:pic>
        <p:nvPicPr>
          <p:cNvPr descr="nih-logo.gif" id="92" name="Google Shape;92;p1"/>
          <p:cNvPicPr preferRelativeResize="0"/>
          <p:nvPr/>
        </p:nvPicPr>
        <p:blipFill rotWithShape="1">
          <a:blip r:embed="rId6">
            <a:alphaModFix/>
          </a:blip>
          <a:srcRect b="0" l="0" r="0" t="0"/>
          <a:stretch/>
        </p:blipFill>
        <p:spPr>
          <a:xfrm>
            <a:off x="26576601" y="2180858"/>
            <a:ext cx="936781" cy="936781"/>
          </a:xfrm>
          <a:prstGeom prst="rect">
            <a:avLst/>
          </a:prstGeom>
          <a:noFill/>
          <a:ln>
            <a:noFill/>
          </a:ln>
        </p:spPr>
      </p:pic>
      <p:sp>
        <p:nvSpPr>
          <p:cNvPr id="93" name="Google Shape;93;p1"/>
          <p:cNvSpPr/>
          <p:nvPr/>
        </p:nvSpPr>
        <p:spPr>
          <a:xfrm>
            <a:off x="373075" y="5302200"/>
            <a:ext cx="7718700" cy="6129600"/>
          </a:xfrm>
          <a:prstGeom prst="roundRect">
            <a:avLst>
              <a:gd fmla="val 16667" name="adj"/>
            </a:avLst>
          </a:prstGeom>
          <a:solidFill>
            <a:srgbClr val="A2C4C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4" name="Google Shape;94;p1"/>
          <p:cNvSpPr/>
          <p:nvPr/>
        </p:nvSpPr>
        <p:spPr>
          <a:xfrm>
            <a:off x="8734088" y="5199788"/>
            <a:ext cx="7718700" cy="6129600"/>
          </a:xfrm>
          <a:prstGeom prst="roundRect">
            <a:avLst>
              <a:gd fmla="val 16667" name="adj"/>
            </a:avLst>
          </a:prstGeom>
          <a:solidFill>
            <a:srgbClr val="D9D2E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5" name="Google Shape;95;p1"/>
          <p:cNvSpPr/>
          <p:nvPr/>
        </p:nvSpPr>
        <p:spPr>
          <a:xfrm>
            <a:off x="8575975" y="12080650"/>
            <a:ext cx="20646000" cy="9189300"/>
          </a:xfrm>
          <a:prstGeom prst="roundRect">
            <a:avLst>
              <a:gd fmla="val 16667" name="adj"/>
            </a:avLst>
          </a:prstGeom>
          <a:solidFill>
            <a:srgbClr val="F4CC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6" name="Google Shape;96;p1"/>
          <p:cNvSpPr/>
          <p:nvPr/>
        </p:nvSpPr>
        <p:spPr>
          <a:xfrm>
            <a:off x="17095125" y="5434388"/>
            <a:ext cx="7718700" cy="6129600"/>
          </a:xfrm>
          <a:prstGeom prst="roundRect">
            <a:avLst>
              <a:gd fmla="val 16667" name="adj"/>
            </a:avLst>
          </a:prstGeom>
          <a:solidFill>
            <a:srgbClr val="A4C2F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7" name="Google Shape;97;p1"/>
          <p:cNvSpPr/>
          <p:nvPr/>
        </p:nvSpPr>
        <p:spPr>
          <a:xfrm>
            <a:off x="191675" y="11888938"/>
            <a:ext cx="7718700" cy="6129600"/>
          </a:xfrm>
          <a:prstGeom prst="roundRect">
            <a:avLst>
              <a:gd fmla="val 16667" name="adj"/>
            </a:avLst>
          </a:prstGeom>
          <a:solidFill>
            <a:srgbClr val="FCE5C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8" name="Google Shape;98;p1"/>
          <p:cNvSpPr/>
          <p:nvPr/>
        </p:nvSpPr>
        <p:spPr>
          <a:xfrm>
            <a:off x="25456150" y="5310775"/>
            <a:ext cx="6709500" cy="61296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99" name="Google Shape;99;p1"/>
          <p:cNvSpPr txBox="1"/>
          <p:nvPr/>
        </p:nvSpPr>
        <p:spPr>
          <a:xfrm>
            <a:off x="1785025" y="5434400"/>
            <a:ext cx="5070300" cy="695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4800">
                <a:solidFill>
                  <a:schemeClr val="dk1"/>
                </a:solidFill>
                <a:latin typeface="Times New Roman"/>
                <a:ea typeface="Times New Roman"/>
                <a:cs typeface="Times New Roman"/>
                <a:sym typeface="Times New Roman"/>
              </a:rPr>
              <a:t>Abstract</a:t>
            </a:r>
            <a:endParaRPr b="1" sz="48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b="1" sz="4800">
              <a:solidFill>
                <a:schemeClr val="dk1"/>
              </a:solidFill>
              <a:latin typeface="Times New Roman"/>
              <a:ea typeface="Times New Roman"/>
              <a:cs typeface="Times New Roman"/>
              <a:sym typeface="Times New Roman"/>
            </a:endParaRPr>
          </a:p>
        </p:txBody>
      </p:sp>
      <p:sp>
        <p:nvSpPr>
          <p:cNvPr id="100" name="Google Shape;100;p1"/>
          <p:cNvSpPr txBox="1"/>
          <p:nvPr/>
        </p:nvSpPr>
        <p:spPr>
          <a:xfrm>
            <a:off x="1016275" y="6075738"/>
            <a:ext cx="6432300" cy="5069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800">
                <a:solidFill>
                  <a:schemeClr val="dk1"/>
                </a:solidFill>
                <a:latin typeface="Times New Roman"/>
                <a:ea typeface="Times New Roman"/>
                <a:cs typeface="Times New Roman"/>
                <a:sym typeface="Times New Roman"/>
              </a:rPr>
              <a:t>Specimens were collected from the Carmans River by the Environmental class and identified through visual comparison and DNA barcoding techniques, including Gel Electrophoresis and PCR, at Cold Spring Harbor Laboratory and Brookhaven National Laboratory. The results were used to assess biodiversity, possible contaminants, and the presence of invasive species. Findings showed that all identified species were native.</a:t>
            </a:r>
            <a:endParaRPr sz="2800">
              <a:solidFill>
                <a:schemeClr val="dk1"/>
              </a:solidFill>
              <a:latin typeface="Times New Roman"/>
              <a:ea typeface="Times New Roman"/>
              <a:cs typeface="Times New Roman"/>
              <a:sym typeface="Times New Roman"/>
            </a:endParaRPr>
          </a:p>
        </p:txBody>
      </p:sp>
      <p:sp>
        <p:nvSpPr>
          <p:cNvPr id="101" name="Google Shape;101;p1"/>
          <p:cNvSpPr txBox="1"/>
          <p:nvPr/>
        </p:nvSpPr>
        <p:spPr>
          <a:xfrm>
            <a:off x="5206100" y="5680225"/>
            <a:ext cx="14774700" cy="1632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4800">
                <a:solidFill>
                  <a:schemeClr val="dk1"/>
                </a:solidFill>
                <a:latin typeface="Times New Roman"/>
                <a:ea typeface="Times New Roman"/>
                <a:cs typeface="Times New Roman"/>
                <a:sym typeface="Times New Roman"/>
              </a:rPr>
              <a:t>Introduction </a:t>
            </a:r>
            <a:endParaRPr b="1" sz="48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b="1" sz="4800">
              <a:solidFill>
                <a:schemeClr val="dk1"/>
              </a:solidFill>
              <a:latin typeface="Times New Roman"/>
              <a:ea typeface="Times New Roman"/>
              <a:cs typeface="Times New Roman"/>
              <a:sym typeface="Times New Roman"/>
            </a:endParaRPr>
          </a:p>
        </p:txBody>
      </p:sp>
      <p:sp>
        <p:nvSpPr>
          <p:cNvPr id="102" name="Google Shape;102;p1"/>
          <p:cNvSpPr txBox="1"/>
          <p:nvPr/>
        </p:nvSpPr>
        <p:spPr>
          <a:xfrm>
            <a:off x="9238700" y="6529450"/>
            <a:ext cx="6709500" cy="458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600">
                <a:solidFill>
                  <a:schemeClr val="dk1"/>
                </a:solidFill>
                <a:latin typeface="Times New Roman"/>
                <a:ea typeface="Times New Roman"/>
                <a:cs typeface="Times New Roman"/>
                <a:sym typeface="Times New Roman"/>
              </a:rPr>
              <a:t>The Carmans River is a hybrid ecosystem containing both freshwater and saltwater due to its connection with the Great South Bay (1). This study focused on identifying native and invasive species present in the river. Resources containing information and images of local organisms and invertebrates were used to improve the accuracy of sample collection and species identification. These references supported a more detailed analysis of the biodiversity found within the Carmans River ecosystem.</a:t>
            </a:r>
            <a:endParaRPr sz="2600">
              <a:solidFill>
                <a:schemeClr val="dk1"/>
              </a:solidFill>
              <a:latin typeface="Times New Roman"/>
              <a:ea typeface="Times New Roman"/>
              <a:cs typeface="Times New Roman"/>
              <a:sym typeface="Times New Roman"/>
            </a:endParaRPr>
          </a:p>
        </p:txBody>
      </p:sp>
      <p:sp>
        <p:nvSpPr>
          <p:cNvPr id="103" name="Google Shape;103;p1"/>
          <p:cNvSpPr txBox="1"/>
          <p:nvPr/>
        </p:nvSpPr>
        <p:spPr>
          <a:xfrm>
            <a:off x="17738325" y="6235825"/>
            <a:ext cx="6709500" cy="4279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400">
                <a:solidFill>
                  <a:schemeClr val="dk1"/>
                </a:solidFill>
                <a:latin typeface="Times New Roman"/>
                <a:ea typeface="Times New Roman"/>
                <a:cs typeface="Times New Roman"/>
                <a:sym typeface="Times New Roman"/>
              </a:rPr>
              <a:t>Macroinvertebrate samples were collected, processed, and labeled to ensure accurate identification throughout the experiment. The specimens were ground to prepare for DNA extraction, allowing genetic material to be isolated. PCR (Polymerase Chain Reaction) was then performed using primers to amplify the target DNA region. The amplified DNA was run through gel electrophoresis to confirm successful amplification and visualize DNA bands. Finally, the samples were processed by Brookhaven National Laboratory for sequencing and analysis, enabling comparison of results to identify the macroinvertebrate species present.</a:t>
            </a:r>
            <a:endParaRPr sz="2400">
              <a:solidFill>
                <a:schemeClr val="dk1"/>
              </a:solidFill>
              <a:latin typeface="Times New Roman"/>
              <a:ea typeface="Times New Roman"/>
              <a:cs typeface="Times New Roman"/>
              <a:sym typeface="Times New Roman"/>
            </a:endParaRPr>
          </a:p>
        </p:txBody>
      </p:sp>
      <p:sp>
        <p:nvSpPr>
          <p:cNvPr id="104" name="Google Shape;104;p1"/>
          <p:cNvSpPr txBox="1"/>
          <p:nvPr/>
        </p:nvSpPr>
        <p:spPr>
          <a:xfrm>
            <a:off x="17567463" y="5560475"/>
            <a:ext cx="6709500" cy="1275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4800">
                <a:solidFill>
                  <a:schemeClr val="dk1"/>
                </a:solidFill>
                <a:latin typeface="Times New Roman"/>
                <a:ea typeface="Times New Roman"/>
                <a:cs typeface="Times New Roman"/>
                <a:sym typeface="Times New Roman"/>
              </a:rPr>
              <a:t>Methods and Materials</a:t>
            </a:r>
            <a:endParaRPr b="1" sz="4800">
              <a:solidFill>
                <a:schemeClr val="dk1"/>
              </a:solidFill>
              <a:latin typeface="Times New Roman"/>
              <a:ea typeface="Times New Roman"/>
              <a:cs typeface="Times New Roman"/>
              <a:sym typeface="Times New Roman"/>
            </a:endParaRPr>
          </a:p>
        </p:txBody>
      </p:sp>
      <p:sp>
        <p:nvSpPr>
          <p:cNvPr id="105" name="Google Shape;105;p1"/>
          <p:cNvSpPr txBox="1"/>
          <p:nvPr/>
        </p:nvSpPr>
        <p:spPr>
          <a:xfrm>
            <a:off x="5004225" y="19392150"/>
            <a:ext cx="280656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06" name="Google Shape;106;p1"/>
          <p:cNvSpPr txBox="1"/>
          <p:nvPr/>
        </p:nvSpPr>
        <p:spPr>
          <a:xfrm>
            <a:off x="25960750" y="5688225"/>
            <a:ext cx="5675400" cy="79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800">
                <a:solidFill>
                  <a:schemeClr val="dk1"/>
                </a:solidFill>
                <a:latin typeface="Times New Roman"/>
                <a:ea typeface="Times New Roman"/>
                <a:cs typeface="Times New Roman"/>
                <a:sym typeface="Times New Roman"/>
              </a:rPr>
              <a:t>Acknowledgements</a:t>
            </a:r>
            <a:endParaRPr b="1" sz="4800">
              <a:solidFill>
                <a:schemeClr val="dk1"/>
              </a:solidFill>
              <a:latin typeface="Times New Roman"/>
              <a:ea typeface="Times New Roman"/>
              <a:cs typeface="Times New Roman"/>
              <a:sym typeface="Times New Roman"/>
            </a:endParaRPr>
          </a:p>
        </p:txBody>
      </p:sp>
      <p:sp>
        <p:nvSpPr>
          <p:cNvPr id="107" name="Google Shape;107;p1"/>
          <p:cNvSpPr txBox="1"/>
          <p:nvPr/>
        </p:nvSpPr>
        <p:spPr>
          <a:xfrm>
            <a:off x="25960750" y="7083525"/>
            <a:ext cx="5582700" cy="342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3400">
                <a:solidFill>
                  <a:schemeClr val="dk1"/>
                </a:solidFill>
                <a:latin typeface="Times New Roman"/>
                <a:ea typeface="Times New Roman"/>
                <a:cs typeface="Times New Roman"/>
                <a:sym typeface="Times New Roman"/>
              </a:rPr>
              <a:t>We express our appreciation to </a:t>
            </a:r>
            <a:endParaRPr sz="3400">
              <a:solidFill>
                <a:schemeClr val="dk1"/>
              </a:solidFill>
              <a:latin typeface="Times New Roman"/>
              <a:ea typeface="Times New Roman"/>
              <a:cs typeface="Times New Roman"/>
              <a:sym typeface="Times New Roman"/>
            </a:endParaRPr>
          </a:p>
          <a:p>
            <a:pPr indent="-444500" lvl="0" marL="457200" rtl="0" algn="l">
              <a:spcBef>
                <a:spcPts val="0"/>
              </a:spcBef>
              <a:spcAft>
                <a:spcPts val="0"/>
              </a:spcAft>
              <a:buClr>
                <a:schemeClr val="dk1"/>
              </a:buClr>
              <a:buSzPts val="3400"/>
              <a:buFont typeface="Times New Roman"/>
              <a:buChar char="●"/>
            </a:pPr>
            <a:r>
              <a:rPr lang="en-US" sz="3400" u="sng">
                <a:solidFill>
                  <a:schemeClr val="dk1"/>
                </a:solidFill>
                <a:latin typeface="Times New Roman"/>
                <a:ea typeface="Times New Roman"/>
                <a:cs typeface="Times New Roman"/>
                <a:sym typeface="Times New Roman"/>
              </a:rPr>
              <a:t>Cristina Fernandez Marco</a:t>
            </a:r>
            <a:r>
              <a:rPr lang="en-US" sz="3400">
                <a:solidFill>
                  <a:schemeClr val="dk1"/>
                </a:solidFill>
                <a:latin typeface="Times New Roman"/>
                <a:ea typeface="Times New Roman"/>
                <a:cs typeface="Times New Roman"/>
                <a:sym typeface="Times New Roman"/>
              </a:rPr>
              <a:t> from the Cold Spring Harbor Laboratory Dolan DNA Learning Center,</a:t>
            </a:r>
            <a:endParaRPr sz="3400">
              <a:solidFill>
                <a:schemeClr val="dk1"/>
              </a:solidFill>
              <a:latin typeface="Times New Roman"/>
              <a:ea typeface="Times New Roman"/>
              <a:cs typeface="Times New Roman"/>
              <a:sym typeface="Times New Roman"/>
            </a:endParaRPr>
          </a:p>
          <a:p>
            <a:pPr indent="-444500" lvl="0" marL="457200" rtl="0" algn="l">
              <a:spcBef>
                <a:spcPts val="0"/>
              </a:spcBef>
              <a:spcAft>
                <a:spcPts val="0"/>
              </a:spcAft>
              <a:buClr>
                <a:schemeClr val="dk1"/>
              </a:buClr>
              <a:buSzPts val="3400"/>
              <a:buFont typeface="Times New Roman"/>
              <a:buChar char="●"/>
            </a:pPr>
            <a:r>
              <a:rPr lang="en-US" sz="3400" u="sng">
                <a:solidFill>
                  <a:schemeClr val="dk1"/>
                </a:solidFill>
                <a:latin typeface="Times New Roman"/>
                <a:ea typeface="Times New Roman"/>
                <a:cs typeface="Times New Roman"/>
                <a:sym typeface="Times New Roman"/>
              </a:rPr>
              <a:t>Amanda Horn</a:t>
            </a:r>
            <a:r>
              <a:rPr lang="en-US" sz="3400">
                <a:solidFill>
                  <a:schemeClr val="dk1"/>
                </a:solidFill>
                <a:latin typeface="Times New Roman"/>
                <a:ea typeface="Times New Roman"/>
                <a:cs typeface="Times New Roman"/>
                <a:sym typeface="Times New Roman"/>
              </a:rPr>
              <a:t> from Brookhaven National Laboratory</a:t>
            </a:r>
            <a:endParaRPr sz="34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3400">
              <a:solidFill>
                <a:schemeClr val="dk1"/>
              </a:solidFill>
              <a:latin typeface="Times New Roman"/>
              <a:ea typeface="Times New Roman"/>
              <a:cs typeface="Times New Roman"/>
              <a:sym typeface="Times New Roman"/>
            </a:endParaRPr>
          </a:p>
        </p:txBody>
      </p:sp>
      <p:pic>
        <p:nvPicPr>
          <p:cNvPr id="108" name="Google Shape;108;p1" title="download.png"/>
          <p:cNvPicPr preferRelativeResize="0"/>
          <p:nvPr/>
        </p:nvPicPr>
        <p:blipFill>
          <a:blip r:embed="rId7">
            <a:alphaModFix/>
          </a:blip>
          <a:stretch>
            <a:fillRect/>
          </a:stretch>
        </p:blipFill>
        <p:spPr>
          <a:xfrm>
            <a:off x="29222099" y="18616597"/>
            <a:ext cx="3428816" cy="3428816"/>
          </a:xfrm>
          <a:prstGeom prst="rect">
            <a:avLst/>
          </a:prstGeom>
          <a:noFill/>
          <a:ln>
            <a:noFill/>
          </a:ln>
        </p:spPr>
      </p:pic>
      <p:sp>
        <p:nvSpPr>
          <p:cNvPr id="109" name="Google Shape;109;p1"/>
          <p:cNvSpPr txBox="1"/>
          <p:nvPr/>
        </p:nvSpPr>
        <p:spPr>
          <a:xfrm>
            <a:off x="29524350" y="17711350"/>
            <a:ext cx="3107400" cy="69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800">
                <a:solidFill>
                  <a:schemeClr val="dk1"/>
                </a:solidFill>
                <a:latin typeface="Times New Roman"/>
                <a:ea typeface="Times New Roman"/>
                <a:cs typeface="Times New Roman"/>
                <a:sym typeface="Times New Roman"/>
              </a:rPr>
              <a:t>References</a:t>
            </a:r>
            <a:endParaRPr b="1" sz="4800">
              <a:solidFill>
                <a:schemeClr val="dk1"/>
              </a:solidFill>
              <a:latin typeface="Times New Roman"/>
              <a:ea typeface="Times New Roman"/>
              <a:cs typeface="Times New Roman"/>
              <a:sym typeface="Times New Roman"/>
            </a:endParaRPr>
          </a:p>
        </p:txBody>
      </p:sp>
      <p:sp>
        <p:nvSpPr>
          <p:cNvPr id="110" name="Google Shape;110;p1"/>
          <p:cNvSpPr txBox="1"/>
          <p:nvPr/>
        </p:nvSpPr>
        <p:spPr>
          <a:xfrm>
            <a:off x="1924075" y="15590025"/>
            <a:ext cx="8314500" cy="4279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3000">
              <a:solidFill>
                <a:schemeClr val="dk1"/>
              </a:solidFill>
              <a:latin typeface="Times New Roman"/>
              <a:ea typeface="Times New Roman"/>
              <a:cs typeface="Times New Roman"/>
              <a:sym typeface="Times New Roman"/>
            </a:endParaRPr>
          </a:p>
        </p:txBody>
      </p:sp>
      <p:sp>
        <p:nvSpPr>
          <p:cNvPr id="111" name="Google Shape;111;p1"/>
          <p:cNvSpPr txBox="1"/>
          <p:nvPr/>
        </p:nvSpPr>
        <p:spPr>
          <a:xfrm>
            <a:off x="6902650" y="12000338"/>
            <a:ext cx="8702700" cy="552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4800">
                <a:solidFill>
                  <a:schemeClr val="dk1"/>
                </a:solidFill>
                <a:latin typeface="Times New Roman"/>
                <a:ea typeface="Times New Roman"/>
                <a:cs typeface="Times New Roman"/>
                <a:sym typeface="Times New Roman"/>
              </a:rPr>
              <a:t>Results</a:t>
            </a:r>
            <a:endParaRPr b="1" sz="4800">
              <a:solidFill>
                <a:schemeClr val="dk1"/>
              </a:solidFill>
              <a:latin typeface="Times New Roman"/>
              <a:ea typeface="Times New Roman"/>
              <a:cs typeface="Times New Roman"/>
              <a:sym typeface="Times New Roman"/>
            </a:endParaRPr>
          </a:p>
        </p:txBody>
      </p:sp>
      <p:sp>
        <p:nvSpPr>
          <p:cNvPr id="112" name="Google Shape;112;p1"/>
          <p:cNvSpPr txBox="1"/>
          <p:nvPr/>
        </p:nvSpPr>
        <p:spPr>
          <a:xfrm>
            <a:off x="2211475" y="12077013"/>
            <a:ext cx="4041900" cy="79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4800">
                <a:solidFill>
                  <a:schemeClr val="dk1"/>
                </a:solidFill>
                <a:latin typeface="Times New Roman"/>
                <a:ea typeface="Times New Roman"/>
                <a:cs typeface="Times New Roman"/>
                <a:sym typeface="Times New Roman"/>
              </a:rPr>
              <a:t>Discussion</a:t>
            </a:r>
            <a:endParaRPr b="1" sz="4800">
              <a:solidFill>
                <a:schemeClr val="dk1"/>
              </a:solidFill>
              <a:latin typeface="Times New Roman"/>
              <a:ea typeface="Times New Roman"/>
              <a:cs typeface="Times New Roman"/>
              <a:sym typeface="Times New Roman"/>
            </a:endParaRPr>
          </a:p>
        </p:txBody>
      </p:sp>
      <p:sp>
        <p:nvSpPr>
          <p:cNvPr id="113" name="Google Shape;113;p1"/>
          <p:cNvSpPr/>
          <p:nvPr/>
        </p:nvSpPr>
        <p:spPr>
          <a:xfrm>
            <a:off x="8821850" y="17215675"/>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4" name="Google Shape;114;p1"/>
          <p:cNvSpPr/>
          <p:nvPr/>
        </p:nvSpPr>
        <p:spPr>
          <a:xfrm>
            <a:off x="14182913" y="17215700"/>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5" name="Google Shape;115;p1"/>
          <p:cNvSpPr/>
          <p:nvPr/>
        </p:nvSpPr>
        <p:spPr>
          <a:xfrm>
            <a:off x="24252550" y="17215700"/>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6" name="Google Shape;116;p1"/>
          <p:cNvSpPr/>
          <p:nvPr/>
        </p:nvSpPr>
        <p:spPr>
          <a:xfrm>
            <a:off x="24252550" y="13059475"/>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7" name="Google Shape;117;p1"/>
          <p:cNvSpPr/>
          <p:nvPr/>
        </p:nvSpPr>
        <p:spPr>
          <a:xfrm>
            <a:off x="8854825" y="13031450"/>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8" name="Google Shape;118;p1"/>
          <p:cNvSpPr/>
          <p:nvPr/>
        </p:nvSpPr>
        <p:spPr>
          <a:xfrm>
            <a:off x="14234400" y="13031450"/>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19" name="Google Shape;119;p1"/>
          <p:cNvSpPr/>
          <p:nvPr/>
        </p:nvSpPr>
        <p:spPr>
          <a:xfrm>
            <a:off x="19243475" y="13061025"/>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20" name="Google Shape;120;p1"/>
          <p:cNvSpPr/>
          <p:nvPr/>
        </p:nvSpPr>
        <p:spPr>
          <a:xfrm>
            <a:off x="19282988" y="17215675"/>
            <a:ext cx="4449600" cy="3785400"/>
          </a:xfrm>
          <a:prstGeom prst="roundRect">
            <a:avLst>
              <a:gd fmla="val 16667" name="adj"/>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21" name="Google Shape;121;p1"/>
          <p:cNvSpPr txBox="1"/>
          <p:nvPr/>
        </p:nvSpPr>
        <p:spPr>
          <a:xfrm>
            <a:off x="9058675" y="13025338"/>
            <a:ext cx="4041900" cy="651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SJC-001F- Aeshna Umbrosa</a:t>
            </a:r>
            <a:r>
              <a:rPr lang="en-US" sz="3400">
                <a:solidFill>
                  <a:schemeClr val="dk1"/>
                </a:solidFill>
                <a:latin typeface="Times New Roman"/>
                <a:ea typeface="Times New Roman"/>
                <a:cs typeface="Times New Roman"/>
                <a:sym typeface="Times New Roman"/>
              </a:rPr>
              <a:t> </a:t>
            </a:r>
            <a:endParaRPr sz="1500">
              <a:solidFill>
                <a:schemeClr val="dk1"/>
              </a:solidFill>
              <a:latin typeface="Calibri"/>
              <a:ea typeface="Calibri"/>
              <a:cs typeface="Calibri"/>
              <a:sym typeface="Calibri"/>
            </a:endParaRPr>
          </a:p>
        </p:txBody>
      </p:sp>
      <p:pic>
        <p:nvPicPr>
          <p:cNvPr id="122" name="Google Shape;122;p1"/>
          <p:cNvPicPr preferRelativeResize="0"/>
          <p:nvPr/>
        </p:nvPicPr>
        <p:blipFill>
          <a:blip r:embed="rId8">
            <a:alphaModFix/>
          </a:blip>
          <a:stretch>
            <a:fillRect/>
          </a:stretch>
        </p:blipFill>
        <p:spPr>
          <a:xfrm>
            <a:off x="9891850" y="13750610"/>
            <a:ext cx="2724300" cy="2347084"/>
          </a:xfrm>
          <a:prstGeom prst="rect">
            <a:avLst/>
          </a:prstGeom>
          <a:noFill/>
          <a:ln>
            <a:noFill/>
          </a:ln>
        </p:spPr>
      </p:pic>
      <p:pic>
        <p:nvPicPr>
          <p:cNvPr id="123" name="Google Shape;123;p1"/>
          <p:cNvPicPr preferRelativeResize="0"/>
          <p:nvPr/>
        </p:nvPicPr>
        <p:blipFill>
          <a:blip r:embed="rId9">
            <a:alphaModFix/>
          </a:blip>
          <a:stretch>
            <a:fillRect/>
          </a:stretch>
        </p:blipFill>
        <p:spPr>
          <a:xfrm rot="10800000">
            <a:off x="15122850" y="13705225"/>
            <a:ext cx="2812625" cy="2437875"/>
          </a:xfrm>
          <a:prstGeom prst="rect">
            <a:avLst/>
          </a:prstGeom>
          <a:noFill/>
          <a:ln>
            <a:noFill/>
          </a:ln>
        </p:spPr>
      </p:pic>
      <p:pic>
        <p:nvPicPr>
          <p:cNvPr id="124" name="Google Shape;124;p1"/>
          <p:cNvPicPr preferRelativeResize="0"/>
          <p:nvPr/>
        </p:nvPicPr>
        <p:blipFill>
          <a:blip r:embed="rId10">
            <a:alphaModFix/>
          </a:blip>
          <a:stretch>
            <a:fillRect/>
          </a:stretch>
        </p:blipFill>
        <p:spPr>
          <a:xfrm>
            <a:off x="19753888" y="13725097"/>
            <a:ext cx="3428775" cy="2457272"/>
          </a:xfrm>
          <a:prstGeom prst="rect">
            <a:avLst/>
          </a:prstGeom>
          <a:noFill/>
          <a:ln>
            <a:noFill/>
          </a:ln>
        </p:spPr>
      </p:pic>
      <p:pic>
        <p:nvPicPr>
          <p:cNvPr id="125" name="Google Shape;125;p1"/>
          <p:cNvPicPr preferRelativeResize="0"/>
          <p:nvPr/>
        </p:nvPicPr>
        <p:blipFill>
          <a:blip r:embed="rId11">
            <a:alphaModFix/>
          </a:blip>
          <a:stretch>
            <a:fillRect/>
          </a:stretch>
        </p:blipFill>
        <p:spPr>
          <a:xfrm>
            <a:off x="24644800" y="13864725"/>
            <a:ext cx="3428825" cy="2174900"/>
          </a:xfrm>
          <a:prstGeom prst="rect">
            <a:avLst/>
          </a:prstGeom>
          <a:noFill/>
          <a:ln>
            <a:noFill/>
          </a:ln>
        </p:spPr>
      </p:pic>
      <p:pic>
        <p:nvPicPr>
          <p:cNvPr id="126" name="Google Shape;126;p1"/>
          <p:cNvPicPr preferRelativeResize="0"/>
          <p:nvPr/>
        </p:nvPicPr>
        <p:blipFill>
          <a:blip r:embed="rId12">
            <a:alphaModFix/>
          </a:blip>
          <a:stretch>
            <a:fillRect/>
          </a:stretch>
        </p:blipFill>
        <p:spPr>
          <a:xfrm>
            <a:off x="10046888" y="17964553"/>
            <a:ext cx="2362750" cy="2457260"/>
          </a:xfrm>
          <a:prstGeom prst="rect">
            <a:avLst/>
          </a:prstGeom>
          <a:noFill/>
          <a:ln>
            <a:noFill/>
          </a:ln>
        </p:spPr>
      </p:pic>
      <p:pic>
        <p:nvPicPr>
          <p:cNvPr id="127" name="Google Shape;127;p1"/>
          <p:cNvPicPr preferRelativeResize="0"/>
          <p:nvPr/>
        </p:nvPicPr>
        <p:blipFill>
          <a:blip r:embed="rId13">
            <a:alphaModFix/>
          </a:blip>
          <a:stretch>
            <a:fillRect/>
          </a:stretch>
        </p:blipFill>
        <p:spPr>
          <a:xfrm>
            <a:off x="14562813" y="18037275"/>
            <a:ext cx="3428825" cy="1740525"/>
          </a:xfrm>
          <a:prstGeom prst="rect">
            <a:avLst/>
          </a:prstGeom>
          <a:noFill/>
          <a:ln>
            <a:noFill/>
          </a:ln>
        </p:spPr>
      </p:pic>
      <p:pic>
        <p:nvPicPr>
          <p:cNvPr id="128" name="Google Shape;128;p1"/>
          <p:cNvPicPr preferRelativeResize="0"/>
          <p:nvPr/>
        </p:nvPicPr>
        <p:blipFill>
          <a:blip r:embed="rId14">
            <a:alphaModFix/>
          </a:blip>
          <a:stretch>
            <a:fillRect/>
          </a:stretch>
        </p:blipFill>
        <p:spPr>
          <a:xfrm>
            <a:off x="19728124" y="17942075"/>
            <a:ext cx="3428825" cy="1930950"/>
          </a:xfrm>
          <a:prstGeom prst="rect">
            <a:avLst/>
          </a:prstGeom>
          <a:noFill/>
          <a:ln>
            <a:noFill/>
          </a:ln>
        </p:spPr>
      </p:pic>
      <p:pic>
        <p:nvPicPr>
          <p:cNvPr id="129" name="Google Shape;129;p1"/>
          <p:cNvPicPr preferRelativeResize="0"/>
          <p:nvPr/>
        </p:nvPicPr>
        <p:blipFill>
          <a:blip r:embed="rId15">
            <a:alphaModFix/>
          </a:blip>
          <a:stretch>
            <a:fillRect/>
          </a:stretch>
        </p:blipFill>
        <p:spPr>
          <a:xfrm>
            <a:off x="24504760" y="18340350"/>
            <a:ext cx="3945200" cy="1705675"/>
          </a:xfrm>
          <a:prstGeom prst="rect">
            <a:avLst/>
          </a:prstGeom>
          <a:noFill/>
          <a:ln>
            <a:noFill/>
          </a:ln>
        </p:spPr>
      </p:pic>
      <p:sp>
        <p:nvSpPr>
          <p:cNvPr id="130" name="Google Shape;130;p1"/>
          <p:cNvSpPr txBox="1"/>
          <p:nvPr/>
        </p:nvSpPr>
        <p:spPr>
          <a:xfrm>
            <a:off x="10016450" y="16037652"/>
            <a:ext cx="2812500" cy="1275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 Native</a:t>
            </a:r>
            <a:endParaRPr sz="4300">
              <a:solidFill>
                <a:schemeClr val="dk1"/>
              </a:solidFill>
              <a:latin typeface="Times New Roman"/>
              <a:ea typeface="Times New Roman"/>
              <a:cs typeface="Times New Roman"/>
              <a:sym typeface="Times New Roman"/>
            </a:endParaRPr>
          </a:p>
        </p:txBody>
      </p:sp>
      <p:sp>
        <p:nvSpPr>
          <p:cNvPr id="131" name="Google Shape;131;p1"/>
          <p:cNvSpPr txBox="1"/>
          <p:nvPr/>
        </p:nvSpPr>
        <p:spPr>
          <a:xfrm>
            <a:off x="15301938" y="16086063"/>
            <a:ext cx="2812500" cy="798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2" name="Google Shape;132;p1"/>
          <p:cNvSpPr txBox="1"/>
          <p:nvPr/>
        </p:nvSpPr>
        <p:spPr>
          <a:xfrm>
            <a:off x="23177825" y="16103738"/>
            <a:ext cx="98280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3" name="Google Shape;133;p1"/>
          <p:cNvSpPr txBox="1"/>
          <p:nvPr/>
        </p:nvSpPr>
        <p:spPr>
          <a:xfrm>
            <a:off x="41327975" y="12884125"/>
            <a:ext cx="330696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4" name="Google Shape;134;p1"/>
          <p:cNvSpPr txBox="1"/>
          <p:nvPr/>
        </p:nvSpPr>
        <p:spPr>
          <a:xfrm>
            <a:off x="20587425" y="16089835"/>
            <a:ext cx="3428700" cy="217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5" name="Google Shape;135;p1"/>
          <p:cNvSpPr txBox="1"/>
          <p:nvPr/>
        </p:nvSpPr>
        <p:spPr>
          <a:xfrm>
            <a:off x="36572775" y="19694800"/>
            <a:ext cx="330696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6" name="Google Shape;136;p1"/>
          <p:cNvSpPr txBox="1"/>
          <p:nvPr/>
        </p:nvSpPr>
        <p:spPr>
          <a:xfrm>
            <a:off x="24644800" y="16105105"/>
            <a:ext cx="3428700" cy="798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7" name="Google Shape;137;p1"/>
          <p:cNvSpPr txBox="1"/>
          <p:nvPr/>
        </p:nvSpPr>
        <p:spPr>
          <a:xfrm>
            <a:off x="9708350" y="20375875"/>
            <a:ext cx="3428700" cy="69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8" name="Google Shape;138;p1"/>
          <p:cNvSpPr txBox="1"/>
          <p:nvPr/>
        </p:nvSpPr>
        <p:spPr>
          <a:xfrm>
            <a:off x="14778525" y="20039125"/>
            <a:ext cx="3428700" cy="69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39" name="Google Shape;139;p1"/>
          <p:cNvSpPr txBox="1"/>
          <p:nvPr/>
        </p:nvSpPr>
        <p:spPr>
          <a:xfrm>
            <a:off x="25070250" y="21325600"/>
            <a:ext cx="79995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40" name="Google Shape;140;p1"/>
          <p:cNvSpPr txBox="1"/>
          <p:nvPr/>
        </p:nvSpPr>
        <p:spPr>
          <a:xfrm>
            <a:off x="20000075" y="20223950"/>
            <a:ext cx="34287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41" name="Google Shape;141;p1"/>
          <p:cNvSpPr txBox="1"/>
          <p:nvPr/>
        </p:nvSpPr>
        <p:spPr>
          <a:xfrm>
            <a:off x="24691875" y="20308050"/>
            <a:ext cx="34287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4300">
                <a:solidFill>
                  <a:schemeClr val="dk1"/>
                </a:solidFill>
                <a:latin typeface="Times New Roman"/>
                <a:ea typeface="Times New Roman"/>
                <a:cs typeface="Times New Roman"/>
                <a:sym typeface="Times New Roman"/>
              </a:rPr>
              <a:t>Native</a:t>
            </a:r>
            <a:endParaRPr sz="43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42" name="Google Shape;142;p1"/>
          <p:cNvSpPr txBox="1"/>
          <p:nvPr/>
        </p:nvSpPr>
        <p:spPr>
          <a:xfrm>
            <a:off x="14337200" y="13050738"/>
            <a:ext cx="48933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SJC-002- Trichocorixa borealis </a:t>
            </a:r>
            <a:endParaRPr sz="2400">
              <a:solidFill>
                <a:schemeClr val="dk1"/>
              </a:solidFill>
              <a:latin typeface="Calibri"/>
              <a:ea typeface="Calibri"/>
              <a:cs typeface="Calibri"/>
              <a:sym typeface="Calibri"/>
            </a:endParaRPr>
          </a:p>
        </p:txBody>
      </p:sp>
      <p:sp>
        <p:nvSpPr>
          <p:cNvPr id="143" name="Google Shape;143;p1"/>
          <p:cNvSpPr txBox="1"/>
          <p:nvPr/>
        </p:nvSpPr>
        <p:spPr>
          <a:xfrm>
            <a:off x="19316400" y="13118975"/>
            <a:ext cx="50703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SJC-003- Ephemera simulans </a:t>
            </a:r>
            <a:endParaRPr sz="11000">
              <a:solidFill>
                <a:schemeClr val="dk1"/>
              </a:solidFill>
              <a:latin typeface="Calibri"/>
              <a:ea typeface="Calibri"/>
              <a:cs typeface="Calibri"/>
              <a:sym typeface="Calibri"/>
            </a:endParaRPr>
          </a:p>
        </p:txBody>
      </p:sp>
      <p:sp>
        <p:nvSpPr>
          <p:cNvPr id="144" name="Google Shape;144;p1"/>
          <p:cNvSpPr txBox="1"/>
          <p:nvPr/>
        </p:nvSpPr>
        <p:spPr>
          <a:xfrm>
            <a:off x="24240600" y="12840213"/>
            <a:ext cx="4041900" cy="936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sz="24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SJC-004- Ptilostomis ocellifera</a:t>
            </a:r>
            <a:endParaRPr sz="11000">
              <a:solidFill>
                <a:schemeClr val="dk1"/>
              </a:solidFill>
              <a:latin typeface="Calibri"/>
              <a:ea typeface="Calibri"/>
              <a:cs typeface="Calibri"/>
              <a:sym typeface="Calibri"/>
            </a:endParaRPr>
          </a:p>
        </p:txBody>
      </p:sp>
      <p:sp>
        <p:nvSpPr>
          <p:cNvPr id="145" name="Google Shape;145;p1"/>
          <p:cNvSpPr txBox="1"/>
          <p:nvPr/>
        </p:nvSpPr>
        <p:spPr>
          <a:xfrm>
            <a:off x="8781600" y="16901313"/>
            <a:ext cx="48933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a:t>
            </a:r>
            <a:endParaRPr sz="24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SJC-004- Ptilostomis ocellifera</a:t>
            </a:r>
            <a:endParaRPr sz="11000">
              <a:solidFill>
                <a:schemeClr val="dk1"/>
              </a:solidFill>
              <a:latin typeface="Calibri"/>
              <a:ea typeface="Calibri"/>
              <a:cs typeface="Calibri"/>
              <a:sym typeface="Calibri"/>
            </a:endParaRPr>
          </a:p>
        </p:txBody>
      </p:sp>
      <p:sp>
        <p:nvSpPr>
          <p:cNvPr id="146" name="Google Shape;146;p1"/>
          <p:cNvSpPr txBox="1"/>
          <p:nvPr/>
        </p:nvSpPr>
        <p:spPr>
          <a:xfrm>
            <a:off x="14337200" y="17508100"/>
            <a:ext cx="44496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SJC-005- Chauliodes sp </a:t>
            </a:r>
            <a:endParaRPr sz="11000">
              <a:solidFill>
                <a:schemeClr val="dk1"/>
              </a:solidFill>
              <a:latin typeface="Calibri"/>
              <a:ea typeface="Calibri"/>
              <a:cs typeface="Calibri"/>
              <a:sym typeface="Calibri"/>
            </a:endParaRPr>
          </a:p>
        </p:txBody>
      </p:sp>
      <p:sp>
        <p:nvSpPr>
          <p:cNvPr id="147" name="Google Shape;147;p1"/>
          <p:cNvSpPr txBox="1"/>
          <p:nvPr/>
        </p:nvSpPr>
        <p:spPr>
          <a:xfrm>
            <a:off x="19294875" y="17511263"/>
            <a:ext cx="44496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SJC-008- Haliplus immaculicollis </a:t>
            </a:r>
            <a:endParaRPr sz="11000">
              <a:solidFill>
                <a:schemeClr val="dk1"/>
              </a:solidFill>
              <a:latin typeface="Calibri"/>
              <a:ea typeface="Calibri"/>
              <a:cs typeface="Calibri"/>
              <a:sym typeface="Calibri"/>
            </a:endParaRPr>
          </a:p>
        </p:txBody>
      </p:sp>
      <p:sp>
        <p:nvSpPr>
          <p:cNvPr id="148" name="Google Shape;148;p1"/>
          <p:cNvSpPr txBox="1"/>
          <p:nvPr/>
        </p:nvSpPr>
        <p:spPr>
          <a:xfrm>
            <a:off x="24419513" y="17379375"/>
            <a:ext cx="4893300" cy="552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US" sz="2400">
                <a:solidFill>
                  <a:schemeClr val="dk1"/>
                </a:solidFill>
                <a:latin typeface="Times New Roman"/>
                <a:ea typeface="Times New Roman"/>
                <a:cs typeface="Times New Roman"/>
                <a:sym typeface="Times New Roman"/>
              </a:rPr>
              <a:t>SJC-010- Caecidotea racovitza</a:t>
            </a:r>
            <a:endParaRPr sz="11000">
              <a:solidFill>
                <a:schemeClr val="dk1"/>
              </a:solidFill>
              <a:latin typeface="Calibri"/>
              <a:ea typeface="Calibri"/>
              <a:cs typeface="Calibri"/>
              <a:sym typeface="Calibri"/>
            </a:endParaRPr>
          </a:p>
        </p:txBody>
      </p:sp>
      <p:sp>
        <p:nvSpPr>
          <p:cNvPr id="149" name="Google Shape;149;p1"/>
          <p:cNvSpPr txBox="1"/>
          <p:nvPr/>
        </p:nvSpPr>
        <p:spPr>
          <a:xfrm>
            <a:off x="701075" y="13120875"/>
            <a:ext cx="7209300" cy="458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100">
                <a:solidFill>
                  <a:schemeClr val="dk1"/>
                </a:solidFill>
              </a:rPr>
              <a:t>The Carmans River supports a wide diversity of species, including native organisms such as </a:t>
            </a:r>
            <a:r>
              <a:rPr i="1" lang="en-US" sz="2100">
                <a:solidFill>
                  <a:schemeClr val="dk1"/>
                </a:solidFill>
              </a:rPr>
              <a:t>Aeshna umbrosa</a:t>
            </a:r>
            <a:r>
              <a:rPr lang="en-US" sz="2100">
                <a:solidFill>
                  <a:schemeClr val="dk1"/>
                </a:solidFill>
              </a:rPr>
              <a:t> and </a:t>
            </a:r>
            <a:r>
              <a:rPr i="1" lang="en-US" sz="2100">
                <a:solidFill>
                  <a:schemeClr val="dk1"/>
                </a:solidFill>
              </a:rPr>
              <a:t>Atherix variegata</a:t>
            </a:r>
            <a:r>
              <a:rPr lang="en-US" sz="2100">
                <a:solidFill>
                  <a:schemeClr val="dk1"/>
                </a:solidFill>
              </a:rPr>
              <a:t>. DNA sequencing results confirmed that all eight identified species are native to North America and are commonly found on Long Island. Because only native species were detected, the findings suggest there is little to no threat posed by invasive species to the local ecosystem. Future research could involve collecting samples during different seasons to examine how temperature and seasonal changes influence the distribution of both native and invasive species. Researchers could also gather samples from multiple locations along the Carmans River to determine whether certain species are concentrated in particular areas of the river.</a:t>
            </a:r>
            <a:endParaRPr sz="2100">
              <a:solidFill>
                <a:schemeClr val="dk1"/>
              </a:solidFill>
              <a:latin typeface="Times New Roman"/>
              <a:ea typeface="Times New Roman"/>
              <a:cs typeface="Times New Roman"/>
              <a:sym typeface="Times New Roman"/>
            </a:endParaRPr>
          </a:p>
        </p:txBody>
      </p:sp>
      <p:pic>
        <p:nvPicPr>
          <p:cNvPr id="150" name="Google Shape;150;p1"/>
          <p:cNvPicPr preferRelativeResize="0"/>
          <p:nvPr/>
        </p:nvPicPr>
        <p:blipFill>
          <a:blip r:embed="rId16">
            <a:alphaModFix/>
          </a:blip>
          <a:stretch>
            <a:fillRect/>
          </a:stretch>
        </p:blipFill>
        <p:spPr>
          <a:xfrm>
            <a:off x="1647202" y="1161677"/>
            <a:ext cx="2812500" cy="2812500"/>
          </a:xfrm>
          <a:prstGeom prst="rect">
            <a:avLst/>
          </a:prstGeom>
          <a:solidFill>
            <a:srgbClr val="FFFFFF"/>
          </a:solidFill>
          <a:ln cap="flat" cmpd="sng" w="25400">
            <a:solidFill>
              <a:srgbClr val="6B481B"/>
            </a:solidFill>
            <a:prstDash val="solid"/>
            <a:round/>
            <a:headEnd len="sm" w="sm" type="none"/>
            <a:tailEnd len="sm" w="sm" type="none"/>
          </a:ln>
        </p:spPr>
      </p:pic>
      <p:pic>
        <p:nvPicPr>
          <p:cNvPr id="151" name="Google Shape;151;p1" title="carmansloc.jpg"/>
          <p:cNvPicPr preferRelativeResize="0"/>
          <p:nvPr/>
        </p:nvPicPr>
        <p:blipFill>
          <a:blip r:embed="rId17">
            <a:alphaModFix/>
          </a:blip>
          <a:stretch>
            <a:fillRect/>
          </a:stretch>
        </p:blipFill>
        <p:spPr>
          <a:xfrm>
            <a:off x="1372528" y="18264825"/>
            <a:ext cx="5070300" cy="32274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2011-05-13T20:15:01Z</dcterms:created>
  <dc:creator>Brian Levine</dc:creator>
</cp:coreProperties>
</file>