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Lst>
  <p:sldSz cy="21945600" cx="32918400"/>
  <p:notesSz cx="9144000" cy="6858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8144">
          <p15:clr>
            <a:srgbClr val="A4A3A4"/>
          </p15:clr>
        </p15:guide>
        <p15:guide id="2" orient="horz" pos="288">
          <p15:clr>
            <a:srgbClr val="A4A3A4"/>
          </p15:clr>
        </p15:guide>
        <p15:guide id="3" pos="287">
          <p15:clr>
            <a:srgbClr val="A4A3A4"/>
          </p15:clr>
        </p15:guide>
        <p15:guide id="4" pos="25055">
          <p15:clr>
            <a:srgbClr val="A4A3A4"/>
          </p15:clr>
        </p15:guide>
        <p15:guide id="5" orient="horz" pos="13608">
          <p15:clr>
            <a:srgbClr val="A4A3A4"/>
          </p15:clr>
        </p15:guide>
        <p15:guide id="6" orient="horz" pos="216">
          <p15:clr>
            <a:srgbClr val="A4A3A4"/>
          </p15:clr>
        </p15:guide>
        <p15:guide id="7" pos="235">
          <p15:clr>
            <a:srgbClr val="A4A3A4"/>
          </p15:clr>
        </p15:guide>
        <p15:guide id="8" pos="20500">
          <p15:clr>
            <a:srgbClr val="A4A3A4"/>
          </p15:clr>
        </p15:guide>
      </p15:sldGuideLst>
    </p:ext>
    <p:ext uri="GoogleSlidesCustomDataVersion2">
      <go:slidesCustomData xmlns:go="http://customooxmlschemas.google.com/" r:id="rId7" roundtripDataSignature="AMtx7miR4jd7IWR44Bm6A/Dk6uhmv3D/N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8144" orient="horz"/>
        <p:guide pos="288" orient="horz"/>
        <p:guide pos="287"/>
        <p:guide pos="25055"/>
        <p:guide pos="13608" orient="horz"/>
        <p:guide pos="216" orient="horz"/>
        <p:guide pos="235"/>
        <p:guide pos="20500"/>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 Id="rId7"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524300" y="514350"/>
            <a:ext cx="6096300" cy="25717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914400" y="3257550"/>
            <a:ext cx="7315200" cy="30861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914400" y="3257550"/>
            <a:ext cx="7315200" cy="3086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notes"/>
          <p:cNvSpPr/>
          <p:nvPr>
            <p:ph idx="2" type="sldImg"/>
          </p:nvPr>
        </p:nvSpPr>
        <p:spPr>
          <a:xfrm>
            <a:off x="1524300" y="514350"/>
            <a:ext cx="6096300" cy="2571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1" name="Shape 11"/>
        <p:cNvGrpSpPr/>
        <p:nvPr/>
      </p:nvGrpSpPr>
      <p:grpSpPr>
        <a:xfrm>
          <a:off x="0" y="0"/>
          <a:ext cx="0" cy="0"/>
          <a:chOff x="0" y="0"/>
          <a:chExt cx="0" cy="0"/>
        </a:xfrm>
      </p:grpSpPr>
      <p:sp>
        <p:nvSpPr>
          <p:cNvPr id="12" name="Google Shape;12;p3"/>
          <p:cNvSpPr txBox="1"/>
          <p:nvPr>
            <p:ph type="ctrTitle"/>
          </p:nvPr>
        </p:nvSpPr>
        <p:spPr>
          <a:xfrm>
            <a:off x="2468880" y="6817362"/>
            <a:ext cx="27980640" cy="4704080"/>
          </a:xfrm>
          <a:prstGeom prst="rect">
            <a:avLst/>
          </a:prstGeom>
          <a:noFill/>
          <a:ln>
            <a:noFill/>
          </a:ln>
        </p:spPr>
        <p:txBody>
          <a:bodyPr anchorCtr="0" anchor="ctr" bIns="156725" lIns="313450" spcFirstLastPara="1" rIns="313450" wrap="square" tIns="156725">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3"/>
          <p:cNvSpPr txBox="1"/>
          <p:nvPr>
            <p:ph idx="1" type="subTitle"/>
          </p:nvPr>
        </p:nvSpPr>
        <p:spPr>
          <a:xfrm>
            <a:off x="4937760" y="12435840"/>
            <a:ext cx="23042880" cy="5608320"/>
          </a:xfrm>
          <a:prstGeom prst="rect">
            <a:avLst/>
          </a:prstGeom>
          <a:noFill/>
          <a:ln>
            <a:noFill/>
          </a:ln>
        </p:spPr>
        <p:txBody>
          <a:bodyPr anchorCtr="0" anchor="t" bIns="156725" lIns="313450" spcFirstLastPara="1" rIns="313450" wrap="square" tIns="156725">
            <a:normAutofit/>
          </a:bodyPr>
          <a:lstStyle>
            <a:lvl1pPr lvl="0" algn="ctr">
              <a:spcBef>
                <a:spcPts val="2200"/>
              </a:spcBef>
              <a:spcAft>
                <a:spcPts val="0"/>
              </a:spcAft>
              <a:buClr>
                <a:srgbClr val="888888"/>
              </a:buClr>
              <a:buSzPts val="11000"/>
              <a:buNone/>
              <a:defRPr>
                <a:solidFill>
                  <a:srgbClr val="888888"/>
                </a:solidFill>
              </a:defRPr>
            </a:lvl1pPr>
            <a:lvl2pPr lvl="1" algn="ctr">
              <a:spcBef>
                <a:spcPts val="1920"/>
              </a:spcBef>
              <a:spcAft>
                <a:spcPts val="0"/>
              </a:spcAft>
              <a:buClr>
                <a:srgbClr val="888888"/>
              </a:buClr>
              <a:buSzPts val="9600"/>
              <a:buNone/>
              <a:defRPr>
                <a:solidFill>
                  <a:srgbClr val="888888"/>
                </a:solidFill>
              </a:defRPr>
            </a:lvl2pPr>
            <a:lvl3pPr lvl="2" algn="ctr">
              <a:spcBef>
                <a:spcPts val="1640"/>
              </a:spcBef>
              <a:spcAft>
                <a:spcPts val="0"/>
              </a:spcAft>
              <a:buClr>
                <a:srgbClr val="888888"/>
              </a:buClr>
              <a:buSzPts val="8200"/>
              <a:buNone/>
              <a:defRPr>
                <a:solidFill>
                  <a:srgbClr val="888888"/>
                </a:solidFill>
              </a:defRPr>
            </a:lvl3pPr>
            <a:lvl4pPr lvl="3" algn="ctr">
              <a:spcBef>
                <a:spcPts val="1380"/>
              </a:spcBef>
              <a:spcAft>
                <a:spcPts val="0"/>
              </a:spcAft>
              <a:buClr>
                <a:srgbClr val="888888"/>
              </a:buClr>
              <a:buSzPts val="6900"/>
              <a:buNone/>
              <a:defRPr>
                <a:solidFill>
                  <a:srgbClr val="888888"/>
                </a:solidFill>
              </a:defRPr>
            </a:lvl4pPr>
            <a:lvl5pPr lvl="4" algn="ctr">
              <a:spcBef>
                <a:spcPts val="1380"/>
              </a:spcBef>
              <a:spcAft>
                <a:spcPts val="0"/>
              </a:spcAft>
              <a:buClr>
                <a:srgbClr val="888888"/>
              </a:buClr>
              <a:buSzPts val="6900"/>
              <a:buNone/>
              <a:defRPr>
                <a:solidFill>
                  <a:srgbClr val="888888"/>
                </a:solidFill>
              </a:defRPr>
            </a:lvl5pPr>
            <a:lvl6pPr lvl="5" algn="ctr">
              <a:spcBef>
                <a:spcPts val="1380"/>
              </a:spcBef>
              <a:spcAft>
                <a:spcPts val="0"/>
              </a:spcAft>
              <a:buClr>
                <a:srgbClr val="888888"/>
              </a:buClr>
              <a:buSzPts val="6900"/>
              <a:buNone/>
              <a:defRPr>
                <a:solidFill>
                  <a:srgbClr val="888888"/>
                </a:solidFill>
              </a:defRPr>
            </a:lvl6pPr>
            <a:lvl7pPr lvl="6" algn="ctr">
              <a:spcBef>
                <a:spcPts val="1380"/>
              </a:spcBef>
              <a:spcAft>
                <a:spcPts val="0"/>
              </a:spcAft>
              <a:buClr>
                <a:srgbClr val="888888"/>
              </a:buClr>
              <a:buSzPts val="6900"/>
              <a:buNone/>
              <a:defRPr>
                <a:solidFill>
                  <a:srgbClr val="888888"/>
                </a:solidFill>
              </a:defRPr>
            </a:lvl7pPr>
            <a:lvl8pPr lvl="7" algn="ctr">
              <a:spcBef>
                <a:spcPts val="1380"/>
              </a:spcBef>
              <a:spcAft>
                <a:spcPts val="0"/>
              </a:spcAft>
              <a:buClr>
                <a:srgbClr val="888888"/>
              </a:buClr>
              <a:buSzPts val="6900"/>
              <a:buNone/>
              <a:defRPr>
                <a:solidFill>
                  <a:srgbClr val="888888"/>
                </a:solidFill>
              </a:defRPr>
            </a:lvl8pPr>
            <a:lvl9pPr lvl="8" algn="ctr">
              <a:spcBef>
                <a:spcPts val="1380"/>
              </a:spcBef>
              <a:spcAft>
                <a:spcPts val="0"/>
              </a:spcAft>
              <a:buClr>
                <a:srgbClr val="888888"/>
              </a:buClr>
              <a:buSzPts val="6900"/>
              <a:buNone/>
              <a:defRPr>
                <a:solidFill>
                  <a:srgbClr val="888888"/>
                </a:solidFill>
              </a:defRPr>
            </a:lvl9pPr>
          </a:lstStyle>
          <a:p/>
        </p:txBody>
      </p:sp>
      <p:sp>
        <p:nvSpPr>
          <p:cNvPr id="14" name="Google Shape;14;p3"/>
          <p:cNvSpPr txBox="1"/>
          <p:nvPr>
            <p:ph idx="10" type="dt"/>
          </p:nvPr>
        </p:nvSpPr>
        <p:spPr>
          <a:xfrm>
            <a:off x="1645920" y="20340322"/>
            <a:ext cx="7680960" cy="1168400"/>
          </a:xfrm>
          <a:prstGeom prst="rect">
            <a:avLst/>
          </a:prstGeom>
          <a:noFill/>
          <a:ln>
            <a:noFill/>
          </a:ln>
        </p:spPr>
        <p:txBody>
          <a:bodyPr anchorCtr="0" anchor="ctr" bIns="156725" lIns="313450" spcFirstLastPara="1" rIns="313450" wrap="square" tIns="156725">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 name="Google Shape;15;p3"/>
          <p:cNvSpPr txBox="1"/>
          <p:nvPr>
            <p:ph idx="11" type="ftr"/>
          </p:nvPr>
        </p:nvSpPr>
        <p:spPr>
          <a:xfrm>
            <a:off x="11247120" y="20340322"/>
            <a:ext cx="10424160" cy="1168400"/>
          </a:xfrm>
          <a:prstGeom prst="rect">
            <a:avLst/>
          </a:prstGeom>
          <a:noFill/>
          <a:ln>
            <a:noFill/>
          </a:ln>
        </p:spPr>
        <p:txBody>
          <a:bodyPr anchorCtr="0" anchor="ctr" bIns="156725" lIns="313450" spcFirstLastPara="1" rIns="313450" wrap="square" tIns="156725">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 name="Google Shape;16;p3"/>
          <p:cNvSpPr txBox="1"/>
          <p:nvPr>
            <p:ph idx="12" type="sldNum"/>
          </p:nvPr>
        </p:nvSpPr>
        <p:spPr>
          <a:xfrm>
            <a:off x="23591520" y="20340322"/>
            <a:ext cx="7680960" cy="1168400"/>
          </a:xfrm>
          <a:prstGeom prst="rect">
            <a:avLst/>
          </a:prstGeom>
          <a:noFill/>
          <a:ln>
            <a:noFill/>
          </a:ln>
        </p:spPr>
        <p:txBody>
          <a:bodyPr anchorCtr="0" anchor="ctr" bIns="156725" lIns="313450" spcFirstLastPara="1" rIns="313450" wrap="square" tIns="156725">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8" name="Shape 68"/>
        <p:cNvGrpSpPr/>
        <p:nvPr/>
      </p:nvGrpSpPr>
      <p:grpSpPr>
        <a:xfrm>
          <a:off x="0" y="0"/>
          <a:ext cx="0" cy="0"/>
          <a:chOff x="0" y="0"/>
          <a:chExt cx="0" cy="0"/>
        </a:xfrm>
      </p:grpSpPr>
      <p:sp>
        <p:nvSpPr>
          <p:cNvPr id="69" name="Google Shape;69;p12"/>
          <p:cNvSpPr txBox="1"/>
          <p:nvPr>
            <p:ph type="title"/>
          </p:nvPr>
        </p:nvSpPr>
        <p:spPr>
          <a:xfrm>
            <a:off x="1645920" y="878842"/>
            <a:ext cx="29626560" cy="3657600"/>
          </a:xfrm>
          <a:prstGeom prst="rect">
            <a:avLst/>
          </a:prstGeom>
          <a:noFill/>
          <a:ln>
            <a:noFill/>
          </a:ln>
        </p:spPr>
        <p:txBody>
          <a:bodyPr anchorCtr="0" anchor="ctr" bIns="156725" lIns="313450" spcFirstLastPara="1" rIns="313450" wrap="square" tIns="156725">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12"/>
          <p:cNvSpPr txBox="1"/>
          <p:nvPr>
            <p:ph idx="1" type="body"/>
          </p:nvPr>
        </p:nvSpPr>
        <p:spPr>
          <a:xfrm rot="5400000">
            <a:off x="9217660" y="-2451097"/>
            <a:ext cx="14483081" cy="29626560"/>
          </a:xfrm>
          <a:prstGeom prst="rect">
            <a:avLst/>
          </a:prstGeom>
          <a:noFill/>
          <a:ln>
            <a:noFill/>
          </a:ln>
        </p:spPr>
        <p:txBody>
          <a:bodyPr anchorCtr="0" anchor="t" bIns="156725" lIns="313450" spcFirstLastPara="1" rIns="313450" wrap="square" tIns="156725">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1" name="Google Shape;71;p12"/>
          <p:cNvSpPr txBox="1"/>
          <p:nvPr>
            <p:ph idx="10" type="dt"/>
          </p:nvPr>
        </p:nvSpPr>
        <p:spPr>
          <a:xfrm>
            <a:off x="1645920" y="20340322"/>
            <a:ext cx="7680960" cy="1168400"/>
          </a:xfrm>
          <a:prstGeom prst="rect">
            <a:avLst/>
          </a:prstGeom>
          <a:noFill/>
          <a:ln>
            <a:noFill/>
          </a:ln>
        </p:spPr>
        <p:txBody>
          <a:bodyPr anchorCtr="0" anchor="ctr" bIns="156725" lIns="313450" spcFirstLastPara="1" rIns="313450" wrap="square" tIns="156725">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12"/>
          <p:cNvSpPr txBox="1"/>
          <p:nvPr>
            <p:ph idx="11" type="ftr"/>
          </p:nvPr>
        </p:nvSpPr>
        <p:spPr>
          <a:xfrm>
            <a:off x="11247120" y="20340322"/>
            <a:ext cx="10424160" cy="1168400"/>
          </a:xfrm>
          <a:prstGeom prst="rect">
            <a:avLst/>
          </a:prstGeom>
          <a:noFill/>
          <a:ln>
            <a:noFill/>
          </a:ln>
        </p:spPr>
        <p:txBody>
          <a:bodyPr anchorCtr="0" anchor="ctr" bIns="156725" lIns="313450" spcFirstLastPara="1" rIns="313450" wrap="square" tIns="156725">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12"/>
          <p:cNvSpPr txBox="1"/>
          <p:nvPr>
            <p:ph idx="12" type="sldNum"/>
          </p:nvPr>
        </p:nvSpPr>
        <p:spPr>
          <a:xfrm>
            <a:off x="23591520" y="20340322"/>
            <a:ext cx="7680960" cy="1168400"/>
          </a:xfrm>
          <a:prstGeom prst="rect">
            <a:avLst/>
          </a:prstGeom>
          <a:noFill/>
          <a:ln>
            <a:noFill/>
          </a:ln>
        </p:spPr>
        <p:txBody>
          <a:bodyPr anchorCtr="0" anchor="ctr" bIns="156725" lIns="313450" spcFirstLastPara="1" rIns="313450" wrap="square" tIns="156725">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Google Shape;75;p13"/>
          <p:cNvSpPr txBox="1"/>
          <p:nvPr>
            <p:ph type="title"/>
          </p:nvPr>
        </p:nvSpPr>
        <p:spPr>
          <a:xfrm rot="5400000">
            <a:off x="18206720" y="6537964"/>
            <a:ext cx="18724880" cy="7406640"/>
          </a:xfrm>
          <a:prstGeom prst="rect">
            <a:avLst/>
          </a:prstGeom>
          <a:noFill/>
          <a:ln>
            <a:noFill/>
          </a:ln>
        </p:spPr>
        <p:txBody>
          <a:bodyPr anchorCtr="0" anchor="ctr" bIns="156725" lIns="313450" spcFirstLastPara="1" rIns="313450" wrap="square" tIns="156725">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13"/>
          <p:cNvSpPr txBox="1"/>
          <p:nvPr>
            <p:ph idx="1" type="body"/>
          </p:nvPr>
        </p:nvSpPr>
        <p:spPr>
          <a:xfrm rot="5400000">
            <a:off x="3119120" y="-594356"/>
            <a:ext cx="18724880" cy="21671280"/>
          </a:xfrm>
          <a:prstGeom prst="rect">
            <a:avLst/>
          </a:prstGeom>
          <a:noFill/>
          <a:ln>
            <a:noFill/>
          </a:ln>
        </p:spPr>
        <p:txBody>
          <a:bodyPr anchorCtr="0" anchor="t" bIns="156725" lIns="313450" spcFirstLastPara="1" rIns="313450" wrap="square" tIns="156725">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7" name="Google Shape;77;p13"/>
          <p:cNvSpPr txBox="1"/>
          <p:nvPr>
            <p:ph idx="10" type="dt"/>
          </p:nvPr>
        </p:nvSpPr>
        <p:spPr>
          <a:xfrm>
            <a:off x="1645920" y="20340322"/>
            <a:ext cx="7680960" cy="1168400"/>
          </a:xfrm>
          <a:prstGeom prst="rect">
            <a:avLst/>
          </a:prstGeom>
          <a:noFill/>
          <a:ln>
            <a:noFill/>
          </a:ln>
        </p:spPr>
        <p:txBody>
          <a:bodyPr anchorCtr="0" anchor="ctr" bIns="156725" lIns="313450" spcFirstLastPara="1" rIns="313450" wrap="square" tIns="156725">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13"/>
          <p:cNvSpPr txBox="1"/>
          <p:nvPr>
            <p:ph idx="11" type="ftr"/>
          </p:nvPr>
        </p:nvSpPr>
        <p:spPr>
          <a:xfrm>
            <a:off x="11247120" y="20340322"/>
            <a:ext cx="10424160" cy="1168400"/>
          </a:xfrm>
          <a:prstGeom prst="rect">
            <a:avLst/>
          </a:prstGeom>
          <a:noFill/>
          <a:ln>
            <a:noFill/>
          </a:ln>
        </p:spPr>
        <p:txBody>
          <a:bodyPr anchorCtr="0" anchor="ctr" bIns="156725" lIns="313450" spcFirstLastPara="1" rIns="313450" wrap="square" tIns="156725">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13"/>
          <p:cNvSpPr txBox="1"/>
          <p:nvPr>
            <p:ph idx="12" type="sldNum"/>
          </p:nvPr>
        </p:nvSpPr>
        <p:spPr>
          <a:xfrm>
            <a:off x="23591520" y="20340322"/>
            <a:ext cx="7680960" cy="1168400"/>
          </a:xfrm>
          <a:prstGeom prst="rect">
            <a:avLst/>
          </a:prstGeom>
          <a:noFill/>
          <a:ln>
            <a:noFill/>
          </a:ln>
        </p:spPr>
        <p:txBody>
          <a:bodyPr anchorCtr="0" anchor="ctr" bIns="156725" lIns="313450" spcFirstLastPara="1" rIns="313450" wrap="square" tIns="156725">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7" name="Shape 17"/>
        <p:cNvGrpSpPr/>
        <p:nvPr/>
      </p:nvGrpSpPr>
      <p:grpSpPr>
        <a:xfrm>
          <a:off x="0" y="0"/>
          <a:ext cx="0" cy="0"/>
          <a:chOff x="0" y="0"/>
          <a:chExt cx="0" cy="0"/>
        </a:xfrm>
      </p:grpSpPr>
      <p:sp>
        <p:nvSpPr>
          <p:cNvPr id="18" name="Google Shape;18;p4"/>
          <p:cNvSpPr txBox="1"/>
          <p:nvPr>
            <p:ph type="title"/>
          </p:nvPr>
        </p:nvSpPr>
        <p:spPr>
          <a:xfrm>
            <a:off x="1645920" y="878842"/>
            <a:ext cx="29626560" cy="3657600"/>
          </a:xfrm>
          <a:prstGeom prst="rect">
            <a:avLst/>
          </a:prstGeom>
          <a:noFill/>
          <a:ln>
            <a:noFill/>
          </a:ln>
        </p:spPr>
        <p:txBody>
          <a:bodyPr anchorCtr="0" anchor="ctr" bIns="156725" lIns="313450" spcFirstLastPara="1" rIns="313450" wrap="square" tIns="156725">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4"/>
          <p:cNvSpPr txBox="1"/>
          <p:nvPr>
            <p:ph idx="1" type="body"/>
          </p:nvPr>
        </p:nvSpPr>
        <p:spPr>
          <a:xfrm>
            <a:off x="1645920" y="5120642"/>
            <a:ext cx="29626560" cy="14483081"/>
          </a:xfrm>
          <a:prstGeom prst="rect">
            <a:avLst/>
          </a:prstGeom>
          <a:noFill/>
          <a:ln>
            <a:noFill/>
          </a:ln>
        </p:spPr>
        <p:txBody>
          <a:bodyPr anchorCtr="0" anchor="t" bIns="156725" lIns="313450" spcFirstLastPara="1" rIns="313450" wrap="square" tIns="156725">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20" name="Google Shape;20;p4"/>
          <p:cNvSpPr txBox="1"/>
          <p:nvPr>
            <p:ph idx="10" type="dt"/>
          </p:nvPr>
        </p:nvSpPr>
        <p:spPr>
          <a:xfrm>
            <a:off x="1645920" y="20340322"/>
            <a:ext cx="7680960" cy="1168400"/>
          </a:xfrm>
          <a:prstGeom prst="rect">
            <a:avLst/>
          </a:prstGeom>
          <a:noFill/>
          <a:ln>
            <a:noFill/>
          </a:ln>
        </p:spPr>
        <p:txBody>
          <a:bodyPr anchorCtr="0" anchor="ctr" bIns="156725" lIns="313450" spcFirstLastPara="1" rIns="313450" wrap="square" tIns="156725">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4"/>
          <p:cNvSpPr txBox="1"/>
          <p:nvPr>
            <p:ph idx="11" type="ftr"/>
          </p:nvPr>
        </p:nvSpPr>
        <p:spPr>
          <a:xfrm>
            <a:off x="11247120" y="20340322"/>
            <a:ext cx="10424160" cy="1168400"/>
          </a:xfrm>
          <a:prstGeom prst="rect">
            <a:avLst/>
          </a:prstGeom>
          <a:noFill/>
          <a:ln>
            <a:noFill/>
          </a:ln>
        </p:spPr>
        <p:txBody>
          <a:bodyPr anchorCtr="0" anchor="ctr" bIns="156725" lIns="313450" spcFirstLastPara="1" rIns="313450" wrap="square" tIns="156725">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 name="Google Shape;22;p4"/>
          <p:cNvSpPr txBox="1"/>
          <p:nvPr>
            <p:ph idx="12" type="sldNum"/>
          </p:nvPr>
        </p:nvSpPr>
        <p:spPr>
          <a:xfrm>
            <a:off x="23591520" y="20340322"/>
            <a:ext cx="7680960" cy="1168400"/>
          </a:xfrm>
          <a:prstGeom prst="rect">
            <a:avLst/>
          </a:prstGeom>
          <a:noFill/>
          <a:ln>
            <a:noFill/>
          </a:ln>
        </p:spPr>
        <p:txBody>
          <a:bodyPr anchorCtr="0" anchor="ctr" bIns="156725" lIns="313450" spcFirstLastPara="1" rIns="313450" wrap="square" tIns="156725">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3" name="Shape 23"/>
        <p:cNvGrpSpPr/>
        <p:nvPr/>
      </p:nvGrpSpPr>
      <p:grpSpPr>
        <a:xfrm>
          <a:off x="0" y="0"/>
          <a:ext cx="0" cy="0"/>
          <a:chOff x="0" y="0"/>
          <a:chExt cx="0" cy="0"/>
        </a:xfrm>
      </p:grpSpPr>
      <p:sp>
        <p:nvSpPr>
          <p:cNvPr id="24" name="Google Shape;24;p5"/>
          <p:cNvSpPr txBox="1"/>
          <p:nvPr>
            <p:ph type="title"/>
          </p:nvPr>
        </p:nvSpPr>
        <p:spPr>
          <a:xfrm>
            <a:off x="2600326" y="14102081"/>
            <a:ext cx="27980640" cy="4358640"/>
          </a:xfrm>
          <a:prstGeom prst="rect">
            <a:avLst/>
          </a:prstGeom>
          <a:noFill/>
          <a:ln>
            <a:noFill/>
          </a:ln>
        </p:spPr>
        <p:txBody>
          <a:bodyPr anchorCtr="0" anchor="t" bIns="156725" lIns="313450" spcFirstLastPara="1" rIns="313450" wrap="square" tIns="156725">
            <a:normAutofit/>
          </a:bodyPr>
          <a:lstStyle>
            <a:lvl1pPr lvl="0" algn="l">
              <a:spcBef>
                <a:spcPts val="0"/>
              </a:spcBef>
              <a:spcAft>
                <a:spcPts val="0"/>
              </a:spcAft>
              <a:buClr>
                <a:schemeClr val="dk1"/>
              </a:buClr>
              <a:buSzPts val="13700"/>
              <a:buFont typeface="Calibri"/>
              <a:buNone/>
              <a:defRPr b="1" sz="13700"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5" name="Google Shape;25;p5"/>
          <p:cNvSpPr txBox="1"/>
          <p:nvPr>
            <p:ph idx="1" type="body"/>
          </p:nvPr>
        </p:nvSpPr>
        <p:spPr>
          <a:xfrm>
            <a:off x="2600326" y="9301483"/>
            <a:ext cx="27980640" cy="4800599"/>
          </a:xfrm>
          <a:prstGeom prst="rect">
            <a:avLst/>
          </a:prstGeom>
          <a:noFill/>
          <a:ln>
            <a:noFill/>
          </a:ln>
        </p:spPr>
        <p:txBody>
          <a:bodyPr anchorCtr="0" anchor="b" bIns="156725" lIns="313450" spcFirstLastPara="1" rIns="313450" wrap="square" tIns="156725">
            <a:normAutofit/>
          </a:bodyPr>
          <a:lstStyle>
            <a:lvl1pPr indent="-228600" lvl="0" marL="457200" algn="l">
              <a:spcBef>
                <a:spcPts val="1380"/>
              </a:spcBef>
              <a:spcAft>
                <a:spcPts val="0"/>
              </a:spcAft>
              <a:buClr>
                <a:srgbClr val="888888"/>
              </a:buClr>
              <a:buSzPts val="6900"/>
              <a:buNone/>
              <a:defRPr sz="6900">
                <a:solidFill>
                  <a:srgbClr val="888888"/>
                </a:solidFill>
              </a:defRPr>
            </a:lvl1pPr>
            <a:lvl2pPr indent="-228600" lvl="1" marL="914400" algn="l">
              <a:spcBef>
                <a:spcPts val="1220"/>
              </a:spcBef>
              <a:spcAft>
                <a:spcPts val="0"/>
              </a:spcAft>
              <a:buClr>
                <a:srgbClr val="888888"/>
              </a:buClr>
              <a:buSzPts val="6100"/>
              <a:buNone/>
              <a:defRPr sz="6100">
                <a:solidFill>
                  <a:srgbClr val="888888"/>
                </a:solidFill>
              </a:defRPr>
            </a:lvl2pPr>
            <a:lvl3pPr indent="-228600" lvl="2" marL="1371600" algn="l">
              <a:spcBef>
                <a:spcPts val="1080"/>
              </a:spcBef>
              <a:spcAft>
                <a:spcPts val="0"/>
              </a:spcAft>
              <a:buClr>
                <a:srgbClr val="888888"/>
              </a:buClr>
              <a:buSzPts val="5400"/>
              <a:buNone/>
              <a:defRPr sz="5400">
                <a:solidFill>
                  <a:srgbClr val="888888"/>
                </a:solidFill>
              </a:defRPr>
            </a:lvl3pPr>
            <a:lvl4pPr indent="-228600" lvl="3" marL="1828800" algn="l">
              <a:spcBef>
                <a:spcPts val="960"/>
              </a:spcBef>
              <a:spcAft>
                <a:spcPts val="0"/>
              </a:spcAft>
              <a:buClr>
                <a:srgbClr val="888888"/>
              </a:buClr>
              <a:buSzPts val="4800"/>
              <a:buNone/>
              <a:defRPr sz="4800">
                <a:solidFill>
                  <a:srgbClr val="888888"/>
                </a:solidFill>
              </a:defRPr>
            </a:lvl4pPr>
            <a:lvl5pPr indent="-228600" lvl="4" marL="2286000" algn="l">
              <a:spcBef>
                <a:spcPts val="960"/>
              </a:spcBef>
              <a:spcAft>
                <a:spcPts val="0"/>
              </a:spcAft>
              <a:buClr>
                <a:srgbClr val="888888"/>
              </a:buClr>
              <a:buSzPts val="4800"/>
              <a:buNone/>
              <a:defRPr sz="4800">
                <a:solidFill>
                  <a:srgbClr val="888888"/>
                </a:solidFill>
              </a:defRPr>
            </a:lvl5pPr>
            <a:lvl6pPr indent="-228600" lvl="5" marL="2743200" algn="l">
              <a:spcBef>
                <a:spcPts val="960"/>
              </a:spcBef>
              <a:spcAft>
                <a:spcPts val="0"/>
              </a:spcAft>
              <a:buClr>
                <a:srgbClr val="888888"/>
              </a:buClr>
              <a:buSzPts val="4800"/>
              <a:buNone/>
              <a:defRPr sz="4800">
                <a:solidFill>
                  <a:srgbClr val="888888"/>
                </a:solidFill>
              </a:defRPr>
            </a:lvl6pPr>
            <a:lvl7pPr indent="-228600" lvl="6" marL="3200400" algn="l">
              <a:spcBef>
                <a:spcPts val="960"/>
              </a:spcBef>
              <a:spcAft>
                <a:spcPts val="0"/>
              </a:spcAft>
              <a:buClr>
                <a:srgbClr val="888888"/>
              </a:buClr>
              <a:buSzPts val="4800"/>
              <a:buNone/>
              <a:defRPr sz="4800">
                <a:solidFill>
                  <a:srgbClr val="888888"/>
                </a:solidFill>
              </a:defRPr>
            </a:lvl7pPr>
            <a:lvl8pPr indent="-228600" lvl="7" marL="3657600" algn="l">
              <a:spcBef>
                <a:spcPts val="960"/>
              </a:spcBef>
              <a:spcAft>
                <a:spcPts val="0"/>
              </a:spcAft>
              <a:buClr>
                <a:srgbClr val="888888"/>
              </a:buClr>
              <a:buSzPts val="4800"/>
              <a:buNone/>
              <a:defRPr sz="4800">
                <a:solidFill>
                  <a:srgbClr val="888888"/>
                </a:solidFill>
              </a:defRPr>
            </a:lvl8pPr>
            <a:lvl9pPr indent="-228600" lvl="8" marL="4114800" algn="l">
              <a:spcBef>
                <a:spcPts val="960"/>
              </a:spcBef>
              <a:spcAft>
                <a:spcPts val="0"/>
              </a:spcAft>
              <a:buClr>
                <a:srgbClr val="888888"/>
              </a:buClr>
              <a:buSzPts val="4800"/>
              <a:buNone/>
              <a:defRPr sz="4800">
                <a:solidFill>
                  <a:srgbClr val="888888"/>
                </a:solidFill>
              </a:defRPr>
            </a:lvl9pPr>
          </a:lstStyle>
          <a:p/>
        </p:txBody>
      </p:sp>
      <p:sp>
        <p:nvSpPr>
          <p:cNvPr id="26" name="Google Shape;26;p5"/>
          <p:cNvSpPr txBox="1"/>
          <p:nvPr>
            <p:ph idx="10" type="dt"/>
          </p:nvPr>
        </p:nvSpPr>
        <p:spPr>
          <a:xfrm>
            <a:off x="1645920" y="20340322"/>
            <a:ext cx="7680960" cy="1168400"/>
          </a:xfrm>
          <a:prstGeom prst="rect">
            <a:avLst/>
          </a:prstGeom>
          <a:noFill/>
          <a:ln>
            <a:noFill/>
          </a:ln>
        </p:spPr>
        <p:txBody>
          <a:bodyPr anchorCtr="0" anchor="ctr" bIns="156725" lIns="313450" spcFirstLastPara="1" rIns="313450" wrap="square" tIns="156725">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 name="Google Shape;27;p5"/>
          <p:cNvSpPr txBox="1"/>
          <p:nvPr>
            <p:ph idx="11" type="ftr"/>
          </p:nvPr>
        </p:nvSpPr>
        <p:spPr>
          <a:xfrm>
            <a:off x="11247120" y="20340322"/>
            <a:ext cx="10424160" cy="1168400"/>
          </a:xfrm>
          <a:prstGeom prst="rect">
            <a:avLst/>
          </a:prstGeom>
          <a:noFill/>
          <a:ln>
            <a:noFill/>
          </a:ln>
        </p:spPr>
        <p:txBody>
          <a:bodyPr anchorCtr="0" anchor="ctr" bIns="156725" lIns="313450" spcFirstLastPara="1" rIns="313450" wrap="square" tIns="156725">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5"/>
          <p:cNvSpPr txBox="1"/>
          <p:nvPr>
            <p:ph idx="12" type="sldNum"/>
          </p:nvPr>
        </p:nvSpPr>
        <p:spPr>
          <a:xfrm>
            <a:off x="23591520" y="20340322"/>
            <a:ext cx="7680960" cy="1168400"/>
          </a:xfrm>
          <a:prstGeom prst="rect">
            <a:avLst/>
          </a:prstGeom>
          <a:noFill/>
          <a:ln>
            <a:noFill/>
          </a:ln>
        </p:spPr>
        <p:txBody>
          <a:bodyPr anchorCtr="0" anchor="ctr" bIns="156725" lIns="313450" spcFirstLastPara="1" rIns="313450" wrap="square" tIns="156725">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29" name="Shape 29"/>
        <p:cNvGrpSpPr/>
        <p:nvPr/>
      </p:nvGrpSpPr>
      <p:grpSpPr>
        <a:xfrm>
          <a:off x="0" y="0"/>
          <a:ext cx="0" cy="0"/>
          <a:chOff x="0" y="0"/>
          <a:chExt cx="0" cy="0"/>
        </a:xfrm>
      </p:grpSpPr>
      <p:sp>
        <p:nvSpPr>
          <p:cNvPr id="30" name="Google Shape;30;p6"/>
          <p:cNvSpPr txBox="1"/>
          <p:nvPr>
            <p:ph type="title"/>
          </p:nvPr>
        </p:nvSpPr>
        <p:spPr>
          <a:xfrm>
            <a:off x="1645920" y="878842"/>
            <a:ext cx="29626560" cy="3657600"/>
          </a:xfrm>
          <a:prstGeom prst="rect">
            <a:avLst/>
          </a:prstGeom>
          <a:noFill/>
          <a:ln>
            <a:noFill/>
          </a:ln>
        </p:spPr>
        <p:txBody>
          <a:bodyPr anchorCtr="0" anchor="ctr" bIns="156725" lIns="313450" spcFirstLastPara="1" rIns="313450" wrap="square" tIns="156725">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1" name="Google Shape;31;p6"/>
          <p:cNvSpPr txBox="1"/>
          <p:nvPr>
            <p:ph idx="1" type="body"/>
          </p:nvPr>
        </p:nvSpPr>
        <p:spPr>
          <a:xfrm>
            <a:off x="1645920" y="5120642"/>
            <a:ext cx="14538960" cy="14483081"/>
          </a:xfrm>
          <a:prstGeom prst="rect">
            <a:avLst/>
          </a:prstGeom>
          <a:noFill/>
          <a:ln>
            <a:noFill/>
          </a:ln>
        </p:spPr>
        <p:txBody>
          <a:bodyPr anchorCtr="0" anchor="t" bIns="156725" lIns="313450" spcFirstLastPara="1" rIns="313450" wrap="square" tIns="156725">
            <a:normAutofit/>
          </a:bodyPr>
          <a:lstStyle>
            <a:lvl1pPr indent="-838200" lvl="0" marL="457200" algn="l">
              <a:spcBef>
                <a:spcPts val="1920"/>
              </a:spcBef>
              <a:spcAft>
                <a:spcPts val="0"/>
              </a:spcAft>
              <a:buClr>
                <a:schemeClr val="dk1"/>
              </a:buClr>
              <a:buSzPts val="9600"/>
              <a:buChar char="•"/>
              <a:defRPr sz="9600"/>
            </a:lvl1pPr>
            <a:lvl2pPr indent="-749300" lvl="1" marL="914400" algn="l">
              <a:spcBef>
                <a:spcPts val="1640"/>
              </a:spcBef>
              <a:spcAft>
                <a:spcPts val="0"/>
              </a:spcAft>
              <a:buClr>
                <a:schemeClr val="dk1"/>
              </a:buClr>
              <a:buSzPts val="8200"/>
              <a:buChar char="–"/>
              <a:defRPr sz="8200"/>
            </a:lvl2pPr>
            <a:lvl3pPr indent="-666750" lvl="2" marL="1371600" algn="l">
              <a:spcBef>
                <a:spcPts val="1380"/>
              </a:spcBef>
              <a:spcAft>
                <a:spcPts val="0"/>
              </a:spcAft>
              <a:buClr>
                <a:schemeClr val="dk1"/>
              </a:buClr>
              <a:buSzPts val="6900"/>
              <a:buChar char="•"/>
              <a:defRPr sz="6900"/>
            </a:lvl3pPr>
            <a:lvl4pPr indent="-615950" lvl="3" marL="1828800" algn="l">
              <a:spcBef>
                <a:spcPts val="1220"/>
              </a:spcBef>
              <a:spcAft>
                <a:spcPts val="0"/>
              </a:spcAft>
              <a:buClr>
                <a:schemeClr val="dk1"/>
              </a:buClr>
              <a:buSzPts val="6100"/>
              <a:buChar char="–"/>
              <a:defRPr sz="6100"/>
            </a:lvl4pPr>
            <a:lvl5pPr indent="-615950" lvl="4" marL="2286000" algn="l">
              <a:spcBef>
                <a:spcPts val="1220"/>
              </a:spcBef>
              <a:spcAft>
                <a:spcPts val="0"/>
              </a:spcAft>
              <a:buClr>
                <a:schemeClr val="dk1"/>
              </a:buClr>
              <a:buSzPts val="6100"/>
              <a:buChar char="»"/>
              <a:defRPr sz="6100"/>
            </a:lvl5pPr>
            <a:lvl6pPr indent="-615950" lvl="5" marL="2743200" algn="l">
              <a:spcBef>
                <a:spcPts val="1220"/>
              </a:spcBef>
              <a:spcAft>
                <a:spcPts val="0"/>
              </a:spcAft>
              <a:buClr>
                <a:schemeClr val="dk1"/>
              </a:buClr>
              <a:buSzPts val="6100"/>
              <a:buChar char="•"/>
              <a:defRPr sz="6100"/>
            </a:lvl6pPr>
            <a:lvl7pPr indent="-615950" lvl="6" marL="3200400" algn="l">
              <a:spcBef>
                <a:spcPts val="1220"/>
              </a:spcBef>
              <a:spcAft>
                <a:spcPts val="0"/>
              </a:spcAft>
              <a:buClr>
                <a:schemeClr val="dk1"/>
              </a:buClr>
              <a:buSzPts val="6100"/>
              <a:buChar char="•"/>
              <a:defRPr sz="6100"/>
            </a:lvl7pPr>
            <a:lvl8pPr indent="-615950" lvl="7" marL="3657600" algn="l">
              <a:spcBef>
                <a:spcPts val="1220"/>
              </a:spcBef>
              <a:spcAft>
                <a:spcPts val="0"/>
              </a:spcAft>
              <a:buClr>
                <a:schemeClr val="dk1"/>
              </a:buClr>
              <a:buSzPts val="6100"/>
              <a:buChar char="•"/>
              <a:defRPr sz="6100"/>
            </a:lvl8pPr>
            <a:lvl9pPr indent="-615950" lvl="8" marL="4114800" algn="l">
              <a:spcBef>
                <a:spcPts val="1220"/>
              </a:spcBef>
              <a:spcAft>
                <a:spcPts val="0"/>
              </a:spcAft>
              <a:buClr>
                <a:schemeClr val="dk1"/>
              </a:buClr>
              <a:buSzPts val="6100"/>
              <a:buChar char="•"/>
              <a:defRPr sz="6100"/>
            </a:lvl9pPr>
          </a:lstStyle>
          <a:p/>
        </p:txBody>
      </p:sp>
      <p:sp>
        <p:nvSpPr>
          <p:cNvPr id="32" name="Google Shape;32;p6"/>
          <p:cNvSpPr txBox="1"/>
          <p:nvPr>
            <p:ph idx="2" type="body"/>
          </p:nvPr>
        </p:nvSpPr>
        <p:spPr>
          <a:xfrm>
            <a:off x="16733520" y="5120642"/>
            <a:ext cx="14538960" cy="14483081"/>
          </a:xfrm>
          <a:prstGeom prst="rect">
            <a:avLst/>
          </a:prstGeom>
          <a:noFill/>
          <a:ln>
            <a:noFill/>
          </a:ln>
        </p:spPr>
        <p:txBody>
          <a:bodyPr anchorCtr="0" anchor="t" bIns="156725" lIns="313450" spcFirstLastPara="1" rIns="313450" wrap="square" tIns="156725">
            <a:normAutofit/>
          </a:bodyPr>
          <a:lstStyle>
            <a:lvl1pPr indent="-838200" lvl="0" marL="457200" algn="l">
              <a:spcBef>
                <a:spcPts val="1920"/>
              </a:spcBef>
              <a:spcAft>
                <a:spcPts val="0"/>
              </a:spcAft>
              <a:buClr>
                <a:schemeClr val="dk1"/>
              </a:buClr>
              <a:buSzPts val="9600"/>
              <a:buChar char="•"/>
              <a:defRPr sz="9600"/>
            </a:lvl1pPr>
            <a:lvl2pPr indent="-749300" lvl="1" marL="914400" algn="l">
              <a:spcBef>
                <a:spcPts val="1640"/>
              </a:spcBef>
              <a:spcAft>
                <a:spcPts val="0"/>
              </a:spcAft>
              <a:buClr>
                <a:schemeClr val="dk1"/>
              </a:buClr>
              <a:buSzPts val="8200"/>
              <a:buChar char="–"/>
              <a:defRPr sz="8200"/>
            </a:lvl2pPr>
            <a:lvl3pPr indent="-666750" lvl="2" marL="1371600" algn="l">
              <a:spcBef>
                <a:spcPts val="1380"/>
              </a:spcBef>
              <a:spcAft>
                <a:spcPts val="0"/>
              </a:spcAft>
              <a:buClr>
                <a:schemeClr val="dk1"/>
              </a:buClr>
              <a:buSzPts val="6900"/>
              <a:buChar char="•"/>
              <a:defRPr sz="6900"/>
            </a:lvl3pPr>
            <a:lvl4pPr indent="-615950" lvl="3" marL="1828800" algn="l">
              <a:spcBef>
                <a:spcPts val="1220"/>
              </a:spcBef>
              <a:spcAft>
                <a:spcPts val="0"/>
              </a:spcAft>
              <a:buClr>
                <a:schemeClr val="dk1"/>
              </a:buClr>
              <a:buSzPts val="6100"/>
              <a:buChar char="–"/>
              <a:defRPr sz="6100"/>
            </a:lvl4pPr>
            <a:lvl5pPr indent="-615950" lvl="4" marL="2286000" algn="l">
              <a:spcBef>
                <a:spcPts val="1220"/>
              </a:spcBef>
              <a:spcAft>
                <a:spcPts val="0"/>
              </a:spcAft>
              <a:buClr>
                <a:schemeClr val="dk1"/>
              </a:buClr>
              <a:buSzPts val="6100"/>
              <a:buChar char="»"/>
              <a:defRPr sz="6100"/>
            </a:lvl5pPr>
            <a:lvl6pPr indent="-615950" lvl="5" marL="2743200" algn="l">
              <a:spcBef>
                <a:spcPts val="1220"/>
              </a:spcBef>
              <a:spcAft>
                <a:spcPts val="0"/>
              </a:spcAft>
              <a:buClr>
                <a:schemeClr val="dk1"/>
              </a:buClr>
              <a:buSzPts val="6100"/>
              <a:buChar char="•"/>
              <a:defRPr sz="6100"/>
            </a:lvl6pPr>
            <a:lvl7pPr indent="-615950" lvl="6" marL="3200400" algn="l">
              <a:spcBef>
                <a:spcPts val="1220"/>
              </a:spcBef>
              <a:spcAft>
                <a:spcPts val="0"/>
              </a:spcAft>
              <a:buClr>
                <a:schemeClr val="dk1"/>
              </a:buClr>
              <a:buSzPts val="6100"/>
              <a:buChar char="•"/>
              <a:defRPr sz="6100"/>
            </a:lvl7pPr>
            <a:lvl8pPr indent="-615950" lvl="7" marL="3657600" algn="l">
              <a:spcBef>
                <a:spcPts val="1220"/>
              </a:spcBef>
              <a:spcAft>
                <a:spcPts val="0"/>
              </a:spcAft>
              <a:buClr>
                <a:schemeClr val="dk1"/>
              </a:buClr>
              <a:buSzPts val="6100"/>
              <a:buChar char="•"/>
              <a:defRPr sz="6100"/>
            </a:lvl8pPr>
            <a:lvl9pPr indent="-615950" lvl="8" marL="4114800" algn="l">
              <a:spcBef>
                <a:spcPts val="1220"/>
              </a:spcBef>
              <a:spcAft>
                <a:spcPts val="0"/>
              </a:spcAft>
              <a:buClr>
                <a:schemeClr val="dk1"/>
              </a:buClr>
              <a:buSzPts val="6100"/>
              <a:buChar char="•"/>
              <a:defRPr sz="6100"/>
            </a:lvl9pPr>
          </a:lstStyle>
          <a:p/>
        </p:txBody>
      </p:sp>
      <p:sp>
        <p:nvSpPr>
          <p:cNvPr id="33" name="Google Shape;33;p6"/>
          <p:cNvSpPr txBox="1"/>
          <p:nvPr>
            <p:ph idx="10" type="dt"/>
          </p:nvPr>
        </p:nvSpPr>
        <p:spPr>
          <a:xfrm>
            <a:off x="1645920" y="20340322"/>
            <a:ext cx="7680960" cy="1168400"/>
          </a:xfrm>
          <a:prstGeom prst="rect">
            <a:avLst/>
          </a:prstGeom>
          <a:noFill/>
          <a:ln>
            <a:noFill/>
          </a:ln>
        </p:spPr>
        <p:txBody>
          <a:bodyPr anchorCtr="0" anchor="ctr" bIns="156725" lIns="313450" spcFirstLastPara="1" rIns="313450" wrap="square" tIns="156725">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6"/>
          <p:cNvSpPr txBox="1"/>
          <p:nvPr>
            <p:ph idx="11" type="ftr"/>
          </p:nvPr>
        </p:nvSpPr>
        <p:spPr>
          <a:xfrm>
            <a:off x="11247120" y="20340322"/>
            <a:ext cx="10424160" cy="1168400"/>
          </a:xfrm>
          <a:prstGeom prst="rect">
            <a:avLst/>
          </a:prstGeom>
          <a:noFill/>
          <a:ln>
            <a:noFill/>
          </a:ln>
        </p:spPr>
        <p:txBody>
          <a:bodyPr anchorCtr="0" anchor="ctr" bIns="156725" lIns="313450" spcFirstLastPara="1" rIns="313450" wrap="square" tIns="156725">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6"/>
          <p:cNvSpPr txBox="1"/>
          <p:nvPr>
            <p:ph idx="12" type="sldNum"/>
          </p:nvPr>
        </p:nvSpPr>
        <p:spPr>
          <a:xfrm>
            <a:off x="23591520" y="20340322"/>
            <a:ext cx="7680960" cy="1168400"/>
          </a:xfrm>
          <a:prstGeom prst="rect">
            <a:avLst/>
          </a:prstGeom>
          <a:noFill/>
          <a:ln>
            <a:noFill/>
          </a:ln>
        </p:spPr>
        <p:txBody>
          <a:bodyPr anchorCtr="0" anchor="ctr" bIns="156725" lIns="313450" spcFirstLastPara="1" rIns="313450" wrap="square" tIns="156725">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36" name="Shape 36"/>
        <p:cNvGrpSpPr/>
        <p:nvPr/>
      </p:nvGrpSpPr>
      <p:grpSpPr>
        <a:xfrm>
          <a:off x="0" y="0"/>
          <a:ext cx="0" cy="0"/>
          <a:chOff x="0" y="0"/>
          <a:chExt cx="0" cy="0"/>
        </a:xfrm>
      </p:grpSpPr>
      <p:sp>
        <p:nvSpPr>
          <p:cNvPr id="37" name="Google Shape;37;p7"/>
          <p:cNvSpPr txBox="1"/>
          <p:nvPr>
            <p:ph type="title"/>
          </p:nvPr>
        </p:nvSpPr>
        <p:spPr>
          <a:xfrm>
            <a:off x="1645920" y="878842"/>
            <a:ext cx="29626560" cy="3657600"/>
          </a:xfrm>
          <a:prstGeom prst="rect">
            <a:avLst/>
          </a:prstGeom>
          <a:noFill/>
          <a:ln>
            <a:noFill/>
          </a:ln>
        </p:spPr>
        <p:txBody>
          <a:bodyPr anchorCtr="0" anchor="ctr" bIns="156725" lIns="313450" spcFirstLastPara="1" rIns="313450" wrap="square" tIns="156725">
            <a:normAutofit/>
          </a:bodyPr>
          <a:lstStyle>
            <a:lvl1pPr lvl="0" algn="ctr">
              <a:spcBef>
                <a:spcPts val="0"/>
              </a:spcBef>
              <a:spcAft>
                <a:spcPts val="0"/>
              </a:spcAft>
              <a:buClr>
                <a:schemeClr val="dk1"/>
              </a:buClr>
              <a:buSzPts val="151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7"/>
          <p:cNvSpPr txBox="1"/>
          <p:nvPr>
            <p:ph idx="1" type="body"/>
          </p:nvPr>
        </p:nvSpPr>
        <p:spPr>
          <a:xfrm>
            <a:off x="1645921" y="4912363"/>
            <a:ext cx="14544677" cy="2047238"/>
          </a:xfrm>
          <a:prstGeom prst="rect">
            <a:avLst/>
          </a:prstGeom>
          <a:noFill/>
          <a:ln>
            <a:noFill/>
          </a:ln>
        </p:spPr>
        <p:txBody>
          <a:bodyPr anchorCtr="0" anchor="b" bIns="156725" lIns="313450" spcFirstLastPara="1" rIns="313450" wrap="square" tIns="156725">
            <a:normAutofit/>
          </a:bodyPr>
          <a:lstStyle>
            <a:lvl1pPr indent="-228600" lvl="0" marL="457200" algn="l">
              <a:spcBef>
                <a:spcPts val="1640"/>
              </a:spcBef>
              <a:spcAft>
                <a:spcPts val="0"/>
              </a:spcAft>
              <a:buClr>
                <a:schemeClr val="dk1"/>
              </a:buClr>
              <a:buSzPts val="8200"/>
              <a:buNone/>
              <a:defRPr b="1" sz="8200"/>
            </a:lvl1pPr>
            <a:lvl2pPr indent="-228600" lvl="1" marL="914400" algn="l">
              <a:spcBef>
                <a:spcPts val="1380"/>
              </a:spcBef>
              <a:spcAft>
                <a:spcPts val="0"/>
              </a:spcAft>
              <a:buClr>
                <a:schemeClr val="dk1"/>
              </a:buClr>
              <a:buSzPts val="6900"/>
              <a:buNone/>
              <a:defRPr b="1" sz="6900"/>
            </a:lvl2pPr>
            <a:lvl3pPr indent="-228600" lvl="2" marL="1371600" algn="l">
              <a:spcBef>
                <a:spcPts val="1220"/>
              </a:spcBef>
              <a:spcAft>
                <a:spcPts val="0"/>
              </a:spcAft>
              <a:buClr>
                <a:schemeClr val="dk1"/>
              </a:buClr>
              <a:buSzPts val="6100"/>
              <a:buNone/>
              <a:defRPr b="1" sz="6100"/>
            </a:lvl3pPr>
            <a:lvl4pPr indent="-228600" lvl="3" marL="1828800" algn="l">
              <a:spcBef>
                <a:spcPts val="1080"/>
              </a:spcBef>
              <a:spcAft>
                <a:spcPts val="0"/>
              </a:spcAft>
              <a:buClr>
                <a:schemeClr val="dk1"/>
              </a:buClr>
              <a:buSzPts val="5400"/>
              <a:buNone/>
              <a:defRPr b="1" sz="5400"/>
            </a:lvl4pPr>
            <a:lvl5pPr indent="-228600" lvl="4" marL="2286000" algn="l">
              <a:spcBef>
                <a:spcPts val="1080"/>
              </a:spcBef>
              <a:spcAft>
                <a:spcPts val="0"/>
              </a:spcAft>
              <a:buClr>
                <a:schemeClr val="dk1"/>
              </a:buClr>
              <a:buSzPts val="5400"/>
              <a:buNone/>
              <a:defRPr b="1" sz="5400"/>
            </a:lvl5pPr>
            <a:lvl6pPr indent="-228600" lvl="5" marL="2743200" algn="l">
              <a:spcBef>
                <a:spcPts val="1080"/>
              </a:spcBef>
              <a:spcAft>
                <a:spcPts val="0"/>
              </a:spcAft>
              <a:buClr>
                <a:schemeClr val="dk1"/>
              </a:buClr>
              <a:buSzPts val="5400"/>
              <a:buNone/>
              <a:defRPr b="1" sz="5400"/>
            </a:lvl6pPr>
            <a:lvl7pPr indent="-228600" lvl="6" marL="3200400" algn="l">
              <a:spcBef>
                <a:spcPts val="1080"/>
              </a:spcBef>
              <a:spcAft>
                <a:spcPts val="0"/>
              </a:spcAft>
              <a:buClr>
                <a:schemeClr val="dk1"/>
              </a:buClr>
              <a:buSzPts val="5400"/>
              <a:buNone/>
              <a:defRPr b="1" sz="5400"/>
            </a:lvl7pPr>
            <a:lvl8pPr indent="-228600" lvl="7" marL="3657600" algn="l">
              <a:spcBef>
                <a:spcPts val="1080"/>
              </a:spcBef>
              <a:spcAft>
                <a:spcPts val="0"/>
              </a:spcAft>
              <a:buClr>
                <a:schemeClr val="dk1"/>
              </a:buClr>
              <a:buSzPts val="5400"/>
              <a:buNone/>
              <a:defRPr b="1" sz="5400"/>
            </a:lvl8pPr>
            <a:lvl9pPr indent="-228600" lvl="8" marL="4114800" algn="l">
              <a:spcBef>
                <a:spcPts val="1080"/>
              </a:spcBef>
              <a:spcAft>
                <a:spcPts val="0"/>
              </a:spcAft>
              <a:buClr>
                <a:schemeClr val="dk1"/>
              </a:buClr>
              <a:buSzPts val="5400"/>
              <a:buNone/>
              <a:defRPr b="1" sz="5400"/>
            </a:lvl9pPr>
          </a:lstStyle>
          <a:p/>
        </p:txBody>
      </p:sp>
      <p:sp>
        <p:nvSpPr>
          <p:cNvPr id="39" name="Google Shape;39;p7"/>
          <p:cNvSpPr txBox="1"/>
          <p:nvPr>
            <p:ph idx="2" type="body"/>
          </p:nvPr>
        </p:nvSpPr>
        <p:spPr>
          <a:xfrm>
            <a:off x="1645921" y="6959601"/>
            <a:ext cx="14544677" cy="12644122"/>
          </a:xfrm>
          <a:prstGeom prst="rect">
            <a:avLst/>
          </a:prstGeom>
          <a:noFill/>
          <a:ln>
            <a:noFill/>
          </a:ln>
        </p:spPr>
        <p:txBody>
          <a:bodyPr anchorCtr="0" anchor="t" bIns="156725" lIns="313450" spcFirstLastPara="1" rIns="313450" wrap="square" tIns="156725">
            <a:normAutofit/>
          </a:bodyPr>
          <a:lstStyle>
            <a:lvl1pPr indent="-749300" lvl="0" marL="457200" algn="l">
              <a:spcBef>
                <a:spcPts val="1640"/>
              </a:spcBef>
              <a:spcAft>
                <a:spcPts val="0"/>
              </a:spcAft>
              <a:buClr>
                <a:schemeClr val="dk1"/>
              </a:buClr>
              <a:buSzPts val="8200"/>
              <a:buChar char="•"/>
              <a:defRPr sz="8200"/>
            </a:lvl1pPr>
            <a:lvl2pPr indent="-666750" lvl="1" marL="914400" algn="l">
              <a:spcBef>
                <a:spcPts val="1380"/>
              </a:spcBef>
              <a:spcAft>
                <a:spcPts val="0"/>
              </a:spcAft>
              <a:buClr>
                <a:schemeClr val="dk1"/>
              </a:buClr>
              <a:buSzPts val="6900"/>
              <a:buChar char="–"/>
              <a:defRPr sz="6900"/>
            </a:lvl2pPr>
            <a:lvl3pPr indent="-615950" lvl="2" marL="1371600" algn="l">
              <a:spcBef>
                <a:spcPts val="1220"/>
              </a:spcBef>
              <a:spcAft>
                <a:spcPts val="0"/>
              </a:spcAft>
              <a:buClr>
                <a:schemeClr val="dk1"/>
              </a:buClr>
              <a:buSzPts val="6100"/>
              <a:buChar char="•"/>
              <a:defRPr sz="6100"/>
            </a:lvl3pPr>
            <a:lvl4pPr indent="-571500" lvl="3" marL="1828800" algn="l">
              <a:spcBef>
                <a:spcPts val="1080"/>
              </a:spcBef>
              <a:spcAft>
                <a:spcPts val="0"/>
              </a:spcAft>
              <a:buClr>
                <a:schemeClr val="dk1"/>
              </a:buClr>
              <a:buSzPts val="5400"/>
              <a:buChar char="–"/>
              <a:defRPr sz="5400"/>
            </a:lvl4pPr>
            <a:lvl5pPr indent="-571500" lvl="4" marL="2286000" algn="l">
              <a:spcBef>
                <a:spcPts val="1080"/>
              </a:spcBef>
              <a:spcAft>
                <a:spcPts val="0"/>
              </a:spcAft>
              <a:buClr>
                <a:schemeClr val="dk1"/>
              </a:buClr>
              <a:buSzPts val="5400"/>
              <a:buChar char="»"/>
              <a:defRPr sz="5400"/>
            </a:lvl5pPr>
            <a:lvl6pPr indent="-571500" lvl="5" marL="2743200" algn="l">
              <a:spcBef>
                <a:spcPts val="1080"/>
              </a:spcBef>
              <a:spcAft>
                <a:spcPts val="0"/>
              </a:spcAft>
              <a:buClr>
                <a:schemeClr val="dk1"/>
              </a:buClr>
              <a:buSzPts val="5400"/>
              <a:buChar char="•"/>
              <a:defRPr sz="5400"/>
            </a:lvl6pPr>
            <a:lvl7pPr indent="-571500" lvl="6" marL="3200400" algn="l">
              <a:spcBef>
                <a:spcPts val="1080"/>
              </a:spcBef>
              <a:spcAft>
                <a:spcPts val="0"/>
              </a:spcAft>
              <a:buClr>
                <a:schemeClr val="dk1"/>
              </a:buClr>
              <a:buSzPts val="5400"/>
              <a:buChar char="•"/>
              <a:defRPr sz="5400"/>
            </a:lvl7pPr>
            <a:lvl8pPr indent="-571500" lvl="7" marL="3657600" algn="l">
              <a:spcBef>
                <a:spcPts val="1080"/>
              </a:spcBef>
              <a:spcAft>
                <a:spcPts val="0"/>
              </a:spcAft>
              <a:buClr>
                <a:schemeClr val="dk1"/>
              </a:buClr>
              <a:buSzPts val="5400"/>
              <a:buChar char="•"/>
              <a:defRPr sz="5400"/>
            </a:lvl8pPr>
            <a:lvl9pPr indent="-571500" lvl="8" marL="4114800" algn="l">
              <a:spcBef>
                <a:spcPts val="1080"/>
              </a:spcBef>
              <a:spcAft>
                <a:spcPts val="0"/>
              </a:spcAft>
              <a:buClr>
                <a:schemeClr val="dk1"/>
              </a:buClr>
              <a:buSzPts val="5400"/>
              <a:buChar char="•"/>
              <a:defRPr sz="5400"/>
            </a:lvl9pPr>
          </a:lstStyle>
          <a:p/>
        </p:txBody>
      </p:sp>
      <p:sp>
        <p:nvSpPr>
          <p:cNvPr id="40" name="Google Shape;40;p7"/>
          <p:cNvSpPr txBox="1"/>
          <p:nvPr>
            <p:ph idx="3" type="body"/>
          </p:nvPr>
        </p:nvSpPr>
        <p:spPr>
          <a:xfrm>
            <a:off x="16722092" y="4912363"/>
            <a:ext cx="14550390" cy="2047238"/>
          </a:xfrm>
          <a:prstGeom prst="rect">
            <a:avLst/>
          </a:prstGeom>
          <a:noFill/>
          <a:ln>
            <a:noFill/>
          </a:ln>
        </p:spPr>
        <p:txBody>
          <a:bodyPr anchorCtr="0" anchor="b" bIns="156725" lIns="313450" spcFirstLastPara="1" rIns="313450" wrap="square" tIns="156725">
            <a:normAutofit/>
          </a:bodyPr>
          <a:lstStyle>
            <a:lvl1pPr indent="-228600" lvl="0" marL="457200" algn="l">
              <a:spcBef>
                <a:spcPts val="1640"/>
              </a:spcBef>
              <a:spcAft>
                <a:spcPts val="0"/>
              </a:spcAft>
              <a:buClr>
                <a:schemeClr val="dk1"/>
              </a:buClr>
              <a:buSzPts val="8200"/>
              <a:buNone/>
              <a:defRPr b="1" sz="8200"/>
            </a:lvl1pPr>
            <a:lvl2pPr indent="-228600" lvl="1" marL="914400" algn="l">
              <a:spcBef>
                <a:spcPts val="1380"/>
              </a:spcBef>
              <a:spcAft>
                <a:spcPts val="0"/>
              </a:spcAft>
              <a:buClr>
                <a:schemeClr val="dk1"/>
              </a:buClr>
              <a:buSzPts val="6900"/>
              <a:buNone/>
              <a:defRPr b="1" sz="6900"/>
            </a:lvl2pPr>
            <a:lvl3pPr indent="-228600" lvl="2" marL="1371600" algn="l">
              <a:spcBef>
                <a:spcPts val="1220"/>
              </a:spcBef>
              <a:spcAft>
                <a:spcPts val="0"/>
              </a:spcAft>
              <a:buClr>
                <a:schemeClr val="dk1"/>
              </a:buClr>
              <a:buSzPts val="6100"/>
              <a:buNone/>
              <a:defRPr b="1" sz="6100"/>
            </a:lvl3pPr>
            <a:lvl4pPr indent="-228600" lvl="3" marL="1828800" algn="l">
              <a:spcBef>
                <a:spcPts val="1080"/>
              </a:spcBef>
              <a:spcAft>
                <a:spcPts val="0"/>
              </a:spcAft>
              <a:buClr>
                <a:schemeClr val="dk1"/>
              </a:buClr>
              <a:buSzPts val="5400"/>
              <a:buNone/>
              <a:defRPr b="1" sz="5400"/>
            </a:lvl4pPr>
            <a:lvl5pPr indent="-228600" lvl="4" marL="2286000" algn="l">
              <a:spcBef>
                <a:spcPts val="1080"/>
              </a:spcBef>
              <a:spcAft>
                <a:spcPts val="0"/>
              </a:spcAft>
              <a:buClr>
                <a:schemeClr val="dk1"/>
              </a:buClr>
              <a:buSzPts val="5400"/>
              <a:buNone/>
              <a:defRPr b="1" sz="5400"/>
            </a:lvl5pPr>
            <a:lvl6pPr indent="-228600" lvl="5" marL="2743200" algn="l">
              <a:spcBef>
                <a:spcPts val="1080"/>
              </a:spcBef>
              <a:spcAft>
                <a:spcPts val="0"/>
              </a:spcAft>
              <a:buClr>
                <a:schemeClr val="dk1"/>
              </a:buClr>
              <a:buSzPts val="5400"/>
              <a:buNone/>
              <a:defRPr b="1" sz="5400"/>
            </a:lvl6pPr>
            <a:lvl7pPr indent="-228600" lvl="6" marL="3200400" algn="l">
              <a:spcBef>
                <a:spcPts val="1080"/>
              </a:spcBef>
              <a:spcAft>
                <a:spcPts val="0"/>
              </a:spcAft>
              <a:buClr>
                <a:schemeClr val="dk1"/>
              </a:buClr>
              <a:buSzPts val="5400"/>
              <a:buNone/>
              <a:defRPr b="1" sz="5400"/>
            </a:lvl7pPr>
            <a:lvl8pPr indent="-228600" lvl="7" marL="3657600" algn="l">
              <a:spcBef>
                <a:spcPts val="1080"/>
              </a:spcBef>
              <a:spcAft>
                <a:spcPts val="0"/>
              </a:spcAft>
              <a:buClr>
                <a:schemeClr val="dk1"/>
              </a:buClr>
              <a:buSzPts val="5400"/>
              <a:buNone/>
              <a:defRPr b="1" sz="5400"/>
            </a:lvl8pPr>
            <a:lvl9pPr indent="-228600" lvl="8" marL="4114800" algn="l">
              <a:spcBef>
                <a:spcPts val="1080"/>
              </a:spcBef>
              <a:spcAft>
                <a:spcPts val="0"/>
              </a:spcAft>
              <a:buClr>
                <a:schemeClr val="dk1"/>
              </a:buClr>
              <a:buSzPts val="5400"/>
              <a:buNone/>
              <a:defRPr b="1" sz="5400"/>
            </a:lvl9pPr>
          </a:lstStyle>
          <a:p/>
        </p:txBody>
      </p:sp>
      <p:sp>
        <p:nvSpPr>
          <p:cNvPr id="41" name="Google Shape;41;p7"/>
          <p:cNvSpPr txBox="1"/>
          <p:nvPr>
            <p:ph idx="4" type="body"/>
          </p:nvPr>
        </p:nvSpPr>
        <p:spPr>
          <a:xfrm>
            <a:off x="16722092" y="6959601"/>
            <a:ext cx="14550390" cy="12644122"/>
          </a:xfrm>
          <a:prstGeom prst="rect">
            <a:avLst/>
          </a:prstGeom>
          <a:noFill/>
          <a:ln>
            <a:noFill/>
          </a:ln>
        </p:spPr>
        <p:txBody>
          <a:bodyPr anchorCtr="0" anchor="t" bIns="156725" lIns="313450" spcFirstLastPara="1" rIns="313450" wrap="square" tIns="156725">
            <a:normAutofit/>
          </a:bodyPr>
          <a:lstStyle>
            <a:lvl1pPr indent="-749300" lvl="0" marL="457200" algn="l">
              <a:spcBef>
                <a:spcPts val="1640"/>
              </a:spcBef>
              <a:spcAft>
                <a:spcPts val="0"/>
              </a:spcAft>
              <a:buClr>
                <a:schemeClr val="dk1"/>
              </a:buClr>
              <a:buSzPts val="8200"/>
              <a:buChar char="•"/>
              <a:defRPr sz="8200"/>
            </a:lvl1pPr>
            <a:lvl2pPr indent="-666750" lvl="1" marL="914400" algn="l">
              <a:spcBef>
                <a:spcPts val="1380"/>
              </a:spcBef>
              <a:spcAft>
                <a:spcPts val="0"/>
              </a:spcAft>
              <a:buClr>
                <a:schemeClr val="dk1"/>
              </a:buClr>
              <a:buSzPts val="6900"/>
              <a:buChar char="–"/>
              <a:defRPr sz="6900"/>
            </a:lvl2pPr>
            <a:lvl3pPr indent="-615950" lvl="2" marL="1371600" algn="l">
              <a:spcBef>
                <a:spcPts val="1220"/>
              </a:spcBef>
              <a:spcAft>
                <a:spcPts val="0"/>
              </a:spcAft>
              <a:buClr>
                <a:schemeClr val="dk1"/>
              </a:buClr>
              <a:buSzPts val="6100"/>
              <a:buChar char="•"/>
              <a:defRPr sz="6100"/>
            </a:lvl3pPr>
            <a:lvl4pPr indent="-571500" lvl="3" marL="1828800" algn="l">
              <a:spcBef>
                <a:spcPts val="1080"/>
              </a:spcBef>
              <a:spcAft>
                <a:spcPts val="0"/>
              </a:spcAft>
              <a:buClr>
                <a:schemeClr val="dk1"/>
              </a:buClr>
              <a:buSzPts val="5400"/>
              <a:buChar char="–"/>
              <a:defRPr sz="5400"/>
            </a:lvl4pPr>
            <a:lvl5pPr indent="-571500" lvl="4" marL="2286000" algn="l">
              <a:spcBef>
                <a:spcPts val="1080"/>
              </a:spcBef>
              <a:spcAft>
                <a:spcPts val="0"/>
              </a:spcAft>
              <a:buClr>
                <a:schemeClr val="dk1"/>
              </a:buClr>
              <a:buSzPts val="5400"/>
              <a:buChar char="»"/>
              <a:defRPr sz="5400"/>
            </a:lvl5pPr>
            <a:lvl6pPr indent="-571500" lvl="5" marL="2743200" algn="l">
              <a:spcBef>
                <a:spcPts val="1080"/>
              </a:spcBef>
              <a:spcAft>
                <a:spcPts val="0"/>
              </a:spcAft>
              <a:buClr>
                <a:schemeClr val="dk1"/>
              </a:buClr>
              <a:buSzPts val="5400"/>
              <a:buChar char="•"/>
              <a:defRPr sz="5400"/>
            </a:lvl6pPr>
            <a:lvl7pPr indent="-571500" lvl="6" marL="3200400" algn="l">
              <a:spcBef>
                <a:spcPts val="1080"/>
              </a:spcBef>
              <a:spcAft>
                <a:spcPts val="0"/>
              </a:spcAft>
              <a:buClr>
                <a:schemeClr val="dk1"/>
              </a:buClr>
              <a:buSzPts val="5400"/>
              <a:buChar char="•"/>
              <a:defRPr sz="5400"/>
            </a:lvl7pPr>
            <a:lvl8pPr indent="-571500" lvl="7" marL="3657600" algn="l">
              <a:spcBef>
                <a:spcPts val="1080"/>
              </a:spcBef>
              <a:spcAft>
                <a:spcPts val="0"/>
              </a:spcAft>
              <a:buClr>
                <a:schemeClr val="dk1"/>
              </a:buClr>
              <a:buSzPts val="5400"/>
              <a:buChar char="•"/>
              <a:defRPr sz="5400"/>
            </a:lvl8pPr>
            <a:lvl9pPr indent="-571500" lvl="8" marL="4114800" algn="l">
              <a:spcBef>
                <a:spcPts val="1080"/>
              </a:spcBef>
              <a:spcAft>
                <a:spcPts val="0"/>
              </a:spcAft>
              <a:buClr>
                <a:schemeClr val="dk1"/>
              </a:buClr>
              <a:buSzPts val="5400"/>
              <a:buChar char="•"/>
              <a:defRPr sz="5400"/>
            </a:lvl9pPr>
          </a:lstStyle>
          <a:p/>
        </p:txBody>
      </p:sp>
      <p:sp>
        <p:nvSpPr>
          <p:cNvPr id="42" name="Google Shape;42;p7"/>
          <p:cNvSpPr txBox="1"/>
          <p:nvPr>
            <p:ph idx="10" type="dt"/>
          </p:nvPr>
        </p:nvSpPr>
        <p:spPr>
          <a:xfrm>
            <a:off x="1645920" y="20340322"/>
            <a:ext cx="7680960" cy="1168400"/>
          </a:xfrm>
          <a:prstGeom prst="rect">
            <a:avLst/>
          </a:prstGeom>
          <a:noFill/>
          <a:ln>
            <a:noFill/>
          </a:ln>
        </p:spPr>
        <p:txBody>
          <a:bodyPr anchorCtr="0" anchor="ctr" bIns="156725" lIns="313450" spcFirstLastPara="1" rIns="313450" wrap="square" tIns="156725">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7"/>
          <p:cNvSpPr txBox="1"/>
          <p:nvPr>
            <p:ph idx="11" type="ftr"/>
          </p:nvPr>
        </p:nvSpPr>
        <p:spPr>
          <a:xfrm>
            <a:off x="11247120" y="20340322"/>
            <a:ext cx="10424160" cy="1168400"/>
          </a:xfrm>
          <a:prstGeom prst="rect">
            <a:avLst/>
          </a:prstGeom>
          <a:noFill/>
          <a:ln>
            <a:noFill/>
          </a:ln>
        </p:spPr>
        <p:txBody>
          <a:bodyPr anchorCtr="0" anchor="ctr" bIns="156725" lIns="313450" spcFirstLastPara="1" rIns="313450" wrap="square" tIns="156725">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7"/>
          <p:cNvSpPr txBox="1"/>
          <p:nvPr>
            <p:ph idx="12" type="sldNum"/>
          </p:nvPr>
        </p:nvSpPr>
        <p:spPr>
          <a:xfrm>
            <a:off x="23591520" y="20340322"/>
            <a:ext cx="7680960" cy="1168400"/>
          </a:xfrm>
          <a:prstGeom prst="rect">
            <a:avLst/>
          </a:prstGeom>
          <a:noFill/>
          <a:ln>
            <a:noFill/>
          </a:ln>
        </p:spPr>
        <p:txBody>
          <a:bodyPr anchorCtr="0" anchor="ctr" bIns="156725" lIns="313450" spcFirstLastPara="1" rIns="313450" wrap="square" tIns="156725">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5" name="Shape 45"/>
        <p:cNvGrpSpPr/>
        <p:nvPr/>
      </p:nvGrpSpPr>
      <p:grpSpPr>
        <a:xfrm>
          <a:off x="0" y="0"/>
          <a:ext cx="0" cy="0"/>
          <a:chOff x="0" y="0"/>
          <a:chExt cx="0" cy="0"/>
        </a:xfrm>
      </p:grpSpPr>
      <p:sp>
        <p:nvSpPr>
          <p:cNvPr id="46" name="Google Shape;46;p8"/>
          <p:cNvSpPr txBox="1"/>
          <p:nvPr>
            <p:ph type="title"/>
          </p:nvPr>
        </p:nvSpPr>
        <p:spPr>
          <a:xfrm>
            <a:off x="1645920" y="878842"/>
            <a:ext cx="29626560" cy="3657600"/>
          </a:xfrm>
          <a:prstGeom prst="rect">
            <a:avLst/>
          </a:prstGeom>
          <a:noFill/>
          <a:ln>
            <a:noFill/>
          </a:ln>
        </p:spPr>
        <p:txBody>
          <a:bodyPr anchorCtr="0" anchor="ctr" bIns="156725" lIns="313450" spcFirstLastPara="1" rIns="313450" wrap="square" tIns="156725">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7" name="Google Shape;47;p8"/>
          <p:cNvSpPr txBox="1"/>
          <p:nvPr>
            <p:ph idx="10" type="dt"/>
          </p:nvPr>
        </p:nvSpPr>
        <p:spPr>
          <a:xfrm>
            <a:off x="1645920" y="20340322"/>
            <a:ext cx="7680960" cy="1168400"/>
          </a:xfrm>
          <a:prstGeom prst="rect">
            <a:avLst/>
          </a:prstGeom>
          <a:noFill/>
          <a:ln>
            <a:noFill/>
          </a:ln>
        </p:spPr>
        <p:txBody>
          <a:bodyPr anchorCtr="0" anchor="ctr" bIns="156725" lIns="313450" spcFirstLastPara="1" rIns="313450" wrap="square" tIns="156725">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8"/>
          <p:cNvSpPr txBox="1"/>
          <p:nvPr>
            <p:ph idx="11" type="ftr"/>
          </p:nvPr>
        </p:nvSpPr>
        <p:spPr>
          <a:xfrm>
            <a:off x="11247120" y="20340322"/>
            <a:ext cx="10424160" cy="1168400"/>
          </a:xfrm>
          <a:prstGeom prst="rect">
            <a:avLst/>
          </a:prstGeom>
          <a:noFill/>
          <a:ln>
            <a:noFill/>
          </a:ln>
        </p:spPr>
        <p:txBody>
          <a:bodyPr anchorCtr="0" anchor="ctr" bIns="156725" lIns="313450" spcFirstLastPara="1" rIns="313450" wrap="square" tIns="156725">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8"/>
          <p:cNvSpPr txBox="1"/>
          <p:nvPr>
            <p:ph idx="12" type="sldNum"/>
          </p:nvPr>
        </p:nvSpPr>
        <p:spPr>
          <a:xfrm>
            <a:off x="23591520" y="20340322"/>
            <a:ext cx="7680960" cy="1168400"/>
          </a:xfrm>
          <a:prstGeom prst="rect">
            <a:avLst/>
          </a:prstGeom>
          <a:noFill/>
          <a:ln>
            <a:noFill/>
          </a:ln>
        </p:spPr>
        <p:txBody>
          <a:bodyPr anchorCtr="0" anchor="ctr" bIns="156725" lIns="313450" spcFirstLastPara="1" rIns="313450" wrap="square" tIns="156725">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0" name="Shape 50"/>
        <p:cNvGrpSpPr/>
        <p:nvPr/>
      </p:nvGrpSpPr>
      <p:grpSpPr>
        <a:xfrm>
          <a:off x="0" y="0"/>
          <a:ext cx="0" cy="0"/>
          <a:chOff x="0" y="0"/>
          <a:chExt cx="0" cy="0"/>
        </a:xfrm>
      </p:grpSpPr>
      <p:sp>
        <p:nvSpPr>
          <p:cNvPr id="51" name="Google Shape;51;p9"/>
          <p:cNvSpPr txBox="1"/>
          <p:nvPr>
            <p:ph idx="10" type="dt"/>
          </p:nvPr>
        </p:nvSpPr>
        <p:spPr>
          <a:xfrm>
            <a:off x="1645920" y="20340322"/>
            <a:ext cx="7680960" cy="1168400"/>
          </a:xfrm>
          <a:prstGeom prst="rect">
            <a:avLst/>
          </a:prstGeom>
          <a:noFill/>
          <a:ln>
            <a:noFill/>
          </a:ln>
        </p:spPr>
        <p:txBody>
          <a:bodyPr anchorCtr="0" anchor="ctr" bIns="156725" lIns="313450" spcFirstLastPara="1" rIns="313450" wrap="square" tIns="156725">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9"/>
          <p:cNvSpPr txBox="1"/>
          <p:nvPr>
            <p:ph idx="11" type="ftr"/>
          </p:nvPr>
        </p:nvSpPr>
        <p:spPr>
          <a:xfrm>
            <a:off x="11247120" y="20340322"/>
            <a:ext cx="10424160" cy="1168400"/>
          </a:xfrm>
          <a:prstGeom prst="rect">
            <a:avLst/>
          </a:prstGeom>
          <a:noFill/>
          <a:ln>
            <a:noFill/>
          </a:ln>
        </p:spPr>
        <p:txBody>
          <a:bodyPr anchorCtr="0" anchor="ctr" bIns="156725" lIns="313450" spcFirstLastPara="1" rIns="313450" wrap="square" tIns="156725">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9"/>
          <p:cNvSpPr txBox="1"/>
          <p:nvPr>
            <p:ph idx="12" type="sldNum"/>
          </p:nvPr>
        </p:nvSpPr>
        <p:spPr>
          <a:xfrm>
            <a:off x="23591520" y="20340322"/>
            <a:ext cx="7680960" cy="1168400"/>
          </a:xfrm>
          <a:prstGeom prst="rect">
            <a:avLst/>
          </a:prstGeom>
          <a:noFill/>
          <a:ln>
            <a:noFill/>
          </a:ln>
        </p:spPr>
        <p:txBody>
          <a:bodyPr anchorCtr="0" anchor="ctr" bIns="156725" lIns="313450" spcFirstLastPara="1" rIns="313450" wrap="square" tIns="156725">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4" name="Shape 54"/>
        <p:cNvGrpSpPr/>
        <p:nvPr/>
      </p:nvGrpSpPr>
      <p:grpSpPr>
        <a:xfrm>
          <a:off x="0" y="0"/>
          <a:ext cx="0" cy="0"/>
          <a:chOff x="0" y="0"/>
          <a:chExt cx="0" cy="0"/>
        </a:xfrm>
      </p:grpSpPr>
      <p:sp>
        <p:nvSpPr>
          <p:cNvPr id="55" name="Google Shape;55;p10"/>
          <p:cNvSpPr txBox="1"/>
          <p:nvPr>
            <p:ph type="title"/>
          </p:nvPr>
        </p:nvSpPr>
        <p:spPr>
          <a:xfrm>
            <a:off x="1645922" y="873760"/>
            <a:ext cx="10829927" cy="3718560"/>
          </a:xfrm>
          <a:prstGeom prst="rect">
            <a:avLst/>
          </a:prstGeom>
          <a:noFill/>
          <a:ln>
            <a:noFill/>
          </a:ln>
        </p:spPr>
        <p:txBody>
          <a:bodyPr anchorCtr="0" anchor="b" bIns="156725" lIns="313450" spcFirstLastPara="1" rIns="313450" wrap="square" tIns="156725">
            <a:normAutofit/>
          </a:bodyPr>
          <a:lstStyle>
            <a:lvl1pPr lvl="0" algn="l">
              <a:spcBef>
                <a:spcPts val="0"/>
              </a:spcBef>
              <a:spcAft>
                <a:spcPts val="0"/>
              </a:spcAft>
              <a:buClr>
                <a:schemeClr val="dk1"/>
              </a:buClr>
              <a:buSzPts val="6900"/>
              <a:buFont typeface="Calibri"/>
              <a:buNone/>
              <a:defRPr b="1" sz="69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10"/>
          <p:cNvSpPr txBox="1"/>
          <p:nvPr>
            <p:ph idx="1" type="body"/>
          </p:nvPr>
        </p:nvSpPr>
        <p:spPr>
          <a:xfrm>
            <a:off x="12870180" y="873762"/>
            <a:ext cx="18402300" cy="18729961"/>
          </a:xfrm>
          <a:prstGeom prst="rect">
            <a:avLst/>
          </a:prstGeom>
          <a:noFill/>
          <a:ln>
            <a:noFill/>
          </a:ln>
        </p:spPr>
        <p:txBody>
          <a:bodyPr anchorCtr="0" anchor="t" bIns="156725" lIns="313450" spcFirstLastPara="1" rIns="313450" wrap="square" tIns="156725">
            <a:normAutofit/>
          </a:bodyPr>
          <a:lstStyle>
            <a:lvl1pPr indent="-927100" lvl="0" marL="457200" algn="l">
              <a:spcBef>
                <a:spcPts val="2200"/>
              </a:spcBef>
              <a:spcAft>
                <a:spcPts val="0"/>
              </a:spcAft>
              <a:buClr>
                <a:schemeClr val="dk1"/>
              </a:buClr>
              <a:buSzPts val="11000"/>
              <a:buChar char="•"/>
              <a:defRPr sz="11000"/>
            </a:lvl1pPr>
            <a:lvl2pPr indent="-838200" lvl="1" marL="914400" algn="l">
              <a:spcBef>
                <a:spcPts val="1920"/>
              </a:spcBef>
              <a:spcAft>
                <a:spcPts val="0"/>
              </a:spcAft>
              <a:buClr>
                <a:schemeClr val="dk1"/>
              </a:buClr>
              <a:buSzPts val="9600"/>
              <a:buChar char="–"/>
              <a:defRPr sz="9600"/>
            </a:lvl2pPr>
            <a:lvl3pPr indent="-749300" lvl="2" marL="1371600" algn="l">
              <a:spcBef>
                <a:spcPts val="1640"/>
              </a:spcBef>
              <a:spcAft>
                <a:spcPts val="0"/>
              </a:spcAft>
              <a:buClr>
                <a:schemeClr val="dk1"/>
              </a:buClr>
              <a:buSzPts val="8200"/>
              <a:buChar char="•"/>
              <a:defRPr sz="8200"/>
            </a:lvl3pPr>
            <a:lvl4pPr indent="-666750" lvl="3" marL="1828800" algn="l">
              <a:spcBef>
                <a:spcPts val="1380"/>
              </a:spcBef>
              <a:spcAft>
                <a:spcPts val="0"/>
              </a:spcAft>
              <a:buClr>
                <a:schemeClr val="dk1"/>
              </a:buClr>
              <a:buSzPts val="6900"/>
              <a:buChar char="–"/>
              <a:defRPr sz="6900"/>
            </a:lvl4pPr>
            <a:lvl5pPr indent="-666750" lvl="4" marL="2286000" algn="l">
              <a:spcBef>
                <a:spcPts val="1380"/>
              </a:spcBef>
              <a:spcAft>
                <a:spcPts val="0"/>
              </a:spcAft>
              <a:buClr>
                <a:schemeClr val="dk1"/>
              </a:buClr>
              <a:buSzPts val="6900"/>
              <a:buChar char="»"/>
              <a:defRPr sz="6900"/>
            </a:lvl5pPr>
            <a:lvl6pPr indent="-666750" lvl="5" marL="2743200" algn="l">
              <a:spcBef>
                <a:spcPts val="1380"/>
              </a:spcBef>
              <a:spcAft>
                <a:spcPts val="0"/>
              </a:spcAft>
              <a:buClr>
                <a:schemeClr val="dk1"/>
              </a:buClr>
              <a:buSzPts val="6900"/>
              <a:buChar char="•"/>
              <a:defRPr sz="6900"/>
            </a:lvl6pPr>
            <a:lvl7pPr indent="-666750" lvl="6" marL="3200400" algn="l">
              <a:spcBef>
                <a:spcPts val="1380"/>
              </a:spcBef>
              <a:spcAft>
                <a:spcPts val="0"/>
              </a:spcAft>
              <a:buClr>
                <a:schemeClr val="dk1"/>
              </a:buClr>
              <a:buSzPts val="6900"/>
              <a:buChar char="•"/>
              <a:defRPr sz="6900"/>
            </a:lvl7pPr>
            <a:lvl8pPr indent="-666750" lvl="7" marL="3657600" algn="l">
              <a:spcBef>
                <a:spcPts val="1380"/>
              </a:spcBef>
              <a:spcAft>
                <a:spcPts val="0"/>
              </a:spcAft>
              <a:buClr>
                <a:schemeClr val="dk1"/>
              </a:buClr>
              <a:buSzPts val="6900"/>
              <a:buChar char="•"/>
              <a:defRPr sz="6900"/>
            </a:lvl8pPr>
            <a:lvl9pPr indent="-666750" lvl="8" marL="4114800" algn="l">
              <a:spcBef>
                <a:spcPts val="1380"/>
              </a:spcBef>
              <a:spcAft>
                <a:spcPts val="0"/>
              </a:spcAft>
              <a:buClr>
                <a:schemeClr val="dk1"/>
              </a:buClr>
              <a:buSzPts val="6900"/>
              <a:buChar char="•"/>
              <a:defRPr sz="6900"/>
            </a:lvl9pPr>
          </a:lstStyle>
          <a:p/>
        </p:txBody>
      </p:sp>
      <p:sp>
        <p:nvSpPr>
          <p:cNvPr id="57" name="Google Shape;57;p10"/>
          <p:cNvSpPr txBox="1"/>
          <p:nvPr>
            <p:ph idx="2" type="body"/>
          </p:nvPr>
        </p:nvSpPr>
        <p:spPr>
          <a:xfrm>
            <a:off x="1645922" y="4592322"/>
            <a:ext cx="10829927" cy="15011401"/>
          </a:xfrm>
          <a:prstGeom prst="rect">
            <a:avLst/>
          </a:prstGeom>
          <a:noFill/>
          <a:ln>
            <a:noFill/>
          </a:ln>
        </p:spPr>
        <p:txBody>
          <a:bodyPr anchorCtr="0" anchor="t" bIns="156725" lIns="313450" spcFirstLastPara="1" rIns="313450" wrap="square" tIns="156725">
            <a:normAutofit/>
          </a:bodyPr>
          <a:lstStyle>
            <a:lvl1pPr indent="-228600" lvl="0" marL="457200" algn="l">
              <a:spcBef>
                <a:spcPts val="960"/>
              </a:spcBef>
              <a:spcAft>
                <a:spcPts val="0"/>
              </a:spcAft>
              <a:buClr>
                <a:schemeClr val="dk1"/>
              </a:buClr>
              <a:buSzPts val="4800"/>
              <a:buNone/>
              <a:defRPr sz="4800"/>
            </a:lvl1pPr>
            <a:lvl2pPr indent="-228600" lvl="1" marL="914400" algn="l">
              <a:spcBef>
                <a:spcPts val="820"/>
              </a:spcBef>
              <a:spcAft>
                <a:spcPts val="0"/>
              </a:spcAft>
              <a:buClr>
                <a:schemeClr val="dk1"/>
              </a:buClr>
              <a:buSzPts val="4100"/>
              <a:buNone/>
              <a:defRPr sz="4100"/>
            </a:lvl2pPr>
            <a:lvl3pPr indent="-228600" lvl="2" marL="1371600" algn="l">
              <a:spcBef>
                <a:spcPts val="680"/>
              </a:spcBef>
              <a:spcAft>
                <a:spcPts val="0"/>
              </a:spcAft>
              <a:buClr>
                <a:schemeClr val="dk1"/>
              </a:buClr>
              <a:buSzPts val="3400"/>
              <a:buNone/>
              <a:defRPr sz="3400"/>
            </a:lvl3pPr>
            <a:lvl4pPr indent="-228600" lvl="3" marL="1828800" algn="l">
              <a:spcBef>
                <a:spcPts val="620"/>
              </a:spcBef>
              <a:spcAft>
                <a:spcPts val="0"/>
              </a:spcAft>
              <a:buClr>
                <a:schemeClr val="dk1"/>
              </a:buClr>
              <a:buSzPts val="3100"/>
              <a:buNone/>
              <a:defRPr sz="3100"/>
            </a:lvl4pPr>
            <a:lvl5pPr indent="-228600" lvl="4" marL="2286000" algn="l">
              <a:spcBef>
                <a:spcPts val="620"/>
              </a:spcBef>
              <a:spcAft>
                <a:spcPts val="0"/>
              </a:spcAft>
              <a:buClr>
                <a:schemeClr val="dk1"/>
              </a:buClr>
              <a:buSzPts val="3100"/>
              <a:buNone/>
              <a:defRPr sz="3100"/>
            </a:lvl5pPr>
            <a:lvl6pPr indent="-228600" lvl="5" marL="2743200" algn="l">
              <a:spcBef>
                <a:spcPts val="620"/>
              </a:spcBef>
              <a:spcAft>
                <a:spcPts val="0"/>
              </a:spcAft>
              <a:buClr>
                <a:schemeClr val="dk1"/>
              </a:buClr>
              <a:buSzPts val="3100"/>
              <a:buNone/>
              <a:defRPr sz="3100"/>
            </a:lvl6pPr>
            <a:lvl7pPr indent="-228600" lvl="6" marL="3200400" algn="l">
              <a:spcBef>
                <a:spcPts val="620"/>
              </a:spcBef>
              <a:spcAft>
                <a:spcPts val="0"/>
              </a:spcAft>
              <a:buClr>
                <a:schemeClr val="dk1"/>
              </a:buClr>
              <a:buSzPts val="3100"/>
              <a:buNone/>
              <a:defRPr sz="3100"/>
            </a:lvl7pPr>
            <a:lvl8pPr indent="-228600" lvl="7" marL="3657600" algn="l">
              <a:spcBef>
                <a:spcPts val="620"/>
              </a:spcBef>
              <a:spcAft>
                <a:spcPts val="0"/>
              </a:spcAft>
              <a:buClr>
                <a:schemeClr val="dk1"/>
              </a:buClr>
              <a:buSzPts val="3100"/>
              <a:buNone/>
              <a:defRPr sz="3100"/>
            </a:lvl8pPr>
            <a:lvl9pPr indent="-228600" lvl="8" marL="4114800" algn="l">
              <a:spcBef>
                <a:spcPts val="620"/>
              </a:spcBef>
              <a:spcAft>
                <a:spcPts val="0"/>
              </a:spcAft>
              <a:buClr>
                <a:schemeClr val="dk1"/>
              </a:buClr>
              <a:buSzPts val="3100"/>
              <a:buNone/>
              <a:defRPr sz="3100"/>
            </a:lvl9pPr>
          </a:lstStyle>
          <a:p/>
        </p:txBody>
      </p:sp>
      <p:sp>
        <p:nvSpPr>
          <p:cNvPr id="58" name="Google Shape;58;p10"/>
          <p:cNvSpPr txBox="1"/>
          <p:nvPr>
            <p:ph idx="10" type="dt"/>
          </p:nvPr>
        </p:nvSpPr>
        <p:spPr>
          <a:xfrm>
            <a:off x="1645920" y="20340322"/>
            <a:ext cx="7680960" cy="1168400"/>
          </a:xfrm>
          <a:prstGeom prst="rect">
            <a:avLst/>
          </a:prstGeom>
          <a:noFill/>
          <a:ln>
            <a:noFill/>
          </a:ln>
        </p:spPr>
        <p:txBody>
          <a:bodyPr anchorCtr="0" anchor="ctr" bIns="156725" lIns="313450" spcFirstLastPara="1" rIns="313450" wrap="square" tIns="156725">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10"/>
          <p:cNvSpPr txBox="1"/>
          <p:nvPr>
            <p:ph idx="11" type="ftr"/>
          </p:nvPr>
        </p:nvSpPr>
        <p:spPr>
          <a:xfrm>
            <a:off x="11247120" y="20340322"/>
            <a:ext cx="10424160" cy="1168400"/>
          </a:xfrm>
          <a:prstGeom prst="rect">
            <a:avLst/>
          </a:prstGeom>
          <a:noFill/>
          <a:ln>
            <a:noFill/>
          </a:ln>
        </p:spPr>
        <p:txBody>
          <a:bodyPr anchorCtr="0" anchor="ctr" bIns="156725" lIns="313450" spcFirstLastPara="1" rIns="313450" wrap="square" tIns="156725">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10"/>
          <p:cNvSpPr txBox="1"/>
          <p:nvPr>
            <p:ph idx="12" type="sldNum"/>
          </p:nvPr>
        </p:nvSpPr>
        <p:spPr>
          <a:xfrm>
            <a:off x="23591520" y="20340322"/>
            <a:ext cx="7680960" cy="1168400"/>
          </a:xfrm>
          <a:prstGeom prst="rect">
            <a:avLst/>
          </a:prstGeom>
          <a:noFill/>
          <a:ln>
            <a:noFill/>
          </a:ln>
        </p:spPr>
        <p:txBody>
          <a:bodyPr anchorCtr="0" anchor="ctr" bIns="156725" lIns="313450" spcFirstLastPara="1" rIns="313450" wrap="square" tIns="156725">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1" name="Shape 61"/>
        <p:cNvGrpSpPr/>
        <p:nvPr/>
      </p:nvGrpSpPr>
      <p:grpSpPr>
        <a:xfrm>
          <a:off x="0" y="0"/>
          <a:ext cx="0" cy="0"/>
          <a:chOff x="0" y="0"/>
          <a:chExt cx="0" cy="0"/>
        </a:xfrm>
      </p:grpSpPr>
      <p:sp>
        <p:nvSpPr>
          <p:cNvPr id="62" name="Google Shape;62;p11"/>
          <p:cNvSpPr txBox="1"/>
          <p:nvPr>
            <p:ph type="title"/>
          </p:nvPr>
        </p:nvSpPr>
        <p:spPr>
          <a:xfrm>
            <a:off x="6452237" y="15361920"/>
            <a:ext cx="19751040" cy="1813561"/>
          </a:xfrm>
          <a:prstGeom prst="rect">
            <a:avLst/>
          </a:prstGeom>
          <a:noFill/>
          <a:ln>
            <a:noFill/>
          </a:ln>
        </p:spPr>
        <p:txBody>
          <a:bodyPr anchorCtr="0" anchor="b" bIns="156725" lIns="313450" spcFirstLastPara="1" rIns="313450" wrap="square" tIns="156725">
            <a:normAutofit/>
          </a:bodyPr>
          <a:lstStyle>
            <a:lvl1pPr lvl="0" algn="l">
              <a:spcBef>
                <a:spcPts val="0"/>
              </a:spcBef>
              <a:spcAft>
                <a:spcPts val="0"/>
              </a:spcAft>
              <a:buClr>
                <a:schemeClr val="dk1"/>
              </a:buClr>
              <a:buSzPts val="6900"/>
              <a:buFont typeface="Calibri"/>
              <a:buNone/>
              <a:defRPr b="1" sz="69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11"/>
          <p:cNvSpPr/>
          <p:nvPr>
            <p:ph idx="2" type="pic"/>
          </p:nvPr>
        </p:nvSpPr>
        <p:spPr>
          <a:xfrm>
            <a:off x="6452237" y="1960880"/>
            <a:ext cx="19751040" cy="13167360"/>
          </a:xfrm>
          <a:prstGeom prst="rect">
            <a:avLst/>
          </a:prstGeom>
          <a:noFill/>
          <a:ln>
            <a:noFill/>
          </a:ln>
        </p:spPr>
      </p:sp>
      <p:sp>
        <p:nvSpPr>
          <p:cNvPr id="64" name="Google Shape;64;p11"/>
          <p:cNvSpPr txBox="1"/>
          <p:nvPr>
            <p:ph idx="1" type="body"/>
          </p:nvPr>
        </p:nvSpPr>
        <p:spPr>
          <a:xfrm>
            <a:off x="6452237" y="17175481"/>
            <a:ext cx="19751040" cy="2575559"/>
          </a:xfrm>
          <a:prstGeom prst="rect">
            <a:avLst/>
          </a:prstGeom>
          <a:noFill/>
          <a:ln>
            <a:noFill/>
          </a:ln>
        </p:spPr>
        <p:txBody>
          <a:bodyPr anchorCtr="0" anchor="t" bIns="156725" lIns="313450" spcFirstLastPara="1" rIns="313450" wrap="square" tIns="156725">
            <a:normAutofit/>
          </a:bodyPr>
          <a:lstStyle>
            <a:lvl1pPr indent="-228600" lvl="0" marL="457200" algn="l">
              <a:spcBef>
                <a:spcPts val="960"/>
              </a:spcBef>
              <a:spcAft>
                <a:spcPts val="0"/>
              </a:spcAft>
              <a:buClr>
                <a:schemeClr val="dk1"/>
              </a:buClr>
              <a:buSzPts val="4800"/>
              <a:buNone/>
              <a:defRPr sz="4800"/>
            </a:lvl1pPr>
            <a:lvl2pPr indent="-228600" lvl="1" marL="914400" algn="l">
              <a:spcBef>
                <a:spcPts val="820"/>
              </a:spcBef>
              <a:spcAft>
                <a:spcPts val="0"/>
              </a:spcAft>
              <a:buClr>
                <a:schemeClr val="dk1"/>
              </a:buClr>
              <a:buSzPts val="4100"/>
              <a:buNone/>
              <a:defRPr sz="4100"/>
            </a:lvl2pPr>
            <a:lvl3pPr indent="-228600" lvl="2" marL="1371600" algn="l">
              <a:spcBef>
                <a:spcPts val="680"/>
              </a:spcBef>
              <a:spcAft>
                <a:spcPts val="0"/>
              </a:spcAft>
              <a:buClr>
                <a:schemeClr val="dk1"/>
              </a:buClr>
              <a:buSzPts val="3400"/>
              <a:buNone/>
              <a:defRPr sz="3400"/>
            </a:lvl3pPr>
            <a:lvl4pPr indent="-228600" lvl="3" marL="1828800" algn="l">
              <a:spcBef>
                <a:spcPts val="620"/>
              </a:spcBef>
              <a:spcAft>
                <a:spcPts val="0"/>
              </a:spcAft>
              <a:buClr>
                <a:schemeClr val="dk1"/>
              </a:buClr>
              <a:buSzPts val="3100"/>
              <a:buNone/>
              <a:defRPr sz="3100"/>
            </a:lvl4pPr>
            <a:lvl5pPr indent="-228600" lvl="4" marL="2286000" algn="l">
              <a:spcBef>
                <a:spcPts val="620"/>
              </a:spcBef>
              <a:spcAft>
                <a:spcPts val="0"/>
              </a:spcAft>
              <a:buClr>
                <a:schemeClr val="dk1"/>
              </a:buClr>
              <a:buSzPts val="3100"/>
              <a:buNone/>
              <a:defRPr sz="3100"/>
            </a:lvl5pPr>
            <a:lvl6pPr indent="-228600" lvl="5" marL="2743200" algn="l">
              <a:spcBef>
                <a:spcPts val="620"/>
              </a:spcBef>
              <a:spcAft>
                <a:spcPts val="0"/>
              </a:spcAft>
              <a:buClr>
                <a:schemeClr val="dk1"/>
              </a:buClr>
              <a:buSzPts val="3100"/>
              <a:buNone/>
              <a:defRPr sz="3100"/>
            </a:lvl6pPr>
            <a:lvl7pPr indent="-228600" lvl="6" marL="3200400" algn="l">
              <a:spcBef>
                <a:spcPts val="620"/>
              </a:spcBef>
              <a:spcAft>
                <a:spcPts val="0"/>
              </a:spcAft>
              <a:buClr>
                <a:schemeClr val="dk1"/>
              </a:buClr>
              <a:buSzPts val="3100"/>
              <a:buNone/>
              <a:defRPr sz="3100"/>
            </a:lvl7pPr>
            <a:lvl8pPr indent="-228600" lvl="7" marL="3657600" algn="l">
              <a:spcBef>
                <a:spcPts val="620"/>
              </a:spcBef>
              <a:spcAft>
                <a:spcPts val="0"/>
              </a:spcAft>
              <a:buClr>
                <a:schemeClr val="dk1"/>
              </a:buClr>
              <a:buSzPts val="3100"/>
              <a:buNone/>
              <a:defRPr sz="3100"/>
            </a:lvl8pPr>
            <a:lvl9pPr indent="-228600" lvl="8" marL="4114800" algn="l">
              <a:spcBef>
                <a:spcPts val="620"/>
              </a:spcBef>
              <a:spcAft>
                <a:spcPts val="0"/>
              </a:spcAft>
              <a:buClr>
                <a:schemeClr val="dk1"/>
              </a:buClr>
              <a:buSzPts val="3100"/>
              <a:buNone/>
              <a:defRPr sz="3100"/>
            </a:lvl9pPr>
          </a:lstStyle>
          <a:p/>
        </p:txBody>
      </p:sp>
      <p:sp>
        <p:nvSpPr>
          <p:cNvPr id="65" name="Google Shape;65;p11"/>
          <p:cNvSpPr txBox="1"/>
          <p:nvPr>
            <p:ph idx="10" type="dt"/>
          </p:nvPr>
        </p:nvSpPr>
        <p:spPr>
          <a:xfrm>
            <a:off x="1645920" y="20340322"/>
            <a:ext cx="7680960" cy="1168400"/>
          </a:xfrm>
          <a:prstGeom prst="rect">
            <a:avLst/>
          </a:prstGeom>
          <a:noFill/>
          <a:ln>
            <a:noFill/>
          </a:ln>
        </p:spPr>
        <p:txBody>
          <a:bodyPr anchorCtr="0" anchor="ctr" bIns="156725" lIns="313450" spcFirstLastPara="1" rIns="313450" wrap="square" tIns="156725">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11"/>
          <p:cNvSpPr txBox="1"/>
          <p:nvPr>
            <p:ph idx="11" type="ftr"/>
          </p:nvPr>
        </p:nvSpPr>
        <p:spPr>
          <a:xfrm>
            <a:off x="11247120" y="20340322"/>
            <a:ext cx="10424160" cy="1168400"/>
          </a:xfrm>
          <a:prstGeom prst="rect">
            <a:avLst/>
          </a:prstGeom>
          <a:noFill/>
          <a:ln>
            <a:noFill/>
          </a:ln>
        </p:spPr>
        <p:txBody>
          <a:bodyPr anchorCtr="0" anchor="ctr" bIns="156725" lIns="313450" spcFirstLastPara="1" rIns="313450" wrap="square" tIns="156725">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11"/>
          <p:cNvSpPr txBox="1"/>
          <p:nvPr>
            <p:ph idx="12" type="sldNum"/>
          </p:nvPr>
        </p:nvSpPr>
        <p:spPr>
          <a:xfrm>
            <a:off x="23591520" y="20340322"/>
            <a:ext cx="7680960" cy="1168400"/>
          </a:xfrm>
          <a:prstGeom prst="rect">
            <a:avLst/>
          </a:prstGeom>
          <a:noFill/>
          <a:ln>
            <a:noFill/>
          </a:ln>
        </p:spPr>
        <p:txBody>
          <a:bodyPr anchorCtr="0" anchor="ctr" bIns="156725" lIns="313450" spcFirstLastPara="1" rIns="313450" wrap="square" tIns="156725">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2"/>
          <p:cNvSpPr txBox="1"/>
          <p:nvPr>
            <p:ph type="title"/>
          </p:nvPr>
        </p:nvSpPr>
        <p:spPr>
          <a:xfrm>
            <a:off x="1645920" y="878842"/>
            <a:ext cx="29626560" cy="3657600"/>
          </a:xfrm>
          <a:prstGeom prst="rect">
            <a:avLst/>
          </a:prstGeom>
          <a:noFill/>
          <a:ln>
            <a:noFill/>
          </a:ln>
        </p:spPr>
        <p:txBody>
          <a:bodyPr anchorCtr="0" anchor="ctr" bIns="156725" lIns="313450" spcFirstLastPara="1" rIns="313450" wrap="square" tIns="156725">
            <a:normAutofit/>
          </a:bodyPr>
          <a:lstStyle>
            <a:lvl1pPr lvl="0" marR="0" rtl="0" algn="ctr">
              <a:spcBef>
                <a:spcPts val="0"/>
              </a:spcBef>
              <a:spcAft>
                <a:spcPts val="0"/>
              </a:spcAft>
              <a:buClr>
                <a:schemeClr val="dk1"/>
              </a:buClr>
              <a:buSzPts val="15100"/>
              <a:buFont typeface="Calibri"/>
              <a:buNone/>
              <a:defRPr b="0" i="0" sz="151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2"/>
          <p:cNvSpPr txBox="1"/>
          <p:nvPr>
            <p:ph idx="1" type="body"/>
          </p:nvPr>
        </p:nvSpPr>
        <p:spPr>
          <a:xfrm>
            <a:off x="1645920" y="5120642"/>
            <a:ext cx="29626560" cy="14483081"/>
          </a:xfrm>
          <a:prstGeom prst="rect">
            <a:avLst/>
          </a:prstGeom>
          <a:noFill/>
          <a:ln>
            <a:noFill/>
          </a:ln>
        </p:spPr>
        <p:txBody>
          <a:bodyPr anchorCtr="0" anchor="t" bIns="156725" lIns="313450" spcFirstLastPara="1" rIns="313450" wrap="square" tIns="156725">
            <a:normAutofit/>
          </a:bodyPr>
          <a:lstStyle>
            <a:lvl1pPr indent="-927100" lvl="0" marL="457200" marR="0" rtl="0" algn="l">
              <a:spcBef>
                <a:spcPts val="2200"/>
              </a:spcBef>
              <a:spcAft>
                <a:spcPts val="0"/>
              </a:spcAft>
              <a:buClr>
                <a:schemeClr val="dk1"/>
              </a:buClr>
              <a:buSzPts val="11000"/>
              <a:buFont typeface="Arial"/>
              <a:buChar char="•"/>
              <a:defRPr b="0" i="0" sz="11000" u="none" cap="none" strike="noStrike">
                <a:solidFill>
                  <a:schemeClr val="dk1"/>
                </a:solidFill>
                <a:latin typeface="Calibri"/>
                <a:ea typeface="Calibri"/>
                <a:cs typeface="Calibri"/>
                <a:sym typeface="Calibri"/>
              </a:defRPr>
            </a:lvl1pPr>
            <a:lvl2pPr indent="-838200" lvl="1" marL="914400" marR="0" rtl="0" algn="l">
              <a:spcBef>
                <a:spcPts val="1920"/>
              </a:spcBef>
              <a:spcAft>
                <a:spcPts val="0"/>
              </a:spcAft>
              <a:buClr>
                <a:schemeClr val="dk1"/>
              </a:buClr>
              <a:buSzPts val="9600"/>
              <a:buFont typeface="Arial"/>
              <a:buChar char="–"/>
              <a:defRPr b="0" i="0" sz="9600" u="none" cap="none" strike="noStrike">
                <a:solidFill>
                  <a:schemeClr val="dk1"/>
                </a:solidFill>
                <a:latin typeface="Calibri"/>
                <a:ea typeface="Calibri"/>
                <a:cs typeface="Calibri"/>
                <a:sym typeface="Calibri"/>
              </a:defRPr>
            </a:lvl2pPr>
            <a:lvl3pPr indent="-749300" lvl="2" marL="1371600" marR="0" rtl="0" algn="l">
              <a:spcBef>
                <a:spcPts val="1640"/>
              </a:spcBef>
              <a:spcAft>
                <a:spcPts val="0"/>
              </a:spcAft>
              <a:buClr>
                <a:schemeClr val="dk1"/>
              </a:buClr>
              <a:buSzPts val="8200"/>
              <a:buFont typeface="Arial"/>
              <a:buChar char="•"/>
              <a:defRPr b="0" i="0" sz="8200" u="none" cap="none" strike="noStrike">
                <a:solidFill>
                  <a:schemeClr val="dk1"/>
                </a:solidFill>
                <a:latin typeface="Calibri"/>
                <a:ea typeface="Calibri"/>
                <a:cs typeface="Calibri"/>
                <a:sym typeface="Calibri"/>
              </a:defRPr>
            </a:lvl3pPr>
            <a:lvl4pPr indent="-666750" lvl="3" marL="1828800" marR="0" rtl="0" algn="l">
              <a:spcBef>
                <a:spcPts val="1380"/>
              </a:spcBef>
              <a:spcAft>
                <a:spcPts val="0"/>
              </a:spcAft>
              <a:buClr>
                <a:schemeClr val="dk1"/>
              </a:buClr>
              <a:buSzPts val="6900"/>
              <a:buFont typeface="Arial"/>
              <a:buChar char="–"/>
              <a:defRPr b="0" i="0" sz="6900" u="none" cap="none" strike="noStrike">
                <a:solidFill>
                  <a:schemeClr val="dk1"/>
                </a:solidFill>
                <a:latin typeface="Calibri"/>
                <a:ea typeface="Calibri"/>
                <a:cs typeface="Calibri"/>
                <a:sym typeface="Calibri"/>
              </a:defRPr>
            </a:lvl4pPr>
            <a:lvl5pPr indent="-666750" lvl="4" marL="2286000" marR="0" rtl="0" algn="l">
              <a:spcBef>
                <a:spcPts val="1380"/>
              </a:spcBef>
              <a:spcAft>
                <a:spcPts val="0"/>
              </a:spcAft>
              <a:buClr>
                <a:schemeClr val="dk1"/>
              </a:buClr>
              <a:buSzPts val="6900"/>
              <a:buFont typeface="Arial"/>
              <a:buChar char="»"/>
              <a:defRPr b="0" i="0" sz="6900" u="none" cap="none" strike="noStrike">
                <a:solidFill>
                  <a:schemeClr val="dk1"/>
                </a:solidFill>
                <a:latin typeface="Calibri"/>
                <a:ea typeface="Calibri"/>
                <a:cs typeface="Calibri"/>
                <a:sym typeface="Calibri"/>
              </a:defRPr>
            </a:lvl5pPr>
            <a:lvl6pPr indent="-666750" lvl="5" marL="2743200" marR="0" rtl="0" algn="l">
              <a:spcBef>
                <a:spcPts val="1380"/>
              </a:spcBef>
              <a:spcAft>
                <a:spcPts val="0"/>
              </a:spcAft>
              <a:buClr>
                <a:schemeClr val="dk1"/>
              </a:buClr>
              <a:buSzPts val="6900"/>
              <a:buFont typeface="Arial"/>
              <a:buChar char="•"/>
              <a:defRPr b="0" i="0" sz="6900" u="none" cap="none" strike="noStrike">
                <a:solidFill>
                  <a:schemeClr val="dk1"/>
                </a:solidFill>
                <a:latin typeface="Calibri"/>
                <a:ea typeface="Calibri"/>
                <a:cs typeface="Calibri"/>
                <a:sym typeface="Calibri"/>
              </a:defRPr>
            </a:lvl6pPr>
            <a:lvl7pPr indent="-666750" lvl="6" marL="3200400" marR="0" rtl="0" algn="l">
              <a:spcBef>
                <a:spcPts val="1380"/>
              </a:spcBef>
              <a:spcAft>
                <a:spcPts val="0"/>
              </a:spcAft>
              <a:buClr>
                <a:schemeClr val="dk1"/>
              </a:buClr>
              <a:buSzPts val="6900"/>
              <a:buFont typeface="Arial"/>
              <a:buChar char="•"/>
              <a:defRPr b="0" i="0" sz="6900" u="none" cap="none" strike="noStrike">
                <a:solidFill>
                  <a:schemeClr val="dk1"/>
                </a:solidFill>
                <a:latin typeface="Calibri"/>
                <a:ea typeface="Calibri"/>
                <a:cs typeface="Calibri"/>
                <a:sym typeface="Calibri"/>
              </a:defRPr>
            </a:lvl7pPr>
            <a:lvl8pPr indent="-666750" lvl="7" marL="3657600" marR="0" rtl="0" algn="l">
              <a:spcBef>
                <a:spcPts val="1380"/>
              </a:spcBef>
              <a:spcAft>
                <a:spcPts val="0"/>
              </a:spcAft>
              <a:buClr>
                <a:schemeClr val="dk1"/>
              </a:buClr>
              <a:buSzPts val="6900"/>
              <a:buFont typeface="Arial"/>
              <a:buChar char="•"/>
              <a:defRPr b="0" i="0" sz="6900" u="none" cap="none" strike="noStrike">
                <a:solidFill>
                  <a:schemeClr val="dk1"/>
                </a:solidFill>
                <a:latin typeface="Calibri"/>
                <a:ea typeface="Calibri"/>
                <a:cs typeface="Calibri"/>
                <a:sym typeface="Calibri"/>
              </a:defRPr>
            </a:lvl8pPr>
            <a:lvl9pPr indent="-666750" lvl="8" marL="4114800" marR="0" rtl="0" algn="l">
              <a:spcBef>
                <a:spcPts val="1380"/>
              </a:spcBef>
              <a:spcAft>
                <a:spcPts val="0"/>
              </a:spcAft>
              <a:buClr>
                <a:schemeClr val="dk1"/>
              </a:buClr>
              <a:buSzPts val="6900"/>
              <a:buFont typeface="Arial"/>
              <a:buChar char="•"/>
              <a:defRPr b="0" i="0" sz="6900" u="none" cap="none" strike="noStrike">
                <a:solidFill>
                  <a:schemeClr val="dk1"/>
                </a:solidFill>
                <a:latin typeface="Calibri"/>
                <a:ea typeface="Calibri"/>
                <a:cs typeface="Calibri"/>
                <a:sym typeface="Calibri"/>
              </a:defRPr>
            </a:lvl9pPr>
          </a:lstStyle>
          <a:p/>
        </p:txBody>
      </p:sp>
      <p:sp>
        <p:nvSpPr>
          <p:cNvPr id="8" name="Google Shape;8;p2"/>
          <p:cNvSpPr txBox="1"/>
          <p:nvPr>
            <p:ph idx="10" type="dt"/>
          </p:nvPr>
        </p:nvSpPr>
        <p:spPr>
          <a:xfrm>
            <a:off x="1645920" y="20340322"/>
            <a:ext cx="7680960" cy="1168400"/>
          </a:xfrm>
          <a:prstGeom prst="rect">
            <a:avLst/>
          </a:prstGeom>
          <a:noFill/>
          <a:ln>
            <a:noFill/>
          </a:ln>
        </p:spPr>
        <p:txBody>
          <a:bodyPr anchorCtr="0" anchor="ctr" bIns="156725" lIns="313450" spcFirstLastPara="1" rIns="313450" wrap="square" tIns="156725">
            <a:noAutofit/>
          </a:bodyPr>
          <a:lstStyle>
            <a:lvl1pPr lvl="0" marR="0" rtl="0" algn="l">
              <a:spcBef>
                <a:spcPts val="0"/>
              </a:spcBef>
              <a:spcAft>
                <a:spcPts val="0"/>
              </a:spcAft>
              <a:buSzPts val="1400"/>
              <a:buNone/>
              <a:defRPr b="0" i="0" sz="41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61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61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61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61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61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61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61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6100" u="none" cap="none" strike="noStrike">
                <a:solidFill>
                  <a:schemeClr val="dk1"/>
                </a:solidFill>
                <a:latin typeface="Calibri"/>
                <a:ea typeface="Calibri"/>
                <a:cs typeface="Calibri"/>
                <a:sym typeface="Calibri"/>
              </a:defRPr>
            </a:lvl9pPr>
          </a:lstStyle>
          <a:p/>
        </p:txBody>
      </p:sp>
      <p:sp>
        <p:nvSpPr>
          <p:cNvPr id="9" name="Google Shape;9;p2"/>
          <p:cNvSpPr txBox="1"/>
          <p:nvPr>
            <p:ph idx="11" type="ftr"/>
          </p:nvPr>
        </p:nvSpPr>
        <p:spPr>
          <a:xfrm>
            <a:off x="11247120" y="20340322"/>
            <a:ext cx="10424160" cy="1168400"/>
          </a:xfrm>
          <a:prstGeom prst="rect">
            <a:avLst/>
          </a:prstGeom>
          <a:noFill/>
          <a:ln>
            <a:noFill/>
          </a:ln>
        </p:spPr>
        <p:txBody>
          <a:bodyPr anchorCtr="0" anchor="ctr" bIns="156725" lIns="313450" spcFirstLastPara="1" rIns="313450" wrap="square" tIns="156725">
            <a:noAutofit/>
          </a:bodyPr>
          <a:lstStyle>
            <a:lvl1pPr lvl="0" marR="0" rtl="0" algn="ctr">
              <a:spcBef>
                <a:spcPts val="0"/>
              </a:spcBef>
              <a:spcAft>
                <a:spcPts val="0"/>
              </a:spcAft>
              <a:buSzPts val="1400"/>
              <a:buNone/>
              <a:defRPr b="0" i="0" sz="41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61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61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61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61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61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61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61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6100" u="none" cap="none" strike="noStrike">
                <a:solidFill>
                  <a:schemeClr val="dk1"/>
                </a:solidFill>
                <a:latin typeface="Calibri"/>
                <a:ea typeface="Calibri"/>
                <a:cs typeface="Calibri"/>
                <a:sym typeface="Calibri"/>
              </a:defRPr>
            </a:lvl9pPr>
          </a:lstStyle>
          <a:p/>
        </p:txBody>
      </p:sp>
      <p:sp>
        <p:nvSpPr>
          <p:cNvPr id="10" name="Google Shape;10;p2"/>
          <p:cNvSpPr txBox="1"/>
          <p:nvPr>
            <p:ph idx="12" type="sldNum"/>
          </p:nvPr>
        </p:nvSpPr>
        <p:spPr>
          <a:xfrm>
            <a:off x="23591520" y="20340322"/>
            <a:ext cx="7680960" cy="1168400"/>
          </a:xfrm>
          <a:prstGeom prst="rect">
            <a:avLst/>
          </a:prstGeom>
          <a:noFill/>
          <a:ln>
            <a:noFill/>
          </a:ln>
        </p:spPr>
        <p:txBody>
          <a:bodyPr anchorCtr="0" anchor="ctr" bIns="156725" lIns="313450" spcFirstLastPara="1" rIns="313450" wrap="square" tIns="156725">
            <a:noAutofit/>
          </a:bodyPr>
          <a:lstStyle>
            <a:lvl1pPr indent="0" lvl="0" marL="0" marR="0" rtl="0" algn="r">
              <a:spcBef>
                <a:spcPts val="0"/>
              </a:spcBef>
              <a:buNone/>
              <a:defRPr b="0" i="0" sz="4100" u="none" cap="none" strike="noStrike">
                <a:solidFill>
                  <a:srgbClr val="888888"/>
                </a:solidFill>
                <a:latin typeface="Calibri"/>
                <a:ea typeface="Calibri"/>
                <a:cs typeface="Calibri"/>
                <a:sym typeface="Calibri"/>
              </a:defRPr>
            </a:lvl1pPr>
            <a:lvl2pPr indent="0" lvl="1" marL="0" marR="0" rtl="0" algn="r">
              <a:spcBef>
                <a:spcPts val="0"/>
              </a:spcBef>
              <a:buNone/>
              <a:defRPr b="0" i="0" sz="4100" u="none" cap="none" strike="noStrike">
                <a:solidFill>
                  <a:srgbClr val="888888"/>
                </a:solidFill>
                <a:latin typeface="Calibri"/>
                <a:ea typeface="Calibri"/>
                <a:cs typeface="Calibri"/>
                <a:sym typeface="Calibri"/>
              </a:defRPr>
            </a:lvl2pPr>
            <a:lvl3pPr indent="0" lvl="2" marL="0" marR="0" rtl="0" algn="r">
              <a:spcBef>
                <a:spcPts val="0"/>
              </a:spcBef>
              <a:buNone/>
              <a:defRPr b="0" i="0" sz="4100" u="none" cap="none" strike="noStrike">
                <a:solidFill>
                  <a:srgbClr val="888888"/>
                </a:solidFill>
                <a:latin typeface="Calibri"/>
                <a:ea typeface="Calibri"/>
                <a:cs typeface="Calibri"/>
                <a:sym typeface="Calibri"/>
              </a:defRPr>
            </a:lvl3pPr>
            <a:lvl4pPr indent="0" lvl="3" marL="0" marR="0" rtl="0" algn="r">
              <a:spcBef>
                <a:spcPts val="0"/>
              </a:spcBef>
              <a:buNone/>
              <a:defRPr b="0" i="0" sz="4100" u="none" cap="none" strike="noStrike">
                <a:solidFill>
                  <a:srgbClr val="888888"/>
                </a:solidFill>
                <a:latin typeface="Calibri"/>
                <a:ea typeface="Calibri"/>
                <a:cs typeface="Calibri"/>
                <a:sym typeface="Calibri"/>
              </a:defRPr>
            </a:lvl4pPr>
            <a:lvl5pPr indent="0" lvl="4" marL="0" marR="0" rtl="0" algn="r">
              <a:spcBef>
                <a:spcPts val="0"/>
              </a:spcBef>
              <a:buNone/>
              <a:defRPr b="0" i="0" sz="4100" u="none" cap="none" strike="noStrike">
                <a:solidFill>
                  <a:srgbClr val="888888"/>
                </a:solidFill>
                <a:latin typeface="Calibri"/>
                <a:ea typeface="Calibri"/>
                <a:cs typeface="Calibri"/>
                <a:sym typeface="Calibri"/>
              </a:defRPr>
            </a:lvl5pPr>
            <a:lvl6pPr indent="0" lvl="5" marL="0" marR="0" rtl="0" algn="r">
              <a:spcBef>
                <a:spcPts val="0"/>
              </a:spcBef>
              <a:buNone/>
              <a:defRPr b="0" i="0" sz="4100" u="none" cap="none" strike="noStrike">
                <a:solidFill>
                  <a:srgbClr val="888888"/>
                </a:solidFill>
                <a:latin typeface="Calibri"/>
                <a:ea typeface="Calibri"/>
                <a:cs typeface="Calibri"/>
                <a:sym typeface="Calibri"/>
              </a:defRPr>
            </a:lvl6pPr>
            <a:lvl7pPr indent="0" lvl="6" marL="0" marR="0" rtl="0" algn="r">
              <a:spcBef>
                <a:spcPts val="0"/>
              </a:spcBef>
              <a:buNone/>
              <a:defRPr b="0" i="0" sz="4100" u="none" cap="none" strike="noStrike">
                <a:solidFill>
                  <a:srgbClr val="888888"/>
                </a:solidFill>
                <a:latin typeface="Calibri"/>
                <a:ea typeface="Calibri"/>
                <a:cs typeface="Calibri"/>
                <a:sym typeface="Calibri"/>
              </a:defRPr>
            </a:lvl7pPr>
            <a:lvl8pPr indent="0" lvl="7" marL="0" marR="0" rtl="0" algn="r">
              <a:spcBef>
                <a:spcPts val="0"/>
              </a:spcBef>
              <a:buNone/>
              <a:defRPr b="0" i="0" sz="4100" u="none" cap="none" strike="noStrike">
                <a:solidFill>
                  <a:srgbClr val="888888"/>
                </a:solidFill>
                <a:latin typeface="Calibri"/>
                <a:ea typeface="Calibri"/>
                <a:cs typeface="Calibri"/>
                <a:sym typeface="Calibri"/>
              </a:defRPr>
            </a:lvl8pPr>
            <a:lvl9pPr indent="0" lvl="8" marL="0" marR="0" rtl="0" algn="r">
              <a:spcBef>
                <a:spcPts val="0"/>
              </a:spcBef>
              <a:buNone/>
              <a:defRPr b="0" i="0" sz="41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1" Type="http://schemas.openxmlformats.org/officeDocument/2006/relationships/image" Target="../media/image2.png"/><Relationship Id="rId10" Type="http://schemas.openxmlformats.org/officeDocument/2006/relationships/image" Target="../media/image1.png"/><Relationship Id="rId13" Type="http://schemas.openxmlformats.org/officeDocument/2006/relationships/image" Target="../media/image7.png"/><Relationship Id="rId12" Type="http://schemas.openxmlformats.org/officeDocument/2006/relationships/image" Target="../media/image4.png"/><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3.jpg"/><Relationship Id="rId4" Type="http://schemas.openxmlformats.org/officeDocument/2006/relationships/image" Target="../media/image15.jpg"/><Relationship Id="rId9" Type="http://schemas.openxmlformats.org/officeDocument/2006/relationships/image" Target="../media/image6.png"/><Relationship Id="rId15" Type="http://schemas.openxmlformats.org/officeDocument/2006/relationships/image" Target="../media/image10.png"/><Relationship Id="rId14" Type="http://schemas.openxmlformats.org/officeDocument/2006/relationships/image" Target="../media/image14.png"/><Relationship Id="rId17" Type="http://schemas.openxmlformats.org/officeDocument/2006/relationships/image" Target="../media/image8.png"/><Relationship Id="rId16" Type="http://schemas.openxmlformats.org/officeDocument/2006/relationships/image" Target="../media/image9.jpg"/><Relationship Id="rId5" Type="http://schemas.openxmlformats.org/officeDocument/2006/relationships/image" Target="../media/image5.png"/><Relationship Id="rId6" Type="http://schemas.openxmlformats.org/officeDocument/2006/relationships/image" Target="../media/image3.png"/><Relationship Id="rId7" Type="http://schemas.openxmlformats.org/officeDocument/2006/relationships/image" Target="../media/image12.png"/><Relationship Id="rId8"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
          <p:cNvSpPr txBox="1"/>
          <p:nvPr/>
        </p:nvSpPr>
        <p:spPr>
          <a:xfrm>
            <a:off x="6169014" y="754131"/>
            <a:ext cx="21067200" cy="2739600"/>
          </a:xfrm>
          <a:prstGeom prst="rect">
            <a:avLst/>
          </a:prstGeom>
          <a:noFill/>
          <a:ln>
            <a:noFill/>
          </a:ln>
        </p:spPr>
        <p:txBody>
          <a:bodyPr anchorCtr="0" anchor="t" bIns="36075" lIns="72175" spcFirstLastPara="1" rIns="72175" wrap="square" tIns="36075">
            <a:spAutoFit/>
          </a:bodyPr>
          <a:lstStyle/>
          <a:p>
            <a:pPr indent="0" lvl="0" marL="0" rtl="0" algn="ctr">
              <a:lnSpc>
                <a:spcPct val="115000"/>
              </a:lnSpc>
              <a:spcBef>
                <a:spcPts val="0"/>
              </a:spcBef>
              <a:spcAft>
                <a:spcPts val="0"/>
              </a:spcAft>
              <a:buClr>
                <a:schemeClr val="dk1"/>
              </a:buClr>
              <a:buSzPts val="1100"/>
              <a:buFont typeface="Arial"/>
              <a:buNone/>
            </a:pPr>
            <a:r>
              <a:rPr b="1" lang="en-US" sz="5500">
                <a:solidFill>
                  <a:schemeClr val="dk1"/>
                </a:solidFill>
              </a:rPr>
              <a:t>Carmans River: Macroinvertebrates </a:t>
            </a:r>
            <a:endParaRPr b="1" sz="5500">
              <a:solidFill>
                <a:schemeClr val="dk1"/>
              </a:solidFill>
            </a:endParaRPr>
          </a:p>
          <a:p>
            <a:pPr indent="0" lvl="0" marL="0" marR="0" rtl="0" algn="ctr">
              <a:spcBef>
                <a:spcPts val="0"/>
              </a:spcBef>
              <a:spcAft>
                <a:spcPts val="0"/>
              </a:spcAft>
              <a:buNone/>
            </a:pPr>
            <a:r>
              <a:t/>
            </a:r>
            <a:endParaRPr sz="11000">
              <a:solidFill>
                <a:schemeClr val="dk1"/>
              </a:solidFill>
              <a:latin typeface="Calibri"/>
              <a:ea typeface="Calibri"/>
              <a:cs typeface="Calibri"/>
              <a:sym typeface="Calibri"/>
            </a:endParaRPr>
          </a:p>
        </p:txBody>
      </p:sp>
      <p:sp>
        <p:nvSpPr>
          <p:cNvPr id="85" name="Google Shape;85;p1"/>
          <p:cNvSpPr txBox="1"/>
          <p:nvPr/>
        </p:nvSpPr>
        <p:spPr>
          <a:xfrm>
            <a:off x="7438325" y="1645700"/>
            <a:ext cx="18146100" cy="2920500"/>
          </a:xfrm>
          <a:prstGeom prst="rect">
            <a:avLst/>
          </a:prstGeom>
          <a:noFill/>
          <a:ln cap="flat" cmpd="sng" w="9525">
            <a:solidFill>
              <a:srgbClr val="FFFFFF"/>
            </a:solidFill>
            <a:prstDash val="solid"/>
            <a:round/>
            <a:headEnd len="sm" w="sm" type="none"/>
            <a:tailEnd len="sm" w="sm" type="none"/>
          </a:ln>
        </p:spPr>
        <p:txBody>
          <a:bodyPr anchorCtr="0" anchor="t" bIns="36075" lIns="72175" spcFirstLastPara="1" rIns="72175" wrap="square" tIns="36075">
            <a:spAutoFit/>
          </a:bodyPr>
          <a:lstStyle/>
          <a:p>
            <a:pPr indent="0" lvl="0" marL="0" rtl="0" algn="ctr">
              <a:spcBef>
                <a:spcPts val="0"/>
              </a:spcBef>
              <a:spcAft>
                <a:spcPts val="0"/>
              </a:spcAft>
              <a:buClr>
                <a:schemeClr val="dk1"/>
              </a:buClr>
              <a:buSzPts val="1100"/>
              <a:buFont typeface="Arial"/>
              <a:buNone/>
            </a:pPr>
            <a:r>
              <a:rPr lang="en-US" sz="3100">
                <a:solidFill>
                  <a:schemeClr val="dk1"/>
                </a:solidFill>
                <a:latin typeface="Times New Roman"/>
                <a:ea typeface="Times New Roman"/>
                <a:cs typeface="Times New Roman"/>
                <a:sym typeface="Times New Roman"/>
              </a:rPr>
              <a:t>Sharika Emran</a:t>
            </a:r>
            <a:r>
              <a:rPr baseline="30000" lang="en-US" sz="3100">
                <a:solidFill>
                  <a:schemeClr val="dk1"/>
                </a:solidFill>
                <a:latin typeface="Times New Roman"/>
                <a:ea typeface="Times New Roman"/>
                <a:cs typeface="Times New Roman"/>
                <a:sym typeface="Times New Roman"/>
              </a:rPr>
              <a:t>1</a:t>
            </a:r>
            <a:r>
              <a:rPr lang="en-US" sz="3100">
                <a:solidFill>
                  <a:schemeClr val="dk1"/>
                </a:solidFill>
                <a:latin typeface="Times New Roman"/>
                <a:ea typeface="Times New Roman"/>
                <a:cs typeface="Times New Roman"/>
                <a:sym typeface="Times New Roman"/>
              </a:rPr>
              <a:t>, Faith Hinds</a:t>
            </a:r>
            <a:r>
              <a:rPr baseline="30000" lang="en-US" sz="3100">
                <a:solidFill>
                  <a:schemeClr val="dk1"/>
                </a:solidFill>
                <a:latin typeface="Times New Roman"/>
                <a:ea typeface="Times New Roman"/>
                <a:cs typeface="Times New Roman"/>
                <a:sym typeface="Times New Roman"/>
              </a:rPr>
              <a:t>2</a:t>
            </a:r>
            <a:r>
              <a:rPr lang="en-US" sz="3100">
                <a:solidFill>
                  <a:schemeClr val="dk1"/>
                </a:solidFill>
                <a:latin typeface="Times New Roman"/>
                <a:ea typeface="Times New Roman"/>
                <a:cs typeface="Times New Roman"/>
                <a:sym typeface="Times New Roman"/>
              </a:rPr>
              <a:t>, William Jackson</a:t>
            </a:r>
            <a:r>
              <a:rPr baseline="30000" lang="en-US" sz="3100">
                <a:solidFill>
                  <a:schemeClr val="dk1"/>
                </a:solidFill>
                <a:latin typeface="Times New Roman"/>
                <a:ea typeface="Times New Roman"/>
                <a:cs typeface="Times New Roman"/>
                <a:sym typeface="Times New Roman"/>
              </a:rPr>
              <a:t>3</a:t>
            </a:r>
            <a:endParaRPr baseline="30000" sz="3100">
              <a:solidFill>
                <a:schemeClr val="dk1"/>
              </a:solidFill>
              <a:latin typeface="Times New Roman"/>
              <a:ea typeface="Times New Roman"/>
              <a:cs typeface="Times New Roman"/>
              <a:sym typeface="Times New Roman"/>
            </a:endParaRPr>
          </a:p>
          <a:p>
            <a:pPr indent="0" lvl="0" marL="0" rtl="0" algn="ctr">
              <a:spcBef>
                <a:spcPts val="0"/>
              </a:spcBef>
              <a:spcAft>
                <a:spcPts val="0"/>
              </a:spcAft>
              <a:buClr>
                <a:schemeClr val="dk1"/>
              </a:buClr>
              <a:buSzPts val="1100"/>
              <a:buFont typeface="Arial"/>
              <a:buNone/>
            </a:pPr>
            <a:r>
              <a:rPr lang="en-US" sz="3100">
                <a:solidFill>
                  <a:schemeClr val="dk1"/>
                </a:solidFill>
                <a:latin typeface="Times New Roman"/>
                <a:ea typeface="Times New Roman"/>
                <a:cs typeface="Times New Roman"/>
                <a:sym typeface="Times New Roman"/>
              </a:rPr>
              <a:t>Mentors: Noelle Oehler</a:t>
            </a:r>
            <a:r>
              <a:rPr baseline="30000" lang="en-US" sz="3100">
                <a:solidFill>
                  <a:schemeClr val="dk1"/>
                </a:solidFill>
                <a:latin typeface="Times New Roman"/>
                <a:ea typeface="Times New Roman"/>
                <a:cs typeface="Times New Roman"/>
                <a:sym typeface="Times New Roman"/>
              </a:rPr>
              <a:t>1</a:t>
            </a:r>
            <a:r>
              <a:rPr lang="en-US" sz="3100">
                <a:solidFill>
                  <a:schemeClr val="dk1"/>
                </a:solidFill>
                <a:latin typeface="Times New Roman"/>
                <a:ea typeface="Times New Roman"/>
                <a:cs typeface="Times New Roman"/>
                <a:sym typeface="Times New Roman"/>
              </a:rPr>
              <a:t>, Judith Lemire</a:t>
            </a:r>
            <a:r>
              <a:rPr baseline="30000" lang="en-US" sz="3100">
                <a:solidFill>
                  <a:schemeClr val="dk1"/>
                </a:solidFill>
                <a:latin typeface="Times New Roman"/>
                <a:ea typeface="Times New Roman"/>
                <a:cs typeface="Times New Roman"/>
                <a:sym typeface="Times New Roman"/>
              </a:rPr>
              <a:t>2</a:t>
            </a:r>
            <a:endParaRPr sz="3100">
              <a:solidFill>
                <a:schemeClr val="dk1"/>
              </a:solidFill>
              <a:latin typeface="Times New Roman"/>
              <a:ea typeface="Times New Roman"/>
              <a:cs typeface="Times New Roman"/>
              <a:sym typeface="Times New Roman"/>
            </a:endParaRPr>
          </a:p>
          <a:p>
            <a:pPr indent="0" lvl="0" marL="0" rtl="0" algn="ctr">
              <a:spcBef>
                <a:spcPts val="0"/>
              </a:spcBef>
              <a:spcAft>
                <a:spcPts val="0"/>
              </a:spcAft>
              <a:buClr>
                <a:schemeClr val="dk1"/>
              </a:buClr>
              <a:buSzPts val="1100"/>
              <a:buFont typeface="Arial"/>
              <a:buNone/>
            </a:pPr>
            <a:r>
              <a:rPr lang="en-US" sz="3100">
                <a:solidFill>
                  <a:schemeClr val="dk1"/>
                </a:solidFill>
                <a:latin typeface="Times New Roman"/>
                <a:ea typeface="Times New Roman"/>
                <a:cs typeface="Times New Roman"/>
                <a:sym typeface="Times New Roman"/>
              </a:rPr>
              <a:t>Longwood High School</a:t>
            </a:r>
            <a:r>
              <a:rPr baseline="30000" lang="en-US" sz="3100">
                <a:solidFill>
                  <a:schemeClr val="dk1"/>
                </a:solidFill>
                <a:latin typeface="Times New Roman"/>
                <a:ea typeface="Times New Roman"/>
                <a:cs typeface="Times New Roman"/>
                <a:sym typeface="Times New Roman"/>
              </a:rPr>
              <a:t>1</a:t>
            </a:r>
            <a:r>
              <a:rPr lang="en-US" sz="3100">
                <a:solidFill>
                  <a:schemeClr val="dk1"/>
                </a:solidFill>
                <a:latin typeface="Times New Roman"/>
                <a:ea typeface="Times New Roman"/>
                <a:cs typeface="Times New Roman"/>
                <a:sym typeface="Times New Roman"/>
              </a:rPr>
              <a:t>, Brookhaven National Laboratory </a:t>
            </a:r>
            <a:r>
              <a:rPr baseline="30000" lang="en-US" sz="3100">
                <a:solidFill>
                  <a:schemeClr val="dk1"/>
                </a:solidFill>
                <a:latin typeface="Times New Roman"/>
                <a:ea typeface="Times New Roman"/>
                <a:cs typeface="Times New Roman"/>
                <a:sym typeface="Times New Roman"/>
              </a:rPr>
              <a:t>2</a:t>
            </a:r>
            <a:endParaRPr sz="3100">
              <a:solidFill>
                <a:schemeClr val="dk1"/>
              </a:solidFill>
              <a:latin typeface="Times New Roman"/>
              <a:ea typeface="Times New Roman"/>
              <a:cs typeface="Times New Roman"/>
              <a:sym typeface="Times New Roman"/>
            </a:endParaRPr>
          </a:p>
          <a:p>
            <a:pPr indent="0" lvl="0" marL="0" rtl="0" algn="ctr">
              <a:spcBef>
                <a:spcPts val="0"/>
              </a:spcBef>
              <a:spcAft>
                <a:spcPts val="0"/>
              </a:spcAft>
              <a:buClr>
                <a:schemeClr val="dk1"/>
              </a:buClr>
              <a:buSzPts val="1100"/>
              <a:buFont typeface="Arial"/>
              <a:buNone/>
            </a:pPr>
            <a:r>
              <a:rPr baseline="30000" lang="en-US" sz="3100">
                <a:solidFill>
                  <a:schemeClr val="dk1"/>
                </a:solidFill>
                <a:latin typeface="Times New Roman"/>
                <a:ea typeface="Times New Roman"/>
                <a:cs typeface="Times New Roman"/>
                <a:sym typeface="Times New Roman"/>
              </a:rPr>
              <a:t>1</a:t>
            </a:r>
            <a:r>
              <a:rPr lang="en-US" sz="3100">
                <a:solidFill>
                  <a:schemeClr val="dk1"/>
                </a:solidFill>
                <a:latin typeface="Times New Roman"/>
                <a:ea typeface="Times New Roman"/>
                <a:cs typeface="Times New Roman"/>
                <a:sym typeface="Times New Roman"/>
              </a:rPr>
              <a:t>Cold Spring Harbor Laboratory’s DNA Learning Center </a:t>
            </a:r>
            <a:r>
              <a:rPr baseline="30000" lang="en-US" sz="3100">
                <a:solidFill>
                  <a:schemeClr val="dk1"/>
                </a:solidFill>
                <a:latin typeface="Times New Roman"/>
                <a:ea typeface="Times New Roman"/>
                <a:cs typeface="Times New Roman"/>
                <a:sym typeface="Times New Roman"/>
              </a:rPr>
              <a:t>3</a:t>
            </a:r>
            <a:r>
              <a:rPr lang="en-US" sz="3100">
                <a:solidFill>
                  <a:schemeClr val="dk1"/>
                </a:solidFill>
                <a:latin typeface="Times New Roman"/>
                <a:ea typeface="Times New Roman"/>
                <a:cs typeface="Times New Roman"/>
                <a:sym typeface="Times New Roman"/>
              </a:rPr>
              <a:t>, Carmans River, Brookhaven NY </a:t>
            </a:r>
            <a:r>
              <a:rPr baseline="30000" lang="en-US" sz="3100">
                <a:solidFill>
                  <a:schemeClr val="dk1"/>
                </a:solidFill>
                <a:latin typeface="Times New Roman"/>
                <a:ea typeface="Times New Roman"/>
                <a:cs typeface="Times New Roman"/>
                <a:sym typeface="Times New Roman"/>
              </a:rPr>
              <a:t>4</a:t>
            </a:r>
            <a:r>
              <a:rPr lang="en-US" sz="3100">
                <a:solidFill>
                  <a:schemeClr val="dk1"/>
                </a:solidFill>
                <a:latin typeface="Times New Roman"/>
                <a:ea typeface="Times New Roman"/>
                <a:cs typeface="Times New Roman"/>
                <a:sym typeface="Times New Roman"/>
              </a:rPr>
              <a:t>.</a:t>
            </a:r>
            <a:endParaRPr baseline="30000" sz="3100">
              <a:solidFill>
                <a:schemeClr val="dk1"/>
              </a:solidFill>
              <a:latin typeface="Times New Roman"/>
              <a:ea typeface="Times New Roman"/>
              <a:cs typeface="Times New Roman"/>
              <a:sym typeface="Times New Roman"/>
            </a:endParaRPr>
          </a:p>
          <a:p>
            <a:pPr indent="0" lvl="0" marL="0" marR="0" rtl="0" algn="l">
              <a:spcBef>
                <a:spcPts val="0"/>
              </a:spcBef>
              <a:spcAft>
                <a:spcPts val="0"/>
              </a:spcAft>
              <a:buNone/>
            </a:pPr>
            <a:r>
              <a:t/>
            </a:r>
            <a:endParaRPr sz="6100">
              <a:solidFill>
                <a:schemeClr val="dk1"/>
              </a:solidFill>
              <a:latin typeface="Times New Roman"/>
              <a:ea typeface="Times New Roman"/>
              <a:cs typeface="Times New Roman"/>
              <a:sym typeface="Times New Roman"/>
            </a:endParaRPr>
          </a:p>
        </p:txBody>
      </p:sp>
      <p:pic>
        <p:nvPicPr>
          <p:cNvPr id="86" name="Google Shape;86;p1"/>
          <p:cNvPicPr preferRelativeResize="0"/>
          <p:nvPr/>
        </p:nvPicPr>
        <p:blipFill rotWithShape="1">
          <a:blip r:embed="rId3">
            <a:alphaModFix/>
          </a:blip>
          <a:srcRect b="0" l="0" r="0" t="0"/>
          <a:stretch/>
        </p:blipFill>
        <p:spPr>
          <a:xfrm>
            <a:off x="27213433" y="1161680"/>
            <a:ext cx="3945193" cy="695695"/>
          </a:xfrm>
          <a:prstGeom prst="rect">
            <a:avLst/>
          </a:prstGeom>
          <a:noFill/>
          <a:ln>
            <a:noFill/>
          </a:ln>
        </p:spPr>
      </p:pic>
      <p:pic>
        <p:nvPicPr>
          <p:cNvPr descr="http://www.seplessons.org/files/SEPA_Signage.jpg" id="87" name="Google Shape;87;p1"/>
          <p:cNvPicPr preferRelativeResize="0"/>
          <p:nvPr/>
        </p:nvPicPr>
        <p:blipFill rotWithShape="1">
          <a:blip r:embed="rId4">
            <a:alphaModFix/>
          </a:blip>
          <a:srcRect b="0" l="0" r="0" t="0"/>
          <a:stretch/>
        </p:blipFill>
        <p:spPr>
          <a:xfrm>
            <a:off x="27629302" y="2263117"/>
            <a:ext cx="3428767" cy="798571"/>
          </a:xfrm>
          <a:prstGeom prst="rect">
            <a:avLst/>
          </a:prstGeom>
          <a:noFill/>
          <a:ln>
            <a:noFill/>
          </a:ln>
        </p:spPr>
      </p:pic>
      <p:pic>
        <p:nvPicPr>
          <p:cNvPr id="88" name="Google Shape;88;p1"/>
          <p:cNvPicPr preferRelativeResize="0"/>
          <p:nvPr/>
        </p:nvPicPr>
        <p:blipFill rotWithShape="1">
          <a:blip r:embed="rId5">
            <a:alphaModFix/>
          </a:blip>
          <a:srcRect b="0" l="0" r="0" t="0"/>
          <a:stretch/>
        </p:blipFill>
        <p:spPr>
          <a:xfrm>
            <a:off x="3622997" y="1484883"/>
            <a:ext cx="4041790" cy="1632777"/>
          </a:xfrm>
          <a:prstGeom prst="rect">
            <a:avLst/>
          </a:prstGeom>
          <a:noFill/>
          <a:ln>
            <a:noFill/>
          </a:ln>
        </p:spPr>
      </p:pic>
      <p:pic>
        <p:nvPicPr>
          <p:cNvPr descr="nih-logo.gif" id="89" name="Google Shape;89;p1"/>
          <p:cNvPicPr preferRelativeResize="0"/>
          <p:nvPr/>
        </p:nvPicPr>
        <p:blipFill rotWithShape="1">
          <a:blip r:embed="rId6">
            <a:alphaModFix/>
          </a:blip>
          <a:srcRect b="0" l="0" r="0" t="0"/>
          <a:stretch/>
        </p:blipFill>
        <p:spPr>
          <a:xfrm>
            <a:off x="26576601" y="2180858"/>
            <a:ext cx="936781" cy="936781"/>
          </a:xfrm>
          <a:prstGeom prst="rect">
            <a:avLst/>
          </a:prstGeom>
          <a:noFill/>
          <a:ln>
            <a:noFill/>
          </a:ln>
        </p:spPr>
      </p:pic>
      <p:grpSp>
        <p:nvGrpSpPr>
          <p:cNvPr id="90" name="Google Shape;90;p1"/>
          <p:cNvGrpSpPr/>
          <p:nvPr/>
        </p:nvGrpSpPr>
        <p:grpSpPr>
          <a:xfrm>
            <a:off x="772007" y="15899636"/>
            <a:ext cx="13665886" cy="2920365"/>
            <a:chOff x="2492875" y="19088100"/>
            <a:chExt cx="13370400" cy="2857500"/>
          </a:xfrm>
        </p:grpSpPr>
        <p:sp>
          <p:nvSpPr>
            <p:cNvPr id="91" name="Google Shape;91;p1"/>
            <p:cNvSpPr/>
            <p:nvPr/>
          </p:nvSpPr>
          <p:spPr>
            <a:xfrm>
              <a:off x="2492875" y="19088100"/>
              <a:ext cx="5574000" cy="2857500"/>
            </a:xfrm>
            <a:prstGeom prst="roundRect">
              <a:avLst>
                <a:gd fmla="val 16667" name="adj"/>
              </a:avLst>
            </a:prstGeom>
            <a:noFill/>
            <a:ln cap="flat" cmpd="sng" w="19500">
              <a:solidFill>
                <a:srgbClr val="000000"/>
              </a:solidFill>
              <a:prstDash val="solid"/>
              <a:round/>
              <a:headEnd len="sm" w="sm" type="none"/>
              <a:tailEnd len="sm" w="sm" type="none"/>
            </a:ln>
          </p:spPr>
          <p:txBody>
            <a:bodyPr anchorCtr="0" anchor="ctr" bIns="93475" lIns="93475" spcFirstLastPara="1" rIns="93475" wrap="square" tIns="93475">
              <a:noAutofit/>
            </a:bodyPr>
            <a:lstStyle/>
            <a:p>
              <a:pPr indent="-419100" lvl="0" marL="285750" rtl="0" algn="l">
                <a:spcBef>
                  <a:spcPts val="0"/>
                </a:spcBef>
                <a:spcAft>
                  <a:spcPts val="0"/>
                </a:spcAft>
                <a:buClr>
                  <a:schemeClr val="dk1"/>
                </a:buClr>
                <a:buSzPts val="3000"/>
                <a:buFont typeface="Times New Roman"/>
                <a:buChar char="●"/>
              </a:pPr>
              <a:r>
                <a:rPr lang="en-US" sz="3000">
                  <a:solidFill>
                    <a:schemeClr val="dk1"/>
                  </a:solidFill>
                  <a:latin typeface="Times New Roman"/>
                  <a:ea typeface="Times New Roman"/>
                  <a:cs typeface="Times New Roman"/>
                  <a:sym typeface="Times New Roman"/>
                </a:rPr>
                <a:t>Microscope</a:t>
              </a:r>
              <a:endParaRPr sz="3000">
                <a:solidFill>
                  <a:schemeClr val="dk1"/>
                </a:solidFill>
                <a:latin typeface="Times New Roman"/>
                <a:ea typeface="Times New Roman"/>
                <a:cs typeface="Times New Roman"/>
                <a:sym typeface="Times New Roman"/>
              </a:endParaRPr>
            </a:p>
            <a:p>
              <a:pPr indent="-419100" lvl="0" marL="285750" rtl="0" algn="l">
                <a:spcBef>
                  <a:spcPts val="0"/>
                </a:spcBef>
                <a:spcAft>
                  <a:spcPts val="0"/>
                </a:spcAft>
                <a:buClr>
                  <a:schemeClr val="dk1"/>
                </a:buClr>
                <a:buSzPts val="3000"/>
                <a:buFont typeface="Times New Roman"/>
                <a:buChar char="●"/>
              </a:pPr>
              <a:r>
                <a:rPr lang="en-US" sz="3000">
                  <a:solidFill>
                    <a:schemeClr val="dk1"/>
                  </a:solidFill>
                  <a:latin typeface="Times New Roman"/>
                  <a:ea typeface="Times New Roman"/>
                  <a:cs typeface="Times New Roman"/>
                  <a:sym typeface="Times New Roman"/>
                </a:rPr>
                <a:t>Plastic spoon</a:t>
              </a:r>
              <a:endParaRPr sz="3000">
                <a:solidFill>
                  <a:schemeClr val="dk1"/>
                </a:solidFill>
                <a:latin typeface="Times New Roman"/>
                <a:ea typeface="Times New Roman"/>
                <a:cs typeface="Times New Roman"/>
                <a:sym typeface="Times New Roman"/>
              </a:endParaRPr>
            </a:p>
            <a:p>
              <a:pPr indent="-419100" lvl="0" marL="285750" rtl="0" algn="l">
                <a:spcBef>
                  <a:spcPts val="0"/>
                </a:spcBef>
                <a:spcAft>
                  <a:spcPts val="0"/>
                </a:spcAft>
                <a:buClr>
                  <a:schemeClr val="dk1"/>
                </a:buClr>
                <a:buSzPts val="3000"/>
                <a:buFont typeface="Times New Roman"/>
                <a:buChar char="●"/>
              </a:pPr>
              <a:r>
                <a:rPr lang="en-US" sz="3000">
                  <a:solidFill>
                    <a:schemeClr val="dk1"/>
                  </a:solidFill>
                  <a:latin typeface="Times New Roman"/>
                  <a:ea typeface="Times New Roman"/>
                  <a:cs typeface="Times New Roman"/>
                  <a:sym typeface="Times New Roman"/>
                </a:rPr>
                <a:t>Paint brush</a:t>
              </a:r>
              <a:endParaRPr sz="3000">
                <a:solidFill>
                  <a:schemeClr val="dk1"/>
                </a:solidFill>
                <a:latin typeface="Times New Roman"/>
                <a:ea typeface="Times New Roman"/>
                <a:cs typeface="Times New Roman"/>
                <a:sym typeface="Times New Roman"/>
              </a:endParaRPr>
            </a:p>
            <a:p>
              <a:pPr indent="-419100" lvl="0" marL="285750" rtl="0" algn="l">
                <a:spcBef>
                  <a:spcPts val="0"/>
                </a:spcBef>
                <a:spcAft>
                  <a:spcPts val="0"/>
                </a:spcAft>
                <a:buClr>
                  <a:schemeClr val="dk1"/>
                </a:buClr>
                <a:buSzPts val="3000"/>
                <a:buFont typeface="Times New Roman"/>
                <a:buChar char="●"/>
              </a:pPr>
              <a:r>
                <a:rPr lang="en-US" sz="3000">
                  <a:solidFill>
                    <a:schemeClr val="dk1"/>
                  </a:solidFill>
                  <a:latin typeface="Times New Roman"/>
                  <a:ea typeface="Times New Roman"/>
                  <a:cs typeface="Times New Roman"/>
                  <a:sym typeface="Times New Roman"/>
                </a:rPr>
                <a:t>Petri dish</a:t>
              </a:r>
              <a:endParaRPr sz="3000">
                <a:solidFill>
                  <a:schemeClr val="dk1"/>
                </a:solidFill>
                <a:latin typeface="Times New Roman"/>
                <a:ea typeface="Times New Roman"/>
                <a:cs typeface="Times New Roman"/>
                <a:sym typeface="Times New Roman"/>
              </a:endParaRPr>
            </a:p>
            <a:p>
              <a:pPr indent="-419100" lvl="0" marL="285750" rtl="0" algn="l">
                <a:spcBef>
                  <a:spcPts val="0"/>
                </a:spcBef>
                <a:spcAft>
                  <a:spcPts val="0"/>
                </a:spcAft>
                <a:buClr>
                  <a:schemeClr val="dk1"/>
                </a:buClr>
                <a:buSzPts val="3000"/>
                <a:buFont typeface="Times New Roman"/>
                <a:buChar char="●"/>
              </a:pPr>
              <a:r>
                <a:rPr lang="en-US" sz="3000">
                  <a:solidFill>
                    <a:schemeClr val="dk1"/>
                  </a:solidFill>
                  <a:latin typeface="Times New Roman"/>
                  <a:ea typeface="Times New Roman"/>
                  <a:cs typeface="Times New Roman"/>
                  <a:sym typeface="Times New Roman"/>
                </a:rPr>
                <a:t>Glass jars</a:t>
              </a:r>
              <a:endParaRPr sz="3000">
                <a:solidFill>
                  <a:schemeClr val="dk1"/>
                </a:solidFill>
                <a:latin typeface="Times New Roman"/>
                <a:ea typeface="Times New Roman"/>
                <a:cs typeface="Times New Roman"/>
                <a:sym typeface="Times New Roman"/>
              </a:endParaRPr>
            </a:p>
            <a:p>
              <a:pPr indent="0" lvl="0" marL="0" rtl="0" algn="ctr">
                <a:spcBef>
                  <a:spcPts val="0"/>
                </a:spcBef>
                <a:spcAft>
                  <a:spcPts val="0"/>
                </a:spcAft>
                <a:buNone/>
              </a:pPr>
              <a:r>
                <a:t/>
              </a:r>
              <a:endParaRPr sz="1431">
                <a:latin typeface="Calibri"/>
                <a:ea typeface="Calibri"/>
                <a:cs typeface="Calibri"/>
                <a:sym typeface="Calibri"/>
              </a:endParaRPr>
            </a:p>
          </p:txBody>
        </p:sp>
        <p:sp>
          <p:nvSpPr>
            <p:cNvPr id="92" name="Google Shape;92;p1"/>
            <p:cNvSpPr/>
            <p:nvPr/>
          </p:nvSpPr>
          <p:spPr>
            <a:xfrm>
              <a:off x="10289275" y="19088100"/>
              <a:ext cx="5574000" cy="2857500"/>
            </a:xfrm>
            <a:prstGeom prst="roundRect">
              <a:avLst>
                <a:gd fmla="val 16667" name="adj"/>
              </a:avLst>
            </a:prstGeom>
            <a:noFill/>
            <a:ln cap="flat" cmpd="sng" w="19500">
              <a:solidFill>
                <a:srgbClr val="000000"/>
              </a:solidFill>
              <a:prstDash val="solid"/>
              <a:round/>
              <a:headEnd len="sm" w="sm" type="none"/>
              <a:tailEnd len="sm" w="sm" type="none"/>
            </a:ln>
          </p:spPr>
          <p:txBody>
            <a:bodyPr anchorCtr="0" anchor="ctr" bIns="93475" lIns="93475" spcFirstLastPara="1" rIns="93475" wrap="square" tIns="93475">
              <a:noAutofit/>
            </a:bodyPr>
            <a:lstStyle/>
            <a:p>
              <a:pPr indent="0" lvl="0" marL="0" rtl="0" algn="l">
                <a:spcBef>
                  <a:spcPts val="0"/>
                </a:spcBef>
                <a:spcAft>
                  <a:spcPts val="818"/>
                </a:spcAft>
                <a:buClr>
                  <a:schemeClr val="dk1"/>
                </a:buClr>
                <a:buSzPts val="1124"/>
                <a:buFont typeface="Arial"/>
                <a:buNone/>
              </a:pPr>
              <a:r>
                <a:rPr lang="en-US" sz="2500">
                  <a:solidFill>
                    <a:schemeClr val="dk1"/>
                  </a:solidFill>
                  <a:latin typeface="Times New Roman"/>
                  <a:ea typeface="Times New Roman"/>
                  <a:cs typeface="Times New Roman"/>
                  <a:sym typeface="Times New Roman"/>
                </a:rPr>
                <a:t>Hand collecting is a direct method of capturing insects using gloves, forceps, or small containers. This method allows for the targeted collection of individual insects observed on surfaces, vegetation, or in shallow water</a:t>
              </a:r>
              <a:endParaRPr sz="2500">
                <a:latin typeface="Times New Roman"/>
                <a:ea typeface="Times New Roman"/>
                <a:cs typeface="Times New Roman"/>
                <a:sym typeface="Times New Roman"/>
              </a:endParaRPr>
            </a:p>
          </p:txBody>
        </p:sp>
        <p:cxnSp>
          <p:nvCxnSpPr>
            <p:cNvPr id="93" name="Google Shape;93;p1"/>
            <p:cNvCxnSpPr/>
            <p:nvPr/>
          </p:nvCxnSpPr>
          <p:spPr>
            <a:xfrm>
              <a:off x="8066875" y="20516850"/>
              <a:ext cx="2222400" cy="0"/>
            </a:xfrm>
            <a:prstGeom prst="straightConnector1">
              <a:avLst/>
            </a:prstGeom>
            <a:noFill/>
            <a:ln cap="flat" cmpd="sng" w="116825">
              <a:solidFill>
                <a:srgbClr val="000000"/>
              </a:solidFill>
              <a:prstDash val="solid"/>
              <a:round/>
              <a:headEnd len="med" w="med" type="none"/>
              <a:tailEnd len="med" w="med" type="triangle"/>
            </a:ln>
          </p:spPr>
        </p:cxnSp>
      </p:grpSp>
      <p:sp>
        <p:nvSpPr>
          <p:cNvPr id="94" name="Google Shape;94;p1"/>
          <p:cNvSpPr/>
          <p:nvPr/>
        </p:nvSpPr>
        <p:spPr>
          <a:xfrm>
            <a:off x="390700" y="3892850"/>
            <a:ext cx="14902800" cy="936900"/>
          </a:xfrm>
          <a:prstGeom prst="rect">
            <a:avLst/>
          </a:prstGeom>
          <a:solidFill>
            <a:srgbClr val="E06666"/>
          </a:solidFill>
          <a:ln cap="flat" cmpd="sng" w="9525">
            <a:solidFill>
              <a:srgbClr val="FFFFFF"/>
            </a:solidFill>
            <a:prstDash val="solid"/>
            <a:round/>
            <a:headEnd len="sm" w="sm" type="none"/>
            <a:tailEnd len="sm" w="sm" type="none"/>
          </a:ln>
        </p:spPr>
        <p:txBody>
          <a:bodyPr anchorCtr="0" anchor="ctr" bIns="91425" lIns="91425" spcFirstLastPara="1" rIns="91425" wrap="square" tIns="91425">
            <a:noAutofit/>
          </a:bodyPr>
          <a:lstStyle/>
          <a:p>
            <a:pPr indent="0" lvl="0" marL="5943600" rtl="0" algn="l">
              <a:spcBef>
                <a:spcPts val="0"/>
              </a:spcBef>
              <a:spcAft>
                <a:spcPts val="0"/>
              </a:spcAft>
              <a:buClr>
                <a:schemeClr val="dk1"/>
              </a:buClr>
              <a:buSzPts val="1100"/>
              <a:buFont typeface="Arial"/>
              <a:buNone/>
            </a:pPr>
            <a:r>
              <a:rPr b="1" lang="en-US" sz="5200">
                <a:solidFill>
                  <a:schemeClr val="dk1"/>
                </a:solidFill>
                <a:latin typeface="Times New Roman"/>
                <a:ea typeface="Times New Roman"/>
                <a:cs typeface="Times New Roman"/>
                <a:sym typeface="Times New Roman"/>
              </a:rPr>
              <a:t>Abstract</a:t>
            </a:r>
            <a:endParaRPr b="1" sz="1600">
              <a:latin typeface="Times New Roman"/>
              <a:ea typeface="Times New Roman"/>
              <a:cs typeface="Times New Roman"/>
              <a:sym typeface="Times New Roman"/>
            </a:endParaRPr>
          </a:p>
        </p:txBody>
      </p:sp>
      <p:sp>
        <p:nvSpPr>
          <p:cNvPr id="95" name="Google Shape;95;p1"/>
          <p:cNvSpPr/>
          <p:nvPr/>
        </p:nvSpPr>
        <p:spPr>
          <a:xfrm>
            <a:off x="390700" y="4831725"/>
            <a:ext cx="14428500" cy="4717500"/>
          </a:xfrm>
          <a:prstGeom prst="rect">
            <a:avLst/>
          </a:prstGeom>
          <a:noFill/>
          <a:ln cap="flat" cmpd="sng" w="9525">
            <a:solidFill>
              <a:srgbClr val="FFFFFF"/>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US" sz="3200">
                <a:solidFill>
                  <a:schemeClr val="dk1"/>
                </a:solidFill>
                <a:latin typeface="Times New Roman"/>
                <a:ea typeface="Times New Roman"/>
                <a:cs typeface="Times New Roman"/>
                <a:sym typeface="Times New Roman"/>
              </a:rPr>
              <a:t>In September, s</a:t>
            </a:r>
            <a:r>
              <a:rPr lang="en-US" sz="3200">
                <a:solidFill>
                  <a:schemeClr val="dk1"/>
                </a:solidFill>
                <a:latin typeface="Times New Roman"/>
                <a:ea typeface="Times New Roman"/>
                <a:cs typeface="Times New Roman"/>
                <a:sym typeface="Times New Roman"/>
              </a:rPr>
              <a:t>pecimen</a:t>
            </a:r>
            <a:r>
              <a:rPr lang="en-US" sz="3200">
                <a:solidFill>
                  <a:schemeClr val="dk1"/>
                </a:solidFill>
                <a:latin typeface="Times New Roman"/>
                <a:ea typeface="Times New Roman"/>
                <a:cs typeface="Times New Roman"/>
                <a:sym typeface="Times New Roman"/>
              </a:rPr>
              <a:t> were </a:t>
            </a:r>
            <a:r>
              <a:rPr lang="en-US" sz="3200">
                <a:solidFill>
                  <a:schemeClr val="dk1"/>
                </a:solidFill>
                <a:latin typeface="Times New Roman"/>
                <a:ea typeface="Times New Roman"/>
                <a:cs typeface="Times New Roman"/>
                <a:sym typeface="Times New Roman"/>
                <a:extLst>
                  <a:ext uri="http://customooxmlschemas.google.com/">
                    <go:slidesCustomData xmlns:go="http://customooxmlschemas.google.com/" textRoundtripDataId="0"/>
                  </a:ext>
                </a:extLst>
              </a:rPr>
              <a:t>obtained from Carmans River by the Environmental class. The samples were documented and they were visually identified in terms of their possible species, family, and order of the specimens by comparing them. DNA barcoding methods such as Gel electrophoresis and PCR (Polymerase Chain Reaction) at the Cold Spring Harbor and the Open Lab at Brookhaven National Laboratory to precisely identify the species of the specimens. The sequencing information was then  used to infer the presence of wastes or contaminants in Carmans River, the biodiversity, or any invasive or non-native species</a:t>
            </a:r>
            <a:r>
              <a:rPr lang="en-US" sz="3200">
                <a:solidFill>
                  <a:schemeClr val="dk1"/>
                </a:solidFill>
                <a:latin typeface="Times New Roman"/>
                <a:ea typeface="Times New Roman"/>
                <a:cs typeface="Times New Roman"/>
                <a:sym typeface="Times New Roman"/>
              </a:rPr>
              <a:t> and with research, the results were that all species are native.</a:t>
            </a:r>
            <a:endParaRPr sz="3200">
              <a:solidFill>
                <a:schemeClr val="dk1"/>
              </a:solidFill>
              <a:latin typeface="Times New Roman"/>
              <a:ea typeface="Times New Roman"/>
              <a:cs typeface="Times New Roman"/>
              <a:sym typeface="Times New Roman"/>
            </a:endParaRPr>
          </a:p>
          <a:p>
            <a:pPr indent="0" lvl="0" marL="0" rtl="0" algn="ctr">
              <a:spcBef>
                <a:spcPts val="0"/>
              </a:spcBef>
              <a:spcAft>
                <a:spcPts val="0"/>
              </a:spcAft>
              <a:buNone/>
            </a:pPr>
            <a:r>
              <a:t/>
            </a:r>
            <a:endParaRPr>
              <a:latin typeface="Calibri"/>
              <a:ea typeface="Calibri"/>
              <a:cs typeface="Calibri"/>
              <a:sym typeface="Calibri"/>
            </a:endParaRPr>
          </a:p>
        </p:txBody>
      </p:sp>
      <p:sp>
        <p:nvSpPr>
          <p:cNvPr id="96" name="Google Shape;96;p1"/>
          <p:cNvSpPr/>
          <p:nvPr/>
        </p:nvSpPr>
        <p:spPr>
          <a:xfrm>
            <a:off x="390700" y="9581175"/>
            <a:ext cx="14902800" cy="936900"/>
          </a:xfrm>
          <a:prstGeom prst="rect">
            <a:avLst/>
          </a:prstGeom>
          <a:solidFill>
            <a:srgbClr val="A4C2F4"/>
          </a:solidFill>
          <a:ln cap="flat" cmpd="sng" w="9525">
            <a:solidFill>
              <a:srgbClr val="FFFFFF"/>
            </a:solidFill>
            <a:prstDash val="solid"/>
            <a:round/>
            <a:headEnd len="sm" w="sm" type="none"/>
            <a:tailEnd len="sm" w="sm" type="none"/>
          </a:ln>
        </p:spPr>
        <p:txBody>
          <a:bodyPr anchorCtr="0" anchor="ctr" bIns="91425" lIns="91425" spcFirstLastPara="1" rIns="91425" wrap="square" tIns="91425">
            <a:noAutofit/>
          </a:bodyPr>
          <a:lstStyle/>
          <a:p>
            <a:pPr indent="457200" lvl="0" marL="5029200" rtl="0" algn="l">
              <a:spcBef>
                <a:spcPts val="429"/>
              </a:spcBef>
              <a:spcAft>
                <a:spcPts val="0"/>
              </a:spcAft>
              <a:buClr>
                <a:schemeClr val="dk1"/>
              </a:buClr>
              <a:buSzPts val="1100"/>
              <a:buFont typeface="Arial"/>
              <a:buNone/>
            </a:pPr>
            <a:r>
              <a:rPr b="1" lang="en-US" sz="5500">
                <a:solidFill>
                  <a:schemeClr val="dk1"/>
                </a:solidFill>
                <a:latin typeface="Times New Roman"/>
                <a:ea typeface="Times New Roman"/>
                <a:cs typeface="Times New Roman"/>
                <a:sym typeface="Times New Roman"/>
              </a:rPr>
              <a:t>Introduction</a:t>
            </a:r>
            <a:endParaRPr b="1" sz="1900">
              <a:latin typeface="Times New Roman"/>
              <a:ea typeface="Times New Roman"/>
              <a:cs typeface="Times New Roman"/>
              <a:sym typeface="Times New Roman"/>
            </a:endParaRPr>
          </a:p>
        </p:txBody>
      </p:sp>
      <p:sp>
        <p:nvSpPr>
          <p:cNvPr id="97" name="Google Shape;97;p1"/>
          <p:cNvSpPr/>
          <p:nvPr/>
        </p:nvSpPr>
        <p:spPr>
          <a:xfrm>
            <a:off x="390700" y="10518075"/>
            <a:ext cx="14428500" cy="4412700"/>
          </a:xfrm>
          <a:prstGeom prst="rect">
            <a:avLst/>
          </a:prstGeom>
          <a:noFill/>
          <a:ln cap="flat" cmpd="sng" w="9525">
            <a:solidFill>
              <a:srgbClr val="FFFFFF"/>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US" sz="3900">
                <a:solidFill>
                  <a:schemeClr val="dk1"/>
                </a:solidFill>
                <a:latin typeface="Times New Roman"/>
                <a:ea typeface="Times New Roman"/>
                <a:cs typeface="Times New Roman"/>
                <a:sym typeface="Times New Roman"/>
                <a:extLst>
                  <a:ext uri="http://customooxmlschemas.google.com/">
                    <go:slidesCustomData xmlns:go="http://customooxmlschemas.google.com/" textRoundtripDataId="1"/>
                  </a:ext>
                </a:extLst>
              </a:rPr>
              <a:t> 	</a:t>
            </a:r>
            <a:r>
              <a:rPr lang="en-US" sz="3900">
                <a:solidFill>
                  <a:schemeClr val="dk1"/>
                </a:solidFill>
                <a:latin typeface="Times New Roman"/>
                <a:ea typeface="Times New Roman"/>
                <a:cs typeface="Times New Roman"/>
                <a:sym typeface="Times New Roman"/>
                <a:extLst>
                  <a:ext uri="http://customooxmlschemas.google.com/">
                    <go:slidesCustomData xmlns:go="http://customooxmlschemas.google.com/" textRoundtripDataId="2"/>
                  </a:ext>
                </a:extLst>
              </a:rPr>
              <a:t>The Carmans River is a hybrid river with both freshwater and saltwater; The river mixes with the Great South Bay (1). The area of interest is to detect invasive or native species that entered the Carmans River. Resources were used to provide information and pictures of invasive or native organisms and invertebrate species in the Carmen’s River to provide a deeper specificity in sample collection</a:t>
            </a:r>
            <a:r>
              <a:rPr lang="en-US" sz="3900">
                <a:solidFill>
                  <a:schemeClr val="dk1"/>
                </a:solidFill>
                <a:latin typeface="Times New Roman"/>
                <a:ea typeface="Times New Roman"/>
                <a:cs typeface="Times New Roman"/>
                <a:sym typeface="Times New Roman"/>
              </a:rPr>
              <a:t>, as shown in our results.</a:t>
            </a:r>
            <a:endParaRPr sz="3900">
              <a:latin typeface="Times New Roman"/>
              <a:ea typeface="Times New Roman"/>
              <a:cs typeface="Times New Roman"/>
              <a:sym typeface="Times New Roman"/>
            </a:endParaRPr>
          </a:p>
        </p:txBody>
      </p:sp>
      <p:grpSp>
        <p:nvGrpSpPr>
          <p:cNvPr id="98" name="Google Shape;98;p1"/>
          <p:cNvGrpSpPr/>
          <p:nvPr/>
        </p:nvGrpSpPr>
        <p:grpSpPr>
          <a:xfrm>
            <a:off x="15373538" y="5043465"/>
            <a:ext cx="8659079" cy="6617423"/>
            <a:chOff x="15373538" y="4967265"/>
            <a:chExt cx="8659079" cy="6617423"/>
          </a:xfrm>
        </p:grpSpPr>
        <p:sp>
          <p:nvSpPr>
            <p:cNvPr id="99" name="Google Shape;99;p1"/>
            <p:cNvSpPr/>
            <p:nvPr/>
          </p:nvSpPr>
          <p:spPr>
            <a:xfrm>
              <a:off x="15373538" y="4967278"/>
              <a:ext cx="2113800" cy="742500"/>
            </a:xfrm>
            <a:prstGeom prst="rect">
              <a:avLst/>
            </a:prstGeom>
            <a:solidFill>
              <a:srgbClr val="FFEA56">
                <a:alpha val="72780"/>
              </a:srgbClr>
            </a:solidFill>
            <a:ln cap="flat" cmpd="sng" w="10175">
              <a:solidFill>
                <a:srgbClr val="FFFFFF"/>
              </a:solidFill>
              <a:prstDash val="solid"/>
              <a:round/>
              <a:headEnd len="sm" w="sm" type="none"/>
              <a:tailEnd len="sm" w="sm" type="none"/>
            </a:ln>
          </p:spPr>
          <p:txBody>
            <a:bodyPr anchorCtr="0" anchor="ctr" bIns="97600" lIns="97600" spcFirstLastPara="1" rIns="97600" wrap="square" tIns="97600">
              <a:noAutofit/>
            </a:bodyPr>
            <a:lstStyle/>
            <a:p>
              <a:pPr indent="0" lvl="0" marL="0" rtl="0" algn="ctr">
                <a:spcBef>
                  <a:spcPts val="0"/>
                </a:spcBef>
                <a:spcAft>
                  <a:spcPts val="0"/>
                </a:spcAft>
                <a:buNone/>
              </a:pPr>
              <a:r>
                <a:rPr b="1" lang="en-US" sz="3002">
                  <a:latin typeface="Times New Roman"/>
                  <a:ea typeface="Times New Roman"/>
                  <a:cs typeface="Times New Roman"/>
                  <a:sym typeface="Times New Roman"/>
                </a:rPr>
                <a:t>SJC-001F</a:t>
              </a:r>
              <a:endParaRPr b="1" sz="3002">
                <a:latin typeface="Times New Roman"/>
                <a:ea typeface="Times New Roman"/>
                <a:cs typeface="Times New Roman"/>
                <a:sym typeface="Times New Roman"/>
              </a:endParaRPr>
            </a:p>
          </p:txBody>
        </p:sp>
        <p:sp>
          <p:nvSpPr>
            <p:cNvPr id="100" name="Google Shape;100;p1"/>
            <p:cNvSpPr/>
            <p:nvPr/>
          </p:nvSpPr>
          <p:spPr>
            <a:xfrm>
              <a:off x="15373538" y="5806538"/>
              <a:ext cx="2113800" cy="742500"/>
            </a:xfrm>
            <a:prstGeom prst="rect">
              <a:avLst/>
            </a:prstGeom>
            <a:solidFill>
              <a:srgbClr val="FFEA56">
                <a:alpha val="72780"/>
              </a:srgbClr>
            </a:solidFill>
            <a:ln cap="flat" cmpd="sng" w="10175">
              <a:solidFill>
                <a:srgbClr val="FFFFFF"/>
              </a:solidFill>
              <a:prstDash val="solid"/>
              <a:round/>
              <a:headEnd len="sm" w="sm" type="none"/>
              <a:tailEnd len="sm" w="sm" type="none"/>
            </a:ln>
          </p:spPr>
          <p:txBody>
            <a:bodyPr anchorCtr="0" anchor="ctr" bIns="97600" lIns="97600" spcFirstLastPara="1" rIns="97600" wrap="square" tIns="97600">
              <a:noAutofit/>
            </a:bodyPr>
            <a:lstStyle/>
            <a:p>
              <a:pPr indent="0" lvl="0" marL="0" rtl="0" algn="ctr">
                <a:spcBef>
                  <a:spcPts val="0"/>
                </a:spcBef>
                <a:spcAft>
                  <a:spcPts val="0"/>
                </a:spcAft>
                <a:buNone/>
              </a:pPr>
              <a:r>
                <a:rPr b="1" lang="en-US" sz="3002">
                  <a:latin typeface="Times New Roman"/>
                  <a:ea typeface="Times New Roman"/>
                  <a:cs typeface="Times New Roman"/>
                  <a:sym typeface="Times New Roman"/>
                </a:rPr>
                <a:t>SJC-002</a:t>
              </a:r>
              <a:endParaRPr b="1" sz="3002">
                <a:latin typeface="Times New Roman"/>
                <a:ea typeface="Times New Roman"/>
                <a:cs typeface="Times New Roman"/>
                <a:sym typeface="Times New Roman"/>
              </a:endParaRPr>
            </a:p>
          </p:txBody>
        </p:sp>
        <p:sp>
          <p:nvSpPr>
            <p:cNvPr id="101" name="Google Shape;101;p1"/>
            <p:cNvSpPr/>
            <p:nvPr/>
          </p:nvSpPr>
          <p:spPr>
            <a:xfrm>
              <a:off x="15373538" y="6645824"/>
              <a:ext cx="2113800" cy="742500"/>
            </a:xfrm>
            <a:prstGeom prst="rect">
              <a:avLst/>
            </a:prstGeom>
            <a:solidFill>
              <a:srgbClr val="FFEA56">
                <a:alpha val="72780"/>
              </a:srgbClr>
            </a:solidFill>
            <a:ln cap="flat" cmpd="sng" w="10175">
              <a:solidFill>
                <a:srgbClr val="FFFFFF"/>
              </a:solidFill>
              <a:prstDash val="solid"/>
              <a:round/>
              <a:headEnd len="sm" w="sm" type="none"/>
              <a:tailEnd len="sm" w="sm" type="none"/>
            </a:ln>
          </p:spPr>
          <p:txBody>
            <a:bodyPr anchorCtr="0" anchor="ctr" bIns="97600" lIns="97600" spcFirstLastPara="1" rIns="97600" wrap="square" tIns="97600">
              <a:noAutofit/>
            </a:bodyPr>
            <a:lstStyle/>
            <a:p>
              <a:pPr indent="0" lvl="0" marL="0" rtl="0" algn="ctr">
                <a:spcBef>
                  <a:spcPts val="0"/>
                </a:spcBef>
                <a:spcAft>
                  <a:spcPts val="0"/>
                </a:spcAft>
                <a:buNone/>
              </a:pPr>
              <a:r>
                <a:rPr b="1" lang="en-US" sz="3002">
                  <a:latin typeface="Times New Roman"/>
                  <a:ea typeface="Times New Roman"/>
                  <a:cs typeface="Times New Roman"/>
                  <a:sym typeface="Times New Roman"/>
                </a:rPr>
                <a:t>SJC-003</a:t>
              </a:r>
              <a:endParaRPr b="1" sz="3002">
                <a:latin typeface="Times New Roman"/>
                <a:ea typeface="Times New Roman"/>
                <a:cs typeface="Times New Roman"/>
                <a:sym typeface="Times New Roman"/>
              </a:endParaRPr>
            </a:p>
          </p:txBody>
        </p:sp>
        <p:sp>
          <p:nvSpPr>
            <p:cNvPr id="102" name="Google Shape;102;p1"/>
            <p:cNvSpPr/>
            <p:nvPr/>
          </p:nvSpPr>
          <p:spPr>
            <a:xfrm>
              <a:off x="15373538" y="7485097"/>
              <a:ext cx="2113800" cy="742500"/>
            </a:xfrm>
            <a:prstGeom prst="rect">
              <a:avLst/>
            </a:prstGeom>
            <a:solidFill>
              <a:srgbClr val="FFEA56">
                <a:alpha val="72780"/>
              </a:srgbClr>
            </a:solidFill>
            <a:ln cap="flat" cmpd="sng" w="10175">
              <a:solidFill>
                <a:srgbClr val="FFFFFF"/>
              </a:solidFill>
              <a:prstDash val="solid"/>
              <a:round/>
              <a:headEnd len="sm" w="sm" type="none"/>
              <a:tailEnd len="sm" w="sm" type="none"/>
            </a:ln>
          </p:spPr>
          <p:txBody>
            <a:bodyPr anchorCtr="0" anchor="ctr" bIns="97600" lIns="97600" spcFirstLastPara="1" rIns="97600" wrap="square" tIns="97600">
              <a:noAutofit/>
            </a:bodyPr>
            <a:lstStyle/>
            <a:p>
              <a:pPr indent="0" lvl="0" marL="0" rtl="0" algn="ctr">
                <a:spcBef>
                  <a:spcPts val="0"/>
                </a:spcBef>
                <a:spcAft>
                  <a:spcPts val="0"/>
                </a:spcAft>
                <a:buNone/>
              </a:pPr>
              <a:r>
                <a:rPr b="1" lang="en-US" sz="3002">
                  <a:latin typeface="Times New Roman"/>
                  <a:ea typeface="Times New Roman"/>
                  <a:cs typeface="Times New Roman"/>
                  <a:sym typeface="Times New Roman"/>
                </a:rPr>
                <a:t>SJC-004</a:t>
              </a:r>
              <a:endParaRPr b="1" sz="3002">
                <a:latin typeface="Times New Roman"/>
                <a:ea typeface="Times New Roman"/>
                <a:cs typeface="Times New Roman"/>
                <a:sym typeface="Times New Roman"/>
              </a:endParaRPr>
            </a:p>
          </p:txBody>
        </p:sp>
        <p:sp>
          <p:nvSpPr>
            <p:cNvPr id="103" name="Google Shape;103;p1"/>
            <p:cNvSpPr/>
            <p:nvPr/>
          </p:nvSpPr>
          <p:spPr>
            <a:xfrm>
              <a:off x="15373538" y="8324370"/>
              <a:ext cx="2113800" cy="742500"/>
            </a:xfrm>
            <a:prstGeom prst="rect">
              <a:avLst/>
            </a:prstGeom>
            <a:solidFill>
              <a:srgbClr val="FFEA56">
                <a:alpha val="72780"/>
              </a:srgbClr>
            </a:solidFill>
            <a:ln cap="flat" cmpd="sng" w="10175">
              <a:solidFill>
                <a:srgbClr val="FFFFFF"/>
              </a:solidFill>
              <a:prstDash val="solid"/>
              <a:round/>
              <a:headEnd len="sm" w="sm" type="none"/>
              <a:tailEnd len="sm" w="sm" type="none"/>
            </a:ln>
          </p:spPr>
          <p:txBody>
            <a:bodyPr anchorCtr="0" anchor="ctr" bIns="97600" lIns="97600" spcFirstLastPara="1" rIns="97600" wrap="square" tIns="97600">
              <a:noAutofit/>
            </a:bodyPr>
            <a:lstStyle/>
            <a:p>
              <a:pPr indent="0" lvl="0" marL="0" rtl="0" algn="ctr">
                <a:spcBef>
                  <a:spcPts val="0"/>
                </a:spcBef>
                <a:spcAft>
                  <a:spcPts val="0"/>
                </a:spcAft>
                <a:buNone/>
              </a:pPr>
              <a:r>
                <a:rPr b="1" lang="en-US" sz="3002">
                  <a:latin typeface="Times New Roman"/>
                  <a:ea typeface="Times New Roman"/>
                  <a:cs typeface="Times New Roman"/>
                  <a:sym typeface="Times New Roman"/>
                </a:rPr>
                <a:t>SJC-005</a:t>
              </a:r>
              <a:endParaRPr b="1" sz="3002">
                <a:latin typeface="Times New Roman"/>
                <a:ea typeface="Times New Roman"/>
                <a:cs typeface="Times New Roman"/>
                <a:sym typeface="Times New Roman"/>
              </a:endParaRPr>
            </a:p>
          </p:txBody>
        </p:sp>
        <p:sp>
          <p:nvSpPr>
            <p:cNvPr id="104" name="Google Shape;104;p1"/>
            <p:cNvSpPr/>
            <p:nvPr/>
          </p:nvSpPr>
          <p:spPr>
            <a:xfrm>
              <a:off x="15373538" y="9163642"/>
              <a:ext cx="2113800" cy="742500"/>
            </a:xfrm>
            <a:prstGeom prst="rect">
              <a:avLst/>
            </a:prstGeom>
            <a:solidFill>
              <a:srgbClr val="FFEA56">
                <a:alpha val="72780"/>
              </a:srgbClr>
            </a:solidFill>
            <a:ln cap="flat" cmpd="sng" w="10175">
              <a:solidFill>
                <a:srgbClr val="FFFFFF"/>
              </a:solidFill>
              <a:prstDash val="solid"/>
              <a:round/>
              <a:headEnd len="sm" w="sm" type="none"/>
              <a:tailEnd len="sm" w="sm" type="none"/>
            </a:ln>
          </p:spPr>
          <p:txBody>
            <a:bodyPr anchorCtr="0" anchor="ctr" bIns="97600" lIns="97600" spcFirstLastPara="1" rIns="97600" wrap="square" tIns="97600">
              <a:noAutofit/>
            </a:bodyPr>
            <a:lstStyle/>
            <a:p>
              <a:pPr indent="0" lvl="0" marL="0" rtl="0" algn="ctr">
                <a:spcBef>
                  <a:spcPts val="0"/>
                </a:spcBef>
                <a:spcAft>
                  <a:spcPts val="0"/>
                </a:spcAft>
                <a:buNone/>
              </a:pPr>
              <a:r>
                <a:rPr b="1" lang="en-US" sz="3002">
                  <a:latin typeface="Times New Roman"/>
                  <a:ea typeface="Times New Roman"/>
                  <a:cs typeface="Times New Roman"/>
                  <a:sym typeface="Times New Roman"/>
                </a:rPr>
                <a:t>SJC-007</a:t>
              </a:r>
              <a:endParaRPr b="1" sz="3002">
                <a:latin typeface="Times New Roman"/>
                <a:ea typeface="Times New Roman"/>
                <a:cs typeface="Times New Roman"/>
                <a:sym typeface="Times New Roman"/>
              </a:endParaRPr>
            </a:p>
          </p:txBody>
        </p:sp>
        <p:sp>
          <p:nvSpPr>
            <p:cNvPr id="105" name="Google Shape;105;p1"/>
            <p:cNvSpPr/>
            <p:nvPr/>
          </p:nvSpPr>
          <p:spPr>
            <a:xfrm>
              <a:off x="15373538" y="10002915"/>
              <a:ext cx="2113800" cy="742500"/>
            </a:xfrm>
            <a:prstGeom prst="rect">
              <a:avLst/>
            </a:prstGeom>
            <a:solidFill>
              <a:srgbClr val="FFEA56">
                <a:alpha val="72780"/>
              </a:srgbClr>
            </a:solidFill>
            <a:ln cap="flat" cmpd="sng" w="10175">
              <a:solidFill>
                <a:srgbClr val="FFFFFF"/>
              </a:solidFill>
              <a:prstDash val="solid"/>
              <a:round/>
              <a:headEnd len="sm" w="sm" type="none"/>
              <a:tailEnd len="sm" w="sm" type="none"/>
            </a:ln>
          </p:spPr>
          <p:txBody>
            <a:bodyPr anchorCtr="0" anchor="ctr" bIns="97600" lIns="97600" spcFirstLastPara="1" rIns="97600" wrap="square" tIns="97600">
              <a:noAutofit/>
            </a:bodyPr>
            <a:lstStyle/>
            <a:p>
              <a:pPr indent="0" lvl="0" marL="0" rtl="0" algn="ctr">
                <a:spcBef>
                  <a:spcPts val="0"/>
                </a:spcBef>
                <a:spcAft>
                  <a:spcPts val="0"/>
                </a:spcAft>
                <a:buNone/>
              </a:pPr>
              <a:r>
                <a:rPr b="1" lang="en-US" sz="3002">
                  <a:latin typeface="Times New Roman"/>
                  <a:ea typeface="Times New Roman"/>
                  <a:cs typeface="Times New Roman"/>
                  <a:sym typeface="Times New Roman"/>
                </a:rPr>
                <a:t>SJC-008</a:t>
              </a:r>
              <a:endParaRPr b="1" sz="3002">
                <a:latin typeface="Times New Roman"/>
                <a:ea typeface="Times New Roman"/>
                <a:cs typeface="Times New Roman"/>
                <a:sym typeface="Times New Roman"/>
              </a:endParaRPr>
            </a:p>
          </p:txBody>
        </p:sp>
        <p:sp>
          <p:nvSpPr>
            <p:cNvPr id="106" name="Google Shape;106;p1"/>
            <p:cNvSpPr/>
            <p:nvPr/>
          </p:nvSpPr>
          <p:spPr>
            <a:xfrm>
              <a:off x="15373538" y="10842188"/>
              <a:ext cx="2113800" cy="742500"/>
            </a:xfrm>
            <a:prstGeom prst="rect">
              <a:avLst/>
            </a:prstGeom>
            <a:solidFill>
              <a:srgbClr val="FFEA56">
                <a:alpha val="72780"/>
              </a:srgbClr>
            </a:solidFill>
            <a:ln cap="flat" cmpd="sng" w="10175">
              <a:solidFill>
                <a:srgbClr val="FFFFFF"/>
              </a:solidFill>
              <a:prstDash val="solid"/>
              <a:round/>
              <a:headEnd len="sm" w="sm" type="none"/>
              <a:tailEnd len="sm" w="sm" type="none"/>
            </a:ln>
          </p:spPr>
          <p:txBody>
            <a:bodyPr anchorCtr="0" anchor="ctr" bIns="97600" lIns="97600" spcFirstLastPara="1" rIns="97600" wrap="square" tIns="97600">
              <a:noAutofit/>
            </a:bodyPr>
            <a:lstStyle/>
            <a:p>
              <a:pPr indent="0" lvl="0" marL="0" rtl="0" algn="ctr">
                <a:spcBef>
                  <a:spcPts val="0"/>
                </a:spcBef>
                <a:spcAft>
                  <a:spcPts val="0"/>
                </a:spcAft>
                <a:buNone/>
              </a:pPr>
              <a:r>
                <a:rPr b="1" lang="en-US" sz="3002">
                  <a:latin typeface="Times New Roman"/>
                  <a:ea typeface="Times New Roman"/>
                  <a:cs typeface="Times New Roman"/>
                  <a:sym typeface="Times New Roman"/>
                </a:rPr>
                <a:t>SJC-010</a:t>
              </a:r>
              <a:endParaRPr b="1" sz="3002">
                <a:latin typeface="Times New Roman"/>
                <a:ea typeface="Times New Roman"/>
                <a:cs typeface="Times New Roman"/>
                <a:sym typeface="Times New Roman"/>
              </a:endParaRPr>
            </a:p>
          </p:txBody>
        </p:sp>
        <p:sp>
          <p:nvSpPr>
            <p:cNvPr id="107" name="Google Shape;107;p1"/>
            <p:cNvSpPr/>
            <p:nvPr/>
          </p:nvSpPr>
          <p:spPr>
            <a:xfrm>
              <a:off x="17664857" y="4967278"/>
              <a:ext cx="4076400" cy="742500"/>
            </a:xfrm>
            <a:prstGeom prst="rect">
              <a:avLst/>
            </a:prstGeom>
            <a:solidFill>
              <a:srgbClr val="FFEA56">
                <a:alpha val="72780"/>
              </a:srgbClr>
            </a:solidFill>
            <a:ln cap="flat" cmpd="sng" w="10175">
              <a:solidFill>
                <a:srgbClr val="FFFFFF"/>
              </a:solidFill>
              <a:prstDash val="solid"/>
              <a:round/>
              <a:headEnd len="sm" w="sm" type="none"/>
              <a:tailEnd len="sm" w="sm" type="none"/>
            </a:ln>
          </p:spPr>
          <p:txBody>
            <a:bodyPr anchorCtr="0" anchor="ctr" bIns="97600" lIns="97600" spcFirstLastPara="1" rIns="97600" wrap="square" tIns="97600">
              <a:noAutofit/>
            </a:bodyPr>
            <a:lstStyle/>
            <a:p>
              <a:pPr indent="0" lvl="0" marL="0" rtl="0" algn="ctr">
                <a:spcBef>
                  <a:spcPts val="0"/>
                </a:spcBef>
                <a:spcAft>
                  <a:spcPts val="0"/>
                </a:spcAft>
                <a:buNone/>
              </a:pPr>
              <a:r>
                <a:rPr b="1" lang="en-US" sz="3002">
                  <a:latin typeface="Times New Roman"/>
                  <a:ea typeface="Times New Roman"/>
                  <a:cs typeface="Times New Roman"/>
                  <a:sym typeface="Times New Roman"/>
                </a:rPr>
                <a:t>Aeshna Umbrosa</a:t>
              </a:r>
              <a:endParaRPr b="1" sz="3002">
                <a:latin typeface="Times New Roman"/>
                <a:ea typeface="Times New Roman"/>
                <a:cs typeface="Times New Roman"/>
                <a:sym typeface="Times New Roman"/>
              </a:endParaRPr>
            </a:p>
          </p:txBody>
        </p:sp>
        <p:sp>
          <p:nvSpPr>
            <p:cNvPr id="108" name="Google Shape;108;p1"/>
            <p:cNvSpPr/>
            <p:nvPr/>
          </p:nvSpPr>
          <p:spPr>
            <a:xfrm>
              <a:off x="17664857" y="5806551"/>
              <a:ext cx="4076400" cy="742500"/>
            </a:xfrm>
            <a:prstGeom prst="rect">
              <a:avLst/>
            </a:prstGeom>
            <a:solidFill>
              <a:srgbClr val="FFEA56">
                <a:alpha val="72780"/>
              </a:srgbClr>
            </a:solidFill>
            <a:ln cap="flat" cmpd="sng" w="10175">
              <a:solidFill>
                <a:srgbClr val="FFFFFF"/>
              </a:solidFill>
              <a:prstDash val="solid"/>
              <a:round/>
              <a:headEnd len="sm" w="sm" type="none"/>
              <a:tailEnd len="sm" w="sm" type="none"/>
            </a:ln>
          </p:spPr>
          <p:txBody>
            <a:bodyPr anchorCtr="0" anchor="ctr" bIns="97600" lIns="97600" spcFirstLastPara="1" rIns="97600" wrap="square" tIns="97600">
              <a:noAutofit/>
            </a:bodyPr>
            <a:lstStyle/>
            <a:p>
              <a:pPr indent="0" lvl="0" marL="0" rtl="0" algn="ctr">
                <a:spcBef>
                  <a:spcPts val="0"/>
                </a:spcBef>
                <a:spcAft>
                  <a:spcPts val="0"/>
                </a:spcAft>
                <a:buNone/>
              </a:pPr>
              <a:r>
                <a:rPr b="1" lang="en-US" sz="3002">
                  <a:latin typeface="Times New Roman"/>
                  <a:ea typeface="Times New Roman"/>
                  <a:cs typeface="Times New Roman"/>
                  <a:sym typeface="Times New Roman"/>
                </a:rPr>
                <a:t>Trichocorixa Borealis</a:t>
              </a:r>
              <a:endParaRPr b="1" sz="3002">
                <a:latin typeface="Times New Roman"/>
                <a:ea typeface="Times New Roman"/>
                <a:cs typeface="Times New Roman"/>
                <a:sym typeface="Times New Roman"/>
              </a:endParaRPr>
            </a:p>
          </p:txBody>
        </p:sp>
        <p:sp>
          <p:nvSpPr>
            <p:cNvPr id="109" name="Google Shape;109;p1"/>
            <p:cNvSpPr/>
            <p:nvPr/>
          </p:nvSpPr>
          <p:spPr>
            <a:xfrm>
              <a:off x="17664857" y="6645824"/>
              <a:ext cx="4076400" cy="742500"/>
            </a:xfrm>
            <a:prstGeom prst="rect">
              <a:avLst/>
            </a:prstGeom>
            <a:solidFill>
              <a:srgbClr val="FFEA56">
                <a:alpha val="72780"/>
              </a:srgbClr>
            </a:solidFill>
            <a:ln cap="flat" cmpd="sng" w="10175">
              <a:solidFill>
                <a:srgbClr val="FFFFFF"/>
              </a:solidFill>
              <a:prstDash val="solid"/>
              <a:round/>
              <a:headEnd len="sm" w="sm" type="none"/>
              <a:tailEnd len="sm" w="sm" type="none"/>
            </a:ln>
          </p:spPr>
          <p:txBody>
            <a:bodyPr anchorCtr="0" anchor="ctr" bIns="97600" lIns="97600" spcFirstLastPara="1" rIns="97600" wrap="square" tIns="97600">
              <a:noAutofit/>
            </a:bodyPr>
            <a:lstStyle/>
            <a:p>
              <a:pPr indent="0" lvl="0" marL="0" rtl="0" algn="ctr">
                <a:spcBef>
                  <a:spcPts val="0"/>
                </a:spcBef>
                <a:spcAft>
                  <a:spcPts val="0"/>
                </a:spcAft>
                <a:buNone/>
              </a:pPr>
              <a:r>
                <a:rPr b="1" lang="en-US" sz="3002">
                  <a:latin typeface="Times New Roman"/>
                  <a:ea typeface="Times New Roman"/>
                  <a:cs typeface="Times New Roman"/>
                  <a:sym typeface="Times New Roman"/>
                </a:rPr>
                <a:t>Ephemera Simulans</a:t>
              </a:r>
              <a:endParaRPr b="1" sz="3002">
                <a:latin typeface="Times New Roman"/>
                <a:ea typeface="Times New Roman"/>
                <a:cs typeface="Times New Roman"/>
                <a:sym typeface="Times New Roman"/>
              </a:endParaRPr>
            </a:p>
          </p:txBody>
        </p:sp>
        <p:sp>
          <p:nvSpPr>
            <p:cNvPr id="110" name="Google Shape;110;p1"/>
            <p:cNvSpPr/>
            <p:nvPr/>
          </p:nvSpPr>
          <p:spPr>
            <a:xfrm>
              <a:off x="17664857" y="7485097"/>
              <a:ext cx="4076400" cy="742500"/>
            </a:xfrm>
            <a:prstGeom prst="rect">
              <a:avLst/>
            </a:prstGeom>
            <a:solidFill>
              <a:srgbClr val="FFEA56">
                <a:alpha val="72780"/>
              </a:srgbClr>
            </a:solidFill>
            <a:ln cap="flat" cmpd="sng" w="10175">
              <a:solidFill>
                <a:srgbClr val="FFFFFF"/>
              </a:solidFill>
              <a:prstDash val="solid"/>
              <a:round/>
              <a:headEnd len="sm" w="sm" type="none"/>
              <a:tailEnd len="sm" w="sm" type="none"/>
            </a:ln>
          </p:spPr>
          <p:txBody>
            <a:bodyPr anchorCtr="0" anchor="ctr" bIns="97600" lIns="97600" spcFirstLastPara="1" rIns="97600" wrap="square" tIns="97600">
              <a:noAutofit/>
            </a:bodyPr>
            <a:lstStyle/>
            <a:p>
              <a:pPr indent="0" lvl="0" marL="0" rtl="0" algn="ctr">
                <a:spcBef>
                  <a:spcPts val="0"/>
                </a:spcBef>
                <a:spcAft>
                  <a:spcPts val="0"/>
                </a:spcAft>
                <a:buNone/>
              </a:pPr>
              <a:r>
                <a:rPr b="1" lang="en-US" sz="3002">
                  <a:latin typeface="Times New Roman"/>
                  <a:ea typeface="Times New Roman"/>
                  <a:cs typeface="Times New Roman"/>
                  <a:sym typeface="Times New Roman"/>
                </a:rPr>
                <a:t>Ptilostomis Ocellifera</a:t>
              </a:r>
              <a:endParaRPr b="1" sz="3002">
                <a:latin typeface="Times New Roman"/>
                <a:ea typeface="Times New Roman"/>
                <a:cs typeface="Times New Roman"/>
                <a:sym typeface="Times New Roman"/>
              </a:endParaRPr>
            </a:p>
          </p:txBody>
        </p:sp>
        <p:sp>
          <p:nvSpPr>
            <p:cNvPr id="111" name="Google Shape;111;p1"/>
            <p:cNvSpPr/>
            <p:nvPr/>
          </p:nvSpPr>
          <p:spPr>
            <a:xfrm>
              <a:off x="17664857" y="8324370"/>
              <a:ext cx="4076400" cy="742500"/>
            </a:xfrm>
            <a:prstGeom prst="rect">
              <a:avLst/>
            </a:prstGeom>
            <a:solidFill>
              <a:srgbClr val="FFEA56">
                <a:alpha val="72780"/>
              </a:srgbClr>
            </a:solidFill>
            <a:ln cap="flat" cmpd="sng" w="10175">
              <a:solidFill>
                <a:srgbClr val="FFFFFF"/>
              </a:solidFill>
              <a:prstDash val="solid"/>
              <a:round/>
              <a:headEnd len="sm" w="sm" type="none"/>
              <a:tailEnd len="sm" w="sm" type="none"/>
            </a:ln>
          </p:spPr>
          <p:txBody>
            <a:bodyPr anchorCtr="0" anchor="ctr" bIns="97600" lIns="97600" spcFirstLastPara="1" rIns="97600" wrap="square" tIns="97600">
              <a:noAutofit/>
            </a:bodyPr>
            <a:lstStyle/>
            <a:p>
              <a:pPr indent="0" lvl="0" marL="0" rtl="0" algn="ctr">
                <a:spcBef>
                  <a:spcPts val="0"/>
                </a:spcBef>
                <a:spcAft>
                  <a:spcPts val="0"/>
                </a:spcAft>
                <a:buNone/>
              </a:pPr>
              <a:r>
                <a:rPr b="1" lang="en-US" sz="3002">
                  <a:latin typeface="Times New Roman"/>
                  <a:ea typeface="Times New Roman"/>
                  <a:cs typeface="Times New Roman"/>
                  <a:sym typeface="Times New Roman"/>
                </a:rPr>
                <a:t>Chauliodes Sp</a:t>
              </a:r>
              <a:endParaRPr b="1" sz="3002">
                <a:latin typeface="Times New Roman"/>
                <a:ea typeface="Times New Roman"/>
                <a:cs typeface="Times New Roman"/>
                <a:sym typeface="Times New Roman"/>
              </a:endParaRPr>
            </a:p>
          </p:txBody>
        </p:sp>
        <p:sp>
          <p:nvSpPr>
            <p:cNvPr id="112" name="Google Shape;112;p1"/>
            <p:cNvSpPr/>
            <p:nvPr/>
          </p:nvSpPr>
          <p:spPr>
            <a:xfrm>
              <a:off x="17664857" y="9163642"/>
              <a:ext cx="4076400" cy="742500"/>
            </a:xfrm>
            <a:prstGeom prst="rect">
              <a:avLst/>
            </a:prstGeom>
            <a:solidFill>
              <a:srgbClr val="FFEA56">
                <a:alpha val="72780"/>
              </a:srgbClr>
            </a:solidFill>
            <a:ln cap="flat" cmpd="sng" w="10175">
              <a:solidFill>
                <a:srgbClr val="FFFFFF"/>
              </a:solidFill>
              <a:prstDash val="solid"/>
              <a:round/>
              <a:headEnd len="sm" w="sm" type="none"/>
              <a:tailEnd len="sm" w="sm" type="none"/>
            </a:ln>
          </p:spPr>
          <p:txBody>
            <a:bodyPr anchorCtr="0" anchor="ctr" bIns="97600" lIns="97600" spcFirstLastPara="1" rIns="97600" wrap="square" tIns="97600">
              <a:noAutofit/>
            </a:bodyPr>
            <a:lstStyle/>
            <a:p>
              <a:pPr indent="0" lvl="0" marL="0" rtl="0" algn="ctr">
                <a:spcBef>
                  <a:spcPts val="0"/>
                </a:spcBef>
                <a:spcAft>
                  <a:spcPts val="0"/>
                </a:spcAft>
                <a:buNone/>
              </a:pPr>
              <a:r>
                <a:rPr b="1" lang="en-US" sz="3002">
                  <a:latin typeface="Times New Roman"/>
                  <a:ea typeface="Times New Roman"/>
                  <a:cs typeface="Times New Roman"/>
                  <a:sym typeface="Times New Roman"/>
                </a:rPr>
                <a:t>Atherix Variegata</a:t>
              </a:r>
              <a:endParaRPr b="1" sz="3002">
                <a:latin typeface="Times New Roman"/>
                <a:ea typeface="Times New Roman"/>
                <a:cs typeface="Times New Roman"/>
                <a:sym typeface="Times New Roman"/>
              </a:endParaRPr>
            </a:p>
          </p:txBody>
        </p:sp>
        <p:sp>
          <p:nvSpPr>
            <p:cNvPr id="113" name="Google Shape;113;p1"/>
            <p:cNvSpPr/>
            <p:nvPr/>
          </p:nvSpPr>
          <p:spPr>
            <a:xfrm>
              <a:off x="17664857" y="10002915"/>
              <a:ext cx="4076400" cy="742500"/>
            </a:xfrm>
            <a:prstGeom prst="rect">
              <a:avLst/>
            </a:prstGeom>
            <a:solidFill>
              <a:srgbClr val="FFEA56">
                <a:alpha val="72780"/>
              </a:srgbClr>
            </a:solidFill>
            <a:ln cap="flat" cmpd="sng" w="10175">
              <a:solidFill>
                <a:srgbClr val="FFFFFF"/>
              </a:solidFill>
              <a:prstDash val="solid"/>
              <a:round/>
              <a:headEnd len="sm" w="sm" type="none"/>
              <a:tailEnd len="sm" w="sm" type="none"/>
            </a:ln>
          </p:spPr>
          <p:txBody>
            <a:bodyPr anchorCtr="0" anchor="ctr" bIns="97600" lIns="97600" spcFirstLastPara="1" rIns="97600" wrap="square" tIns="97600">
              <a:noAutofit/>
            </a:bodyPr>
            <a:lstStyle/>
            <a:p>
              <a:pPr indent="0" lvl="0" marL="0" rtl="0" algn="ctr">
                <a:spcBef>
                  <a:spcPts val="0"/>
                </a:spcBef>
                <a:spcAft>
                  <a:spcPts val="0"/>
                </a:spcAft>
                <a:buNone/>
              </a:pPr>
              <a:r>
                <a:rPr b="1" lang="en-US" sz="3002">
                  <a:latin typeface="Times New Roman"/>
                  <a:ea typeface="Times New Roman"/>
                  <a:cs typeface="Times New Roman"/>
                  <a:sym typeface="Times New Roman"/>
                </a:rPr>
                <a:t>Haliplus Immaculicollis</a:t>
              </a:r>
              <a:endParaRPr b="1" sz="3002">
                <a:latin typeface="Times New Roman"/>
                <a:ea typeface="Times New Roman"/>
                <a:cs typeface="Times New Roman"/>
                <a:sym typeface="Times New Roman"/>
              </a:endParaRPr>
            </a:p>
          </p:txBody>
        </p:sp>
        <p:sp>
          <p:nvSpPr>
            <p:cNvPr id="114" name="Google Shape;114;p1"/>
            <p:cNvSpPr/>
            <p:nvPr/>
          </p:nvSpPr>
          <p:spPr>
            <a:xfrm>
              <a:off x="17664857" y="10842188"/>
              <a:ext cx="4076400" cy="742500"/>
            </a:xfrm>
            <a:prstGeom prst="rect">
              <a:avLst/>
            </a:prstGeom>
            <a:solidFill>
              <a:srgbClr val="FFEA56">
                <a:alpha val="72780"/>
              </a:srgbClr>
            </a:solidFill>
            <a:ln cap="flat" cmpd="sng" w="10175">
              <a:solidFill>
                <a:srgbClr val="FFFFFF"/>
              </a:solidFill>
              <a:prstDash val="solid"/>
              <a:round/>
              <a:headEnd len="sm" w="sm" type="none"/>
              <a:tailEnd len="sm" w="sm" type="none"/>
            </a:ln>
          </p:spPr>
          <p:txBody>
            <a:bodyPr anchorCtr="0" anchor="ctr" bIns="97600" lIns="97600" spcFirstLastPara="1" rIns="97600" wrap="square" tIns="97600">
              <a:noAutofit/>
            </a:bodyPr>
            <a:lstStyle/>
            <a:p>
              <a:pPr indent="0" lvl="0" marL="0" rtl="0" algn="ctr">
                <a:spcBef>
                  <a:spcPts val="0"/>
                </a:spcBef>
                <a:spcAft>
                  <a:spcPts val="0"/>
                </a:spcAft>
                <a:buNone/>
              </a:pPr>
              <a:r>
                <a:rPr b="1" lang="en-US" sz="3002">
                  <a:latin typeface="Times New Roman"/>
                  <a:ea typeface="Times New Roman"/>
                  <a:cs typeface="Times New Roman"/>
                  <a:sym typeface="Times New Roman"/>
                </a:rPr>
                <a:t>Caecidotea Racovitzai</a:t>
              </a:r>
              <a:endParaRPr b="1" sz="3002">
                <a:latin typeface="Times New Roman"/>
                <a:ea typeface="Times New Roman"/>
                <a:cs typeface="Times New Roman"/>
                <a:sym typeface="Times New Roman"/>
              </a:endParaRPr>
            </a:p>
          </p:txBody>
        </p:sp>
        <p:sp>
          <p:nvSpPr>
            <p:cNvPr id="115" name="Google Shape;115;p1"/>
            <p:cNvSpPr/>
            <p:nvPr/>
          </p:nvSpPr>
          <p:spPr>
            <a:xfrm>
              <a:off x="21918816" y="4967265"/>
              <a:ext cx="2113800" cy="742500"/>
            </a:xfrm>
            <a:prstGeom prst="rect">
              <a:avLst/>
            </a:prstGeom>
            <a:solidFill>
              <a:srgbClr val="FFEA56">
                <a:alpha val="72780"/>
              </a:srgbClr>
            </a:solidFill>
            <a:ln cap="flat" cmpd="sng" w="10175">
              <a:solidFill>
                <a:srgbClr val="FFFFFF"/>
              </a:solidFill>
              <a:prstDash val="solid"/>
              <a:round/>
              <a:headEnd len="sm" w="sm" type="none"/>
              <a:tailEnd len="sm" w="sm" type="none"/>
            </a:ln>
          </p:spPr>
          <p:txBody>
            <a:bodyPr anchorCtr="0" anchor="ctr" bIns="97600" lIns="97600" spcFirstLastPara="1" rIns="97600" wrap="square" tIns="97600">
              <a:noAutofit/>
            </a:bodyPr>
            <a:lstStyle/>
            <a:p>
              <a:pPr indent="0" lvl="0" marL="0" rtl="0" algn="ctr">
                <a:spcBef>
                  <a:spcPts val="0"/>
                </a:spcBef>
                <a:spcAft>
                  <a:spcPts val="0"/>
                </a:spcAft>
                <a:buNone/>
              </a:pPr>
              <a:r>
                <a:rPr b="1" lang="en-US" sz="3002">
                  <a:latin typeface="Times New Roman"/>
                  <a:ea typeface="Times New Roman"/>
                  <a:cs typeface="Times New Roman"/>
                  <a:sym typeface="Times New Roman"/>
                </a:rPr>
                <a:t>NATIVE</a:t>
              </a:r>
              <a:endParaRPr b="1" sz="3002">
                <a:latin typeface="Times New Roman"/>
                <a:ea typeface="Times New Roman"/>
                <a:cs typeface="Times New Roman"/>
                <a:sym typeface="Times New Roman"/>
              </a:endParaRPr>
            </a:p>
          </p:txBody>
        </p:sp>
        <p:sp>
          <p:nvSpPr>
            <p:cNvPr id="116" name="Google Shape;116;p1"/>
            <p:cNvSpPr/>
            <p:nvPr/>
          </p:nvSpPr>
          <p:spPr>
            <a:xfrm>
              <a:off x="21918816" y="5806551"/>
              <a:ext cx="2113800" cy="742500"/>
            </a:xfrm>
            <a:prstGeom prst="rect">
              <a:avLst/>
            </a:prstGeom>
            <a:solidFill>
              <a:srgbClr val="FFEA56">
                <a:alpha val="72780"/>
              </a:srgbClr>
            </a:solidFill>
            <a:ln cap="flat" cmpd="sng" w="10175">
              <a:solidFill>
                <a:srgbClr val="FFFFFF"/>
              </a:solidFill>
              <a:prstDash val="solid"/>
              <a:round/>
              <a:headEnd len="sm" w="sm" type="none"/>
              <a:tailEnd len="sm" w="sm" type="none"/>
            </a:ln>
          </p:spPr>
          <p:txBody>
            <a:bodyPr anchorCtr="0" anchor="ctr" bIns="97600" lIns="97600" spcFirstLastPara="1" rIns="97600" wrap="square" tIns="97600">
              <a:noAutofit/>
            </a:bodyPr>
            <a:lstStyle/>
            <a:p>
              <a:pPr indent="0" lvl="0" marL="0" rtl="0" algn="ctr">
                <a:spcBef>
                  <a:spcPts val="0"/>
                </a:spcBef>
                <a:spcAft>
                  <a:spcPts val="0"/>
                </a:spcAft>
                <a:buNone/>
              </a:pPr>
              <a:r>
                <a:rPr b="1" lang="en-US" sz="3002">
                  <a:latin typeface="Times New Roman"/>
                  <a:ea typeface="Times New Roman"/>
                  <a:cs typeface="Times New Roman"/>
                  <a:sym typeface="Times New Roman"/>
                </a:rPr>
                <a:t>NATIVE</a:t>
              </a:r>
              <a:endParaRPr b="1" sz="3002">
                <a:latin typeface="Times New Roman"/>
                <a:ea typeface="Times New Roman"/>
                <a:cs typeface="Times New Roman"/>
                <a:sym typeface="Times New Roman"/>
              </a:endParaRPr>
            </a:p>
          </p:txBody>
        </p:sp>
        <p:sp>
          <p:nvSpPr>
            <p:cNvPr id="117" name="Google Shape;117;p1"/>
            <p:cNvSpPr/>
            <p:nvPr/>
          </p:nvSpPr>
          <p:spPr>
            <a:xfrm>
              <a:off x="21918816" y="6645824"/>
              <a:ext cx="2113800" cy="742500"/>
            </a:xfrm>
            <a:prstGeom prst="rect">
              <a:avLst/>
            </a:prstGeom>
            <a:solidFill>
              <a:srgbClr val="FFEA56">
                <a:alpha val="72780"/>
              </a:srgbClr>
            </a:solidFill>
            <a:ln cap="flat" cmpd="sng" w="10175">
              <a:solidFill>
                <a:srgbClr val="FFFFFF"/>
              </a:solidFill>
              <a:prstDash val="solid"/>
              <a:round/>
              <a:headEnd len="sm" w="sm" type="none"/>
              <a:tailEnd len="sm" w="sm" type="none"/>
            </a:ln>
          </p:spPr>
          <p:txBody>
            <a:bodyPr anchorCtr="0" anchor="ctr" bIns="97600" lIns="97600" spcFirstLastPara="1" rIns="97600" wrap="square" tIns="97600">
              <a:noAutofit/>
            </a:bodyPr>
            <a:lstStyle/>
            <a:p>
              <a:pPr indent="0" lvl="0" marL="0" rtl="0" algn="ctr">
                <a:spcBef>
                  <a:spcPts val="0"/>
                </a:spcBef>
                <a:spcAft>
                  <a:spcPts val="0"/>
                </a:spcAft>
                <a:buNone/>
              </a:pPr>
              <a:r>
                <a:rPr b="1" lang="en-US" sz="3002">
                  <a:latin typeface="Times New Roman"/>
                  <a:ea typeface="Times New Roman"/>
                  <a:cs typeface="Times New Roman"/>
                  <a:sym typeface="Times New Roman"/>
                </a:rPr>
                <a:t>NATIVE</a:t>
              </a:r>
              <a:endParaRPr b="1" sz="3002">
                <a:latin typeface="Times New Roman"/>
                <a:ea typeface="Times New Roman"/>
                <a:cs typeface="Times New Roman"/>
                <a:sym typeface="Times New Roman"/>
              </a:endParaRPr>
            </a:p>
          </p:txBody>
        </p:sp>
        <p:sp>
          <p:nvSpPr>
            <p:cNvPr id="118" name="Google Shape;118;p1"/>
            <p:cNvSpPr/>
            <p:nvPr/>
          </p:nvSpPr>
          <p:spPr>
            <a:xfrm>
              <a:off x="21918816" y="7485097"/>
              <a:ext cx="2113800" cy="742500"/>
            </a:xfrm>
            <a:prstGeom prst="rect">
              <a:avLst/>
            </a:prstGeom>
            <a:solidFill>
              <a:srgbClr val="FFEA56">
                <a:alpha val="72780"/>
              </a:srgbClr>
            </a:solidFill>
            <a:ln cap="flat" cmpd="sng" w="10175">
              <a:solidFill>
                <a:srgbClr val="FFFFFF"/>
              </a:solidFill>
              <a:prstDash val="solid"/>
              <a:round/>
              <a:headEnd len="sm" w="sm" type="none"/>
              <a:tailEnd len="sm" w="sm" type="none"/>
            </a:ln>
          </p:spPr>
          <p:txBody>
            <a:bodyPr anchorCtr="0" anchor="ctr" bIns="97600" lIns="97600" spcFirstLastPara="1" rIns="97600" wrap="square" tIns="97600">
              <a:noAutofit/>
            </a:bodyPr>
            <a:lstStyle/>
            <a:p>
              <a:pPr indent="0" lvl="0" marL="0" rtl="0" algn="ctr">
                <a:spcBef>
                  <a:spcPts val="0"/>
                </a:spcBef>
                <a:spcAft>
                  <a:spcPts val="0"/>
                </a:spcAft>
                <a:buNone/>
              </a:pPr>
              <a:r>
                <a:rPr b="1" lang="en-US" sz="3002">
                  <a:latin typeface="Times New Roman"/>
                  <a:ea typeface="Times New Roman"/>
                  <a:cs typeface="Times New Roman"/>
                  <a:sym typeface="Times New Roman"/>
                </a:rPr>
                <a:t>NATIVE</a:t>
              </a:r>
              <a:endParaRPr b="1" sz="3002">
                <a:latin typeface="Times New Roman"/>
                <a:ea typeface="Times New Roman"/>
                <a:cs typeface="Times New Roman"/>
                <a:sym typeface="Times New Roman"/>
              </a:endParaRPr>
            </a:p>
          </p:txBody>
        </p:sp>
        <p:sp>
          <p:nvSpPr>
            <p:cNvPr id="119" name="Google Shape;119;p1"/>
            <p:cNvSpPr/>
            <p:nvPr/>
          </p:nvSpPr>
          <p:spPr>
            <a:xfrm>
              <a:off x="21918816" y="8324370"/>
              <a:ext cx="2113800" cy="742500"/>
            </a:xfrm>
            <a:prstGeom prst="rect">
              <a:avLst/>
            </a:prstGeom>
            <a:solidFill>
              <a:srgbClr val="FFEA56">
                <a:alpha val="72780"/>
              </a:srgbClr>
            </a:solidFill>
            <a:ln cap="flat" cmpd="sng" w="10175">
              <a:solidFill>
                <a:srgbClr val="FFFFFF"/>
              </a:solidFill>
              <a:prstDash val="solid"/>
              <a:round/>
              <a:headEnd len="sm" w="sm" type="none"/>
              <a:tailEnd len="sm" w="sm" type="none"/>
            </a:ln>
          </p:spPr>
          <p:txBody>
            <a:bodyPr anchorCtr="0" anchor="ctr" bIns="97600" lIns="97600" spcFirstLastPara="1" rIns="97600" wrap="square" tIns="97600">
              <a:noAutofit/>
            </a:bodyPr>
            <a:lstStyle/>
            <a:p>
              <a:pPr indent="0" lvl="0" marL="0" rtl="0" algn="ctr">
                <a:spcBef>
                  <a:spcPts val="0"/>
                </a:spcBef>
                <a:spcAft>
                  <a:spcPts val="0"/>
                </a:spcAft>
                <a:buNone/>
              </a:pPr>
              <a:r>
                <a:rPr b="1" lang="en-US" sz="3002">
                  <a:latin typeface="Times New Roman"/>
                  <a:ea typeface="Times New Roman"/>
                  <a:cs typeface="Times New Roman"/>
                  <a:sym typeface="Times New Roman"/>
                </a:rPr>
                <a:t>NATIVE</a:t>
              </a:r>
              <a:endParaRPr b="1" sz="3002">
                <a:latin typeface="Times New Roman"/>
                <a:ea typeface="Times New Roman"/>
                <a:cs typeface="Times New Roman"/>
                <a:sym typeface="Times New Roman"/>
              </a:endParaRPr>
            </a:p>
          </p:txBody>
        </p:sp>
        <p:sp>
          <p:nvSpPr>
            <p:cNvPr id="120" name="Google Shape;120;p1"/>
            <p:cNvSpPr/>
            <p:nvPr/>
          </p:nvSpPr>
          <p:spPr>
            <a:xfrm>
              <a:off x="21918816" y="9163642"/>
              <a:ext cx="2113800" cy="742500"/>
            </a:xfrm>
            <a:prstGeom prst="rect">
              <a:avLst/>
            </a:prstGeom>
            <a:solidFill>
              <a:srgbClr val="FFEA56">
                <a:alpha val="72780"/>
              </a:srgbClr>
            </a:solidFill>
            <a:ln cap="flat" cmpd="sng" w="10175">
              <a:solidFill>
                <a:srgbClr val="FFFFFF"/>
              </a:solidFill>
              <a:prstDash val="solid"/>
              <a:round/>
              <a:headEnd len="sm" w="sm" type="none"/>
              <a:tailEnd len="sm" w="sm" type="none"/>
            </a:ln>
          </p:spPr>
          <p:txBody>
            <a:bodyPr anchorCtr="0" anchor="ctr" bIns="97600" lIns="97600" spcFirstLastPara="1" rIns="97600" wrap="square" tIns="97600">
              <a:noAutofit/>
            </a:bodyPr>
            <a:lstStyle/>
            <a:p>
              <a:pPr indent="0" lvl="0" marL="0" rtl="0" algn="ctr">
                <a:spcBef>
                  <a:spcPts val="0"/>
                </a:spcBef>
                <a:spcAft>
                  <a:spcPts val="0"/>
                </a:spcAft>
                <a:buNone/>
              </a:pPr>
              <a:r>
                <a:rPr b="1" lang="en-US" sz="3002">
                  <a:latin typeface="Times New Roman"/>
                  <a:ea typeface="Times New Roman"/>
                  <a:cs typeface="Times New Roman"/>
                  <a:sym typeface="Times New Roman"/>
                </a:rPr>
                <a:t>NATIVE</a:t>
              </a:r>
              <a:endParaRPr b="1" sz="3002">
                <a:latin typeface="Times New Roman"/>
                <a:ea typeface="Times New Roman"/>
                <a:cs typeface="Times New Roman"/>
                <a:sym typeface="Times New Roman"/>
              </a:endParaRPr>
            </a:p>
          </p:txBody>
        </p:sp>
        <p:sp>
          <p:nvSpPr>
            <p:cNvPr id="121" name="Google Shape;121;p1"/>
            <p:cNvSpPr/>
            <p:nvPr/>
          </p:nvSpPr>
          <p:spPr>
            <a:xfrm>
              <a:off x="21918816" y="10002915"/>
              <a:ext cx="2113800" cy="742500"/>
            </a:xfrm>
            <a:prstGeom prst="rect">
              <a:avLst/>
            </a:prstGeom>
            <a:solidFill>
              <a:srgbClr val="FFEA56">
                <a:alpha val="72780"/>
              </a:srgbClr>
            </a:solidFill>
            <a:ln cap="flat" cmpd="sng" w="10175">
              <a:solidFill>
                <a:srgbClr val="FFFFFF"/>
              </a:solidFill>
              <a:prstDash val="solid"/>
              <a:round/>
              <a:headEnd len="sm" w="sm" type="none"/>
              <a:tailEnd len="sm" w="sm" type="none"/>
            </a:ln>
          </p:spPr>
          <p:txBody>
            <a:bodyPr anchorCtr="0" anchor="ctr" bIns="97600" lIns="97600" spcFirstLastPara="1" rIns="97600" wrap="square" tIns="97600">
              <a:noAutofit/>
            </a:bodyPr>
            <a:lstStyle/>
            <a:p>
              <a:pPr indent="0" lvl="0" marL="0" rtl="0" algn="ctr">
                <a:spcBef>
                  <a:spcPts val="0"/>
                </a:spcBef>
                <a:spcAft>
                  <a:spcPts val="0"/>
                </a:spcAft>
                <a:buNone/>
              </a:pPr>
              <a:r>
                <a:rPr b="1" lang="en-US" sz="3002">
                  <a:latin typeface="Times New Roman"/>
                  <a:ea typeface="Times New Roman"/>
                  <a:cs typeface="Times New Roman"/>
                  <a:sym typeface="Times New Roman"/>
                </a:rPr>
                <a:t>NATIVE</a:t>
              </a:r>
              <a:endParaRPr b="1" sz="3002">
                <a:latin typeface="Times New Roman"/>
                <a:ea typeface="Times New Roman"/>
                <a:cs typeface="Times New Roman"/>
                <a:sym typeface="Times New Roman"/>
              </a:endParaRPr>
            </a:p>
          </p:txBody>
        </p:sp>
        <p:sp>
          <p:nvSpPr>
            <p:cNvPr id="122" name="Google Shape;122;p1"/>
            <p:cNvSpPr/>
            <p:nvPr/>
          </p:nvSpPr>
          <p:spPr>
            <a:xfrm>
              <a:off x="21918816" y="10842188"/>
              <a:ext cx="2113800" cy="742500"/>
            </a:xfrm>
            <a:prstGeom prst="rect">
              <a:avLst/>
            </a:prstGeom>
            <a:solidFill>
              <a:srgbClr val="FFEA56">
                <a:alpha val="72780"/>
              </a:srgbClr>
            </a:solidFill>
            <a:ln cap="flat" cmpd="sng" w="10175">
              <a:solidFill>
                <a:srgbClr val="FFFFFF"/>
              </a:solidFill>
              <a:prstDash val="solid"/>
              <a:round/>
              <a:headEnd len="sm" w="sm" type="none"/>
              <a:tailEnd len="sm" w="sm" type="none"/>
            </a:ln>
          </p:spPr>
          <p:txBody>
            <a:bodyPr anchorCtr="0" anchor="ctr" bIns="97600" lIns="97600" spcFirstLastPara="1" rIns="97600" wrap="square" tIns="97600">
              <a:noAutofit/>
            </a:bodyPr>
            <a:lstStyle/>
            <a:p>
              <a:pPr indent="0" lvl="0" marL="0" rtl="0" algn="ctr">
                <a:spcBef>
                  <a:spcPts val="0"/>
                </a:spcBef>
                <a:spcAft>
                  <a:spcPts val="0"/>
                </a:spcAft>
                <a:buNone/>
              </a:pPr>
              <a:r>
                <a:rPr b="1" lang="en-US" sz="3002">
                  <a:latin typeface="Times New Roman"/>
                  <a:ea typeface="Times New Roman"/>
                  <a:cs typeface="Times New Roman"/>
                  <a:sym typeface="Times New Roman"/>
                </a:rPr>
                <a:t>NATIVE</a:t>
              </a:r>
              <a:endParaRPr b="1" sz="3002">
                <a:latin typeface="Times New Roman"/>
                <a:ea typeface="Times New Roman"/>
                <a:cs typeface="Times New Roman"/>
                <a:sym typeface="Times New Roman"/>
              </a:endParaRPr>
            </a:p>
          </p:txBody>
        </p:sp>
      </p:grpSp>
      <p:sp>
        <p:nvSpPr>
          <p:cNvPr id="123" name="Google Shape;123;p1"/>
          <p:cNvSpPr/>
          <p:nvPr/>
        </p:nvSpPr>
        <p:spPr>
          <a:xfrm>
            <a:off x="390700" y="14930700"/>
            <a:ext cx="14902800" cy="936900"/>
          </a:xfrm>
          <a:prstGeom prst="rect">
            <a:avLst/>
          </a:prstGeom>
          <a:solidFill>
            <a:srgbClr val="B4A7D6"/>
          </a:solidFill>
          <a:ln cap="flat" cmpd="sng" w="9525">
            <a:solidFill>
              <a:srgbClr val="FFFFFF"/>
            </a:solidFill>
            <a:prstDash val="solid"/>
            <a:round/>
            <a:headEnd len="sm" w="sm" type="none"/>
            <a:tailEnd len="sm" w="sm" type="none"/>
          </a:ln>
        </p:spPr>
        <p:txBody>
          <a:bodyPr anchorCtr="0" anchor="ctr" bIns="91425" lIns="91425" spcFirstLastPara="1" rIns="91425" wrap="square" tIns="91425">
            <a:noAutofit/>
          </a:bodyPr>
          <a:lstStyle/>
          <a:p>
            <a:pPr indent="457200" lvl="0" marL="0" rtl="0" algn="ctr">
              <a:spcBef>
                <a:spcPts val="429"/>
              </a:spcBef>
              <a:spcAft>
                <a:spcPts val="0"/>
              </a:spcAft>
              <a:buNone/>
            </a:pPr>
            <a:r>
              <a:rPr b="1" lang="en-US" sz="5200">
                <a:solidFill>
                  <a:schemeClr val="dk1"/>
                </a:solidFill>
                <a:latin typeface="Times New Roman"/>
                <a:ea typeface="Times New Roman"/>
                <a:cs typeface="Times New Roman"/>
                <a:sym typeface="Times New Roman"/>
                <a:extLst>
                  <a:ext uri="http://customooxmlschemas.google.com/">
                    <go:slidesCustomData xmlns:go="http://customooxmlschemas.google.com/" textRoundtripDataId="3"/>
                  </a:ext>
                </a:extLst>
              </a:rPr>
              <a:t>Materials and Methods</a:t>
            </a:r>
            <a:endParaRPr b="1" sz="1600">
              <a:latin typeface="Times New Roman"/>
              <a:ea typeface="Times New Roman"/>
              <a:cs typeface="Times New Roman"/>
              <a:sym typeface="Times New Roman"/>
            </a:endParaRPr>
          </a:p>
        </p:txBody>
      </p:sp>
      <p:pic>
        <p:nvPicPr>
          <p:cNvPr id="124" name="Google Shape;124;p1" title="Screenshot 2026-05-11 2.10.02 PM.png"/>
          <p:cNvPicPr preferRelativeResize="0"/>
          <p:nvPr/>
        </p:nvPicPr>
        <p:blipFill>
          <a:blip r:embed="rId7">
            <a:alphaModFix/>
          </a:blip>
          <a:stretch>
            <a:fillRect/>
          </a:stretch>
        </p:blipFill>
        <p:spPr>
          <a:xfrm>
            <a:off x="24214525" y="3892839"/>
            <a:ext cx="2384398" cy="1918988"/>
          </a:xfrm>
          <a:prstGeom prst="rect">
            <a:avLst/>
          </a:prstGeom>
          <a:noFill/>
          <a:ln cap="flat" cmpd="sng" w="9525">
            <a:solidFill>
              <a:srgbClr val="FFFFFF"/>
            </a:solidFill>
            <a:prstDash val="solid"/>
            <a:round/>
            <a:headEnd len="sm" w="sm" type="none"/>
            <a:tailEnd len="sm" w="sm" type="none"/>
          </a:ln>
        </p:spPr>
      </p:pic>
      <p:pic>
        <p:nvPicPr>
          <p:cNvPr id="125" name="Google Shape;125;p1" title="Screenshot 2026-05-11 2.11.02 PM.png"/>
          <p:cNvPicPr preferRelativeResize="0"/>
          <p:nvPr/>
        </p:nvPicPr>
        <p:blipFill>
          <a:blip r:embed="rId8">
            <a:alphaModFix/>
          </a:blip>
          <a:stretch>
            <a:fillRect/>
          </a:stretch>
        </p:blipFill>
        <p:spPr>
          <a:xfrm>
            <a:off x="27182246" y="3874896"/>
            <a:ext cx="2393586" cy="1954874"/>
          </a:xfrm>
          <a:prstGeom prst="rect">
            <a:avLst/>
          </a:prstGeom>
          <a:noFill/>
          <a:ln cap="flat" cmpd="sng" w="9525">
            <a:solidFill>
              <a:srgbClr val="FFFFFF"/>
            </a:solidFill>
            <a:prstDash val="solid"/>
            <a:round/>
            <a:headEnd len="sm" w="sm" type="none"/>
            <a:tailEnd len="sm" w="sm" type="none"/>
          </a:ln>
        </p:spPr>
      </p:pic>
      <p:pic>
        <p:nvPicPr>
          <p:cNvPr id="126" name="Google Shape;126;p1" title="Screenshot 2026-05-11 2.11.53 PM.png"/>
          <p:cNvPicPr preferRelativeResize="0"/>
          <p:nvPr/>
        </p:nvPicPr>
        <p:blipFill>
          <a:blip r:embed="rId9">
            <a:alphaModFix/>
          </a:blip>
          <a:stretch>
            <a:fillRect/>
          </a:stretch>
        </p:blipFill>
        <p:spPr>
          <a:xfrm>
            <a:off x="30330129" y="3857300"/>
            <a:ext cx="2339148" cy="1990063"/>
          </a:xfrm>
          <a:prstGeom prst="rect">
            <a:avLst/>
          </a:prstGeom>
          <a:noFill/>
          <a:ln cap="flat" cmpd="sng" w="9525">
            <a:solidFill>
              <a:srgbClr val="FFFFFF"/>
            </a:solidFill>
            <a:prstDash val="solid"/>
            <a:round/>
            <a:headEnd len="sm" w="sm" type="none"/>
            <a:tailEnd len="sm" w="sm" type="none"/>
          </a:ln>
        </p:spPr>
      </p:pic>
      <p:pic>
        <p:nvPicPr>
          <p:cNvPr id="127" name="Google Shape;127;p1" title="Screenshot 2026-05-11 2.12.43 PM.png"/>
          <p:cNvPicPr preferRelativeResize="0"/>
          <p:nvPr/>
        </p:nvPicPr>
        <p:blipFill>
          <a:blip r:embed="rId10">
            <a:alphaModFix/>
          </a:blip>
          <a:stretch>
            <a:fillRect/>
          </a:stretch>
        </p:blipFill>
        <p:spPr>
          <a:xfrm>
            <a:off x="24237150" y="6582033"/>
            <a:ext cx="2339149" cy="1954874"/>
          </a:xfrm>
          <a:prstGeom prst="rect">
            <a:avLst/>
          </a:prstGeom>
          <a:noFill/>
          <a:ln cap="flat" cmpd="sng" w="9525">
            <a:solidFill>
              <a:srgbClr val="FFFFFF"/>
            </a:solidFill>
            <a:prstDash val="solid"/>
            <a:round/>
            <a:headEnd len="sm" w="sm" type="none"/>
            <a:tailEnd len="sm" w="sm" type="none"/>
          </a:ln>
        </p:spPr>
      </p:pic>
      <p:pic>
        <p:nvPicPr>
          <p:cNvPr id="128" name="Google Shape;128;p1" title="Screenshot 2026-05-11 2.15.29 PM.png"/>
          <p:cNvPicPr preferRelativeResize="0"/>
          <p:nvPr/>
        </p:nvPicPr>
        <p:blipFill rotWithShape="1">
          <a:blip r:embed="rId11">
            <a:alphaModFix/>
          </a:blip>
          <a:srcRect b="7672" l="0" r="0" t="0"/>
          <a:stretch/>
        </p:blipFill>
        <p:spPr>
          <a:xfrm>
            <a:off x="30330154" y="9498336"/>
            <a:ext cx="2339148" cy="1990068"/>
          </a:xfrm>
          <a:prstGeom prst="rect">
            <a:avLst/>
          </a:prstGeom>
          <a:noFill/>
          <a:ln cap="flat" cmpd="sng" w="9525">
            <a:solidFill>
              <a:srgbClr val="FFFFFF"/>
            </a:solidFill>
            <a:prstDash val="solid"/>
            <a:round/>
            <a:headEnd len="sm" w="sm" type="none"/>
            <a:tailEnd len="sm" w="sm" type="none"/>
          </a:ln>
        </p:spPr>
      </p:pic>
      <p:sp>
        <p:nvSpPr>
          <p:cNvPr id="129" name="Google Shape;129;p1"/>
          <p:cNvSpPr/>
          <p:nvPr/>
        </p:nvSpPr>
        <p:spPr>
          <a:xfrm>
            <a:off x="15750450" y="11939750"/>
            <a:ext cx="16793400" cy="5803200"/>
          </a:xfrm>
          <a:prstGeom prst="rect">
            <a:avLst/>
          </a:prstGeom>
          <a:noFill/>
          <a:ln cap="flat" cmpd="sng" w="9525">
            <a:solidFill>
              <a:srgbClr val="FFFFFF"/>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3100">
              <a:solidFill>
                <a:schemeClr val="dk1"/>
              </a:solidFill>
              <a:latin typeface="Times New Roman"/>
              <a:ea typeface="Times New Roman"/>
              <a:cs typeface="Times New Roman"/>
              <a:sym typeface="Times New Roman"/>
            </a:endParaRPr>
          </a:p>
          <a:p>
            <a:pPr indent="0" lvl="0" marL="0" rtl="0" algn="ctr">
              <a:spcBef>
                <a:spcPts val="0"/>
              </a:spcBef>
              <a:spcAft>
                <a:spcPts val="0"/>
              </a:spcAft>
              <a:buNone/>
            </a:pPr>
            <a:r>
              <a:t/>
            </a:r>
            <a:endParaRPr sz="3100">
              <a:solidFill>
                <a:schemeClr val="dk1"/>
              </a:solidFill>
              <a:latin typeface="Times New Roman"/>
              <a:ea typeface="Times New Roman"/>
              <a:cs typeface="Times New Roman"/>
              <a:sym typeface="Times New Roman"/>
            </a:endParaRPr>
          </a:p>
          <a:p>
            <a:pPr indent="0" lvl="0" marL="0" rtl="0" algn="ctr">
              <a:spcBef>
                <a:spcPts val="0"/>
              </a:spcBef>
              <a:spcAft>
                <a:spcPts val="0"/>
              </a:spcAft>
              <a:buNone/>
            </a:pPr>
            <a:r>
              <a:t/>
            </a:r>
            <a:endParaRPr sz="2300">
              <a:solidFill>
                <a:schemeClr val="dk1"/>
              </a:solidFill>
              <a:latin typeface="Times New Roman"/>
              <a:ea typeface="Times New Roman"/>
              <a:cs typeface="Times New Roman"/>
              <a:sym typeface="Times New Roman"/>
            </a:endParaRPr>
          </a:p>
          <a:p>
            <a:pPr indent="0" lvl="0" marL="0" rtl="0" algn="ctr">
              <a:spcBef>
                <a:spcPts val="0"/>
              </a:spcBef>
              <a:spcAft>
                <a:spcPts val="0"/>
              </a:spcAft>
              <a:buNone/>
            </a:pPr>
            <a:r>
              <a:rPr lang="en-US" sz="3100">
                <a:solidFill>
                  <a:schemeClr val="dk1"/>
                </a:solidFill>
                <a:latin typeface="Times New Roman"/>
                <a:ea typeface="Times New Roman"/>
                <a:cs typeface="Times New Roman"/>
                <a:sym typeface="Times New Roman"/>
              </a:rPr>
              <a:t>There is a great variation in the types of species found within Carmans River. Native species such as Aeshna Umbrosa and Atherix Variegata were found to be present in the river. The results from the DNA sequencing identified these eight species to be native to North America, including Long Island. Our </a:t>
            </a:r>
            <a:r>
              <a:rPr lang="en-US" sz="3100">
                <a:solidFill>
                  <a:schemeClr val="dk1"/>
                </a:solidFill>
                <a:latin typeface="Times New Roman"/>
                <a:ea typeface="Times New Roman"/>
                <a:cs typeface="Times New Roman"/>
                <a:sym typeface="Times New Roman"/>
              </a:rPr>
              <a:t>findings</a:t>
            </a:r>
            <a:r>
              <a:rPr lang="en-US" sz="3100">
                <a:solidFill>
                  <a:schemeClr val="dk1"/>
                </a:solidFill>
                <a:latin typeface="Times New Roman"/>
                <a:ea typeface="Times New Roman"/>
                <a:cs typeface="Times New Roman"/>
                <a:sym typeface="Times New Roman"/>
              </a:rPr>
              <a:t>, </a:t>
            </a:r>
            <a:r>
              <a:rPr lang="en-US" sz="3100">
                <a:solidFill>
                  <a:schemeClr val="dk1"/>
                </a:solidFill>
                <a:latin typeface="Times New Roman"/>
                <a:ea typeface="Times New Roman"/>
                <a:cs typeface="Times New Roman"/>
                <a:sym typeface="Times New Roman"/>
              </a:rPr>
              <a:t>identifying</a:t>
            </a:r>
            <a:r>
              <a:rPr lang="en-US" sz="3100">
                <a:solidFill>
                  <a:schemeClr val="dk1"/>
                </a:solidFill>
                <a:latin typeface="Times New Roman"/>
                <a:ea typeface="Times New Roman"/>
                <a:cs typeface="Times New Roman"/>
                <a:sym typeface="Times New Roman"/>
              </a:rPr>
              <a:t> </a:t>
            </a:r>
            <a:r>
              <a:rPr lang="en-US" sz="3100">
                <a:solidFill>
                  <a:schemeClr val="dk1"/>
                </a:solidFill>
                <a:latin typeface="Times New Roman"/>
                <a:ea typeface="Times New Roman"/>
                <a:cs typeface="Times New Roman"/>
                <a:sym typeface="Times New Roman"/>
              </a:rPr>
              <a:t>eight native species to the Carmans River shows that it is unlikely that there is any risks of harm towards our local environment as there are no invasive species. As for future studies, samples could be collected at different times of year to evaluate how different seasons and temperatures affect the presence of invasive and native species. Additionally, samples can be collected in different regions of the Carman River to assess if select species are present in specific parts of the river. </a:t>
            </a:r>
            <a:endParaRPr sz="3100">
              <a:solidFill>
                <a:schemeClr val="dk1"/>
              </a:solidFill>
              <a:latin typeface="Times New Roman"/>
              <a:ea typeface="Times New Roman"/>
              <a:cs typeface="Times New Roman"/>
              <a:sym typeface="Times New Roman"/>
            </a:endParaRPr>
          </a:p>
        </p:txBody>
      </p:sp>
      <p:pic>
        <p:nvPicPr>
          <p:cNvPr id="130" name="Google Shape;130;p1" title="Screenshot 2026-05-11 2.16.11 PM.png"/>
          <p:cNvPicPr preferRelativeResize="0"/>
          <p:nvPr/>
        </p:nvPicPr>
        <p:blipFill>
          <a:blip r:embed="rId12">
            <a:alphaModFix/>
          </a:blip>
          <a:stretch>
            <a:fillRect/>
          </a:stretch>
        </p:blipFill>
        <p:spPr>
          <a:xfrm>
            <a:off x="30377177" y="6612058"/>
            <a:ext cx="2339148" cy="1990068"/>
          </a:xfrm>
          <a:prstGeom prst="rect">
            <a:avLst/>
          </a:prstGeom>
          <a:noFill/>
          <a:ln cap="flat" cmpd="sng" w="9525">
            <a:solidFill>
              <a:srgbClr val="FFFFFF"/>
            </a:solidFill>
            <a:prstDash val="solid"/>
            <a:round/>
            <a:headEnd len="sm" w="sm" type="none"/>
            <a:tailEnd len="sm" w="sm" type="none"/>
          </a:ln>
        </p:spPr>
      </p:pic>
      <p:pic>
        <p:nvPicPr>
          <p:cNvPr id="131" name="Google Shape;131;p1" title="Screenshot 2026-05-11 2.16.54 PM.png"/>
          <p:cNvPicPr preferRelativeResize="0"/>
          <p:nvPr/>
        </p:nvPicPr>
        <p:blipFill>
          <a:blip r:embed="rId13">
            <a:alphaModFix/>
          </a:blip>
          <a:stretch>
            <a:fillRect/>
          </a:stretch>
        </p:blipFill>
        <p:spPr>
          <a:xfrm>
            <a:off x="27279926" y="9415481"/>
            <a:ext cx="2339149" cy="1990068"/>
          </a:xfrm>
          <a:prstGeom prst="rect">
            <a:avLst/>
          </a:prstGeom>
          <a:noFill/>
          <a:ln cap="flat" cmpd="sng" w="9525">
            <a:solidFill>
              <a:srgbClr val="FFFFFF"/>
            </a:solidFill>
            <a:prstDash val="solid"/>
            <a:round/>
            <a:headEnd len="sm" w="sm" type="none"/>
            <a:tailEnd len="sm" w="sm" type="none"/>
          </a:ln>
        </p:spPr>
      </p:pic>
      <p:pic>
        <p:nvPicPr>
          <p:cNvPr id="132" name="Google Shape;132;p1" title="Screenshot 2026-05-11 2.17.59 PM.png"/>
          <p:cNvPicPr preferRelativeResize="0"/>
          <p:nvPr/>
        </p:nvPicPr>
        <p:blipFill>
          <a:blip r:embed="rId14">
            <a:alphaModFix/>
          </a:blip>
          <a:stretch>
            <a:fillRect/>
          </a:stretch>
        </p:blipFill>
        <p:spPr>
          <a:xfrm>
            <a:off x="24245050" y="9401208"/>
            <a:ext cx="2339148" cy="1918988"/>
          </a:xfrm>
          <a:prstGeom prst="rect">
            <a:avLst/>
          </a:prstGeom>
          <a:noFill/>
          <a:ln cap="flat" cmpd="sng" w="9525">
            <a:solidFill>
              <a:srgbClr val="FFFFFF"/>
            </a:solidFill>
            <a:prstDash val="solid"/>
            <a:round/>
            <a:headEnd len="sm" w="sm" type="none"/>
            <a:tailEnd len="sm" w="sm" type="none"/>
          </a:ln>
        </p:spPr>
      </p:pic>
      <p:sp>
        <p:nvSpPr>
          <p:cNvPr id="133" name="Google Shape;133;p1"/>
          <p:cNvSpPr/>
          <p:nvPr/>
        </p:nvSpPr>
        <p:spPr>
          <a:xfrm>
            <a:off x="15373550" y="11939750"/>
            <a:ext cx="17170200" cy="1333800"/>
          </a:xfrm>
          <a:prstGeom prst="rect">
            <a:avLst/>
          </a:prstGeom>
          <a:solidFill>
            <a:srgbClr val="A9FA87"/>
          </a:solidFill>
          <a:ln cap="flat" cmpd="sng" w="9525">
            <a:solidFill>
              <a:srgbClr val="FFFFFF"/>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429"/>
              </a:spcBef>
              <a:spcAft>
                <a:spcPts val="0"/>
              </a:spcAft>
              <a:buNone/>
            </a:pPr>
            <a:r>
              <a:rPr b="1" lang="en-US" sz="5800">
                <a:solidFill>
                  <a:schemeClr val="dk1"/>
                </a:solidFill>
                <a:latin typeface="Times New Roman"/>
                <a:ea typeface="Times New Roman"/>
                <a:cs typeface="Times New Roman"/>
                <a:sym typeface="Times New Roman"/>
              </a:rPr>
              <a:t>Discussion</a:t>
            </a:r>
            <a:r>
              <a:rPr lang="en-US" sz="5000">
                <a:solidFill>
                  <a:schemeClr val="dk1"/>
                </a:solidFill>
                <a:latin typeface="Calibri"/>
                <a:ea typeface="Calibri"/>
                <a:cs typeface="Calibri"/>
                <a:sym typeface="Calibri"/>
              </a:rPr>
              <a:t> </a:t>
            </a:r>
            <a:endParaRPr>
              <a:latin typeface="Calibri"/>
              <a:ea typeface="Calibri"/>
              <a:cs typeface="Calibri"/>
              <a:sym typeface="Calibri"/>
            </a:endParaRPr>
          </a:p>
        </p:txBody>
      </p:sp>
      <p:sp>
        <p:nvSpPr>
          <p:cNvPr id="134" name="Google Shape;134;p1"/>
          <p:cNvSpPr/>
          <p:nvPr/>
        </p:nvSpPr>
        <p:spPr>
          <a:xfrm>
            <a:off x="15750450" y="18882150"/>
            <a:ext cx="13665900" cy="3145500"/>
          </a:xfrm>
          <a:prstGeom prst="rect">
            <a:avLst/>
          </a:prstGeom>
          <a:noFill/>
          <a:ln cap="flat" cmpd="sng" w="9525">
            <a:solidFill>
              <a:srgbClr val="FFFFFF"/>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US" sz="4000">
                <a:solidFill>
                  <a:schemeClr val="dk1"/>
                </a:solidFill>
                <a:latin typeface="Times New Roman"/>
                <a:ea typeface="Times New Roman"/>
                <a:cs typeface="Times New Roman"/>
                <a:sym typeface="Times New Roman"/>
              </a:rPr>
              <a:t>We extend our gratitude to Cristina Fernandez Marco from the Cold Spring Harbor Laboratory Dolan DNA Learning Center,</a:t>
            </a:r>
            <a:endParaRPr sz="4000">
              <a:solidFill>
                <a:schemeClr val="dk1"/>
              </a:solidFill>
              <a:latin typeface="Times New Roman"/>
              <a:ea typeface="Times New Roman"/>
              <a:cs typeface="Times New Roman"/>
              <a:sym typeface="Times New Roman"/>
            </a:endParaRPr>
          </a:p>
          <a:p>
            <a:pPr indent="0" lvl="0" marL="0" rtl="0" algn="ctr">
              <a:spcBef>
                <a:spcPts val="0"/>
              </a:spcBef>
              <a:spcAft>
                <a:spcPts val="0"/>
              </a:spcAft>
              <a:buNone/>
            </a:pPr>
            <a:r>
              <a:rPr lang="en-US" sz="4000">
                <a:solidFill>
                  <a:schemeClr val="dk1"/>
                </a:solidFill>
                <a:latin typeface="Times New Roman"/>
                <a:ea typeface="Times New Roman"/>
                <a:cs typeface="Times New Roman"/>
                <a:sym typeface="Times New Roman"/>
              </a:rPr>
              <a:t>Amanda Horn from </a:t>
            </a:r>
            <a:r>
              <a:rPr lang="en-US" sz="4000">
                <a:solidFill>
                  <a:schemeClr val="dk1"/>
                </a:solidFill>
                <a:latin typeface="Times New Roman"/>
                <a:ea typeface="Times New Roman"/>
                <a:cs typeface="Times New Roman"/>
                <a:sym typeface="Times New Roman"/>
              </a:rPr>
              <a:t>Brookhaven</a:t>
            </a:r>
            <a:r>
              <a:rPr lang="en-US" sz="4000">
                <a:solidFill>
                  <a:schemeClr val="dk1"/>
                </a:solidFill>
                <a:latin typeface="Times New Roman"/>
                <a:ea typeface="Times New Roman"/>
                <a:cs typeface="Times New Roman"/>
                <a:sym typeface="Times New Roman"/>
              </a:rPr>
              <a:t> National Laboratory</a:t>
            </a:r>
            <a:endParaRPr sz="4000">
              <a:solidFill>
                <a:schemeClr val="dk1"/>
              </a:solidFill>
              <a:latin typeface="Times New Roman"/>
              <a:ea typeface="Times New Roman"/>
              <a:cs typeface="Times New Roman"/>
              <a:sym typeface="Times New Roman"/>
            </a:endParaRPr>
          </a:p>
        </p:txBody>
      </p:sp>
      <p:sp>
        <p:nvSpPr>
          <p:cNvPr id="135" name="Google Shape;135;p1"/>
          <p:cNvSpPr/>
          <p:nvPr/>
        </p:nvSpPr>
        <p:spPr>
          <a:xfrm>
            <a:off x="24222425" y="5847713"/>
            <a:ext cx="2384400" cy="403800"/>
          </a:xfrm>
          <a:prstGeom prst="rect">
            <a:avLst/>
          </a:prstGeom>
          <a:solidFill>
            <a:srgbClr val="FFEED2"/>
          </a:solidFill>
          <a:ln cap="flat" cmpd="sng" w="9525">
            <a:solidFill>
              <a:srgbClr val="FFFFFF"/>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US" sz="2400">
                <a:latin typeface="Times New Roman"/>
                <a:ea typeface="Times New Roman"/>
                <a:cs typeface="Times New Roman"/>
                <a:sym typeface="Times New Roman"/>
              </a:rPr>
              <a:t>Aeshna Umbrosa</a:t>
            </a:r>
            <a:endParaRPr sz="2400">
              <a:latin typeface="Times New Roman"/>
              <a:ea typeface="Times New Roman"/>
              <a:cs typeface="Times New Roman"/>
              <a:sym typeface="Times New Roman"/>
            </a:endParaRPr>
          </a:p>
        </p:txBody>
      </p:sp>
      <p:sp>
        <p:nvSpPr>
          <p:cNvPr id="136" name="Google Shape;136;p1"/>
          <p:cNvSpPr/>
          <p:nvPr/>
        </p:nvSpPr>
        <p:spPr>
          <a:xfrm>
            <a:off x="27190796" y="5847713"/>
            <a:ext cx="2384400" cy="403800"/>
          </a:xfrm>
          <a:prstGeom prst="rect">
            <a:avLst/>
          </a:prstGeom>
          <a:solidFill>
            <a:srgbClr val="FFEED2"/>
          </a:solidFill>
          <a:ln cap="flat" cmpd="sng" w="9525">
            <a:solidFill>
              <a:srgbClr val="FFFFFF"/>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US" sz="1900">
                <a:latin typeface="Times New Roman"/>
                <a:ea typeface="Times New Roman"/>
                <a:cs typeface="Times New Roman"/>
                <a:sym typeface="Times New Roman"/>
              </a:rPr>
              <a:t>Trichocorixa Borealis</a:t>
            </a:r>
            <a:endParaRPr sz="1900">
              <a:latin typeface="Times New Roman"/>
              <a:ea typeface="Times New Roman"/>
              <a:cs typeface="Times New Roman"/>
              <a:sym typeface="Times New Roman"/>
            </a:endParaRPr>
          </a:p>
        </p:txBody>
      </p:sp>
      <p:sp>
        <p:nvSpPr>
          <p:cNvPr id="137" name="Google Shape;137;p1"/>
          <p:cNvSpPr/>
          <p:nvPr/>
        </p:nvSpPr>
        <p:spPr>
          <a:xfrm>
            <a:off x="24214525" y="8591711"/>
            <a:ext cx="2384400" cy="403800"/>
          </a:xfrm>
          <a:prstGeom prst="rect">
            <a:avLst/>
          </a:prstGeom>
          <a:solidFill>
            <a:srgbClr val="FFEED2"/>
          </a:solidFill>
          <a:ln cap="flat" cmpd="sng" w="9525">
            <a:solidFill>
              <a:srgbClr val="FFFFFF"/>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US" sz="1900">
                <a:latin typeface="Times New Roman"/>
                <a:ea typeface="Times New Roman"/>
                <a:cs typeface="Times New Roman"/>
                <a:sym typeface="Times New Roman"/>
              </a:rPr>
              <a:t>Ptilostomis Ocellifera</a:t>
            </a:r>
            <a:endParaRPr sz="1900">
              <a:latin typeface="Times New Roman"/>
              <a:ea typeface="Times New Roman"/>
              <a:cs typeface="Times New Roman"/>
              <a:sym typeface="Times New Roman"/>
            </a:endParaRPr>
          </a:p>
        </p:txBody>
      </p:sp>
      <p:sp>
        <p:nvSpPr>
          <p:cNvPr id="138" name="Google Shape;138;p1"/>
          <p:cNvSpPr/>
          <p:nvPr/>
        </p:nvSpPr>
        <p:spPr>
          <a:xfrm>
            <a:off x="24214525" y="11369369"/>
            <a:ext cx="2384400" cy="403800"/>
          </a:xfrm>
          <a:prstGeom prst="rect">
            <a:avLst/>
          </a:prstGeom>
          <a:solidFill>
            <a:srgbClr val="FFEED2"/>
          </a:solidFill>
          <a:ln cap="flat" cmpd="sng" w="9525">
            <a:solidFill>
              <a:srgbClr val="FFFFFF"/>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US" sz="1900">
                <a:latin typeface="Times New Roman"/>
                <a:ea typeface="Times New Roman"/>
                <a:cs typeface="Times New Roman"/>
                <a:sym typeface="Times New Roman"/>
              </a:rPr>
              <a:t>Caecidotea Racovitzai</a:t>
            </a:r>
            <a:endParaRPr sz="1900">
              <a:latin typeface="Times New Roman"/>
              <a:ea typeface="Times New Roman"/>
              <a:cs typeface="Times New Roman"/>
              <a:sym typeface="Times New Roman"/>
            </a:endParaRPr>
          </a:p>
        </p:txBody>
      </p:sp>
      <p:sp>
        <p:nvSpPr>
          <p:cNvPr id="139" name="Google Shape;139;p1"/>
          <p:cNvSpPr/>
          <p:nvPr/>
        </p:nvSpPr>
        <p:spPr>
          <a:xfrm>
            <a:off x="30330129" y="5847713"/>
            <a:ext cx="2384400" cy="403800"/>
          </a:xfrm>
          <a:prstGeom prst="rect">
            <a:avLst/>
          </a:prstGeom>
          <a:solidFill>
            <a:srgbClr val="FFEED2"/>
          </a:solidFill>
          <a:ln cap="flat" cmpd="sng" w="9525">
            <a:solidFill>
              <a:srgbClr val="FFFFFF"/>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US" sz="2100">
                <a:latin typeface="Times New Roman"/>
                <a:ea typeface="Times New Roman"/>
                <a:cs typeface="Times New Roman"/>
                <a:sym typeface="Times New Roman"/>
              </a:rPr>
              <a:t>Ephemera Simulans</a:t>
            </a:r>
            <a:endParaRPr sz="2000">
              <a:latin typeface="Times New Roman"/>
              <a:ea typeface="Times New Roman"/>
              <a:cs typeface="Times New Roman"/>
              <a:sym typeface="Times New Roman"/>
            </a:endParaRPr>
          </a:p>
        </p:txBody>
      </p:sp>
      <p:sp>
        <p:nvSpPr>
          <p:cNvPr id="140" name="Google Shape;140;p1"/>
          <p:cNvSpPr/>
          <p:nvPr/>
        </p:nvSpPr>
        <p:spPr>
          <a:xfrm>
            <a:off x="15373550" y="17723250"/>
            <a:ext cx="14042700" cy="1333800"/>
          </a:xfrm>
          <a:prstGeom prst="rect">
            <a:avLst/>
          </a:prstGeom>
          <a:solidFill>
            <a:srgbClr val="FFD966"/>
          </a:solidFill>
          <a:ln cap="flat" cmpd="sng" w="9525">
            <a:solidFill>
              <a:srgbClr val="FFFFFF"/>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429"/>
              </a:spcBef>
              <a:spcAft>
                <a:spcPts val="0"/>
              </a:spcAft>
              <a:buNone/>
            </a:pPr>
            <a:r>
              <a:rPr b="1" lang="en-US" sz="5500">
                <a:solidFill>
                  <a:schemeClr val="dk1"/>
                </a:solidFill>
                <a:latin typeface="Times New Roman"/>
                <a:ea typeface="Times New Roman"/>
                <a:cs typeface="Times New Roman"/>
                <a:sym typeface="Times New Roman"/>
              </a:rPr>
              <a:t>Acknowledgements</a:t>
            </a:r>
            <a:endParaRPr b="1" sz="1900">
              <a:latin typeface="Times New Roman"/>
              <a:ea typeface="Times New Roman"/>
              <a:cs typeface="Times New Roman"/>
              <a:sym typeface="Times New Roman"/>
            </a:endParaRPr>
          </a:p>
        </p:txBody>
      </p:sp>
      <p:sp>
        <p:nvSpPr>
          <p:cNvPr id="141" name="Google Shape;141;p1"/>
          <p:cNvSpPr/>
          <p:nvPr/>
        </p:nvSpPr>
        <p:spPr>
          <a:xfrm>
            <a:off x="30354552" y="8647298"/>
            <a:ext cx="2384400" cy="403800"/>
          </a:xfrm>
          <a:prstGeom prst="rect">
            <a:avLst/>
          </a:prstGeom>
          <a:solidFill>
            <a:srgbClr val="FFEED2"/>
          </a:solidFill>
          <a:ln cap="flat" cmpd="sng" w="9525">
            <a:solidFill>
              <a:srgbClr val="FFFFFF"/>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US" sz="2400">
                <a:latin typeface="Times New Roman"/>
                <a:ea typeface="Times New Roman"/>
                <a:cs typeface="Times New Roman"/>
                <a:sym typeface="Times New Roman"/>
              </a:rPr>
              <a:t>Atherix Variegata</a:t>
            </a:r>
            <a:endParaRPr sz="2400">
              <a:latin typeface="Times New Roman"/>
              <a:ea typeface="Times New Roman"/>
              <a:cs typeface="Times New Roman"/>
              <a:sym typeface="Times New Roman"/>
            </a:endParaRPr>
          </a:p>
        </p:txBody>
      </p:sp>
      <p:pic>
        <p:nvPicPr>
          <p:cNvPr id="142" name="Google Shape;142;p1" title="download.png"/>
          <p:cNvPicPr preferRelativeResize="0"/>
          <p:nvPr/>
        </p:nvPicPr>
        <p:blipFill>
          <a:blip r:embed="rId15">
            <a:alphaModFix/>
          </a:blip>
          <a:stretch>
            <a:fillRect/>
          </a:stretch>
        </p:blipFill>
        <p:spPr>
          <a:xfrm>
            <a:off x="29575199" y="18641712"/>
            <a:ext cx="3428816" cy="3428816"/>
          </a:xfrm>
          <a:prstGeom prst="rect">
            <a:avLst/>
          </a:prstGeom>
          <a:noFill/>
          <a:ln cap="flat" cmpd="sng" w="11250">
            <a:solidFill>
              <a:srgbClr val="FFFFFF"/>
            </a:solidFill>
            <a:prstDash val="solid"/>
            <a:round/>
            <a:headEnd len="sm" w="sm" type="none"/>
            <a:tailEnd len="sm" w="sm" type="none"/>
          </a:ln>
        </p:spPr>
      </p:pic>
      <p:sp>
        <p:nvSpPr>
          <p:cNvPr id="143" name="Google Shape;143;p1"/>
          <p:cNvSpPr/>
          <p:nvPr/>
        </p:nvSpPr>
        <p:spPr>
          <a:xfrm>
            <a:off x="30330129" y="11425173"/>
            <a:ext cx="2384400" cy="403800"/>
          </a:xfrm>
          <a:prstGeom prst="rect">
            <a:avLst/>
          </a:prstGeom>
          <a:solidFill>
            <a:srgbClr val="FFEED2"/>
          </a:solidFill>
          <a:ln cap="flat" cmpd="sng" w="9525">
            <a:solidFill>
              <a:srgbClr val="FFFFFF"/>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US" sz="2400">
                <a:latin typeface="Times New Roman"/>
                <a:ea typeface="Times New Roman"/>
                <a:cs typeface="Times New Roman"/>
                <a:sym typeface="Times New Roman"/>
              </a:rPr>
              <a:t>Chauliodes Sp</a:t>
            </a:r>
            <a:endParaRPr sz="2400">
              <a:latin typeface="Times New Roman"/>
              <a:ea typeface="Times New Roman"/>
              <a:cs typeface="Times New Roman"/>
              <a:sym typeface="Times New Roman"/>
            </a:endParaRPr>
          </a:p>
        </p:txBody>
      </p:sp>
      <p:sp>
        <p:nvSpPr>
          <p:cNvPr id="144" name="Google Shape;144;p1"/>
          <p:cNvSpPr/>
          <p:nvPr/>
        </p:nvSpPr>
        <p:spPr>
          <a:xfrm>
            <a:off x="27234688" y="11394441"/>
            <a:ext cx="2384400" cy="403800"/>
          </a:xfrm>
          <a:prstGeom prst="rect">
            <a:avLst/>
          </a:prstGeom>
          <a:solidFill>
            <a:srgbClr val="FFEED2"/>
          </a:solidFill>
          <a:ln cap="flat" cmpd="sng" w="9525">
            <a:solidFill>
              <a:srgbClr val="FFFFFF"/>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US" sz="1750">
                <a:latin typeface="Times New Roman"/>
                <a:ea typeface="Times New Roman"/>
                <a:cs typeface="Times New Roman"/>
                <a:sym typeface="Times New Roman"/>
              </a:rPr>
              <a:t>Haliplus Immaculicollis</a:t>
            </a:r>
            <a:endParaRPr sz="1750">
              <a:latin typeface="Times New Roman"/>
              <a:ea typeface="Times New Roman"/>
              <a:cs typeface="Times New Roman"/>
              <a:sym typeface="Times New Roman"/>
            </a:endParaRPr>
          </a:p>
        </p:txBody>
      </p:sp>
      <p:sp>
        <p:nvSpPr>
          <p:cNvPr id="145" name="Google Shape;145;p1"/>
          <p:cNvSpPr/>
          <p:nvPr/>
        </p:nvSpPr>
        <p:spPr>
          <a:xfrm>
            <a:off x="29693463" y="17406765"/>
            <a:ext cx="3192300" cy="1149600"/>
          </a:xfrm>
          <a:prstGeom prst="rect">
            <a:avLst/>
          </a:prstGeom>
          <a:solidFill>
            <a:srgbClr val="9FC5E8"/>
          </a:solidFill>
          <a:ln cap="flat" cmpd="sng" w="11250">
            <a:solidFill>
              <a:srgbClr val="FFFFFF"/>
            </a:solidFill>
            <a:prstDash val="solid"/>
            <a:round/>
            <a:headEnd len="sm" w="sm" type="none"/>
            <a:tailEnd len="sm" w="sm" type="none"/>
          </a:ln>
        </p:spPr>
        <p:txBody>
          <a:bodyPr anchorCtr="0" anchor="ctr" bIns="107925" lIns="107925" spcFirstLastPara="1" rIns="107925" wrap="square" tIns="107925">
            <a:noAutofit/>
          </a:bodyPr>
          <a:lstStyle/>
          <a:p>
            <a:pPr indent="0" lvl="0" marL="0" rtl="0" algn="ctr">
              <a:spcBef>
                <a:spcPts val="0"/>
              </a:spcBef>
              <a:spcAft>
                <a:spcPts val="0"/>
              </a:spcAft>
              <a:buNone/>
            </a:pPr>
            <a:r>
              <a:rPr b="1" lang="en-US" sz="4840">
                <a:latin typeface="Times New Roman"/>
                <a:ea typeface="Times New Roman"/>
                <a:cs typeface="Times New Roman"/>
                <a:sym typeface="Times New Roman"/>
              </a:rPr>
              <a:t>References </a:t>
            </a:r>
            <a:endParaRPr b="1" sz="4840">
              <a:latin typeface="Times New Roman"/>
              <a:ea typeface="Times New Roman"/>
              <a:cs typeface="Times New Roman"/>
              <a:sym typeface="Times New Roman"/>
            </a:endParaRPr>
          </a:p>
        </p:txBody>
      </p:sp>
      <p:pic>
        <p:nvPicPr>
          <p:cNvPr id="146" name="Google Shape;146;p1" title="carmansloc.jpg"/>
          <p:cNvPicPr preferRelativeResize="0"/>
          <p:nvPr/>
        </p:nvPicPr>
        <p:blipFill>
          <a:blip r:embed="rId16">
            <a:alphaModFix/>
          </a:blip>
          <a:stretch>
            <a:fillRect/>
          </a:stretch>
        </p:blipFill>
        <p:spPr>
          <a:xfrm>
            <a:off x="26738821" y="6269928"/>
            <a:ext cx="3428773" cy="3227428"/>
          </a:xfrm>
          <a:prstGeom prst="rect">
            <a:avLst/>
          </a:prstGeom>
          <a:noFill/>
          <a:ln cap="flat" cmpd="sng" w="9525">
            <a:solidFill>
              <a:srgbClr val="FFFFFF"/>
            </a:solidFill>
            <a:prstDash val="solid"/>
            <a:round/>
            <a:headEnd len="sm" w="sm" type="none"/>
            <a:tailEnd len="sm" w="sm" type="none"/>
          </a:ln>
        </p:spPr>
      </p:pic>
      <p:sp>
        <p:nvSpPr>
          <p:cNvPr id="147" name="Google Shape;147;p1"/>
          <p:cNvSpPr txBox="1"/>
          <p:nvPr/>
        </p:nvSpPr>
        <p:spPr>
          <a:xfrm>
            <a:off x="40265825" y="5123875"/>
            <a:ext cx="27843000" cy="1877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sz="11000">
              <a:solidFill>
                <a:schemeClr val="dk1"/>
              </a:solidFill>
              <a:latin typeface="Calibri"/>
              <a:ea typeface="Calibri"/>
              <a:cs typeface="Calibri"/>
              <a:sym typeface="Calibri"/>
            </a:endParaRPr>
          </a:p>
        </p:txBody>
      </p:sp>
      <p:sp>
        <p:nvSpPr>
          <p:cNvPr id="148" name="Google Shape;148;p1"/>
          <p:cNvSpPr/>
          <p:nvPr/>
        </p:nvSpPr>
        <p:spPr>
          <a:xfrm>
            <a:off x="15510163" y="3857300"/>
            <a:ext cx="8602500" cy="936900"/>
          </a:xfrm>
          <a:prstGeom prst="rect">
            <a:avLst/>
          </a:prstGeom>
          <a:solidFill>
            <a:srgbClr val="D5A6BD"/>
          </a:solidFill>
          <a:ln cap="flat" cmpd="sng" w="9525">
            <a:solidFill>
              <a:srgbClr val="FFFFFF"/>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b="1" lang="en-US" sz="5200">
                <a:solidFill>
                  <a:schemeClr val="dk1"/>
                </a:solidFill>
                <a:latin typeface="Times New Roman"/>
                <a:ea typeface="Times New Roman"/>
                <a:cs typeface="Times New Roman"/>
                <a:sym typeface="Times New Roman"/>
              </a:rPr>
              <a:t>Results</a:t>
            </a:r>
            <a:endParaRPr b="1" sz="1600">
              <a:latin typeface="Times New Roman"/>
              <a:ea typeface="Times New Roman"/>
              <a:cs typeface="Times New Roman"/>
              <a:sym typeface="Times New Roman"/>
            </a:endParaRPr>
          </a:p>
        </p:txBody>
      </p:sp>
      <p:sp>
        <p:nvSpPr>
          <p:cNvPr id="149" name="Google Shape;149;p1"/>
          <p:cNvSpPr/>
          <p:nvPr/>
        </p:nvSpPr>
        <p:spPr>
          <a:xfrm>
            <a:off x="390700" y="18852025"/>
            <a:ext cx="14428500" cy="3145500"/>
          </a:xfrm>
          <a:prstGeom prst="rect">
            <a:avLst/>
          </a:prstGeom>
          <a:noFill/>
          <a:ln cap="flat" cmpd="sng" w="9525">
            <a:solidFill>
              <a:srgbClr val="FFFFFF"/>
            </a:solidFill>
            <a:prstDash val="solid"/>
            <a:round/>
            <a:headEnd len="sm" w="sm" type="none"/>
            <a:tailEnd len="sm" w="sm" type="none"/>
          </a:ln>
        </p:spPr>
        <p:txBody>
          <a:bodyPr anchorCtr="0" anchor="ctr" bIns="91425" lIns="91425" spcFirstLastPara="1" rIns="91425" wrap="square" tIns="91425">
            <a:noAutofit/>
          </a:bodyPr>
          <a:lstStyle/>
          <a:p>
            <a:pPr indent="0" lvl="0" marL="0" rtl="0" algn="l">
              <a:lnSpc>
                <a:spcPct val="115000"/>
              </a:lnSpc>
              <a:spcBef>
                <a:spcPts val="1200"/>
              </a:spcBef>
              <a:spcAft>
                <a:spcPts val="0"/>
              </a:spcAft>
              <a:buClr>
                <a:schemeClr val="dk1"/>
              </a:buClr>
              <a:buSzPts val="1100"/>
              <a:buFont typeface="Arial"/>
              <a:buNone/>
            </a:pPr>
            <a:r>
              <a:t/>
            </a:r>
            <a:endParaRPr sz="2300">
              <a:solidFill>
                <a:schemeClr val="dk1"/>
              </a:solidFill>
              <a:latin typeface="Times New Roman"/>
              <a:ea typeface="Times New Roman"/>
              <a:cs typeface="Times New Roman"/>
              <a:sym typeface="Times New Roman"/>
            </a:endParaRPr>
          </a:p>
          <a:p>
            <a:pPr indent="0" lvl="0" marL="0" rtl="0" algn="l">
              <a:spcBef>
                <a:spcPts val="1200"/>
              </a:spcBef>
              <a:spcAft>
                <a:spcPts val="0"/>
              </a:spcAft>
              <a:buNone/>
            </a:pPr>
            <a:r>
              <a:t/>
            </a:r>
            <a:endParaRPr sz="3400">
              <a:solidFill>
                <a:schemeClr val="dk1"/>
              </a:solidFill>
              <a:latin typeface="Times New Roman"/>
              <a:ea typeface="Times New Roman"/>
              <a:cs typeface="Times New Roman"/>
              <a:sym typeface="Times New Roman"/>
            </a:endParaRPr>
          </a:p>
        </p:txBody>
      </p:sp>
      <p:sp>
        <p:nvSpPr>
          <p:cNvPr id="150" name="Google Shape;150;p1"/>
          <p:cNvSpPr txBox="1"/>
          <p:nvPr/>
        </p:nvSpPr>
        <p:spPr>
          <a:xfrm>
            <a:off x="461650" y="18905275"/>
            <a:ext cx="14428500" cy="3092400"/>
          </a:xfrm>
          <a:prstGeom prst="rect">
            <a:avLst/>
          </a:prstGeom>
          <a:noFill/>
          <a:ln cap="flat" cmpd="sng" w="9525">
            <a:solidFill>
              <a:srgbClr val="FFFFFF"/>
            </a:solidFill>
            <a:prstDash val="solid"/>
            <a:round/>
            <a:headEnd len="sm" w="sm" type="none"/>
            <a:tailEnd len="sm" w="sm" type="none"/>
          </a:ln>
        </p:spPr>
        <p:txBody>
          <a:bodyPr anchorCtr="0" anchor="t" bIns="91425" lIns="91425" spcFirstLastPara="1" rIns="91425" wrap="square" tIns="91425">
            <a:noAutofit/>
          </a:bodyPr>
          <a:lstStyle/>
          <a:p>
            <a:pPr indent="0" lvl="0" marL="0" rtl="0" algn="l">
              <a:lnSpc>
                <a:spcPct val="115000"/>
              </a:lnSpc>
              <a:spcBef>
                <a:spcPts val="1200"/>
              </a:spcBef>
              <a:spcAft>
                <a:spcPts val="1200"/>
              </a:spcAft>
              <a:buClr>
                <a:schemeClr val="dk1"/>
              </a:buClr>
              <a:buSzPts val="1100"/>
              <a:buFont typeface="Arial"/>
              <a:buNone/>
            </a:pPr>
            <a:r>
              <a:rPr lang="en-US" sz="2500">
                <a:solidFill>
                  <a:schemeClr val="dk1"/>
                </a:solidFill>
                <a:latin typeface="Times New Roman"/>
                <a:ea typeface="Times New Roman"/>
                <a:cs typeface="Times New Roman"/>
                <a:sym typeface="Times New Roman"/>
              </a:rPr>
              <a:t>Macroinvertebrate samples were collected, processed, and labeled by name to ensure each specimen could be identified correctly throughout the experiment. The samples had been grounded up for DNA extraction, where genetic material was isolated from the organisms. After the extraction, PCR (polymerase chain reaction) had been performed using primer to amplify the target DNA region. The amplified DNA samples ran through gel electrophoresis to confirm successful amplification and visualized the DNA bands. The samples were coated and processed by BNL for sequencing and analysis which allowed us to compare the DNA results and identify the macroinvertebrate species present.</a:t>
            </a:r>
            <a:endParaRPr sz="2500">
              <a:solidFill>
                <a:schemeClr val="dk1"/>
              </a:solidFill>
              <a:latin typeface="Calibri"/>
              <a:ea typeface="Calibri"/>
              <a:cs typeface="Calibri"/>
              <a:sym typeface="Calibri"/>
            </a:endParaRPr>
          </a:p>
        </p:txBody>
      </p:sp>
      <p:pic>
        <p:nvPicPr>
          <p:cNvPr id="151" name="Google Shape;151;p1"/>
          <p:cNvPicPr preferRelativeResize="0"/>
          <p:nvPr/>
        </p:nvPicPr>
        <p:blipFill>
          <a:blip r:embed="rId17">
            <a:alphaModFix/>
          </a:blip>
          <a:stretch>
            <a:fillRect/>
          </a:stretch>
        </p:blipFill>
        <p:spPr>
          <a:xfrm>
            <a:off x="772000" y="1082063"/>
            <a:ext cx="2438400" cy="2438400"/>
          </a:xfrm>
          <a:prstGeom prst="rect">
            <a:avLst/>
          </a:prstGeom>
          <a:solidFill>
            <a:srgbClr val="FFFFFF"/>
          </a:solidFill>
          <a:ln>
            <a:noFill/>
          </a:ln>
        </p:spPr>
      </p:pic>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2011-05-13T20:15:01Z</dcterms:created>
  <dc:creator>Brian Levine</dc:creator>
</cp:coreProperties>
</file>