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918400" cx="4389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747775"/>
          </p15:clr>
        </p15:guide>
        <p15:guide id="2" pos="1382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1pPr>
            <a:lvl2pPr lvl="1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2pPr>
            <a:lvl3pPr lvl="2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3pPr>
            <a:lvl4pPr lvl="3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4pPr>
            <a:lvl5pPr lvl="4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5pPr>
            <a:lvl6pPr lvl="5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6pPr>
            <a:lvl7pPr lvl="6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7pPr>
            <a:lvl8pPr lvl="7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8pPr>
            <a:lvl9pPr lvl="8" algn="ctr">
              <a:spcBef>
                <a:spcPts val="0"/>
              </a:spcBef>
              <a:spcAft>
                <a:spcPts val="0"/>
              </a:spcAft>
              <a:buSzPts val="27733"/>
              <a:buNone/>
              <a:defRPr sz="27733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496160" y="7079200"/>
            <a:ext cx="40899000" cy="125664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496160" y="20174240"/>
            <a:ext cx="40899000" cy="83250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838200" lvl="0" marL="457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 sz="9600"/>
            </a:lvl1pPr>
            <a:lvl2pPr indent="-702734" lvl="1" marL="914400" algn="ctr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2pPr>
            <a:lvl3pPr indent="-702734" lvl="2" marL="1371600" algn="ctr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3pPr>
            <a:lvl4pPr indent="-702734" lvl="3" marL="1828800" algn="ctr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4pPr>
            <a:lvl5pPr indent="-702734" lvl="4" marL="2286000" algn="ctr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5pPr>
            <a:lvl6pPr indent="-702733" lvl="5" marL="2743200" algn="ctr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6pPr>
            <a:lvl7pPr indent="-702733" lvl="6" marL="3200400" algn="ctr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7pPr>
            <a:lvl8pPr indent="-702733" lvl="7" marL="3657600" algn="ctr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8pPr>
            <a:lvl9pPr indent="-702733" lvl="8" marL="4114800" algn="ctr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496160" y="13765440"/>
            <a:ext cx="40899000" cy="53874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838200" lvl="0" marL="457200">
              <a:spcBef>
                <a:spcPts val="0"/>
              </a:spcBef>
              <a:spcAft>
                <a:spcPts val="0"/>
              </a:spcAft>
              <a:buSzPts val="9600"/>
              <a:buChar char="●"/>
              <a:defRPr sz="9600"/>
            </a:lvl1pPr>
            <a:lvl2pPr indent="-702734" lvl="1" marL="9144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2pPr>
            <a:lvl3pPr indent="-702734" lvl="2" marL="13716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3pPr>
            <a:lvl4pPr indent="-702734" lvl="3" marL="18288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4pPr>
            <a:lvl5pPr indent="-702734" lvl="4" marL="22860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5pPr>
            <a:lvl6pPr indent="-702733" lvl="5" marL="27432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6pPr>
            <a:lvl7pPr indent="-702733" lvl="6" marL="32004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7pPr>
            <a:lvl8pPr indent="-702733" lvl="7" marL="36576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8pPr>
            <a:lvl9pPr indent="-702733" lvl="8" marL="41148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702734" lvl="0" marL="4572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1pPr>
            <a:lvl2pPr indent="-635000" lvl="1" marL="9144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702734" lvl="0" marL="4572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1pPr>
            <a:lvl2pPr indent="-635000" lvl="1" marL="9144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1pPr>
            <a:lvl2pPr lvl="1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2pPr>
            <a:lvl3pPr lvl="2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3pPr>
            <a:lvl4pPr lvl="3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4pPr>
            <a:lvl5pPr lvl="4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5pPr>
            <a:lvl6pPr lvl="5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6pPr>
            <a:lvl7pPr lvl="6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7pPr>
            <a:lvl8pPr lvl="7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8pPr>
            <a:lvl9pPr lvl="8">
              <a:spcBef>
                <a:spcPts val="0"/>
              </a:spcBef>
              <a:spcAft>
                <a:spcPts val="0"/>
              </a:spcAft>
              <a:buSzPts val="14933"/>
              <a:buNone/>
              <a:defRPr sz="14933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635000" lvl="0" marL="4572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indent="-635000" lvl="1" marL="9144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2pPr>
            <a:lvl3pPr indent="-635000" lvl="2" marL="13716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3pPr>
            <a:lvl4pPr indent="-635000" lvl="3" marL="18288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4pPr>
            <a:lvl5pPr indent="-635000" lvl="4" marL="22860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5pPr>
            <a:lvl6pPr indent="-635000" lvl="5" marL="27432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6pPr>
            <a:lvl7pPr indent="-635000" lvl="6" marL="32004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7pPr>
            <a:lvl8pPr indent="-635000" lvl="7" marL="365760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6400"/>
            </a:lvl8pPr>
            <a:lvl9pPr indent="-635000" lvl="8" marL="411480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6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353200" y="2880960"/>
            <a:ext cx="30565500" cy="261810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87600" lIns="487600" spcFirstLastPara="1" rIns="487600" wrap="square" tIns="48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anchorCtr="0" anchor="b" bIns="487600" lIns="487600" spcFirstLastPara="1" rIns="487600" wrap="square" tIns="4876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indent="-838200" lvl="0" marL="457200">
              <a:spcBef>
                <a:spcPts val="0"/>
              </a:spcBef>
              <a:spcAft>
                <a:spcPts val="0"/>
              </a:spcAft>
              <a:buSzPts val="9600"/>
              <a:buChar char="●"/>
              <a:defRPr sz="9600"/>
            </a:lvl1pPr>
            <a:lvl2pPr indent="-702734" lvl="1" marL="9144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2pPr>
            <a:lvl3pPr indent="-702734" lvl="2" marL="13716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3pPr>
            <a:lvl4pPr indent="-702734" lvl="3" marL="18288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4pPr>
            <a:lvl5pPr indent="-702734" lvl="4" marL="22860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5pPr>
            <a:lvl6pPr indent="-702733" lvl="5" marL="27432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6pPr>
            <a:lvl7pPr indent="-702733" lvl="6" marL="3200400">
              <a:spcBef>
                <a:spcPts val="0"/>
              </a:spcBef>
              <a:spcAft>
                <a:spcPts val="0"/>
              </a:spcAft>
              <a:buSzPts val="7467"/>
              <a:buChar char="●"/>
              <a:defRPr sz="7467"/>
            </a:lvl7pPr>
            <a:lvl8pPr indent="-702733" lvl="7" marL="3657600">
              <a:spcBef>
                <a:spcPts val="0"/>
              </a:spcBef>
              <a:spcAft>
                <a:spcPts val="0"/>
              </a:spcAft>
              <a:buSzPts val="7467"/>
              <a:buChar char="○"/>
              <a:defRPr sz="7467"/>
            </a:lvl8pPr>
            <a:lvl9pPr indent="-702733" lvl="8" marL="4114800">
              <a:spcBef>
                <a:spcPts val="0"/>
              </a:spcBef>
              <a:spcAft>
                <a:spcPts val="0"/>
              </a:spcAft>
              <a:buSzPts val="7467"/>
              <a:buChar char="■"/>
              <a:defRPr sz="746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>
              <a:buNone/>
              <a:defRPr sz="5333"/>
            </a:lvl1pPr>
            <a:lvl2pPr lvl="1">
              <a:buNone/>
              <a:defRPr sz="5333"/>
            </a:lvl2pPr>
            <a:lvl3pPr lvl="2">
              <a:buNone/>
              <a:defRPr sz="5333"/>
            </a:lvl3pPr>
            <a:lvl4pPr lvl="3">
              <a:buNone/>
              <a:defRPr sz="5333"/>
            </a:lvl4pPr>
            <a:lvl5pPr lvl="4">
              <a:buNone/>
              <a:defRPr sz="5333"/>
            </a:lvl5pPr>
            <a:lvl6pPr lvl="5">
              <a:buNone/>
              <a:defRPr sz="5333"/>
            </a:lvl6pPr>
            <a:lvl7pPr lvl="6">
              <a:buNone/>
              <a:defRPr sz="5333"/>
            </a:lvl7pPr>
            <a:lvl8pPr lvl="7">
              <a:buNone/>
              <a:defRPr sz="5333"/>
            </a:lvl8pPr>
            <a:lvl9pPr lvl="8">
              <a:buNone/>
              <a:defRPr sz="5333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600" lIns="487600" spcFirstLastPara="1" rIns="487600" wrap="square" tIns="4876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33"/>
              <a:buNone/>
              <a:defRPr sz="14933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600" lIns="487600" spcFirstLastPara="1" rIns="487600" wrap="square" tIns="487600">
            <a:normAutofit/>
          </a:bodyPr>
          <a:lstStyle>
            <a:lvl1pPr indent="-838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indent="-702734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○"/>
              <a:defRPr sz="7467">
                <a:solidFill>
                  <a:schemeClr val="dk2"/>
                </a:solidFill>
              </a:defRPr>
            </a:lvl2pPr>
            <a:lvl3pPr indent="-702734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■"/>
              <a:defRPr sz="7467">
                <a:solidFill>
                  <a:schemeClr val="dk2"/>
                </a:solidFill>
              </a:defRPr>
            </a:lvl3pPr>
            <a:lvl4pPr indent="-702734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●"/>
              <a:defRPr sz="7467">
                <a:solidFill>
                  <a:schemeClr val="dk2"/>
                </a:solidFill>
              </a:defRPr>
            </a:lvl4pPr>
            <a:lvl5pPr indent="-702734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○"/>
              <a:defRPr sz="7467">
                <a:solidFill>
                  <a:schemeClr val="dk2"/>
                </a:solidFill>
              </a:defRPr>
            </a:lvl5pPr>
            <a:lvl6pPr indent="-702733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■"/>
              <a:defRPr sz="7467">
                <a:solidFill>
                  <a:schemeClr val="dk2"/>
                </a:solidFill>
              </a:defRPr>
            </a:lvl6pPr>
            <a:lvl7pPr indent="-702733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●"/>
              <a:defRPr sz="7467">
                <a:solidFill>
                  <a:schemeClr val="dk2"/>
                </a:solidFill>
              </a:defRPr>
            </a:lvl7pPr>
            <a:lvl8pPr indent="-702733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○"/>
              <a:defRPr sz="7467">
                <a:solidFill>
                  <a:schemeClr val="dk2"/>
                </a:solidFill>
              </a:defRPr>
            </a:lvl8pPr>
            <a:lvl9pPr indent="-702733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67"/>
              <a:buChar char="■"/>
              <a:defRPr sz="746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7600" lIns="487600" spcFirstLastPara="1" rIns="487600" wrap="square" tIns="487600">
            <a:normAutofit/>
          </a:bodyPr>
          <a:lstStyle>
            <a:lvl1pPr lvl="0" algn="r">
              <a:buNone/>
              <a:defRPr sz="5333">
                <a:solidFill>
                  <a:schemeClr val="dk2"/>
                </a:solidFill>
              </a:defRPr>
            </a:lvl1pPr>
            <a:lvl2pPr lvl="1" algn="r">
              <a:buNone/>
              <a:defRPr sz="5333">
                <a:solidFill>
                  <a:schemeClr val="dk2"/>
                </a:solidFill>
              </a:defRPr>
            </a:lvl2pPr>
            <a:lvl3pPr lvl="2" algn="r">
              <a:buNone/>
              <a:defRPr sz="5333">
                <a:solidFill>
                  <a:schemeClr val="dk2"/>
                </a:solidFill>
              </a:defRPr>
            </a:lvl3pPr>
            <a:lvl4pPr lvl="3" algn="r">
              <a:buNone/>
              <a:defRPr sz="5333">
                <a:solidFill>
                  <a:schemeClr val="dk2"/>
                </a:solidFill>
              </a:defRPr>
            </a:lvl4pPr>
            <a:lvl5pPr lvl="4" algn="r">
              <a:buNone/>
              <a:defRPr sz="5333">
                <a:solidFill>
                  <a:schemeClr val="dk2"/>
                </a:solidFill>
              </a:defRPr>
            </a:lvl5pPr>
            <a:lvl6pPr lvl="5" algn="r">
              <a:buNone/>
              <a:defRPr sz="5333">
                <a:solidFill>
                  <a:schemeClr val="dk2"/>
                </a:solidFill>
              </a:defRPr>
            </a:lvl6pPr>
            <a:lvl7pPr lvl="6" algn="r">
              <a:buNone/>
              <a:defRPr sz="5333">
                <a:solidFill>
                  <a:schemeClr val="dk2"/>
                </a:solidFill>
              </a:defRPr>
            </a:lvl7pPr>
            <a:lvl8pPr lvl="7" algn="r">
              <a:buNone/>
              <a:defRPr sz="5333">
                <a:solidFill>
                  <a:schemeClr val="dk2"/>
                </a:solidFill>
              </a:defRPr>
            </a:lvl8pPr>
            <a:lvl9pPr lvl="8" algn="r">
              <a:buNone/>
              <a:defRPr sz="5333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3054" y="0"/>
            <a:ext cx="10978149" cy="3291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50" y="32075"/>
            <a:ext cx="10978149" cy="3291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30545" y="152400"/>
            <a:ext cx="21940225" cy="3291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30550" y="1166049"/>
            <a:ext cx="1509000" cy="1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50" y="0"/>
            <a:ext cx="1091042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486675" y="0"/>
            <a:ext cx="36480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