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844F3E-E15A-47E7-9E32-0A8243C45C70}" v="11" dt="2025-05-29T18:51:42.890"/>
    <p1510:client id="{817F15EF-1BAE-45F8-9FD7-FFC87ED71341}" v="473" dt="2025-05-29T18:40:48.475"/>
    <p1510:client id="{B6D1CE2C-3279-47D9-A2B4-66108318F8FC}" v="349" dt="2025-05-29T18:45:23.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8144"/>
        <p:guide orient="horz" pos="288"/>
        <p:guide pos="287"/>
        <p:guide pos="25055"/>
        <p:guide orient="horz" pos="13608"/>
        <p:guide orient="horz" pos="216"/>
        <p:guide pos="235"/>
        <p:guide pos="2050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uotto, Jessie" userId="216cf96a-0154-41b9-b3ac-29b15eab930d" providerId="ADAL" clId="{B6D1CE2C-3279-47D9-A2B4-66108318F8FC}"/>
    <pc:docChg chg="undo custSel modSld">
      <pc:chgData name="Vuotto, Jessie" userId="216cf96a-0154-41b9-b3ac-29b15eab930d" providerId="ADAL" clId="{B6D1CE2C-3279-47D9-A2B4-66108318F8FC}" dt="2025-05-29T18:45:23.563" v="1152" actId="14100"/>
      <pc:docMkLst>
        <pc:docMk/>
      </pc:docMkLst>
      <pc:sldChg chg="addSp delSp modSp mod">
        <pc:chgData name="Vuotto, Jessie" userId="216cf96a-0154-41b9-b3ac-29b15eab930d" providerId="ADAL" clId="{B6D1CE2C-3279-47D9-A2B4-66108318F8FC}" dt="2025-05-29T18:45:23.563" v="1152" actId="14100"/>
        <pc:sldMkLst>
          <pc:docMk/>
          <pc:sldMk cId="365002476" sldId="265"/>
        </pc:sldMkLst>
        <pc:spChg chg="del mod">
          <ac:chgData name="Vuotto, Jessie" userId="216cf96a-0154-41b9-b3ac-29b15eab930d" providerId="ADAL" clId="{B6D1CE2C-3279-47D9-A2B4-66108318F8FC}" dt="2025-05-29T18:28:11.922" v="1002" actId="478"/>
          <ac:spMkLst>
            <pc:docMk/>
            <pc:sldMk cId="365002476" sldId="265"/>
            <ac:spMk id="2" creationId="{00000000-0000-0000-0000-000000000000}"/>
          </ac:spMkLst>
        </pc:spChg>
        <pc:spChg chg="mod">
          <ac:chgData name="Vuotto, Jessie" userId="216cf96a-0154-41b9-b3ac-29b15eab930d" providerId="ADAL" clId="{B6D1CE2C-3279-47D9-A2B4-66108318F8FC}" dt="2025-05-29T18:45:23.563" v="1152" actId="14100"/>
          <ac:spMkLst>
            <pc:docMk/>
            <pc:sldMk cId="365002476" sldId="265"/>
            <ac:spMk id="2" creationId="{6252A122-E5C2-B78E-B5EC-120EB1E22472}"/>
          </ac:spMkLst>
        </pc:spChg>
        <pc:spChg chg="add mod">
          <ac:chgData name="Vuotto, Jessie" userId="216cf96a-0154-41b9-b3ac-29b15eab930d" providerId="ADAL" clId="{B6D1CE2C-3279-47D9-A2B4-66108318F8FC}" dt="2025-05-29T18:31:26.698" v="1018" actId="1076"/>
          <ac:spMkLst>
            <pc:docMk/>
            <pc:sldMk cId="365002476" sldId="265"/>
            <ac:spMk id="3" creationId="{CB8D24D0-C976-EDEB-8CCB-81553CCAD9FB}"/>
          </ac:spMkLst>
        </pc:spChg>
        <pc:spChg chg="del mod">
          <ac:chgData name="Vuotto, Jessie" userId="216cf96a-0154-41b9-b3ac-29b15eab930d" providerId="ADAL" clId="{B6D1CE2C-3279-47D9-A2B4-66108318F8FC}" dt="2025-05-29T18:22:43.031" v="916" actId="478"/>
          <ac:spMkLst>
            <pc:docMk/>
            <pc:sldMk cId="365002476" sldId="265"/>
            <ac:spMk id="4" creationId="{00000000-0000-0000-0000-000000000000}"/>
          </ac:spMkLst>
        </pc:spChg>
        <pc:spChg chg="mod">
          <ac:chgData name="Vuotto, Jessie" userId="216cf96a-0154-41b9-b3ac-29b15eab930d" providerId="ADAL" clId="{B6D1CE2C-3279-47D9-A2B4-66108318F8FC}" dt="2025-05-29T18:31:17.319" v="1017" actId="14100"/>
          <ac:spMkLst>
            <pc:docMk/>
            <pc:sldMk cId="365002476" sldId="265"/>
            <ac:spMk id="4" creationId="{47240DFF-D9E9-05C8-4625-241BF07D5351}"/>
          </ac:spMkLst>
        </pc:spChg>
        <pc:spChg chg="del mod">
          <ac:chgData name="Vuotto, Jessie" userId="216cf96a-0154-41b9-b3ac-29b15eab930d" providerId="ADAL" clId="{B6D1CE2C-3279-47D9-A2B4-66108318F8FC}" dt="2025-05-29T18:23:01.329" v="920" actId="478"/>
          <ac:spMkLst>
            <pc:docMk/>
            <pc:sldMk cId="365002476" sldId="265"/>
            <ac:spMk id="5" creationId="{00000000-0000-0000-0000-000000000000}"/>
          </ac:spMkLst>
        </pc:spChg>
        <pc:spChg chg="add mod">
          <ac:chgData name="Vuotto, Jessie" userId="216cf96a-0154-41b9-b3ac-29b15eab930d" providerId="ADAL" clId="{B6D1CE2C-3279-47D9-A2B4-66108318F8FC}" dt="2025-05-29T18:21:41.324" v="836" actId="1076"/>
          <ac:spMkLst>
            <pc:docMk/>
            <pc:sldMk cId="365002476" sldId="265"/>
            <ac:spMk id="6" creationId="{6B0EF33D-5E4F-C0D0-8592-28FD7B2A9998}"/>
          </ac:spMkLst>
        </pc:spChg>
        <pc:spChg chg="add mod">
          <ac:chgData name="Vuotto, Jessie" userId="216cf96a-0154-41b9-b3ac-29b15eab930d" providerId="ADAL" clId="{B6D1CE2C-3279-47D9-A2B4-66108318F8FC}" dt="2025-05-29T18:28:47.878" v="1008" actId="1076"/>
          <ac:spMkLst>
            <pc:docMk/>
            <pc:sldMk cId="365002476" sldId="265"/>
            <ac:spMk id="7" creationId="{64B31DE3-71EC-85A2-3130-F215FB95ECE7}"/>
          </ac:spMkLst>
        </pc:spChg>
        <pc:spChg chg="add mod">
          <ac:chgData name="Vuotto, Jessie" userId="216cf96a-0154-41b9-b3ac-29b15eab930d" providerId="ADAL" clId="{B6D1CE2C-3279-47D9-A2B4-66108318F8FC}" dt="2025-05-29T18:39:10.367" v="1070" actId="1076"/>
          <ac:spMkLst>
            <pc:docMk/>
            <pc:sldMk cId="365002476" sldId="265"/>
            <ac:spMk id="8" creationId="{310752E9-5DB9-585F-5377-11CCFCB6C175}"/>
          </ac:spMkLst>
        </pc:spChg>
        <pc:spChg chg="add mod">
          <ac:chgData name="Vuotto, Jessie" userId="216cf96a-0154-41b9-b3ac-29b15eab930d" providerId="ADAL" clId="{B6D1CE2C-3279-47D9-A2B4-66108318F8FC}" dt="2025-05-29T18:22:59.043" v="919" actId="14100"/>
          <ac:spMkLst>
            <pc:docMk/>
            <pc:sldMk cId="365002476" sldId="265"/>
            <ac:spMk id="9" creationId="{31DAB186-AA9C-2C5D-DE03-E9A6FC73E2F4}"/>
          </ac:spMkLst>
        </pc:spChg>
        <pc:spChg chg="mod">
          <ac:chgData name="Vuotto, Jessie" userId="216cf96a-0154-41b9-b3ac-29b15eab930d" providerId="ADAL" clId="{B6D1CE2C-3279-47D9-A2B4-66108318F8FC}" dt="2025-05-29T18:28:07.164" v="1001" actId="1076"/>
          <ac:spMkLst>
            <pc:docMk/>
            <pc:sldMk cId="365002476" sldId="265"/>
            <ac:spMk id="10" creationId="{95B53F4D-CC27-C661-7830-3DA31D384093}"/>
          </ac:spMkLst>
        </pc:spChg>
        <pc:spChg chg="add mod">
          <ac:chgData name="Vuotto, Jessie" userId="216cf96a-0154-41b9-b3ac-29b15eab930d" providerId="ADAL" clId="{B6D1CE2C-3279-47D9-A2B4-66108318F8FC}" dt="2025-05-29T18:23:11.583" v="921"/>
          <ac:spMkLst>
            <pc:docMk/>
            <pc:sldMk cId="365002476" sldId="265"/>
            <ac:spMk id="11" creationId="{C94F4991-0726-49EF-767E-BE48A7BF6B02}"/>
          </ac:spMkLst>
        </pc:spChg>
        <pc:spChg chg="add mod">
          <ac:chgData name="Vuotto, Jessie" userId="216cf96a-0154-41b9-b3ac-29b15eab930d" providerId="ADAL" clId="{B6D1CE2C-3279-47D9-A2B4-66108318F8FC}" dt="2025-05-29T18:23:20.190" v="922"/>
          <ac:spMkLst>
            <pc:docMk/>
            <pc:sldMk cId="365002476" sldId="265"/>
            <ac:spMk id="12" creationId="{DE05301A-E397-CF88-DFE2-96F1895DD5C5}"/>
          </ac:spMkLst>
        </pc:spChg>
        <pc:spChg chg="add mod">
          <ac:chgData name="Vuotto, Jessie" userId="216cf96a-0154-41b9-b3ac-29b15eab930d" providerId="ADAL" clId="{B6D1CE2C-3279-47D9-A2B4-66108318F8FC}" dt="2025-05-29T18:23:41.135" v="923"/>
          <ac:spMkLst>
            <pc:docMk/>
            <pc:sldMk cId="365002476" sldId="265"/>
            <ac:spMk id="15" creationId="{AE769391-D3C5-7768-FF4D-8111FF6448C8}"/>
          </ac:spMkLst>
        </pc:spChg>
        <pc:spChg chg="add del mod">
          <ac:chgData name="Vuotto, Jessie" userId="216cf96a-0154-41b9-b3ac-29b15eab930d" providerId="ADAL" clId="{B6D1CE2C-3279-47D9-A2B4-66108318F8FC}" dt="2025-05-29T18:25:20.004" v="928" actId="478"/>
          <ac:spMkLst>
            <pc:docMk/>
            <pc:sldMk cId="365002476" sldId="265"/>
            <ac:spMk id="16" creationId="{7C6611AF-8B7F-7D60-1FD3-9FA9B9BA5B9C}"/>
          </ac:spMkLst>
        </pc:spChg>
        <pc:spChg chg="add mod">
          <ac:chgData name="Vuotto, Jessie" userId="216cf96a-0154-41b9-b3ac-29b15eab930d" providerId="ADAL" clId="{B6D1CE2C-3279-47D9-A2B4-66108318F8FC}" dt="2025-05-29T18:30:15.471" v="1010" actId="1076"/>
          <ac:spMkLst>
            <pc:docMk/>
            <pc:sldMk cId="365002476" sldId="265"/>
            <ac:spMk id="17" creationId="{7BAFDB17-1D56-40BE-CEE3-F9C4436DFAFE}"/>
          </ac:spMkLst>
        </pc:spChg>
        <pc:spChg chg="add mod">
          <ac:chgData name="Vuotto, Jessie" userId="216cf96a-0154-41b9-b3ac-29b15eab930d" providerId="ADAL" clId="{B6D1CE2C-3279-47D9-A2B4-66108318F8FC}" dt="2025-05-29T18:38:43.228" v="1064" actId="1076"/>
          <ac:spMkLst>
            <pc:docMk/>
            <pc:sldMk cId="365002476" sldId="265"/>
            <ac:spMk id="18" creationId="{A8A77E2F-D4AD-D524-A293-37AD01CC00DD}"/>
          </ac:spMkLst>
        </pc:spChg>
        <pc:spChg chg="add mod">
          <ac:chgData name="Vuotto, Jessie" userId="216cf96a-0154-41b9-b3ac-29b15eab930d" providerId="ADAL" clId="{B6D1CE2C-3279-47D9-A2B4-66108318F8FC}" dt="2025-05-29T18:38:34.407" v="1061" actId="1076"/>
          <ac:spMkLst>
            <pc:docMk/>
            <pc:sldMk cId="365002476" sldId="265"/>
            <ac:spMk id="19" creationId="{EB05B29D-D42C-5872-051B-89C3D2768208}"/>
          </ac:spMkLst>
        </pc:spChg>
        <pc:spChg chg="add mod">
          <ac:chgData name="Vuotto, Jessie" userId="216cf96a-0154-41b9-b3ac-29b15eab930d" providerId="ADAL" clId="{B6D1CE2C-3279-47D9-A2B4-66108318F8FC}" dt="2025-05-29T18:32:03.717" v="1021" actId="1076"/>
          <ac:spMkLst>
            <pc:docMk/>
            <pc:sldMk cId="365002476" sldId="265"/>
            <ac:spMk id="20" creationId="{EECB4E49-C5A2-2106-6BD1-D0A1C298F26D}"/>
          </ac:spMkLst>
        </pc:spChg>
        <pc:spChg chg="add mod">
          <ac:chgData name="Vuotto, Jessie" userId="216cf96a-0154-41b9-b3ac-29b15eab930d" providerId="ADAL" clId="{B6D1CE2C-3279-47D9-A2B4-66108318F8FC}" dt="2025-05-29T18:38:46.940" v="1065" actId="1076"/>
          <ac:spMkLst>
            <pc:docMk/>
            <pc:sldMk cId="365002476" sldId="265"/>
            <ac:spMk id="23" creationId="{4793E293-A0DD-A8D9-4DF3-536E8F543C7C}"/>
          </ac:spMkLst>
        </pc:spChg>
        <pc:spChg chg="add mod">
          <ac:chgData name="Vuotto, Jessie" userId="216cf96a-0154-41b9-b3ac-29b15eab930d" providerId="ADAL" clId="{B6D1CE2C-3279-47D9-A2B4-66108318F8FC}" dt="2025-05-29T18:38:39.995" v="1063" actId="14100"/>
          <ac:spMkLst>
            <pc:docMk/>
            <pc:sldMk cId="365002476" sldId="265"/>
            <ac:spMk id="26" creationId="{6AF762CD-D1B6-67E0-33E4-B13390FB6C1F}"/>
          </ac:spMkLst>
        </pc:spChg>
        <pc:spChg chg="add mod">
          <ac:chgData name="Vuotto, Jessie" userId="216cf96a-0154-41b9-b3ac-29b15eab930d" providerId="ADAL" clId="{B6D1CE2C-3279-47D9-A2B4-66108318F8FC}" dt="2025-05-29T18:38:21.196" v="1060" actId="14100"/>
          <ac:spMkLst>
            <pc:docMk/>
            <pc:sldMk cId="365002476" sldId="265"/>
            <ac:spMk id="27" creationId="{ED1283F6-5F0F-7FE8-236A-78BEB5A3E524}"/>
          </ac:spMkLst>
        </pc:spChg>
        <pc:spChg chg="add mod">
          <ac:chgData name="Vuotto, Jessie" userId="216cf96a-0154-41b9-b3ac-29b15eab930d" providerId="ADAL" clId="{B6D1CE2C-3279-47D9-A2B4-66108318F8FC}" dt="2025-05-29T18:39:40.847" v="1074" actId="207"/>
          <ac:spMkLst>
            <pc:docMk/>
            <pc:sldMk cId="365002476" sldId="265"/>
            <ac:spMk id="28" creationId="{04515E5D-0E34-2433-BF1E-506339CD409B}"/>
          </ac:spMkLst>
        </pc:spChg>
        <pc:spChg chg="add mod">
          <ac:chgData name="Vuotto, Jessie" userId="216cf96a-0154-41b9-b3ac-29b15eab930d" providerId="ADAL" clId="{B6D1CE2C-3279-47D9-A2B4-66108318F8FC}" dt="2025-05-29T18:34:43.948" v="1052" actId="1076"/>
          <ac:spMkLst>
            <pc:docMk/>
            <pc:sldMk cId="365002476" sldId="265"/>
            <ac:spMk id="29" creationId="{355090C4-1A53-B7FE-B382-83A4938DE2C0}"/>
          </ac:spMkLst>
        </pc:spChg>
        <pc:spChg chg="del mod">
          <ac:chgData name="Vuotto, Jessie" userId="216cf96a-0154-41b9-b3ac-29b15eab930d" providerId="ADAL" clId="{B6D1CE2C-3279-47D9-A2B4-66108318F8FC}" dt="2025-05-29T18:38:17.202" v="1059"/>
          <ac:spMkLst>
            <pc:docMk/>
            <pc:sldMk cId="365002476" sldId="265"/>
            <ac:spMk id="30" creationId="{00000000-0000-0000-0000-000000000000}"/>
          </ac:spMkLst>
        </pc:spChg>
        <pc:spChg chg="del mod">
          <ac:chgData name="Vuotto, Jessie" userId="216cf96a-0154-41b9-b3ac-29b15eab930d" providerId="ADAL" clId="{B6D1CE2C-3279-47D9-A2B4-66108318F8FC}" dt="2025-05-29T18:29:03.568" v="1009" actId="478"/>
          <ac:spMkLst>
            <pc:docMk/>
            <pc:sldMk cId="365002476" sldId="265"/>
            <ac:spMk id="36" creationId="{00000000-0000-0000-0000-000000000000}"/>
          </ac:spMkLst>
        </pc:spChg>
        <pc:spChg chg="del mod">
          <ac:chgData name="Vuotto, Jessie" userId="216cf96a-0154-41b9-b3ac-29b15eab930d" providerId="ADAL" clId="{B6D1CE2C-3279-47D9-A2B4-66108318F8FC}" dt="2025-05-29T18:22:31.030" v="914" actId="478"/>
          <ac:spMkLst>
            <pc:docMk/>
            <pc:sldMk cId="365002476" sldId="265"/>
            <ac:spMk id="37" creationId="{00000000-0000-0000-0000-000000000000}"/>
          </ac:spMkLst>
        </pc:spChg>
        <pc:spChg chg="del mod">
          <ac:chgData name="Vuotto, Jessie" userId="216cf96a-0154-41b9-b3ac-29b15eab930d" providerId="ADAL" clId="{B6D1CE2C-3279-47D9-A2B4-66108318F8FC}" dt="2025-05-29T18:26:03.140" v="1000" actId="478"/>
          <ac:spMkLst>
            <pc:docMk/>
            <pc:sldMk cId="365002476" sldId="265"/>
            <ac:spMk id="38" creationId="{00000000-0000-0000-0000-000000000000}"/>
          </ac:spMkLst>
        </pc:spChg>
        <pc:spChg chg="add mod">
          <ac:chgData name="Vuotto, Jessie" userId="216cf96a-0154-41b9-b3ac-29b15eab930d" providerId="ADAL" clId="{B6D1CE2C-3279-47D9-A2B4-66108318F8FC}" dt="2025-05-29T18:38:09.882" v="1057" actId="14100"/>
          <ac:spMkLst>
            <pc:docMk/>
            <pc:sldMk cId="365002476" sldId="265"/>
            <ac:spMk id="42" creationId="{47D25F5D-47C7-95EE-A4F5-07EE3F7F916D}"/>
          </ac:spMkLst>
        </pc:spChg>
        <pc:spChg chg="add mod">
          <ac:chgData name="Vuotto, Jessie" userId="216cf96a-0154-41b9-b3ac-29b15eab930d" providerId="ADAL" clId="{B6D1CE2C-3279-47D9-A2B4-66108318F8FC}" dt="2025-05-29T18:39:02.649" v="1068" actId="14100"/>
          <ac:spMkLst>
            <pc:docMk/>
            <pc:sldMk cId="365002476" sldId="265"/>
            <ac:spMk id="43" creationId="{A5286F0B-805A-D3D2-8123-AE177603D781}"/>
          </ac:spMkLst>
        </pc:spChg>
        <pc:spChg chg="add mod">
          <ac:chgData name="Vuotto, Jessie" userId="216cf96a-0154-41b9-b3ac-29b15eab930d" providerId="ADAL" clId="{B6D1CE2C-3279-47D9-A2B4-66108318F8FC}" dt="2025-05-29T18:39:43.777" v="1075" actId="207"/>
          <ac:spMkLst>
            <pc:docMk/>
            <pc:sldMk cId="365002476" sldId="265"/>
            <ac:spMk id="44" creationId="{52FF2B7F-E904-8EF0-6960-7DB78E52C061}"/>
          </ac:spMkLst>
        </pc:spChg>
        <pc:spChg chg="add mod">
          <ac:chgData name="Vuotto, Jessie" userId="216cf96a-0154-41b9-b3ac-29b15eab930d" providerId="ADAL" clId="{B6D1CE2C-3279-47D9-A2B4-66108318F8FC}" dt="2025-05-29T18:39:50.756" v="1077" actId="1076"/>
          <ac:spMkLst>
            <pc:docMk/>
            <pc:sldMk cId="365002476" sldId="265"/>
            <ac:spMk id="45" creationId="{13EFD8D9-08E4-1440-AA31-6752AED3EB67}"/>
          </ac:spMkLst>
        </pc:spChg>
        <pc:spChg chg="add del mod">
          <ac:chgData name="Vuotto, Jessie" userId="216cf96a-0154-41b9-b3ac-29b15eab930d" providerId="ADAL" clId="{B6D1CE2C-3279-47D9-A2B4-66108318F8FC}" dt="2025-05-29T18:40:11.878" v="1080" actId="478"/>
          <ac:spMkLst>
            <pc:docMk/>
            <pc:sldMk cId="365002476" sldId="265"/>
            <ac:spMk id="46" creationId="{E920A933-8969-EEEA-5143-C475262E9CDF}"/>
          </ac:spMkLst>
        </pc:spChg>
        <pc:spChg chg="add mod">
          <ac:chgData name="Vuotto, Jessie" userId="216cf96a-0154-41b9-b3ac-29b15eab930d" providerId="ADAL" clId="{B6D1CE2C-3279-47D9-A2B4-66108318F8FC}" dt="2025-05-29T18:43:58.337" v="1127" actId="207"/>
          <ac:spMkLst>
            <pc:docMk/>
            <pc:sldMk cId="365002476" sldId="265"/>
            <ac:spMk id="47" creationId="{FDA08A24-2322-8A94-8CF0-CFDADFCA2A2D}"/>
          </ac:spMkLst>
        </pc:spChg>
        <pc:spChg chg="add mod">
          <ac:chgData name="Vuotto, Jessie" userId="216cf96a-0154-41b9-b3ac-29b15eab930d" providerId="ADAL" clId="{B6D1CE2C-3279-47D9-A2B4-66108318F8FC}" dt="2025-05-29T18:43:55.753" v="1126" actId="207"/>
          <ac:spMkLst>
            <pc:docMk/>
            <pc:sldMk cId="365002476" sldId="265"/>
            <ac:spMk id="48" creationId="{5934E295-AA8C-E683-D7FD-B64F6B657B7D}"/>
          </ac:spMkLst>
        </pc:spChg>
        <pc:spChg chg="add mod">
          <ac:chgData name="Vuotto, Jessie" userId="216cf96a-0154-41b9-b3ac-29b15eab930d" providerId="ADAL" clId="{B6D1CE2C-3279-47D9-A2B4-66108318F8FC}" dt="2025-05-29T18:44:03.361" v="1130" actId="207"/>
          <ac:spMkLst>
            <pc:docMk/>
            <pc:sldMk cId="365002476" sldId="265"/>
            <ac:spMk id="49" creationId="{FD2DC8B7-1FC0-D051-FEB8-F34F1EB6E0D4}"/>
          </ac:spMkLst>
        </pc:spChg>
        <pc:spChg chg="add mod">
          <ac:chgData name="Vuotto, Jessie" userId="216cf96a-0154-41b9-b3ac-29b15eab930d" providerId="ADAL" clId="{B6D1CE2C-3279-47D9-A2B4-66108318F8FC}" dt="2025-05-29T18:42:47.882" v="1109" actId="1076"/>
          <ac:spMkLst>
            <pc:docMk/>
            <pc:sldMk cId="365002476" sldId="265"/>
            <ac:spMk id="50" creationId="{A4105A6F-0AE9-68F6-6DD9-21CAAE4BCCBF}"/>
          </ac:spMkLst>
        </pc:spChg>
        <pc:spChg chg="add mod">
          <ac:chgData name="Vuotto, Jessie" userId="216cf96a-0154-41b9-b3ac-29b15eab930d" providerId="ADAL" clId="{B6D1CE2C-3279-47D9-A2B4-66108318F8FC}" dt="2025-05-29T18:42:54.382" v="1111" actId="1076"/>
          <ac:spMkLst>
            <pc:docMk/>
            <pc:sldMk cId="365002476" sldId="265"/>
            <ac:spMk id="51" creationId="{8016A7A1-9572-4988-5A31-A7E9422C368C}"/>
          </ac:spMkLst>
        </pc:spChg>
        <pc:spChg chg="add mod">
          <ac:chgData name="Vuotto, Jessie" userId="216cf96a-0154-41b9-b3ac-29b15eab930d" providerId="ADAL" clId="{B6D1CE2C-3279-47D9-A2B4-66108318F8FC}" dt="2025-05-29T18:44:01.590" v="1129" actId="207"/>
          <ac:spMkLst>
            <pc:docMk/>
            <pc:sldMk cId="365002476" sldId="265"/>
            <ac:spMk id="52" creationId="{5DBF61FB-B59B-EA73-6942-1DD7C22FC09D}"/>
          </ac:spMkLst>
        </pc:spChg>
        <pc:spChg chg="add mod">
          <ac:chgData name="Vuotto, Jessie" userId="216cf96a-0154-41b9-b3ac-29b15eab930d" providerId="ADAL" clId="{B6D1CE2C-3279-47D9-A2B4-66108318F8FC}" dt="2025-05-29T18:44:00.134" v="1128" actId="207"/>
          <ac:spMkLst>
            <pc:docMk/>
            <pc:sldMk cId="365002476" sldId="265"/>
            <ac:spMk id="53" creationId="{0041E3FB-1B8C-F78D-9A75-8C2EF363BEA8}"/>
          </ac:spMkLst>
        </pc:spChg>
        <pc:spChg chg="add mod">
          <ac:chgData name="Vuotto, Jessie" userId="216cf96a-0154-41b9-b3ac-29b15eab930d" providerId="ADAL" clId="{B6D1CE2C-3279-47D9-A2B4-66108318F8FC}" dt="2025-05-29T18:43:34.031" v="1121" actId="14100"/>
          <ac:spMkLst>
            <pc:docMk/>
            <pc:sldMk cId="365002476" sldId="265"/>
            <ac:spMk id="54" creationId="{1950E554-6CD3-5C0C-88E3-ECD892E4D5B6}"/>
          </ac:spMkLst>
        </pc:spChg>
        <pc:spChg chg="add mod">
          <ac:chgData name="Vuotto, Jessie" userId="216cf96a-0154-41b9-b3ac-29b15eab930d" providerId="ADAL" clId="{B6D1CE2C-3279-47D9-A2B4-66108318F8FC}" dt="2025-05-29T18:44:19.939" v="1133" actId="1076"/>
          <ac:spMkLst>
            <pc:docMk/>
            <pc:sldMk cId="365002476" sldId="265"/>
            <ac:spMk id="56" creationId="{D86A8142-44F7-B3A1-845A-F65FC87BF605}"/>
          </ac:spMkLst>
        </pc:spChg>
        <pc:spChg chg="add mod">
          <ac:chgData name="Vuotto, Jessie" userId="216cf96a-0154-41b9-b3ac-29b15eab930d" providerId="ADAL" clId="{B6D1CE2C-3279-47D9-A2B4-66108318F8FC}" dt="2025-05-29T18:44:53.194" v="1142" actId="1076"/>
          <ac:spMkLst>
            <pc:docMk/>
            <pc:sldMk cId="365002476" sldId="265"/>
            <ac:spMk id="58" creationId="{62692F5A-F895-F587-D443-2766BA38F8A1}"/>
          </ac:spMkLst>
        </pc:spChg>
        <pc:picChg chg="add mod">
          <ac:chgData name="Vuotto, Jessie" userId="216cf96a-0154-41b9-b3ac-29b15eab930d" providerId="ADAL" clId="{B6D1CE2C-3279-47D9-A2B4-66108318F8FC}" dt="2025-05-29T18:43:52.277" v="1125" actId="1076"/>
          <ac:picMkLst>
            <pc:docMk/>
            <pc:sldMk cId="365002476" sldId="265"/>
            <ac:picMk id="55" creationId="{9EC6C3F7-8190-B026-06F3-042003E02500}"/>
          </ac:picMkLst>
        </pc:picChg>
        <pc:picChg chg="add mod">
          <ac:chgData name="Vuotto, Jessie" userId="216cf96a-0154-41b9-b3ac-29b15eab930d" providerId="ADAL" clId="{B6D1CE2C-3279-47D9-A2B4-66108318F8FC}" dt="2025-05-29T18:44:38.794" v="1139" actId="1076"/>
          <ac:picMkLst>
            <pc:docMk/>
            <pc:sldMk cId="365002476" sldId="265"/>
            <ac:picMk id="57" creationId="{7D1142BE-EA86-945F-A08F-028891483D04}"/>
          </ac:picMkLst>
        </pc:picChg>
      </pc:sldChg>
    </pc:docChg>
  </pc:docChgLst>
  <pc:docChgLst>
    <pc:chgData name="Bludoy, Shannon" userId="de237e5b-fca2-4583-b455-76a3e3895f62" providerId="ADAL" clId="{817F15EF-1BAE-45F8-9FD7-FFC87ED71341}"/>
    <pc:docChg chg="undo custSel modSld">
      <pc:chgData name="Bludoy, Shannon" userId="de237e5b-fca2-4583-b455-76a3e3895f62" providerId="ADAL" clId="{817F15EF-1BAE-45F8-9FD7-FFC87ED71341}" dt="2025-05-29T18:40:48.475" v="472" actId="1076"/>
      <pc:docMkLst>
        <pc:docMk/>
      </pc:docMkLst>
      <pc:sldChg chg="addSp delSp modSp mod">
        <pc:chgData name="Bludoy, Shannon" userId="de237e5b-fca2-4583-b455-76a3e3895f62" providerId="ADAL" clId="{817F15EF-1BAE-45F8-9FD7-FFC87ED71341}" dt="2025-05-29T18:40:48.475" v="472" actId="1076"/>
        <pc:sldMkLst>
          <pc:docMk/>
          <pc:sldMk cId="365002476" sldId="265"/>
        </pc:sldMkLst>
        <pc:spChg chg="mod">
          <ac:chgData name="Bludoy, Shannon" userId="de237e5b-fca2-4583-b455-76a3e3895f62" providerId="ADAL" clId="{817F15EF-1BAE-45F8-9FD7-FFC87ED71341}" dt="2025-05-29T18:40:48.475" v="472" actId="1076"/>
          <ac:spMkLst>
            <pc:docMk/>
            <pc:sldMk cId="365002476" sldId="265"/>
            <ac:spMk id="2" creationId="{6252A122-E5C2-B78E-B5EC-120EB1E22472}"/>
          </ac:spMkLst>
        </pc:spChg>
        <pc:spChg chg="mod">
          <ac:chgData name="Bludoy, Shannon" userId="de237e5b-fca2-4583-b455-76a3e3895f62" providerId="ADAL" clId="{817F15EF-1BAE-45F8-9FD7-FFC87ED71341}" dt="2025-05-29T18:30:21.724" v="51" actId="1076"/>
          <ac:spMkLst>
            <pc:docMk/>
            <pc:sldMk cId="365002476" sldId="265"/>
            <ac:spMk id="3" creationId="{CB8D24D0-C976-EDEB-8CCB-81553CCAD9FB}"/>
          </ac:spMkLst>
        </pc:spChg>
        <pc:spChg chg="mod">
          <ac:chgData name="Bludoy, Shannon" userId="de237e5b-fca2-4583-b455-76a3e3895f62" providerId="ADAL" clId="{817F15EF-1BAE-45F8-9FD7-FFC87ED71341}" dt="2025-05-29T18:30:25.237" v="52" actId="1076"/>
          <ac:spMkLst>
            <pc:docMk/>
            <pc:sldMk cId="365002476" sldId="265"/>
            <ac:spMk id="4" creationId="{47240DFF-D9E9-05C8-4625-241BF07D5351}"/>
          </ac:spMkLst>
        </pc:spChg>
        <pc:spChg chg="mod">
          <ac:chgData name="Bludoy, Shannon" userId="de237e5b-fca2-4583-b455-76a3e3895f62" providerId="ADAL" clId="{817F15EF-1BAE-45F8-9FD7-FFC87ED71341}" dt="2025-05-29T18:29:00.548" v="43" actId="1076"/>
          <ac:spMkLst>
            <pc:docMk/>
            <pc:sldMk cId="365002476" sldId="265"/>
            <ac:spMk id="6" creationId="{6B0EF33D-5E4F-C0D0-8592-28FD7B2A9998}"/>
          </ac:spMkLst>
        </pc:spChg>
        <pc:spChg chg="mod">
          <ac:chgData name="Bludoy, Shannon" userId="de237e5b-fca2-4583-b455-76a3e3895f62" providerId="ADAL" clId="{817F15EF-1BAE-45F8-9FD7-FFC87ED71341}" dt="2025-05-29T18:23:19.761" v="4" actId="1076"/>
          <ac:spMkLst>
            <pc:docMk/>
            <pc:sldMk cId="365002476" sldId="265"/>
            <ac:spMk id="7" creationId="{64B31DE3-71EC-85A2-3130-F215FB95ECE7}"/>
          </ac:spMkLst>
        </pc:spChg>
        <pc:spChg chg="mod">
          <ac:chgData name="Bludoy, Shannon" userId="de237e5b-fca2-4583-b455-76a3e3895f62" providerId="ADAL" clId="{817F15EF-1BAE-45F8-9FD7-FFC87ED71341}" dt="2025-05-29T18:35:29.223" v="100" actId="1076"/>
          <ac:spMkLst>
            <pc:docMk/>
            <pc:sldMk cId="365002476" sldId="265"/>
            <ac:spMk id="8" creationId="{310752E9-5DB9-585F-5377-11CCFCB6C175}"/>
          </ac:spMkLst>
        </pc:spChg>
        <pc:spChg chg="add mod">
          <ac:chgData name="Bludoy, Shannon" userId="de237e5b-fca2-4583-b455-76a3e3895f62" providerId="ADAL" clId="{817F15EF-1BAE-45F8-9FD7-FFC87ED71341}" dt="2025-05-29T18:31:22.510" v="60" actId="1076"/>
          <ac:spMkLst>
            <pc:docMk/>
            <pc:sldMk cId="365002476" sldId="265"/>
            <ac:spMk id="10" creationId="{95B53F4D-CC27-C661-7830-3DA31D384093}"/>
          </ac:spMkLst>
        </pc:spChg>
        <pc:spChg chg="add mod">
          <ac:chgData name="Bludoy, Shannon" userId="de237e5b-fca2-4583-b455-76a3e3895f62" providerId="ADAL" clId="{817F15EF-1BAE-45F8-9FD7-FFC87ED71341}" dt="2025-05-29T18:23:39.765" v="6"/>
          <ac:spMkLst>
            <pc:docMk/>
            <pc:sldMk cId="365002476" sldId="265"/>
            <ac:spMk id="15" creationId="{47240DFF-D9E9-05C8-4625-241BF07D5351}"/>
          </ac:spMkLst>
        </pc:spChg>
        <pc:spChg chg="add mod">
          <ac:chgData name="Bludoy, Shannon" userId="de237e5b-fca2-4583-b455-76a3e3895f62" providerId="ADAL" clId="{817F15EF-1BAE-45F8-9FD7-FFC87ED71341}" dt="2025-05-29T18:28:51.082" v="41" actId="14100"/>
          <ac:spMkLst>
            <pc:docMk/>
            <pc:sldMk cId="365002476" sldId="265"/>
            <ac:spMk id="21" creationId="{244EF0C0-AA79-5E9A-9D2F-313CD4CD0A01}"/>
          </ac:spMkLst>
        </pc:spChg>
        <pc:spChg chg="add mod">
          <ac:chgData name="Bludoy, Shannon" userId="de237e5b-fca2-4583-b455-76a3e3895f62" providerId="ADAL" clId="{817F15EF-1BAE-45F8-9FD7-FFC87ED71341}" dt="2025-05-29T18:30:29.455" v="53" actId="1076"/>
          <ac:spMkLst>
            <pc:docMk/>
            <pc:sldMk cId="365002476" sldId="265"/>
            <ac:spMk id="22" creationId="{45E630BA-C0CA-E78B-DA1F-0AB583A99648}"/>
          </ac:spMkLst>
        </pc:spChg>
        <pc:spChg chg="add mod">
          <ac:chgData name="Bludoy, Shannon" userId="de237e5b-fca2-4583-b455-76a3e3895f62" providerId="ADAL" clId="{817F15EF-1BAE-45F8-9FD7-FFC87ED71341}" dt="2025-05-29T18:33:45.493" v="99" actId="1076"/>
          <ac:spMkLst>
            <pc:docMk/>
            <pc:sldMk cId="365002476" sldId="265"/>
            <ac:spMk id="24" creationId="{C395CB37-4009-5DA6-6E99-0BA617399F1C}"/>
          </ac:spMkLst>
        </pc:spChg>
        <pc:spChg chg="add del mod ord">
          <ac:chgData name="Bludoy, Shannon" userId="de237e5b-fca2-4583-b455-76a3e3895f62" providerId="ADAL" clId="{817F15EF-1BAE-45F8-9FD7-FFC87ED71341}" dt="2025-05-29T18:33:19.746" v="94" actId="14100"/>
          <ac:spMkLst>
            <pc:docMk/>
            <pc:sldMk cId="365002476" sldId="265"/>
            <ac:spMk id="25" creationId="{993FEB77-2A06-3BD6-6456-3D7D9C777D13}"/>
          </ac:spMkLst>
        </pc:spChg>
        <pc:spChg chg="add mod">
          <ac:chgData name="Bludoy, Shannon" userId="de237e5b-fca2-4583-b455-76a3e3895f62" providerId="ADAL" clId="{817F15EF-1BAE-45F8-9FD7-FFC87ED71341}" dt="2025-05-29T18:36:17.528" v="105" actId="1076"/>
          <ac:spMkLst>
            <pc:docMk/>
            <pc:sldMk cId="365002476" sldId="265"/>
            <ac:spMk id="32" creationId="{6CA84A9F-5308-C5BF-2CE0-23F667F62E31}"/>
          </ac:spMkLst>
        </pc:spChg>
        <pc:spChg chg="mod">
          <ac:chgData name="Bludoy, Shannon" userId="de237e5b-fca2-4583-b455-76a3e3895f62" providerId="ADAL" clId="{817F15EF-1BAE-45F8-9FD7-FFC87ED71341}" dt="2025-05-29T18:27:38.879" v="24" actId="1076"/>
          <ac:spMkLst>
            <pc:docMk/>
            <pc:sldMk cId="365002476" sldId="265"/>
            <ac:spMk id="36" creationId="{00000000-0000-0000-0000-000000000000}"/>
          </ac:spMkLst>
        </pc:spChg>
        <pc:spChg chg="add mod">
          <ac:chgData name="Bludoy, Shannon" userId="de237e5b-fca2-4583-b455-76a3e3895f62" providerId="ADAL" clId="{817F15EF-1BAE-45F8-9FD7-FFC87ED71341}" dt="2025-05-29T18:37:15.908" v="114" actId="1076"/>
          <ac:spMkLst>
            <pc:docMk/>
            <pc:sldMk cId="365002476" sldId="265"/>
            <ac:spMk id="40" creationId="{58E10724-681A-7418-324E-13BA631DE289}"/>
          </ac:spMkLst>
        </pc:spChg>
        <pc:spChg chg="add mod">
          <ac:chgData name="Bludoy, Shannon" userId="de237e5b-fca2-4583-b455-76a3e3895f62" providerId="ADAL" clId="{817F15EF-1BAE-45F8-9FD7-FFC87ED71341}" dt="2025-05-29T18:37:32.024" v="116" actId="1076"/>
          <ac:spMkLst>
            <pc:docMk/>
            <pc:sldMk cId="365002476" sldId="265"/>
            <ac:spMk id="41" creationId="{4CA23D1A-A520-CF28-E29A-A077051E809F}"/>
          </ac:spMkLst>
        </pc:spChg>
        <pc:spChg chg="add mod">
          <ac:chgData name="Bludoy, Shannon" userId="de237e5b-fca2-4583-b455-76a3e3895f62" providerId="ADAL" clId="{817F15EF-1BAE-45F8-9FD7-FFC87ED71341}" dt="2025-05-29T18:38:55.241" v="117" actId="767"/>
          <ac:spMkLst>
            <pc:docMk/>
            <pc:sldMk cId="365002476" sldId="265"/>
            <ac:spMk id="43" creationId="{6252A122-E5C2-B78E-B5EC-120EB1E22472}"/>
          </ac:spMkLst>
        </pc:spChg>
        <pc:graphicFrameChg chg="add mod">
          <ac:chgData name="Bludoy, Shannon" userId="de237e5b-fca2-4583-b455-76a3e3895f62" providerId="ADAL" clId="{817F15EF-1BAE-45F8-9FD7-FFC87ED71341}" dt="2025-05-29T18:35:59.204" v="103" actId="1076"/>
          <ac:graphicFrameMkLst>
            <pc:docMk/>
            <pc:sldMk cId="365002476" sldId="265"/>
            <ac:graphicFrameMk id="31" creationId="{B084126D-8BFD-DBDD-A22C-CA14F8343524}"/>
          </ac:graphicFrameMkLst>
        </pc:graphicFrameChg>
        <pc:picChg chg="add mod">
          <ac:chgData name="Bludoy, Shannon" userId="de237e5b-fca2-4583-b455-76a3e3895f62" providerId="ADAL" clId="{817F15EF-1BAE-45F8-9FD7-FFC87ED71341}" dt="2025-05-29T18:36:35.312" v="107" actId="1076"/>
          <ac:picMkLst>
            <pc:docMk/>
            <pc:sldMk cId="365002476" sldId="265"/>
            <ac:picMk id="33" creationId="{1AA29AAB-70C3-4EC7-F786-04D7C89CD763}"/>
          </ac:picMkLst>
        </pc:picChg>
        <pc:picChg chg="add del mod">
          <ac:chgData name="Bludoy, Shannon" userId="de237e5b-fca2-4583-b455-76a3e3895f62" providerId="ADAL" clId="{817F15EF-1BAE-45F8-9FD7-FFC87ED71341}" dt="2025-05-29T18:36:49.276" v="110" actId="478"/>
          <ac:picMkLst>
            <pc:docMk/>
            <pc:sldMk cId="365002476" sldId="265"/>
            <ac:picMk id="34" creationId="{B10ABF6E-650D-2B4B-C2CC-6A019B26A896}"/>
          </ac:picMkLst>
        </pc:picChg>
        <pc:picChg chg="add del mod">
          <ac:chgData name="Bludoy, Shannon" userId="de237e5b-fca2-4583-b455-76a3e3895f62" providerId="ADAL" clId="{817F15EF-1BAE-45F8-9FD7-FFC87ED71341}" dt="2025-05-29T18:36:50.986" v="112" actId="478"/>
          <ac:picMkLst>
            <pc:docMk/>
            <pc:sldMk cId="365002476" sldId="265"/>
            <ac:picMk id="39" creationId="{68C0A4BB-15BF-A5DE-9D4C-00633531CC2E}"/>
          </ac:picMkLst>
        </pc:picChg>
      </pc:sldChg>
    </pc:docChg>
  </pc:docChgLst>
  <pc:docChgLst>
    <pc:chgData name="Aragona, Sadie" userId="45ccfe97-0fb8-4d9b-ab80-d908d87a9899" providerId="ADAL" clId="{32844F3E-E15A-47E7-9E32-0A8243C45C70}"/>
    <pc:docChg chg="custSel modSld">
      <pc:chgData name="Aragona, Sadie" userId="45ccfe97-0fb8-4d9b-ab80-d908d87a9899" providerId="ADAL" clId="{32844F3E-E15A-47E7-9E32-0A8243C45C70}" dt="2025-05-29T18:51:42.890" v="10" actId="1076"/>
      <pc:docMkLst>
        <pc:docMk/>
      </pc:docMkLst>
      <pc:sldChg chg="addSp delSp modSp mod">
        <pc:chgData name="Aragona, Sadie" userId="45ccfe97-0fb8-4d9b-ab80-d908d87a9899" providerId="ADAL" clId="{32844F3E-E15A-47E7-9E32-0A8243C45C70}" dt="2025-05-29T18:51:42.890" v="10" actId="1076"/>
        <pc:sldMkLst>
          <pc:docMk/>
          <pc:sldMk cId="365002476" sldId="265"/>
        </pc:sldMkLst>
        <pc:graphicFrameChg chg="add mod">
          <ac:chgData name="Aragona, Sadie" userId="45ccfe97-0fb8-4d9b-ab80-d908d87a9899" providerId="ADAL" clId="{32844F3E-E15A-47E7-9E32-0A8243C45C70}" dt="2025-05-29T18:51:42.890" v="10" actId="1076"/>
          <ac:graphicFrameMkLst>
            <pc:docMk/>
            <pc:sldMk cId="365002476" sldId="265"/>
            <ac:graphicFrameMk id="5" creationId="{215F0971-517A-1165-1D43-4878503ECFB7}"/>
          </ac:graphicFrameMkLst>
        </pc:graphicFrameChg>
        <pc:graphicFrameChg chg="del mod">
          <ac:chgData name="Aragona, Sadie" userId="45ccfe97-0fb8-4d9b-ab80-d908d87a9899" providerId="ADAL" clId="{32844F3E-E15A-47E7-9E32-0A8243C45C70}" dt="2025-05-29T18:51:21.031" v="3" actId="478"/>
          <ac:graphicFrameMkLst>
            <pc:docMk/>
            <pc:sldMk cId="365002476" sldId="265"/>
            <ac:graphicFrameMk id="31" creationId="{B084126D-8BFD-DBDD-A22C-CA14F8343524}"/>
          </ac:graphicFrameMkLst>
        </pc:graphicFrameChg>
      </pc:sldChg>
    </pc:docChg>
  </pc:docChgLst>
</pc:chgInfo>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lynbrookpublicschools-my.sharepoint.com/personal/jessie_vuotto_lynbrookschools_org/Documents/24-25/RESEARCH/Sophomore%20year/Quarter%202/simpson's+diversity+index+calculation+sheet.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Sheet1!$S$2:$S$11</cx:f>
        <cx:lvl ptCount="10">
          <cx:pt idx="0">18,000</cx:pt>
          <cx:pt idx="1">18,000</cx:pt>
          <cx:pt idx="2">18,000</cx:pt>
          <cx:pt idx="3">18,000</cx:pt>
          <cx:pt idx="4">18,000</cx:pt>
          <cx:pt idx="5">18,000</cx:pt>
          <cx:pt idx="6">18,000</cx:pt>
          <cx:pt idx="7">18,000</cx:pt>
          <cx:pt idx="8">18,000</cx:pt>
          <cx:pt idx="9">18,000</cx:pt>
        </cx:lvl>
      </cx:strDim>
      <cx:numDim type="val">
        <cx:f>Sheet1!$R$2:$R$11</cx:f>
        <cx:lvl ptCount="10" formatCode="0.00">
          <cx:pt idx="0">0.042543244506778821</cx:pt>
          <cx:pt idx="1">0.030769230769230771</cx:pt>
          <cx:pt idx="2">0.083229813664596253</cx:pt>
          <cx:pt idx="3">0</cx:pt>
          <cx:pt idx="4">0</cx:pt>
          <cx:pt idx="5">0.12096774193548387</cx:pt>
          <cx:pt idx="6">0.041538461538461524</cx:pt>
          <cx:pt idx="7">0.0087375469541074446</cx:pt>
          <cx:pt idx="8">0.011570827489481017</cx:pt>
          <cx:pt idx="9">0.024242424242424288</cx:pt>
        </cx:lvl>
      </cx:numDim>
    </cx:data>
    <cx:data id="1">
      <cx:strDim type="cat">
        <cx:f>Sheet1!$S$16:$S$28</cx:f>
        <cx:lvl ptCount="13">
          <cx:pt idx="0">34,257</cx:pt>
          <cx:pt idx="1">34,257</cx:pt>
          <cx:pt idx="2">34,257</cx:pt>
          <cx:pt idx="3">34,257</cx:pt>
          <cx:pt idx="4">34,257</cx:pt>
          <cx:pt idx="5">34,257</cx:pt>
          <cx:pt idx="6">34,257</cx:pt>
          <cx:pt idx="7">34,257</cx:pt>
          <cx:pt idx="8">34,257</cx:pt>
          <cx:pt idx="9">34,257</cx:pt>
          <cx:pt idx="10">34,257</cx:pt>
          <cx:pt idx="11">34,257</cx:pt>
          <cx:pt idx="12">34,257</cx:pt>
        </cx:lvl>
      </cx:strDim>
      <cx:numDim type="val">
        <cx:f>Sheet1!$R$16:$R$28</cx:f>
        <cx:lvl ptCount="13" formatCode="0.00">
          <cx:pt idx="0">0.37634408602150538</cx:pt>
          <cx:pt idx="1">0.71265822784810129</cx:pt>
          <cx:pt idx="2">0.41558441558441561</cx:pt>
          <cx:pt idx="3">0</cx:pt>
          <cx:pt idx="4">0.49319727891156462</cx:pt>
          <cx:pt idx="5">0.54761904761904767</cx:pt>
          <cx:pt idx="6">0.54591836734693877</cx:pt>
          <cx:pt idx="7">0</cx:pt>
          <cx:pt idx="8">0</cx:pt>
          <cx:pt idx="9">0.48913043478260865</cx:pt>
          <cx:pt idx="10">0</cx:pt>
          <cx:pt idx="11">0.34494773519163768</cx:pt>
          <cx:pt idx="12">0</cx:pt>
        </cx:lvl>
      </cx:numDim>
    </cx:data>
    <cx:data id="2">
      <cx:strDim type="cat">
        <cx:f>Sheet1!$S$32:$S$44</cx:f>
        <cx:lvl ptCount="13">
          <cx:pt idx="0">945</cx:pt>
          <cx:pt idx="1">945</cx:pt>
          <cx:pt idx="2">945</cx:pt>
          <cx:pt idx="3">945</cx:pt>
          <cx:pt idx="4">945</cx:pt>
          <cx:pt idx="5">945</cx:pt>
          <cx:pt idx="6">945</cx:pt>
          <cx:pt idx="7">945</cx:pt>
          <cx:pt idx="8">945</cx:pt>
          <cx:pt idx="9">945</cx:pt>
          <cx:pt idx="10">945</cx:pt>
          <cx:pt idx="11">945</cx:pt>
          <cx:pt idx="12">945</cx:pt>
        </cx:lvl>
      </cx:strDim>
      <cx:numDim type="val">
        <cx:f>Sheet1!$R$32:$R$44</cx:f>
        <cx:lvl ptCount="13" formatCode="0.00">
          <cx:pt idx="0">0.18215110261921819</cx:pt>
          <cx:pt idx="1">0.54298642533936659</cx:pt>
          <cx:pt idx="2">0</cx:pt>
          <cx:pt idx="3">0.125</cx:pt>
          <cx:pt idx="4">0.31784005468215992</cx:pt>
          <cx:pt idx="5">0</cx:pt>
          <cx:pt idx="6">0.32387287509238727</cx:pt>
          <cx:pt idx="7">0.45833333333333337</cx:pt>
          <cx:pt idx="8">0.50754936120789784</cx:pt>
          <cx:pt idx="9">0</cx:pt>
          <cx:pt idx="10">0</cx:pt>
          <cx:pt idx="11">0</cx:pt>
          <cx:pt idx="12">0.88923076923076927</cx:pt>
        </cx:lvl>
      </cx:numDim>
    </cx:data>
  </cx:chartData>
  <cx:chart>
    <cx:title pos="t" align="ctr" overlay="0">
      <cx:tx>
        <cx:txData>
          <cx:v>Biodiversity Difference Between Parks</cx:v>
        </cx:txData>
      </cx:tx>
      <cx:txPr>
        <a:bodyPr spcFirstLastPara="1" vertOverflow="ellipsis" horzOverflow="overflow" wrap="square" lIns="0" tIns="0" rIns="0" bIns="0" anchor="ctr" anchorCtr="1"/>
        <a:lstStyle/>
        <a:p>
          <a:pPr algn="ctr" rtl="0">
            <a:defRPr/>
          </a:pPr>
          <a:r>
            <a:rPr lang="en-US" sz="1400" b="0" i="0" u="none" strike="noStrike" kern="1200" spc="0" baseline="0">
              <a:solidFill>
                <a:sysClr val="windowText" lastClr="000000">
                  <a:lumMod val="65000"/>
                  <a:lumOff val="35000"/>
                </a:sysClr>
              </a:solidFill>
              <a:latin typeface="Calibri" panose="020F0502020204030204"/>
            </a:rPr>
            <a:t>Biodiversity Difference Between Parks</a:t>
          </a:r>
        </a:p>
      </cx:txPr>
    </cx:title>
    <cx:plotArea>
      <cx:plotAreaRegion>
        <cx:series layoutId="boxWhisker" uniqueId="{4F245E63-012C-4A16-9E86-5FD8EC819B66}">
          <cx:tx>
            <cx:txData>
              <cx:f>Sheet1!$A$1</cx:f>
              <cx:v>GRANT </cx:v>
            </cx:txData>
          </cx:tx>
          <cx:dataId val="0"/>
          <cx:layoutPr>
            <cx:statistics quartileMethod="exclusive"/>
          </cx:layoutPr>
        </cx:series>
        <cx:series layoutId="boxWhisker" uniqueId="{15F1915E-4D90-48B7-8F0C-D35F506631F7}">
          <cx:tx>
            <cx:txData>
              <cx:f>Sheet1!$A$15</cx:f>
              <cx:v>GREIS</cx:v>
            </cx:txData>
          </cx:tx>
          <cx:dataId val="1"/>
          <cx:layoutPr>
            <cx:statistics quartileMethod="exclusive"/>
          </cx:layoutPr>
        </cx:series>
        <cx:series layoutId="boxWhisker" uniqueId="{D0ED21AB-60E6-49B3-8A20-51A754204163}">
          <cx:tx>
            <cx:txData>
              <cx:f>Sheet1!$A$31</cx:f>
              <cx:v>BAY PARK</cx:v>
            </cx:txData>
          </cx:tx>
          <cx:dataId val="2"/>
          <cx:layoutPr>
            <cx:statistics quartileMethod="exclusive"/>
          </cx:layoutPr>
        </cx:series>
      </cx:plotAreaRegion>
      <cx:axis id="0" hidden="1">
        <cx:catScaling/>
        <cx:title>
          <cx:tx>
            <cx:txData>
              <cx:v>Park Name</cx:v>
            </cx:txData>
          </cx:tx>
          <cx:txPr>
            <a:bodyPr spcFirstLastPara="1" vertOverflow="ellipsis" horzOverflow="overflow" wrap="square" lIns="0" tIns="0" rIns="0" bIns="0" anchor="ctr" anchorCtr="1"/>
            <a:lstStyle/>
            <a:p>
              <a:pPr algn="ctr" rtl="0">
                <a:defRPr/>
              </a:pPr>
              <a:r>
                <a:rPr lang="en-US" sz="1000" b="0" i="0" u="none" strike="noStrike" kern="1200" baseline="0">
                  <a:solidFill>
                    <a:sysClr val="windowText" lastClr="000000">
                      <a:lumMod val="65000"/>
                      <a:lumOff val="35000"/>
                    </a:sysClr>
                  </a:solidFill>
                  <a:latin typeface="Calibri" panose="020F0502020204030204"/>
                </a:rPr>
                <a:t>Park Name</a:t>
              </a:r>
            </a:p>
          </cx:txPr>
        </cx:title>
        <cx:majorGridlines/>
        <cx:tickLabels/>
      </cx:axis>
      <cx:axis id="1">
        <cx:valScaling/>
        <cx:title>
          <cx:tx>
            <cx:txData>
              <cx:v>Simpson's Diversity Index</cx:v>
            </cx:txData>
          </cx:tx>
          <cx:txPr>
            <a:bodyPr spcFirstLastPara="1" vertOverflow="ellipsis" horzOverflow="overflow" wrap="square" lIns="0" tIns="0" rIns="0" bIns="0" anchor="ctr" anchorCtr="1"/>
            <a:lstStyle/>
            <a:p>
              <a:pPr algn="ctr" rtl="0">
                <a:defRPr/>
              </a:pPr>
              <a:r>
                <a:rPr lang="en-US" sz="1000" b="0" i="0" u="none" strike="noStrike" kern="1200" baseline="0">
                  <a:solidFill>
                    <a:sysClr val="windowText" lastClr="000000">
                      <a:lumMod val="65000"/>
                      <a:lumOff val="35000"/>
                    </a:sysClr>
                  </a:solidFill>
                  <a:latin typeface="Calibri" panose="020F0502020204030204"/>
                </a:rPr>
                <a:t>Simpson's Diversity Index</a:t>
              </a:r>
            </a:p>
          </cx:txPr>
        </cx:title>
        <cx:majorGridlines/>
        <cx:tickLabels/>
      </cx:axis>
    </cx:plotArea>
    <cx:legend pos="t" align="ctr" overlay="0"/>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C7245B1-A146-4593-A43B-42E811B455B5}" type="datetimeFigureOut">
              <a:rPr lang="en-US" smtClean="0"/>
              <a:t>5/29/2025</a:t>
            </a:fld>
            <a:endParaRPr lang="en-US"/>
          </a:p>
        </p:txBody>
      </p:sp>
      <p:sp>
        <p:nvSpPr>
          <p:cNvPr id="4" name="Slide Image Placeholder 3"/>
          <p:cNvSpPr>
            <a:spLocks noGrp="1" noRot="1" noChangeAspect="1"/>
          </p:cNvSpPr>
          <p:nvPr>
            <p:ph type="sldImg" idx="2"/>
          </p:nvPr>
        </p:nvSpPr>
        <p:spPr>
          <a:xfrm>
            <a:off x="2835275" y="857250"/>
            <a:ext cx="347345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3F8F665-A22E-4760-8BAB-752751689CE4}" type="slidenum">
              <a:rPr lang="en-US" smtClean="0"/>
              <a:t>‹#›</a:t>
            </a:fld>
            <a:endParaRPr lang="en-US"/>
          </a:p>
        </p:txBody>
      </p:sp>
    </p:spTree>
    <p:extLst>
      <p:ext uri="{BB962C8B-B14F-4D97-AF65-F5344CB8AC3E}">
        <p14:creationId xmlns:p14="http://schemas.microsoft.com/office/powerpoint/2010/main" val="2673725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3F8F665-A22E-4760-8BAB-752751689CE4}" type="slidenum">
              <a:rPr lang="en-US" smtClean="0"/>
              <a:t>1</a:t>
            </a:fld>
            <a:endParaRPr lang="en-US"/>
          </a:p>
        </p:txBody>
      </p:sp>
    </p:spTree>
    <p:extLst>
      <p:ext uri="{BB962C8B-B14F-4D97-AF65-F5344CB8AC3E}">
        <p14:creationId xmlns:p14="http://schemas.microsoft.com/office/powerpoint/2010/main" val="2588512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5/29/2025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5/29/2025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5/29/2025</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_EE56CB81.png"/><Relationship Id="rId5" Type="http://schemas.openxmlformats.org/officeDocument/2006/relationships/image" Target="../media/image3.png"/><Relationship Id="rId10" Type="http://schemas.microsoft.com/office/2014/relationships/chartEx" Target="../charts/chartEx1.xml"/><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93FEB77-2A06-3BD6-6456-3D7D9C777D13}"/>
              </a:ext>
            </a:extLst>
          </p:cNvPr>
          <p:cNvSpPr/>
          <p:nvPr/>
        </p:nvSpPr>
        <p:spPr>
          <a:xfrm>
            <a:off x="540159" y="18231005"/>
            <a:ext cx="10261522" cy="3522145"/>
          </a:xfrm>
          <a:prstGeom prst="rect">
            <a:avLst/>
          </a:prstGeom>
          <a:solidFill>
            <a:schemeClr val="bg1"/>
          </a:solid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latin typeface="Times New Roman" panose="02020603050405020304" pitchFamily="18" charset="0"/>
              <a:cs typeface="Times New Roman" panose="02020603050405020304" pitchFamily="18" charset="0"/>
            </a:endParaRPr>
          </a:p>
        </p:txBody>
      </p:sp>
      <p:pic>
        <p:nvPicPr>
          <p:cNvPr id="35" name="Shape 243"/>
          <p:cNvPicPr preferRelativeResize="0"/>
          <p:nvPr/>
        </p:nvPicPr>
        <p:blipFill rotWithShape="1">
          <a:blip r:embed="rId3">
            <a:alphaModFix/>
          </a:blip>
          <a:srcRect/>
          <a:stretch/>
        </p:blipFill>
        <p:spPr>
          <a:xfrm>
            <a:off x="27213433" y="1161680"/>
            <a:ext cx="3945194" cy="695695"/>
          </a:xfrm>
          <a:prstGeom prst="rect">
            <a:avLst/>
          </a:prstGeom>
          <a:noFill/>
          <a:ln>
            <a:noFill/>
          </a:ln>
        </p:spPr>
      </p:pic>
      <p:pic>
        <p:nvPicPr>
          <p:cNvPr id="1026" name="Picture 2" descr="http://www.seplessons.org/files/SEPA_Signa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9302" y="2263117"/>
            <a:ext cx="3428768" cy="79857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nih-logo.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576601" y="2180858"/>
            <a:ext cx="936781" cy="93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B8D24D0-C976-EDEB-8CCB-81553CCAD9FB}"/>
              </a:ext>
            </a:extLst>
          </p:cNvPr>
          <p:cNvSpPr txBox="1"/>
          <p:nvPr/>
        </p:nvSpPr>
        <p:spPr>
          <a:xfrm>
            <a:off x="1469009" y="11294897"/>
            <a:ext cx="8126362"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INTRODUCTION</a:t>
            </a:r>
          </a:p>
        </p:txBody>
      </p:sp>
      <p:sp>
        <p:nvSpPr>
          <p:cNvPr id="6" name="TextBox 5">
            <a:extLst>
              <a:ext uri="{FF2B5EF4-FFF2-40B4-BE49-F238E27FC236}">
                <a16:creationId xmlns:a16="http://schemas.microsoft.com/office/drawing/2014/main" id="{6B0EF33D-5E4F-C0D0-8592-28FD7B2A9998}"/>
              </a:ext>
            </a:extLst>
          </p:cNvPr>
          <p:cNvSpPr txBox="1"/>
          <p:nvPr/>
        </p:nvSpPr>
        <p:spPr>
          <a:xfrm>
            <a:off x="1245458" y="3690463"/>
            <a:ext cx="8126362"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ABSTRACT</a:t>
            </a:r>
          </a:p>
        </p:txBody>
      </p:sp>
      <p:sp>
        <p:nvSpPr>
          <p:cNvPr id="7" name="TextBox 6">
            <a:extLst>
              <a:ext uri="{FF2B5EF4-FFF2-40B4-BE49-F238E27FC236}">
                <a16:creationId xmlns:a16="http://schemas.microsoft.com/office/drawing/2014/main" id="{64B31DE3-71EC-85A2-3130-F215FB95ECE7}"/>
              </a:ext>
            </a:extLst>
          </p:cNvPr>
          <p:cNvSpPr txBox="1"/>
          <p:nvPr/>
        </p:nvSpPr>
        <p:spPr>
          <a:xfrm>
            <a:off x="11814760" y="3862825"/>
            <a:ext cx="10560680"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MATERIALS &amp; METHODS</a:t>
            </a:r>
          </a:p>
        </p:txBody>
      </p:sp>
      <p:sp>
        <p:nvSpPr>
          <p:cNvPr id="8" name="TextBox 7">
            <a:extLst>
              <a:ext uri="{FF2B5EF4-FFF2-40B4-BE49-F238E27FC236}">
                <a16:creationId xmlns:a16="http://schemas.microsoft.com/office/drawing/2014/main" id="{310752E9-5DB9-585F-5377-11CCFCB6C175}"/>
              </a:ext>
            </a:extLst>
          </p:cNvPr>
          <p:cNvSpPr txBox="1"/>
          <p:nvPr/>
        </p:nvSpPr>
        <p:spPr>
          <a:xfrm>
            <a:off x="12046076" y="12482048"/>
            <a:ext cx="10385491"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RESULTS</a:t>
            </a:r>
          </a:p>
        </p:txBody>
      </p:sp>
      <p:sp>
        <p:nvSpPr>
          <p:cNvPr id="9" name="Rectangle 8">
            <a:extLst>
              <a:ext uri="{FF2B5EF4-FFF2-40B4-BE49-F238E27FC236}">
                <a16:creationId xmlns:a16="http://schemas.microsoft.com/office/drawing/2014/main" id="{31DAB186-AA9C-2C5D-DE03-E9A6FC73E2F4}"/>
              </a:ext>
            </a:extLst>
          </p:cNvPr>
          <p:cNvSpPr/>
          <p:nvPr/>
        </p:nvSpPr>
        <p:spPr>
          <a:xfrm>
            <a:off x="6255427" y="445762"/>
            <a:ext cx="20205253" cy="2906126"/>
          </a:xfrm>
          <a:prstGeom prst="rect">
            <a:avLst/>
          </a:prstGeom>
          <a:solidFill>
            <a:srgbClr val="003300"/>
          </a:solid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5B53F4D-CC27-C661-7830-3DA31D384093}"/>
              </a:ext>
            </a:extLst>
          </p:cNvPr>
          <p:cNvSpPr txBox="1"/>
          <p:nvPr/>
        </p:nvSpPr>
        <p:spPr>
          <a:xfrm>
            <a:off x="1461840" y="16933458"/>
            <a:ext cx="8140700"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SPECIFIC AIMS</a:t>
            </a:r>
          </a:p>
        </p:txBody>
      </p:sp>
      <p:sp>
        <p:nvSpPr>
          <p:cNvPr id="11" name="Rectangle 10">
            <a:extLst>
              <a:ext uri="{FF2B5EF4-FFF2-40B4-BE49-F238E27FC236}">
                <a16:creationId xmlns:a16="http://schemas.microsoft.com/office/drawing/2014/main" id="{C94F4991-0726-49EF-767E-BE48A7BF6B02}"/>
              </a:ext>
            </a:extLst>
          </p:cNvPr>
          <p:cNvSpPr/>
          <p:nvPr/>
        </p:nvSpPr>
        <p:spPr>
          <a:xfrm>
            <a:off x="8834787" y="399510"/>
            <a:ext cx="14839010" cy="2906126"/>
          </a:xfrm>
          <a:prstGeom prst="rect">
            <a:avLst/>
          </a:prstGeom>
          <a:solidFill>
            <a:srgbClr val="003300"/>
          </a:solid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E05301A-E397-CF88-DFE2-96F1895DD5C5}"/>
              </a:ext>
            </a:extLst>
          </p:cNvPr>
          <p:cNvSpPr txBox="1"/>
          <p:nvPr/>
        </p:nvSpPr>
        <p:spPr>
          <a:xfrm>
            <a:off x="8909329" y="341776"/>
            <a:ext cx="14869555" cy="2254463"/>
          </a:xfrm>
          <a:prstGeom prst="rect">
            <a:avLst/>
          </a:prstGeom>
          <a:noFill/>
        </p:spPr>
        <p:txBody>
          <a:bodyPr wrap="square">
            <a:spAutoFit/>
          </a:bodyPr>
          <a:lstStyle/>
          <a:p>
            <a:pPr algn="ctr"/>
            <a:r>
              <a:rPr lang="en-US" sz="7025">
                <a:solidFill>
                  <a:schemeClr val="bg1"/>
                </a:solidFill>
                <a:latin typeface="Times New Roman" panose="02020603050405020304" pitchFamily="18" charset="0"/>
                <a:ea typeface="Cambria" panose="02040503050406030204" pitchFamily="18" charset="0"/>
                <a:cs typeface="Times New Roman" panose="02020603050405020304" pitchFamily="18" charset="0"/>
              </a:rPr>
              <a:t>The Effect of Traffic Numbers on the Biodiversity of Lichens</a:t>
            </a:r>
          </a:p>
        </p:txBody>
      </p:sp>
      <p:sp>
        <p:nvSpPr>
          <p:cNvPr id="15" name="TextBox 14">
            <a:extLst>
              <a:ext uri="{FF2B5EF4-FFF2-40B4-BE49-F238E27FC236}">
                <a16:creationId xmlns:a16="http://schemas.microsoft.com/office/drawing/2014/main" id="{AE769391-D3C5-7768-FF4D-8111FF6448C8}"/>
              </a:ext>
            </a:extLst>
          </p:cNvPr>
          <p:cNvSpPr txBox="1"/>
          <p:nvPr/>
        </p:nvSpPr>
        <p:spPr>
          <a:xfrm>
            <a:off x="11480093" y="2517924"/>
            <a:ext cx="10018943" cy="830997"/>
          </a:xfrm>
          <a:prstGeom prst="rect">
            <a:avLst/>
          </a:prstGeom>
          <a:noFill/>
        </p:spPr>
        <p:txBody>
          <a:bodyPr wrap="square" rtlCol="0">
            <a:spAutoFit/>
          </a:bodyPr>
          <a:lstStyle/>
          <a:p>
            <a:pPr algn="ctr"/>
            <a:r>
              <a:rPr lang="en-US" sz="2400">
                <a:solidFill>
                  <a:schemeClr val="bg1"/>
                </a:solidFill>
                <a:latin typeface="Times New Roman" panose="02020603050405020304" pitchFamily="18" charset="0"/>
                <a:cs typeface="Times New Roman" panose="02020603050405020304" pitchFamily="18" charset="0"/>
              </a:rPr>
              <a:t>Sadie Aragona, Shannon Bludoy, Olivia Ramirez, Jessie Vuotto</a:t>
            </a:r>
          </a:p>
          <a:p>
            <a:pPr algn="ctr"/>
            <a:r>
              <a:rPr lang="en-US" sz="2400">
                <a:solidFill>
                  <a:schemeClr val="bg1"/>
                </a:solidFill>
                <a:latin typeface="Times New Roman" panose="02020603050405020304" pitchFamily="18" charset="0"/>
                <a:cs typeface="Times New Roman" panose="02020603050405020304" pitchFamily="18" charset="0"/>
              </a:rPr>
              <a:t>Mentor: Stoycho Velkovsky</a:t>
            </a:r>
          </a:p>
        </p:txBody>
      </p:sp>
      <p:sp>
        <p:nvSpPr>
          <p:cNvPr id="4" name="Rectangle 3">
            <a:extLst>
              <a:ext uri="{FF2B5EF4-FFF2-40B4-BE49-F238E27FC236}">
                <a16:creationId xmlns:a16="http://schemas.microsoft.com/office/drawing/2014/main" id="{47240DFF-D9E9-05C8-4625-241BF07D5351}"/>
              </a:ext>
            </a:extLst>
          </p:cNvPr>
          <p:cNvSpPr/>
          <p:nvPr/>
        </p:nvSpPr>
        <p:spPr>
          <a:xfrm>
            <a:off x="540158" y="12318224"/>
            <a:ext cx="9984065" cy="4275447"/>
          </a:xfrm>
          <a:prstGeom prst="rect">
            <a:avLst/>
          </a:prstGeom>
          <a:solidFill>
            <a:schemeClr val="bg1"/>
          </a:solid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Lichens are tremendously sensitive to environmental impacts, especially concerning atmospheric pollution, eutrophication, and climate change</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Increases in air pollutants can poison and kill sensitive lichens</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Lichens trap particulate matter in the air such as dust, while simultaneously absorbing diminutive pollutants such as sulfur, mercury, and nitrogen</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There is a strong correlation between highways and air pollution, due to fossil fuels being burned by vehicles</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The most common gases emitted by fossil fuels being burned are carbon dioxide, nitrous oxide, and carbon monoxide, which are all very toxic greenhouse gases</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Air pollution harms many organisms, such as trees, since sulfur and nitrogen pollution decrease their growth and chances of survival, leading to a decrease in biodiversity</a:t>
            </a:r>
          </a:p>
          <a:p>
            <a:pPr marL="171450" indent="-171450" algn="ctr">
              <a:buFont typeface="Arial" panose="020B0604020202020204" pitchFamily="34" charset="0"/>
              <a:buChar char="•"/>
            </a:pPr>
            <a:r>
              <a:rPr lang="en-US" sz="2000">
                <a:solidFill>
                  <a:schemeClr val="tx1"/>
                </a:solidFill>
                <a:latin typeface="Times New Roman" panose="02020603050405020304" pitchFamily="18" charset="0"/>
                <a:cs typeface="Times New Roman" panose="02020603050405020304" pitchFamily="18" charset="0"/>
              </a:rPr>
              <a:t>To observe the impact of air pollution on the diversity of lichens, DNA barcoding will be utilized</a:t>
            </a:r>
          </a:p>
        </p:txBody>
      </p:sp>
      <p:sp>
        <p:nvSpPr>
          <p:cNvPr id="17" name="TextBox 16">
            <a:extLst>
              <a:ext uri="{FF2B5EF4-FFF2-40B4-BE49-F238E27FC236}">
                <a16:creationId xmlns:a16="http://schemas.microsoft.com/office/drawing/2014/main" id="{7BAFDB17-1D56-40BE-CEE3-F9C4436DFAFE}"/>
              </a:ext>
            </a:extLst>
          </p:cNvPr>
          <p:cNvSpPr txBox="1"/>
          <p:nvPr/>
        </p:nvSpPr>
        <p:spPr>
          <a:xfrm>
            <a:off x="23778884" y="3870017"/>
            <a:ext cx="8126362"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DISCUSSION</a:t>
            </a:r>
          </a:p>
        </p:txBody>
      </p:sp>
      <p:sp>
        <p:nvSpPr>
          <p:cNvPr id="18" name="TextBox 17">
            <a:extLst>
              <a:ext uri="{FF2B5EF4-FFF2-40B4-BE49-F238E27FC236}">
                <a16:creationId xmlns:a16="http://schemas.microsoft.com/office/drawing/2014/main" id="{A8A77E2F-D4AD-D524-A293-37AD01CC00DD}"/>
              </a:ext>
            </a:extLst>
          </p:cNvPr>
          <p:cNvSpPr txBox="1"/>
          <p:nvPr/>
        </p:nvSpPr>
        <p:spPr>
          <a:xfrm>
            <a:off x="23778884" y="13537689"/>
            <a:ext cx="8126362"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REFERENCES </a:t>
            </a:r>
          </a:p>
        </p:txBody>
      </p:sp>
      <p:sp>
        <p:nvSpPr>
          <p:cNvPr id="19" name="TextBox 18">
            <a:extLst>
              <a:ext uri="{FF2B5EF4-FFF2-40B4-BE49-F238E27FC236}">
                <a16:creationId xmlns:a16="http://schemas.microsoft.com/office/drawing/2014/main" id="{EB05B29D-D42C-5872-051B-89C3D2768208}"/>
              </a:ext>
            </a:extLst>
          </p:cNvPr>
          <p:cNvSpPr txBox="1"/>
          <p:nvPr/>
        </p:nvSpPr>
        <p:spPr>
          <a:xfrm>
            <a:off x="23813650" y="7919833"/>
            <a:ext cx="8126362" cy="687111"/>
          </a:xfrm>
          <a:prstGeom prst="rect">
            <a:avLst/>
          </a:prstGeom>
          <a:solidFill>
            <a:srgbClr val="003300"/>
          </a:solidFill>
          <a:ln>
            <a:solidFill>
              <a:srgbClr val="003300"/>
            </a:solidFill>
          </a:ln>
        </p:spPr>
        <p:txBody>
          <a:bodyPr wrap="square" rtlCol="0">
            <a:spAutoFit/>
          </a:bodyPr>
          <a:lstStyle/>
          <a:p>
            <a:pPr algn="ctr"/>
            <a:r>
              <a:rPr lang="en-US" sz="3865">
                <a:solidFill>
                  <a:schemeClr val="bg1"/>
                </a:solidFill>
                <a:latin typeface="Times New Roman" panose="02020603050405020304" pitchFamily="18" charset="0"/>
                <a:cs typeface="Times New Roman" panose="02020603050405020304" pitchFamily="18" charset="0"/>
              </a:rPr>
              <a:t>ACKNOWLEDGEMENTS </a:t>
            </a:r>
          </a:p>
        </p:txBody>
      </p:sp>
      <p:sp>
        <p:nvSpPr>
          <p:cNvPr id="21" name="TextBox 20">
            <a:extLst>
              <a:ext uri="{FF2B5EF4-FFF2-40B4-BE49-F238E27FC236}">
                <a16:creationId xmlns:a16="http://schemas.microsoft.com/office/drawing/2014/main" id="{244EF0C0-AA79-5E9A-9D2F-313CD4CD0A01}"/>
              </a:ext>
            </a:extLst>
          </p:cNvPr>
          <p:cNvSpPr txBox="1"/>
          <p:nvPr/>
        </p:nvSpPr>
        <p:spPr>
          <a:xfrm>
            <a:off x="540158" y="5042493"/>
            <a:ext cx="9899242" cy="5940088"/>
          </a:xfrm>
          <a:prstGeom prst="rect">
            <a:avLst/>
          </a:prstGeom>
          <a:noFill/>
        </p:spPr>
        <p:txBody>
          <a:bodyPr wrap="square">
            <a:spAutoFit/>
          </a:bodyPr>
          <a:lstStyle/>
          <a:p>
            <a:pPr marL="0" marR="0">
              <a:spcAft>
                <a:spcPts val="800"/>
              </a:spcAft>
            </a:pPr>
            <a:r>
              <a:rPr lang="it-IT" sz="2000" kern="100">
                <a:effectLst/>
                <a:latin typeface="Times New Roman" panose="02020603050405020304" pitchFamily="18" charset="0"/>
                <a:ea typeface="Aptos" panose="020B0004020202020204" pitchFamily="34" charset="0"/>
                <a:cs typeface="Times New Roman" panose="02020603050405020304" pitchFamily="18" charset="0"/>
              </a:rPr>
              <a:t>	 </a:t>
            </a:r>
            <a:r>
              <a:rPr lang="en-US" sz="2000" kern="100">
                <a:effectLst/>
                <a:latin typeface="Times New Roman" panose="02020603050405020304" pitchFamily="18" charset="0"/>
                <a:ea typeface="Aptos" panose="020B0004020202020204" pitchFamily="34" charset="0"/>
                <a:cs typeface="Times New Roman" panose="02020603050405020304" pitchFamily="18" charset="0"/>
              </a:rPr>
              <a:t>Lichens are tremendously sensitive to environmental impacts, especially concerning atmospheric pollution, eutrophication, and climate change. Increases in air pollutants can poison and kill sensitive lichens. Lichens benefit humans because they trap particulate matter in the air such as dust, while simultaneously absorbing diminutive pollutants such as sulfur, mercury, and nitrogen. This experiment will take place in 3 different parks: Hempstead State Lake Park, Greis Park, and Grant Park. Roads near these parks are densely populated with cars, leading to fossil fuels burning. Bay Park will also be tested for air pollution, as it may have the least amount of air pollution.  A limited number of lichens will be collected so the lichens are not removed from the environment completely. The lichens will be damped before the removal process to prevent breakage and stored in paper bags for long term storage. Pictures will also be taken to document these samples. The locations chosen to sample the lichens are Greis Park, Bay Park, Hempstead Lake State Park, and Grant Park. A silica DNA isolation technique will be used, and the ITS gene will be amplified in the PCR. The DNA sequences of the lichens will be compared to a database to determine the species identification of the samples. This will be done using gel electrophoresis. A data table will be made to correlate the location of each park and the traffic numbers in that area. A scatter plot graph will be made to determine the relationship between traffic numbers and the biodiversity of the lichens. Lastly, once the species are identified, we will be able to find out how many different species are found at each park.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45E630BA-C0CA-E78B-DA1F-0AB583A99648}"/>
              </a:ext>
            </a:extLst>
          </p:cNvPr>
          <p:cNvSpPr/>
          <p:nvPr/>
        </p:nvSpPr>
        <p:spPr>
          <a:xfrm>
            <a:off x="262702" y="4657762"/>
            <a:ext cx="10261521" cy="6471301"/>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a:solidFill>
                <a:schemeClr val="tx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C395CB37-4009-5DA6-6E99-0BA617399F1C}"/>
              </a:ext>
            </a:extLst>
          </p:cNvPr>
          <p:cNvSpPr txBox="1"/>
          <p:nvPr/>
        </p:nvSpPr>
        <p:spPr>
          <a:xfrm>
            <a:off x="678887" y="18378488"/>
            <a:ext cx="9984065" cy="3416320"/>
          </a:xfrm>
          <a:prstGeom prst="rect">
            <a:avLst/>
          </a:prstGeom>
          <a:noFill/>
        </p:spPr>
        <p:txBody>
          <a:bodyPr wrap="square">
            <a:spAutoFit/>
          </a:bodyPr>
          <a:lstStyle/>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The experiment was conducted at locations near busy roads such as:</a:t>
            </a:r>
          </a:p>
          <a:p>
            <a:pPr marL="171450" indent="-171450" algn="ctr">
              <a:buFont typeface="Courier New" panose="02070309020205020404" pitchFamily="49" charset="0"/>
              <a:buChar char="o"/>
            </a:pPr>
            <a:r>
              <a:rPr lang="en-US" sz="1800">
                <a:solidFill>
                  <a:schemeClr val="tx1"/>
                </a:solidFill>
                <a:latin typeface="Times New Roman" panose="02020603050405020304" pitchFamily="18" charset="0"/>
                <a:cs typeface="Times New Roman" panose="02020603050405020304" pitchFamily="18" charset="0"/>
              </a:rPr>
              <a:t>Greis Park- near Sunrise Highway</a:t>
            </a:r>
          </a:p>
          <a:p>
            <a:pPr marL="171450" indent="-171450" algn="ctr">
              <a:buFont typeface="Courier New" panose="02070309020205020404" pitchFamily="49" charset="0"/>
              <a:buChar char="o"/>
            </a:pPr>
            <a:r>
              <a:rPr lang="en-US" sz="1800">
                <a:solidFill>
                  <a:schemeClr val="tx1"/>
                </a:solidFill>
                <a:latin typeface="Times New Roman" panose="02020603050405020304" pitchFamily="18" charset="0"/>
                <a:cs typeface="Times New Roman" panose="02020603050405020304" pitchFamily="18" charset="0"/>
              </a:rPr>
              <a:t>Grant Park- near Broadway</a:t>
            </a:r>
          </a:p>
          <a:p>
            <a:pPr marL="171450" indent="-171450" algn="ctr">
              <a:buFont typeface="Courier New" panose="02070309020205020404" pitchFamily="49" charset="0"/>
              <a:buChar char="o"/>
            </a:pPr>
            <a:r>
              <a:rPr lang="en-US" sz="1800">
                <a:solidFill>
                  <a:schemeClr val="tx1"/>
                </a:solidFill>
                <a:latin typeface="Times New Roman" panose="02020603050405020304" pitchFamily="18" charset="0"/>
                <a:cs typeface="Times New Roman" panose="02020603050405020304" pitchFamily="18" charset="0"/>
              </a:rPr>
              <a:t>Bay Park- not surrounded by busy roads and close to water</a:t>
            </a:r>
          </a:p>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Our hypothesis is the lichens located at Greis Park will have the lowest biodiversity because it is near a very busy road: Sunrise Highway</a:t>
            </a:r>
          </a:p>
          <a:p>
            <a:pPr marL="800100" lvl="1" indent="-342900" algn="ctr">
              <a:buFont typeface="Courier New" panose="02070309020205020404" pitchFamily="49" charset="0"/>
              <a:buChar char="o"/>
            </a:pPr>
            <a:r>
              <a:rPr lang="en-US" sz="1800">
                <a:solidFill>
                  <a:schemeClr val="tx1"/>
                </a:solidFill>
                <a:latin typeface="Times New Roman" panose="02020603050405020304" pitchFamily="18" charset="0"/>
                <a:cs typeface="Times New Roman" panose="02020603050405020304" pitchFamily="18" charset="0"/>
              </a:rPr>
              <a:t> Densely populated area which will negatively affect the air quality at that location</a:t>
            </a:r>
          </a:p>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These roads near these parks are very busy and densely populated which burn fossil fuels and negatively affect air quality:</a:t>
            </a:r>
          </a:p>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Broadway -18,000 cars drive on this road each day</a:t>
            </a:r>
          </a:p>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Sunrise Highway- 34,257 cars are present every day</a:t>
            </a:r>
          </a:p>
          <a:p>
            <a:pPr marL="171450" indent="-171450" algn="ctr">
              <a:buFont typeface="Arial" panose="020B0604020202020204" pitchFamily="34" charset="0"/>
              <a:buChar char="•"/>
            </a:pPr>
            <a:r>
              <a:rPr lang="en-US" sz="1800">
                <a:solidFill>
                  <a:schemeClr val="tx1"/>
                </a:solidFill>
                <a:latin typeface="Times New Roman" panose="02020603050405020304" pitchFamily="18" charset="0"/>
                <a:cs typeface="Times New Roman" panose="02020603050405020304" pitchFamily="18" charset="0"/>
              </a:rPr>
              <a:t>Bay Park- 945 cars </a:t>
            </a:r>
          </a:p>
        </p:txBody>
      </p:sp>
      <p:sp>
        <p:nvSpPr>
          <p:cNvPr id="20" name="Rectangle 19">
            <a:extLst>
              <a:ext uri="{FF2B5EF4-FFF2-40B4-BE49-F238E27FC236}">
                <a16:creationId xmlns:a16="http://schemas.microsoft.com/office/drawing/2014/main" id="{EECB4E49-C5A2-2106-6BD1-D0A1C298F26D}"/>
              </a:ext>
            </a:extLst>
          </p:cNvPr>
          <p:cNvSpPr/>
          <p:nvPr/>
        </p:nvSpPr>
        <p:spPr>
          <a:xfrm>
            <a:off x="11378182" y="4993045"/>
            <a:ext cx="11827479" cy="7002828"/>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4793E293-A0DD-A8D9-4DF3-536E8F543C7C}"/>
              </a:ext>
            </a:extLst>
          </p:cNvPr>
          <p:cNvSpPr/>
          <p:nvPr/>
        </p:nvSpPr>
        <p:spPr>
          <a:xfrm>
            <a:off x="23975930" y="14835011"/>
            <a:ext cx="8090130" cy="6433925"/>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bout Lichens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U.S. Forest Service. Retrieved October 1, 2024, from https://www.fs.usda.gov/wildflowers/beauty/lichens/about.shtml</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it-IT"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Asta, Juliette &amp; Erhardt, W. &amp; Ferretti, Marco &amp; Fornasier, Maria Francesca. </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(2002). European guideline for mapping lichen diversity as an indicator of environmental stress. The British Lichen Society. 1-20.</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Bell, M., Quinn, E. F., &amp; Taylor, K. (2023, December 29). </a:t>
            </a: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to Assess Air Pollution's Impacts on Forests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National Park Service. Retrieved October 8, 2024, from https://www.nps.gov/articles/000/how-to-assess-air-pollutions-impacts-on-forests.htm#:~:text=Declines%20in%20growth%20and%20survival,too%20can%20function%20as%20indicators.&amp;text=Nitrogen%20and%20sulfur%20deposition%20can,which%20can%20actually%20harm%20trees.</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Burning of fossil fuels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Understanding Global Change. Retrieved October 8, 2024, from https://ugc.berkeley.edu/background-content/burning-of-fossil-fuels/#:~:text=Releasing%20the%20greenhouse%20gases%20carbon,decades%20to%20hundreds%20of%20years.</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Cold Spring Harbor Learning Center</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(2023, September). Retrieved October 9, 2024, from https://dnabarcoding101.org/files/using-dna-barcodes.pdf</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Hempstead Lake State Park</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Parks, Recreation, and Historic Preservation. Retrieved October 9, 2024, from https://parks.ny.gov/parks/hempsteadlake#:~:text=Pet%20Policy:%20A%20maximum%20of,produced%20if%20requested%20by%20staff.</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is air quality measured?</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(2022, September 22). UN Environment </a:t>
            </a:r>
            <a:r>
              <a:rPr lang="en-US" sz="10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Retrieved October 9, 2024, from https://www.unep.org/news-and-stories/story/how-air-quality-measured#:~:text=Air%20quality%20monitors%20are%20outfitted,or%20emitted%20by%20the%20Earth.</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Kress, W. J., &amp; Erickson, D. L. (2012). DNA barcodes: methods and protocols. </a:t>
            </a: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Methods in molecular biology (Clifton, N.J.)</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858</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3–8. https://doi.org/10.1007/978-1-61779-591-6_1</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Kress, J. W., &amp; Erickson, D. L. (2008, February 19). </a:t>
            </a: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DNA barcodes: Genes, genomics, and bioinformatics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National Library of Medicine. Retrieved October 7, 2024, from https://www.ncbi.nlm.nih.gov/pmc/articles/PMC2268532/</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Lichen Collection and Identification</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U.S. Forest Service. Retrieved October 8, 2024, from https://www.fs.usda.gov/wildflowers/beauty/lichens/identification.shtml#:~:text=Wet%20the%20lichen%20first%20to,paper%20bag%20or%20paper%20envelopes.</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Lichen - The Little Things That Matter</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(2018, May 21). National Park Service. Retrieved October 1, 2024, from https://www.nps.gov/articles/lichen-and-our-air.htm#:~:text=Lichen%20trap%20particulate%20matter%20in,air%20for%20us%20to%20breathe.</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Lindsey, R. (2024, April 9). </a:t>
            </a: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Climate Change: Atmospheric Carbon Dioxide</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Climate.gov. Retrieved October 8, 2024, from https://www.climate.gov/news-features/understanding-climate/climate-change-atmospheric-carbon-dioxide#:~:text=Without%20carbon%20dioxide%2C%20Earth's%20natural,causing%20global%20temperature%20to%20rise.</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Near roadway air pollution and health: frequently asked questions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(2014). EPA. Retrieved October 2, 2024, from https://www.epa.gov/sites/default/files/2015-11/documents/420f14044_0.pdf</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Greenhouse Gases</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(2024, April 11). United States </a:t>
            </a:r>
            <a:r>
              <a:rPr lang="en-US" sz="10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Enviornmental</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Protection Agency. Retrieved October 8, 2024, from https://www.epa.gov/ghgemissions/overview-greenhouse-gases</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Place to Fish Hempstead Lake, Hempstead Lake State Park</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Department of Environmental Conservation. Retrieved October 9, 2024, from https://dec.ny.gov/places/hempstead-lake-hempstead-lake-state-park#:~:text=Fish%20Species:,Yellow%20Perch%2C%20Carp%2C%20Goldfish.</a:t>
            </a:r>
            <a:br>
              <a:rPr lang="en-US" sz="1000">
                <a:effectLst/>
                <a:latin typeface="Times New Roman" panose="02020603050405020304" pitchFamily="18" charset="0"/>
                <a:ea typeface="Yu Mincho" panose="020B0400000000000000" pitchFamily="18" charset="-128"/>
                <a:cs typeface="Times New Roman" panose="02020603050405020304" pitchFamily="18" charset="0"/>
              </a:rPr>
            </a:br>
            <a:r>
              <a:rPr lang="en-US" sz="10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Southern State Parkway Among the Deadliest in New York</a:t>
            </a:r>
            <a:r>
              <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(n.d.). Buttafuoco. Retrieved October 9, 2024, from https://www.1800nowhurt.com/southern-state-parkway-among-the-deadliest-in-new-york/#:~:text=Today%2C%20over%20200%2C000%20cars%20a,issues%20associated%20with%20specific%20exits</a:t>
            </a:r>
            <a:endParaRPr lang="en-US" sz="1000">
              <a:solidFill>
                <a:srgbClr val="FF0000"/>
              </a:solidFill>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6AF762CD-D1B6-67E0-33E4-B13390FB6C1F}"/>
              </a:ext>
            </a:extLst>
          </p:cNvPr>
          <p:cNvSpPr/>
          <p:nvPr/>
        </p:nvSpPr>
        <p:spPr>
          <a:xfrm>
            <a:off x="23813650" y="9283472"/>
            <a:ext cx="8056829" cy="3736088"/>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27" name="Rectangle 26">
            <a:extLst>
              <a:ext uri="{FF2B5EF4-FFF2-40B4-BE49-F238E27FC236}">
                <a16:creationId xmlns:a16="http://schemas.microsoft.com/office/drawing/2014/main" id="{ED1283F6-5F0F-7FE8-236A-78BEB5A3E524}"/>
              </a:ext>
            </a:extLst>
          </p:cNvPr>
          <p:cNvSpPr/>
          <p:nvPr/>
        </p:nvSpPr>
        <p:spPr>
          <a:xfrm>
            <a:off x="23923205" y="5047677"/>
            <a:ext cx="7982041" cy="2409666"/>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04515E5D-0E34-2433-BF1E-506339CD409B}"/>
              </a:ext>
            </a:extLst>
          </p:cNvPr>
          <p:cNvSpPr txBox="1"/>
          <p:nvPr/>
        </p:nvSpPr>
        <p:spPr>
          <a:xfrm>
            <a:off x="11662374" y="5377798"/>
            <a:ext cx="2469339" cy="1649169"/>
          </a:xfrm>
          <a:prstGeom prst="rect">
            <a:avLst/>
          </a:prstGeom>
          <a:solidFill>
            <a:schemeClr val="accent3"/>
          </a:solidFill>
          <a:ln w="76200">
            <a:solidFill>
              <a:srgbClr val="003300"/>
            </a:solidFill>
          </a:ln>
        </p:spPr>
        <p:txBody>
          <a:bodyPr wrap="square" rtlCol="0">
            <a:spAutoFit/>
          </a:bodyPr>
          <a:lstStyle/>
          <a:p>
            <a:pPr algn="ctr"/>
            <a:endParaRPr lang="en-US" sz="2529">
              <a:latin typeface="Times New Roman" panose="02020603050405020304" pitchFamily="18" charset="0"/>
              <a:cs typeface="Times New Roman" panose="02020603050405020304" pitchFamily="18" charset="0"/>
            </a:endParaRPr>
          </a:p>
          <a:p>
            <a:pPr algn="ctr"/>
            <a:r>
              <a:rPr lang="en-US" sz="2529">
                <a:latin typeface="Times New Roman" panose="02020603050405020304" pitchFamily="18" charset="0"/>
                <a:cs typeface="Times New Roman" panose="02020603050405020304" pitchFamily="18" charset="0"/>
              </a:rPr>
              <a:t>Sample Collection</a:t>
            </a:r>
          </a:p>
          <a:p>
            <a:endParaRPr lang="en-US" sz="2529">
              <a:latin typeface="Times New Roman" panose="02020603050405020304" pitchFamily="18" charset="0"/>
              <a:cs typeface="Times New Roman" panose="02020603050405020304" pitchFamily="18" charset="0"/>
            </a:endParaRPr>
          </a:p>
        </p:txBody>
      </p:sp>
      <p:sp>
        <p:nvSpPr>
          <p:cNvPr id="29" name="Arrow: Right 28">
            <a:extLst>
              <a:ext uri="{FF2B5EF4-FFF2-40B4-BE49-F238E27FC236}">
                <a16:creationId xmlns:a16="http://schemas.microsoft.com/office/drawing/2014/main" id="{355090C4-1A53-B7FE-B382-83A4938DE2C0}"/>
              </a:ext>
            </a:extLst>
          </p:cNvPr>
          <p:cNvSpPr/>
          <p:nvPr/>
        </p:nvSpPr>
        <p:spPr>
          <a:xfrm>
            <a:off x="14280966" y="5763488"/>
            <a:ext cx="695408" cy="418199"/>
          </a:xfrm>
          <a:prstGeom prst="rightArrow">
            <a:avLst/>
          </a:prstGeom>
          <a:solidFill>
            <a:srgbClr val="0033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6CA84A9F-5308-C5BF-2CE0-23F667F62E31}"/>
              </a:ext>
            </a:extLst>
          </p:cNvPr>
          <p:cNvSpPr txBox="1"/>
          <p:nvPr/>
        </p:nvSpPr>
        <p:spPr>
          <a:xfrm>
            <a:off x="17291921" y="14046785"/>
            <a:ext cx="6016139" cy="923330"/>
          </a:xfrm>
          <a:prstGeom prst="rect">
            <a:avLst/>
          </a:prstGeom>
          <a:noFill/>
        </p:spPr>
        <p:txBody>
          <a:bodyPr wrap="square" rtlCol="0">
            <a:spAutoFit/>
          </a:bodyPr>
          <a:lstStyle/>
          <a:p>
            <a:pPr algn="ctr"/>
            <a:r>
              <a:rPr lang="en-US" sz="2700">
                <a:latin typeface="Times New Roman" panose="02020603050405020304" pitchFamily="18" charset="0"/>
                <a:cs typeface="Times New Roman" panose="02020603050405020304" pitchFamily="18" charset="0"/>
              </a:rPr>
              <a:t>2/26 Samples were approved from our sequencing request</a:t>
            </a:r>
          </a:p>
        </p:txBody>
      </p:sp>
      <p:pic>
        <p:nvPicPr>
          <p:cNvPr id="33" name="Picture 32">
            <a:extLst>
              <a:ext uri="{FF2B5EF4-FFF2-40B4-BE49-F238E27FC236}">
                <a16:creationId xmlns:a16="http://schemas.microsoft.com/office/drawing/2014/main" id="{1AA29AAB-70C3-4EC7-F786-04D7C89CD763}"/>
              </a:ext>
            </a:extLst>
          </p:cNvPr>
          <p:cNvPicPr>
            <a:picLocks noChangeAspect="1"/>
          </p:cNvPicPr>
          <p:nvPr/>
        </p:nvPicPr>
        <p:blipFill>
          <a:blip r:embed="rId7"/>
          <a:stretch>
            <a:fillRect/>
          </a:stretch>
        </p:blipFill>
        <p:spPr>
          <a:xfrm>
            <a:off x="17086632" y="15319225"/>
            <a:ext cx="5288808" cy="2629396"/>
          </a:xfrm>
          <a:prstGeom prst="rect">
            <a:avLst/>
          </a:prstGeom>
        </p:spPr>
      </p:pic>
      <p:sp>
        <p:nvSpPr>
          <p:cNvPr id="40" name="TextBox 39">
            <a:extLst>
              <a:ext uri="{FF2B5EF4-FFF2-40B4-BE49-F238E27FC236}">
                <a16:creationId xmlns:a16="http://schemas.microsoft.com/office/drawing/2014/main" id="{58E10724-681A-7418-324E-13BA631DE289}"/>
              </a:ext>
            </a:extLst>
          </p:cNvPr>
          <p:cNvSpPr txBox="1"/>
          <p:nvPr/>
        </p:nvSpPr>
        <p:spPr>
          <a:xfrm>
            <a:off x="17509832" y="17982947"/>
            <a:ext cx="5798228" cy="430887"/>
          </a:xfrm>
          <a:prstGeom prst="rect">
            <a:avLst/>
          </a:prstGeom>
          <a:noFill/>
        </p:spPr>
        <p:txBody>
          <a:bodyPr wrap="square" rtlCol="0">
            <a:spAutoFit/>
          </a:bodyPr>
          <a:lstStyle/>
          <a:p>
            <a:r>
              <a:rPr lang="en-US" sz="1100">
                <a:latin typeface="Times New Roman" panose="02020603050405020304" pitchFamily="18" charset="0"/>
                <a:cs typeface="Times New Roman" panose="02020603050405020304" pitchFamily="18" charset="0"/>
              </a:rPr>
              <a:t>Figure 4: an image of our database sequencing only having two samples successful out of the 37 submitted to cold spring harbor laboratory. Screenshot was taken off the database website.</a:t>
            </a:r>
          </a:p>
        </p:txBody>
      </p:sp>
      <p:sp>
        <p:nvSpPr>
          <p:cNvPr id="41" name="TextBox 40">
            <a:extLst>
              <a:ext uri="{FF2B5EF4-FFF2-40B4-BE49-F238E27FC236}">
                <a16:creationId xmlns:a16="http://schemas.microsoft.com/office/drawing/2014/main" id="{4CA23D1A-A520-CF28-E29A-A077051E809F}"/>
              </a:ext>
            </a:extLst>
          </p:cNvPr>
          <p:cNvSpPr txBox="1"/>
          <p:nvPr/>
        </p:nvSpPr>
        <p:spPr>
          <a:xfrm>
            <a:off x="16827913" y="18723905"/>
            <a:ext cx="5288808" cy="3077766"/>
          </a:xfrm>
          <a:prstGeom prst="rect">
            <a:avLst/>
          </a:prstGeom>
          <a:noFill/>
        </p:spPr>
        <p:txBody>
          <a:bodyPr wrap="square" rtlCol="0">
            <a:spAutoFit/>
          </a:bodyPr>
          <a:lstStyle/>
          <a:p>
            <a:pPr marL="285750" indent="-285750">
              <a:buFont typeface="Arial" panose="020B0604020202020204" pitchFamily="34" charset="0"/>
              <a:buChar char="•"/>
            </a:pPr>
            <a:r>
              <a:rPr lang="en-US" sz="2200">
                <a:latin typeface="Times New Roman" panose="02020603050405020304" pitchFamily="18" charset="0"/>
                <a:cs typeface="Times New Roman" panose="02020603050405020304" pitchFamily="18" charset="0"/>
              </a:rPr>
              <a:t> Grant Park had an average diversity of 0.04</a:t>
            </a:r>
          </a:p>
          <a:p>
            <a:pPr marL="285750" indent="-285750">
              <a:buFont typeface="Arial" panose="020B0604020202020204" pitchFamily="34" charset="0"/>
              <a:buChar char="•"/>
            </a:pPr>
            <a:r>
              <a:rPr lang="en-US" sz="2200">
                <a:latin typeface="Times New Roman" panose="02020603050405020304" pitchFamily="18" charset="0"/>
                <a:cs typeface="Times New Roman" panose="02020603050405020304" pitchFamily="18" charset="0"/>
              </a:rPr>
              <a:t>Greis Park had an average diversity of 0.30</a:t>
            </a:r>
          </a:p>
          <a:p>
            <a:pPr marL="285750" indent="-285750">
              <a:buFont typeface="Arial" panose="020B0604020202020204" pitchFamily="34" charset="0"/>
              <a:buChar char="•"/>
            </a:pPr>
            <a:r>
              <a:rPr lang="en-US" sz="2200">
                <a:latin typeface="Times New Roman" panose="02020603050405020304" pitchFamily="18" charset="0"/>
                <a:cs typeface="Times New Roman" panose="02020603050405020304" pitchFamily="18" charset="0"/>
              </a:rPr>
              <a:t>Bay Park Average diversity was not able to be calculated due to shortage of time</a:t>
            </a:r>
          </a:p>
          <a:p>
            <a:pPr marL="285750" indent="-285750">
              <a:buFont typeface="Arial" panose="020B0604020202020204" pitchFamily="34" charset="0"/>
              <a:buChar char="•"/>
            </a:pPr>
            <a:r>
              <a:rPr lang="en-US" sz="2200">
                <a:latin typeface="Times New Roman" panose="02020603050405020304" pitchFamily="18" charset="0"/>
                <a:cs typeface="Times New Roman" panose="02020603050405020304" pitchFamily="18" charset="0"/>
              </a:rPr>
              <a:t>P-value: .004&lt;.05 which rejects the null hypothesis</a:t>
            </a:r>
          </a:p>
          <a:p>
            <a:pPr marL="285750" indent="-285750">
              <a:buFont typeface="Arial" panose="020B0604020202020204" pitchFamily="34" charset="0"/>
              <a:buChar char="•"/>
            </a:pPr>
            <a:endParaRPr lang="en-US">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47D25F5D-47C7-95EE-A4F5-07EE3F7F916D}"/>
              </a:ext>
            </a:extLst>
          </p:cNvPr>
          <p:cNvSpPr txBox="1"/>
          <p:nvPr/>
        </p:nvSpPr>
        <p:spPr>
          <a:xfrm>
            <a:off x="24190312" y="5408247"/>
            <a:ext cx="7399534" cy="1384995"/>
          </a:xfrm>
          <a:prstGeom prst="rect">
            <a:avLst/>
          </a:prstGeom>
          <a:noFill/>
        </p:spPr>
        <p:txBody>
          <a:bodyPr wrap="square" rtlCol="0">
            <a:spAutoFit/>
          </a:bodyPr>
          <a:lstStyle/>
          <a:p>
            <a:pPr marL="285750" indent="-285750">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Greis Park had the lowest biodiversity</a:t>
            </a:r>
          </a:p>
          <a:p>
            <a:pPr marL="285750" indent="-285750">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Results are all based off visual identification since only samples 15 &amp; 20 had successful PCR</a:t>
            </a:r>
          </a:p>
        </p:txBody>
      </p:sp>
      <p:sp>
        <p:nvSpPr>
          <p:cNvPr id="43" name="Rectangle 42">
            <a:extLst>
              <a:ext uri="{FF2B5EF4-FFF2-40B4-BE49-F238E27FC236}">
                <a16:creationId xmlns:a16="http://schemas.microsoft.com/office/drawing/2014/main" id="{A5286F0B-805A-D3D2-8123-AE177603D781}"/>
              </a:ext>
            </a:extLst>
          </p:cNvPr>
          <p:cNvSpPr/>
          <p:nvPr/>
        </p:nvSpPr>
        <p:spPr>
          <a:xfrm>
            <a:off x="11617470" y="13877172"/>
            <a:ext cx="11827479" cy="7875977"/>
          </a:xfrm>
          <a:prstGeom prst="rect">
            <a:avLst/>
          </a:prstGeom>
          <a:noFill/>
          <a:ln w="1936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252A122-E5C2-B78E-B5EC-120EB1E22472}"/>
              </a:ext>
            </a:extLst>
          </p:cNvPr>
          <p:cNvSpPr txBox="1"/>
          <p:nvPr/>
        </p:nvSpPr>
        <p:spPr>
          <a:xfrm>
            <a:off x="24089755" y="9538151"/>
            <a:ext cx="7118302" cy="3431709"/>
          </a:xfrm>
          <a:prstGeom prst="rect">
            <a:avLst/>
          </a:prstGeom>
          <a:noFill/>
        </p:spPr>
        <p:txBody>
          <a:bodyPr wrap="square" rtlCol="0">
            <a:spAutoFit/>
          </a:bodyPr>
          <a:lstStyle/>
          <a:p>
            <a:r>
              <a:rPr lang="en-US" sz="3100"/>
              <a:t>We would like to thank our teacher and mentor, Mr. Velkovsky, for his support and help throughout the duration of conducting this experiment! We would also like to thank the owners of each of the parks we went to, for allowing us to collect data samples!</a:t>
            </a:r>
          </a:p>
        </p:txBody>
      </p:sp>
      <p:sp>
        <p:nvSpPr>
          <p:cNvPr id="44" name="TextBox 43">
            <a:extLst>
              <a:ext uri="{FF2B5EF4-FFF2-40B4-BE49-F238E27FC236}">
                <a16:creationId xmlns:a16="http://schemas.microsoft.com/office/drawing/2014/main" id="{52FF2B7F-E904-8EF0-6960-7DB78E52C061}"/>
              </a:ext>
            </a:extLst>
          </p:cNvPr>
          <p:cNvSpPr txBox="1"/>
          <p:nvPr/>
        </p:nvSpPr>
        <p:spPr>
          <a:xfrm>
            <a:off x="15243481" y="5395009"/>
            <a:ext cx="2920645" cy="1649169"/>
          </a:xfrm>
          <a:prstGeom prst="rect">
            <a:avLst/>
          </a:prstGeom>
          <a:solidFill>
            <a:schemeClr val="accent3"/>
          </a:solidFill>
          <a:ln w="76200">
            <a:solidFill>
              <a:srgbClr val="003300"/>
            </a:solidFill>
          </a:ln>
        </p:spPr>
        <p:txBody>
          <a:bodyPr wrap="square" rtlCol="0">
            <a:spAutoFit/>
          </a:bodyPr>
          <a:lstStyle/>
          <a:p>
            <a:pPr algn="ctr"/>
            <a:endParaRPr lang="en-US" sz="2529">
              <a:latin typeface="Times New Roman" panose="02020603050405020304" pitchFamily="18" charset="0"/>
              <a:cs typeface="Times New Roman" panose="02020603050405020304" pitchFamily="18" charset="0"/>
            </a:endParaRPr>
          </a:p>
          <a:p>
            <a:pPr algn="ctr"/>
            <a:r>
              <a:rPr lang="en-US" sz="2529">
                <a:latin typeface="Times New Roman" panose="02020603050405020304" pitchFamily="18" charset="0"/>
                <a:cs typeface="Times New Roman" panose="02020603050405020304" pitchFamily="18" charset="0"/>
              </a:rPr>
              <a:t>Visual Identification &amp; Data Analysis</a:t>
            </a:r>
          </a:p>
          <a:p>
            <a:endParaRPr lang="en-US" sz="2529">
              <a:latin typeface="Times New Roman" panose="02020603050405020304" pitchFamily="18" charset="0"/>
              <a:cs typeface="Times New Roman" panose="02020603050405020304" pitchFamily="18" charset="0"/>
            </a:endParaRPr>
          </a:p>
        </p:txBody>
      </p:sp>
      <p:sp>
        <p:nvSpPr>
          <p:cNvPr id="45" name="Arrow: Right 44">
            <a:extLst>
              <a:ext uri="{FF2B5EF4-FFF2-40B4-BE49-F238E27FC236}">
                <a16:creationId xmlns:a16="http://schemas.microsoft.com/office/drawing/2014/main" id="{13EFD8D9-08E4-1440-AA31-6752AED3EB67}"/>
              </a:ext>
            </a:extLst>
          </p:cNvPr>
          <p:cNvSpPr/>
          <p:nvPr/>
        </p:nvSpPr>
        <p:spPr>
          <a:xfrm>
            <a:off x="18431233" y="5967292"/>
            <a:ext cx="695408" cy="418199"/>
          </a:xfrm>
          <a:prstGeom prst="rightArrow">
            <a:avLst/>
          </a:prstGeom>
          <a:solidFill>
            <a:srgbClr val="0033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47" name="TextBox 46">
            <a:extLst>
              <a:ext uri="{FF2B5EF4-FFF2-40B4-BE49-F238E27FC236}">
                <a16:creationId xmlns:a16="http://schemas.microsoft.com/office/drawing/2014/main" id="{FDA08A24-2322-8A94-8CF0-CFDADFCA2A2D}"/>
              </a:ext>
            </a:extLst>
          </p:cNvPr>
          <p:cNvSpPr txBox="1"/>
          <p:nvPr/>
        </p:nvSpPr>
        <p:spPr>
          <a:xfrm>
            <a:off x="19334005" y="7265948"/>
            <a:ext cx="2920645" cy="1649169"/>
          </a:xfrm>
          <a:prstGeom prst="rect">
            <a:avLst/>
          </a:prstGeom>
          <a:solidFill>
            <a:schemeClr val="accent3"/>
          </a:solidFill>
          <a:ln w="76200">
            <a:solidFill>
              <a:srgbClr val="003300"/>
            </a:solidFill>
          </a:ln>
        </p:spPr>
        <p:txBody>
          <a:bodyPr wrap="square" rtlCol="0">
            <a:spAutoFit/>
          </a:bodyPr>
          <a:lstStyle/>
          <a:p>
            <a:pPr algn="ctr"/>
            <a:endParaRPr lang="en-US" sz="2529">
              <a:latin typeface="Times New Roman" panose="02020603050405020304" pitchFamily="18" charset="0"/>
              <a:cs typeface="Times New Roman" panose="02020603050405020304" pitchFamily="18" charset="0"/>
            </a:endParaRPr>
          </a:p>
          <a:p>
            <a:pPr algn="ctr"/>
            <a:r>
              <a:rPr lang="en-US" sz="2529">
                <a:latin typeface="Times New Roman" panose="02020603050405020304" pitchFamily="18" charset="0"/>
                <a:cs typeface="Times New Roman" panose="02020603050405020304" pitchFamily="18" charset="0"/>
              </a:rPr>
              <a:t>DNA Extraction &amp; Amplification</a:t>
            </a:r>
          </a:p>
          <a:p>
            <a:pPr algn="ctr"/>
            <a:r>
              <a:rPr lang="en-US" sz="2529">
                <a:latin typeface="Times New Roman" panose="02020603050405020304" pitchFamily="18" charset="0"/>
                <a:cs typeface="Times New Roman" panose="02020603050405020304" pitchFamily="18" charset="0"/>
              </a:rPr>
              <a:t>C</a:t>
            </a:r>
          </a:p>
        </p:txBody>
      </p:sp>
      <p:sp>
        <p:nvSpPr>
          <p:cNvPr id="48" name="TextBox 47">
            <a:extLst>
              <a:ext uri="{FF2B5EF4-FFF2-40B4-BE49-F238E27FC236}">
                <a16:creationId xmlns:a16="http://schemas.microsoft.com/office/drawing/2014/main" id="{5934E295-AA8C-E683-D7FD-B64F6B657B7D}"/>
              </a:ext>
            </a:extLst>
          </p:cNvPr>
          <p:cNvSpPr txBox="1"/>
          <p:nvPr/>
        </p:nvSpPr>
        <p:spPr>
          <a:xfrm>
            <a:off x="19380578" y="5475524"/>
            <a:ext cx="2920645" cy="1649169"/>
          </a:xfrm>
          <a:prstGeom prst="rect">
            <a:avLst/>
          </a:prstGeom>
          <a:solidFill>
            <a:schemeClr val="accent3"/>
          </a:solidFill>
          <a:ln w="76200">
            <a:solidFill>
              <a:srgbClr val="003300"/>
            </a:solidFill>
          </a:ln>
        </p:spPr>
        <p:txBody>
          <a:bodyPr wrap="square" rtlCol="0">
            <a:spAutoFit/>
          </a:bodyPr>
          <a:lstStyle/>
          <a:p>
            <a:pPr algn="ctr"/>
            <a:endParaRPr lang="en-US" sz="2529">
              <a:latin typeface="Times New Roman" panose="02020603050405020304" pitchFamily="18" charset="0"/>
              <a:cs typeface="Times New Roman" panose="02020603050405020304" pitchFamily="18" charset="0"/>
            </a:endParaRPr>
          </a:p>
          <a:p>
            <a:pPr algn="ctr"/>
            <a:r>
              <a:rPr lang="en-US" sz="2529">
                <a:latin typeface="Times New Roman" panose="02020603050405020304" pitchFamily="18" charset="0"/>
                <a:cs typeface="Times New Roman" panose="02020603050405020304" pitchFamily="18" charset="0"/>
              </a:rPr>
              <a:t>Barcoding &amp; Species Identification</a:t>
            </a:r>
          </a:p>
          <a:p>
            <a:pPr algn="ctr"/>
            <a:endParaRPr lang="en-US" sz="2529">
              <a:latin typeface="Times New Roman" panose="02020603050405020304" pitchFamily="18" charset="0"/>
              <a:cs typeface="Times New Roman" panose="02020603050405020304" pitchFamily="18" charset="0"/>
            </a:endParaRPr>
          </a:p>
        </p:txBody>
      </p:sp>
      <p:sp>
        <p:nvSpPr>
          <p:cNvPr id="49" name="TextBox 48">
            <a:extLst>
              <a:ext uri="{FF2B5EF4-FFF2-40B4-BE49-F238E27FC236}">
                <a16:creationId xmlns:a16="http://schemas.microsoft.com/office/drawing/2014/main" id="{FD2DC8B7-1FC0-D051-FEB8-F34F1EB6E0D4}"/>
              </a:ext>
            </a:extLst>
          </p:cNvPr>
          <p:cNvSpPr txBox="1"/>
          <p:nvPr/>
        </p:nvSpPr>
        <p:spPr>
          <a:xfrm>
            <a:off x="11697616" y="7411720"/>
            <a:ext cx="2469339" cy="2038379"/>
          </a:xfrm>
          <a:prstGeom prst="rect">
            <a:avLst/>
          </a:prstGeom>
          <a:solidFill>
            <a:schemeClr val="accent3"/>
          </a:solidFill>
          <a:ln w="76200">
            <a:solidFill>
              <a:srgbClr val="003300"/>
            </a:solidFill>
          </a:ln>
        </p:spPr>
        <p:txBody>
          <a:bodyPr wrap="square" rtlCol="0">
            <a:spAutoFit/>
          </a:bodyPr>
          <a:lstStyle/>
          <a:p>
            <a:pPr algn="ctr"/>
            <a:r>
              <a:rPr lang="en-US" sz="2529">
                <a:latin typeface="Times New Roman" panose="02020603050405020304" pitchFamily="18" charset="0"/>
                <a:cs typeface="Times New Roman" panose="02020603050405020304" pitchFamily="18" charset="0"/>
              </a:rPr>
              <a:t>Samples collected from Grant Park, Greis Park, and Bay Park</a:t>
            </a:r>
          </a:p>
        </p:txBody>
      </p:sp>
      <p:sp>
        <p:nvSpPr>
          <p:cNvPr id="50" name="Arrow: Right 49">
            <a:extLst>
              <a:ext uri="{FF2B5EF4-FFF2-40B4-BE49-F238E27FC236}">
                <a16:creationId xmlns:a16="http://schemas.microsoft.com/office/drawing/2014/main" id="{A4105A6F-0AE9-68F6-6DD9-21CAAE4BCCBF}"/>
              </a:ext>
            </a:extLst>
          </p:cNvPr>
          <p:cNvSpPr/>
          <p:nvPr/>
        </p:nvSpPr>
        <p:spPr>
          <a:xfrm>
            <a:off x="14322238" y="7962164"/>
            <a:ext cx="771599" cy="602448"/>
          </a:xfrm>
          <a:prstGeom prst="rightArrow">
            <a:avLst/>
          </a:prstGeom>
          <a:solidFill>
            <a:srgbClr val="0033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51" name="Arrow: Right 50">
            <a:extLst>
              <a:ext uri="{FF2B5EF4-FFF2-40B4-BE49-F238E27FC236}">
                <a16:creationId xmlns:a16="http://schemas.microsoft.com/office/drawing/2014/main" id="{8016A7A1-9572-4988-5A31-A7E9422C368C}"/>
              </a:ext>
            </a:extLst>
          </p:cNvPr>
          <p:cNvSpPr/>
          <p:nvPr/>
        </p:nvSpPr>
        <p:spPr>
          <a:xfrm>
            <a:off x="18140728" y="8106466"/>
            <a:ext cx="801573" cy="584141"/>
          </a:xfrm>
          <a:prstGeom prst="rightArrow">
            <a:avLst/>
          </a:prstGeom>
          <a:solidFill>
            <a:srgbClr val="0033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sp>
        <p:nvSpPr>
          <p:cNvPr id="52" name="TextBox 51">
            <a:extLst>
              <a:ext uri="{FF2B5EF4-FFF2-40B4-BE49-F238E27FC236}">
                <a16:creationId xmlns:a16="http://schemas.microsoft.com/office/drawing/2014/main" id="{5DBF61FB-B59B-EA73-6942-1DD7C22FC09D}"/>
              </a:ext>
            </a:extLst>
          </p:cNvPr>
          <p:cNvSpPr txBox="1"/>
          <p:nvPr/>
        </p:nvSpPr>
        <p:spPr>
          <a:xfrm>
            <a:off x="15185577" y="7278619"/>
            <a:ext cx="2738102" cy="3210525"/>
          </a:xfrm>
          <a:prstGeom prst="rect">
            <a:avLst/>
          </a:prstGeom>
          <a:solidFill>
            <a:schemeClr val="accent3"/>
          </a:solidFill>
          <a:ln w="76200">
            <a:solidFill>
              <a:srgbClr val="003300"/>
            </a:solidFill>
          </a:ln>
        </p:spPr>
        <p:txBody>
          <a:bodyPr wrap="square" rtlCol="0">
            <a:spAutoFit/>
          </a:bodyPr>
          <a:lstStyle/>
          <a:p>
            <a:pPr marL="285750" indent="-285750">
              <a:buFont typeface="Arial" panose="020B0604020202020204" pitchFamily="34" charset="0"/>
              <a:buChar char="•"/>
            </a:pPr>
            <a:r>
              <a:rPr lang="en-US" sz="2530">
                <a:latin typeface="Times New Roman" panose="02020603050405020304" pitchFamily="18" charset="0"/>
                <a:cs typeface="Times New Roman" panose="02020603050405020304" pitchFamily="18" charset="0"/>
              </a:rPr>
              <a:t>INATURALIST was used to identify type of lichen</a:t>
            </a:r>
          </a:p>
          <a:p>
            <a:pPr marL="285750" indent="-285750">
              <a:buFont typeface="Arial" panose="020B0604020202020204" pitchFamily="34" charset="0"/>
              <a:buChar char="•"/>
            </a:pPr>
            <a:r>
              <a:rPr lang="en-US" sz="2530">
                <a:latin typeface="Times New Roman" panose="02020603050405020304" pitchFamily="18" charset="0"/>
                <a:cs typeface="Times New Roman" panose="02020603050405020304" pitchFamily="18" charset="0"/>
              </a:rPr>
              <a:t>All samples were posted to DNA barcoding database. </a:t>
            </a:r>
          </a:p>
        </p:txBody>
      </p:sp>
      <p:sp>
        <p:nvSpPr>
          <p:cNvPr id="53" name="TextBox 52">
            <a:extLst>
              <a:ext uri="{FF2B5EF4-FFF2-40B4-BE49-F238E27FC236}">
                <a16:creationId xmlns:a16="http://schemas.microsoft.com/office/drawing/2014/main" id="{0041E3FB-1B8C-F78D-9A75-8C2EF363BEA8}"/>
              </a:ext>
            </a:extLst>
          </p:cNvPr>
          <p:cNvSpPr txBox="1"/>
          <p:nvPr/>
        </p:nvSpPr>
        <p:spPr>
          <a:xfrm>
            <a:off x="19380578" y="9682047"/>
            <a:ext cx="2897001" cy="2038379"/>
          </a:xfrm>
          <a:prstGeom prst="rect">
            <a:avLst/>
          </a:prstGeom>
          <a:solidFill>
            <a:schemeClr val="accent3"/>
          </a:solidFill>
          <a:ln w="76200">
            <a:solidFill>
              <a:srgbClr val="003300"/>
            </a:solidFill>
          </a:ln>
        </p:spPr>
        <p:txBody>
          <a:bodyPr wrap="square" rtlCol="0">
            <a:spAutoFit/>
          </a:bodyPr>
          <a:lstStyle/>
          <a:p>
            <a:r>
              <a:rPr lang="en-US" sz="2529">
                <a:latin typeface="Times New Roman" panose="02020603050405020304" pitchFamily="18" charset="0"/>
                <a:cs typeface="Times New Roman" panose="02020603050405020304" pitchFamily="18" charset="0"/>
              </a:rPr>
              <a:t>Sequencing request sent to Cold Spring Harbor Laboratory </a:t>
            </a:r>
          </a:p>
          <a:p>
            <a:endParaRPr lang="en-US" sz="2529">
              <a:latin typeface="Times New Roman" panose="02020603050405020304" pitchFamily="18" charset="0"/>
              <a:cs typeface="Times New Roman" panose="02020603050405020304" pitchFamily="18" charset="0"/>
            </a:endParaRPr>
          </a:p>
          <a:p>
            <a:r>
              <a:rPr lang="en-US" sz="2529">
                <a:latin typeface="Times New Roman" panose="02020603050405020304" pitchFamily="18" charset="0"/>
                <a:cs typeface="Times New Roman" panose="02020603050405020304" pitchFamily="18" charset="0"/>
              </a:rPr>
              <a:t>Gel Electrophoresis</a:t>
            </a:r>
          </a:p>
        </p:txBody>
      </p:sp>
      <p:sp>
        <p:nvSpPr>
          <p:cNvPr id="54" name="Arrow: Right 53">
            <a:extLst>
              <a:ext uri="{FF2B5EF4-FFF2-40B4-BE49-F238E27FC236}">
                <a16:creationId xmlns:a16="http://schemas.microsoft.com/office/drawing/2014/main" id="{1950E554-6CD3-5C0C-88E3-ECD892E4D5B6}"/>
              </a:ext>
            </a:extLst>
          </p:cNvPr>
          <p:cNvSpPr/>
          <p:nvPr/>
        </p:nvSpPr>
        <p:spPr>
          <a:xfrm rot="5400000">
            <a:off x="20499837" y="9048915"/>
            <a:ext cx="682123" cy="584141"/>
          </a:xfrm>
          <a:prstGeom prst="rightArrow">
            <a:avLst/>
          </a:prstGeom>
          <a:solidFill>
            <a:srgbClr val="0033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5">
              <a:latin typeface="Times New Roman" panose="02020603050405020304" pitchFamily="18" charset="0"/>
              <a:cs typeface="Times New Roman" panose="02020603050405020304" pitchFamily="18" charset="0"/>
            </a:endParaRPr>
          </a:p>
        </p:txBody>
      </p:sp>
      <p:pic>
        <p:nvPicPr>
          <p:cNvPr id="55" name="Picture 54">
            <a:extLst>
              <a:ext uri="{FF2B5EF4-FFF2-40B4-BE49-F238E27FC236}">
                <a16:creationId xmlns:a16="http://schemas.microsoft.com/office/drawing/2014/main" id="{9EC6C3F7-8190-B026-06F3-042003E02500}"/>
              </a:ext>
            </a:extLst>
          </p:cNvPr>
          <p:cNvPicPr>
            <a:picLocks noChangeAspect="1"/>
          </p:cNvPicPr>
          <p:nvPr/>
        </p:nvPicPr>
        <p:blipFill>
          <a:blip r:embed="rId8"/>
          <a:stretch>
            <a:fillRect/>
          </a:stretch>
        </p:blipFill>
        <p:spPr>
          <a:xfrm>
            <a:off x="12116363" y="9655503"/>
            <a:ext cx="1229546" cy="1639394"/>
          </a:xfrm>
          <a:prstGeom prst="rect">
            <a:avLst/>
          </a:prstGeom>
        </p:spPr>
      </p:pic>
      <p:sp>
        <p:nvSpPr>
          <p:cNvPr id="56" name="TextBox 55">
            <a:extLst>
              <a:ext uri="{FF2B5EF4-FFF2-40B4-BE49-F238E27FC236}">
                <a16:creationId xmlns:a16="http://schemas.microsoft.com/office/drawing/2014/main" id="{D86A8142-44F7-B3A1-845A-F65FC87BF605}"/>
              </a:ext>
            </a:extLst>
          </p:cNvPr>
          <p:cNvSpPr txBox="1"/>
          <p:nvPr/>
        </p:nvSpPr>
        <p:spPr>
          <a:xfrm>
            <a:off x="11843340" y="11390349"/>
            <a:ext cx="1785050" cy="461665"/>
          </a:xfrm>
          <a:prstGeom prst="rect">
            <a:avLst/>
          </a:prstGeom>
          <a:noFill/>
        </p:spPr>
        <p:txBody>
          <a:bodyPr wrap="square" rtlCol="0">
            <a:spAutoFit/>
          </a:bodyPr>
          <a:lstStyle/>
          <a:p>
            <a:r>
              <a:rPr lang="en-US" sz="800"/>
              <a:t>Figure 1: image of quadrat of our 26</a:t>
            </a:r>
            <a:r>
              <a:rPr lang="en-US" sz="800" baseline="30000"/>
              <a:t>th</a:t>
            </a:r>
            <a:r>
              <a:rPr lang="en-US" sz="800"/>
              <a:t> sample we collected. Image taken by student researchers.</a:t>
            </a:r>
          </a:p>
        </p:txBody>
      </p:sp>
      <p:pic>
        <p:nvPicPr>
          <p:cNvPr id="57" name="Picture 56">
            <a:extLst>
              <a:ext uri="{FF2B5EF4-FFF2-40B4-BE49-F238E27FC236}">
                <a16:creationId xmlns:a16="http://schemas.microsoft.com/office/drawing/2014/main" id="{7D1142BE-EA86-945F-A08F-028891483D04}"/>
              </a:ext>
            </a:extLst>
          </p:cNvPr>
          <p:cNvPicPr>
            <a:picLocks noChangeAspect="1"/>
          </p:cNvPicPr>
          <p:nvPr/>
        </p:nvPicPr>
        <p:blipFill>
          <a:blip r:embed="rId9"/>
          <a:stretch>
            <a:fillRect/>
          </a:stretch>
        </p:blipFill>
        <p:spPr>
          <a:xfrm rot="10800000" flipV="1">
            <a:off x="13566116" y="9538151"/>
            <a:ext cx="1361358" cy="1698594"/>
          </a:xfrm>
          <a:prstGeom prst="rect">
            <a:avLst/>
          </a:prstGeom>
        </p:spPr>
      </p:pic>
      <p:sp>
        <p:nvSpPr>
          <p:cNvPr id="58" name="TextBox 57">
            <a:extLst>
              <a:ext uri="{FF2B5EF4-FFF2-40B4-BE49-F238E27FC236}">
                <a16:creationId xmlns:a16="http://schemas.microsoft.com/office/drawing/2014/main" id="{62692F5A-F895-F587-D443-2766BA38F8A1}"/>
              </a:ext>
            </a:extLst>
          </p:cNvPr>
          <p:cNvSpPr txBox="1"/>
          <p:nvPr/>
        </p:nvSpPr>
        <p:spPr>
          <a:xfrm>
            <a:off x="13684630" y="11312285"/>
            <a:ext cx="2046814" cy="276999"/>
          </a:xfrm>
          <a:prstGeom prst="rect">
            <a:avLst/>
          </a:prstGeom>
          <a:noFill/>
        </p:spPr>
        <p:txBody>
          <a:bodyPr wrap="square" rtlCol="0">
            <a:spAutoFit/>
          </a:bodyPr>
          <a:lstStyle/>
          <a:p>
            <a:r>
              <a:rPr lang="en-US" sz="600"/>
              <a:t>Figure 2: image of microscope of our 34</a:t>
            </a:r>
            <a:r>
              <a:rPr lang="en-US" sz="600" baseline="30000"/>
              <a:t>th</a:t>
            </a:r>
            <a:r>
              <a:rPr lang="en-US" sz="600"/>
              <a:t> sample we collected. Image taken by student researchers.</a:t>
            </a:r>
          </a:p>
        </p:txBody>
      </p:sp>
      <mc:AlternateContent xmlns:mc="http://schemas.openxmlformats.org/markup-compatibility/2006" xmlns:cx1="http://schemas.microsoft.com/office/drawing/2015/9/8/chartex">
        <mc:Choice Requires="cx1">
          <p:graphicFrame>
            <p:nvGraphicFramePr>
              <p:cNvPr id="5" name="Chart 4">
                <a:extLst>
                  <a:ext uri="{FF2B5EF4-FFF2-40B4-BE49-F238E27FC236}">
                    <a16:creationId xmlns:a16="http://schemas.microsoft.com/office/drawing/2014/main" id="{215F0971-517A-1165-1D43-4878503ECFB7}"/>
                  </a:ext>
                </a:extLst>
              </p:cNvPr>
              <p:cNvGraphicFramePr/>
              <p:nvPr>
                <p:extLst>
                  <p:ext uri="{D42A27DB-BD31-4B8C-83A1-F6EECF244321}">
                    <p14:modId xmlns:p14="http://schemas.microsoft.com/office/powerpoint/2010/main" val="3780998844"/>
                  </p:ext>
                </p:extLst>
              </p:nvPr>
            </p:nvGraphicFramePr>
            <p:xfrm>
              <a:off x="12116363" y="14819536"/>
              <a:ext cx="4572821" cy="6177976"/>
            </p:xfrm>
            <a:graphic>
              <a:graphicData uri="http://schemas.microsoft.com/office/drawing/2014/chartex">
                <cx:chart xmlns:cx="http://schemas.microsoft.com/office/drawing/2014/chartex" xmlns:r="http://schemas.openxmlformats.org/officeDocument/2006/relationships" r:id="rId10"/>
              </a:graphicData>
            </a:graphic>
          </p:graphicFrame>
        </mc:Choice>
        <mc:Fallback xmlns="">
          <p:pic>
            <p:nvPicPr>
              <p:cNvPr id="5" name="Chart 4">
                <a:extLst>
                  <a:ext uri="{FF2B5EF4-FFF2-40B4-BE49-F238E27FC236}">
                    <a16:creationId xmlns:a16="http://schemas.microsoft.com/office/drawing/2014/main" id="{215F0971-517A-1165-1D43-4878503ECFB7}"/>
                  </a:ext>
                </a:extLst>
              </p:cNvPr>
              <p:cNvPicPr>
                <a:picLocks noGrp="1" noRot="1" noChangeAspect="1" noMove="1" noResize="1" noEditPoints="1" noAdjustHandles="1" noChangeArrowheads="1" noChangeShapeType="1"/>
              </p:cNvPicPr>
              <p:nvPr/>
            </p:nvPicPr>
            <p:blipFill>
              <a:blip r:embed="rId11"/>
              <a:stretch>
                <a:fillRect/>
              </a:stretch>
            </p:blipFill>
            <p:spPr>
              <a:xfrm>
                <a:off x="12116363" y="14819536"/>
                <a:ext cx="4572821" cy="6177976"/>
              </a:xfrm>
              <a:prstGeom prst="rect">
                <a:avLst/>
              </a:prstGeom>
            </p:spPr>
          </p:pic>
        </mc:Fallback>
      </mc:AlternateContent>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revision>1</cp:revision>
  <cp:lastPrinted>2016-03-28T20:27:59Z</cp:lastPrinted>
  <dcterms:created xsi:type="dcterms:W3CDTF">2011-05-13T20:15:01Z</dcterms:created>
  <dcterms:modified xsi:type="dcterms:W3CDTF">2025-05-29T18:52:09Z</dcterms:modified>
</cp:coreProperties>
</file>