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7"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7"/>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2393C-9CE0-43DF-B3E0-B8469D053EA2}" v="2008" dt="2025-05-30T12:40:30.471"/>
    <p1510:client id="{05E76E3E-3F62-437F-B6D4-9AF17567C7E6}" v="889" dt="2025-05-30T13:56:21.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3969" autoAdjust="0"/>
  </p:normalViewPr>
  <p:slideViewPr>
    <p:cSldViewPr snapToGrid="0" snapToObjects="1">
      <p:cViewPr varScale="1">
        <p:scale>
          <a:sx n="22" d="100"/>
          <a:sy n="22" d="100"/>
        </p:scale>
        <p:origin x="1128" y="18"/>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owitz, Samantha" userId="7460c967-a84b-40d9-84bb-91e208940e61" providerId="ADAL" clId="{0592393C-9CE0-43DF-B3E0-B8469D053EA2}"/>
    <pc:docChg chg="undo custSel addSld modSld modSection">
      <pc:chgData name="Horowitz, Samantha" userId="7460c967-a84b-40d9-84bb-91e208940e61" providerId="ADAL" clId="{0592393C-9CE0-43DF-B3E0-B8469D053EA2}" dt="2025-05-30T12:40:30.471" v="2096" actId="1076"/>
      <pc:docMkLst>
        <pc:docMk/>
      </pc:docMkLst>
      <pc:sldChg chg="addSp delSp modSp mod">
        <pc:chgData name="Horowitz, Samantha" userId="7460c967-a84b-40d9-84bb-91e208940e61" providerId="ADAL" clId="{0592393C-9CE0-43DF-B3E0-B8469D053EA2}" dt="2025-05-30T00:08:06.439" v="747" actId="1076"/>
        <pc:sldMkLst>
          <pc:docMk/>
          <pc:sldMk cId="365002476" sldId="265"/>
        </pc:sldMkLst>
        <pc:spChg chg="add del">
          <ac:chgData name="Horowitz, Samantha" userId="7460c967-a84b-40d9-84bb-91e208940e61" providerId="ADAL" clId="{0592393C-9CE0-43DF-B3E0-B8469D053EA2}" dt="2025-05-29T23:52:10.460" v="40" actId="478"/>
          <ac:spMkLst>
            <pc:docMk/>
            <pc:sldMk cId="365002476" sldId="265"/>
            <ac:spMk id="3" creationId="{F94FD80A-47B7-F14D-5CEE-41BDF92674F9}"/>
          </ac:spMkLst>
        </pc:spChg>
        <pc:spChg chg="add del mod">
          <ac:chgData name="Horowitz, Samantha" userId="7460c967-a84b-40d9-84bb-91e208940e61" providerId="ADAL" clId="{0592393C-9CE0-43DF-B3E0-B8469D053EA2}" dt="2025-05-29T23:56:25.281" v="88"/>
          <ac:spMkLst>
            <pc:docMk/>
            <pc:sldMk cId="365002476" sldId="265"/>
            <ac:spMk id="4" creationId="{00000000-0000-0000-0000-000000000000}"/>
          </ac:spMkLst>
        </pc:spChg>
        <pc:spChg chg="mod">
          <ac:chgData name="Horowitz, Samantha" userId="7460c967-a84b-40d9-84bb-91e208940e61" providerId="ADAL" clId="{0592393C-9CE0-43DF-B3E0-B8469D053EA2}" dt="2025-05-30T00:07:44.915" v="745" actId="1076"/>
          <ac:spMkLst>
            <pc:docMk/>
            <pc:sldMk cId="365002476" sldId="265"/>
            <ac:spMk id="5" creationId="{00000000-0000-0000-0000-000000000000}"/>
          </ac:spMkLst>
        </pc:spChg>
        <pc:spChg chg="mod">
          <ac:chgData name="Horowitz, Samantha" userId="7460c967-a84b-40d9-84bb-91e208940e61" providerId="ADAL" clId="{0592393C-9CE0-43DF-B3E0-B8469D053EA2}" dt="2025-05-30T00:08:06.439" v="747" actId="1076"/>
          <ac:spMkLst>
            <pc:docMk/>
            <pc:sldMk cId="365002476" sldId="265"/>
            <ac:spMk id="37" creationId="{00000000-0000-0000-0000-000000000000}"/>
          </ac:spMkLst>
        </pc:spChg>
        <pc:spChg chg="mod">
          <ac:chgData name="Horowitz, Samantha" userId="7460c967-a84b-40d9-84bb-91e208940e61" providerId="ADAL" clId="{0592393C-9CE0-43DF-B3E0-B8469D053EA2}" dt="2025-05-30T00:06:47.158" v="743" actId="15"/>
          <ac:spMkLst>
            <pc:docMk/>
            <pc:sldMk cId="365002476" sldId="265"/>
            <ac:spMk id="38" creationId="{00000000-0000-0000-0000-000000000000}"/>
          </ac:spMkLst>
        </pc:spChg>
      </pc:sldChg>
      <pc:sldChg chg="new">
        <pc:chgData name="Horowitz, Samantha" userId="7460c967-a84b-40d9-84bb-91e208940e61" providerId="ADAL" clId="{0592393C-9CE0-43DF-B3E0-B8469D053EA2}" dt="2025-05-30T00:07:53.508" v="746" actId="680"/>
        <pc:sldMkLst>
          <pc:docMk/>
          <pc:sldMk cId="328001614" sldId="266"/>
        </pc:sldMkLst>
      </pc:sldChg>
      <pc:sldChg chg="addSp delSp modSp add mod">
        <pc:chgData name="Horowitz, Samantha" userId="7460c967-a84b-40d9-84bb-91e208940e61" providerId="ADAL" clId="{0592393C-9CE0-43DF-B3E0-B8469D053EA2}" dt="2025-05-30T12:40:30.471" v="2096" actId="1076"/>
        <pc:sldMkLst>
          <pc:docMk/>
          <pc:sldMk cId="663167175" sldId="267"/>
        </pc:sldMkLst>
        <pc:spChg chg="del">
          <ac:chgData name="Horowitz, Samantha" userId="7460c967-a84b-40d9-84bb-91e208940e61" providerId="ADAL" clId="{0592393C-9CE0-43DF-B3E0-B8469D053EA2}" dt="2025-05-30T00:08:33.775" v="752" actId="478"/>
          <ac:spMkLst>
            <pc:docMk/>
            <pc:sldMk cId="663167175" sldId="267"/>
            <ac:spMk id="2" creationId="{1D18A427-48AB-E9FA-BD7C-99F0583E975C}"/>
          </ac:spMkLst>
        </pc:spChg>
        <pc:spChg chg="add mod">
          <ac:chgData name="Horowitz, Samantha" userId="7460c967-a84b-40d9-84bb-91e208940e61" providerId="ADAL" clId="{0592393C-9CE0-43DF-B3E0-B8469D053EA2}" dt="2025-05-30T12:38:07.239" v="1985" actId="1076"/>
          <ac:spMkLst>
            <pc:docMk/>
            <pc:sldMk cId="663167175" sldId="267"/>
            <ac:spMk id="2" creationId="{C1976EC4-4C10-F8A6-98F3-BD39586B76D4}"/>
          </ac:spMkLst>
        </pc:spChg>
        <pc:spChg chg="add mod">
          <ac:chgData name="Horowitz, Samantha" userId="7460c967-a84b-40d9-84bb-91e208940e61" providerId="ADAL" clId="{0592393C-9CE0-43DF-B3E0-B8469D053EA2}" dt="2025-05-30T00:56:16.498" v="1546" actId="1076"/>
          <ac:spMkLst>
            <pc:docMk/>
            <pc:sldMk cId="663167175" sldId="267"/>
            <ac:spMk id="3" creationId="{AB015CBE-F063-B96C-4E5C-7E4A69E1B806}"/>
          </ac:spMkLst>
        </pc:spChg>
        <pc:spChg chg="add mod">
          <ac:chgData name="Horowitz, Samantha" userId="7460c967-a84b-40d9-84bb-91e208940e61" providerId="ADAL" clId="{0592393C-9CE0-43DF-B3E0-B8469D053EA2}" dt="2025-05-30T00:56:19.512" v="1547" actId="1076"/>
          <ac:spMkLst>
            <pc:docMk/>
            <pc:sldMk cId="663167175" sldId="267"/>
            <ac:spMk id="4" creationId="{6A38583A-9489-4976-581A-EC1FABE088C7}"/>
          </ac:spMkLst>
        </pc:spChg>
        <pc:spChg chg="mod">
          <ac:chgData name="Horowitz, Samantha" userId="7460c967-a84b-40d9-84bb-91e208940e61" providerId="ADAL" clId="{0592393C-9CE0-43DF-B3E0-B8469D053EA2}" dt="2025-05-30T00:21:07.904" v="873" actId="1076"/>
          <ac:spMkLst>
            <pc:docMk/>
            <pc:sldMk cId="663167175" sldId="267"/>
            <ac:spMk id="5" creationId="{9A6526FB-D34C-AA7D-64A0-E23376D06F37}"/>
          </ac:spMkLst>
        </pc:spChg>
        <pc:spChg chg="add mod">
          <ac:chgData name="Horowitz, Samantha" userId="7460c967-a84b-40d9-84bb-91e208940e61" providerId="ADAL" clId="{0592393C-9CE0-43DF-B3E0-B8469D053EA2}" dt="2025-05-30T00:56:12.170" v="1545" actId="1076"/>
          <ac:spMkLst>
            <pc:docMk/>
            <pc:sldMk cId="663167175" sldId="267"/>
            <ac:spMk id="6" creationId="{BB8581D5-145C-F22A-E4C5-A785C8AA0E4A}"/>
          </ac:spMkLst>
        </pc:spChg>
        <pc:spChg chg="add mod">
          <ac:chgData name="Horowitz, Samantha" userId="7460c967-a84b-40d9-84bb-91e208940e61" providerId="ADAL" clId="{0592393C-9CE0-43DF-B3E0-B8469D053EA2}" dt="2025-05-30T00:55:59.952" v="1541" actId="1076"/>
          <ac:spMkLst>
            <pc:docMk/>
            <pc:sldMk cId="663167175" sldId="267"/>
            <ac:spMk id="7" creationId="{1BE6A7B3-6813-AE9B-A32C-EF74353688F0}"/>
          </ac:spMkLst>
        </pc:spChg>
        <pc:spChg chg="add mod">
          <ac:chgData name="Horowitz, Samantha" userId="7460c967-a84b-40d9-84bb-91e208940e61" providerId="ADAL" clId="{0592393C-9CE0-43DF-B3E0-B8469D053EA2}" dt="2025-05-30T00:56:05.311" v="1543" actId="1076"/>
          <ac:spMkLst>
            <pc:docMk/>
            <pc:sldMk cId="663167175" sldId="267"/>
            <ac:spMk id="8" creationId="{5BC9901C-3273-1070-06F8-DD5E9D634FDA}"/>
          </ac:spMkLst>
        </pc:spChg>
        <pc:spChg chg="add del mod">
          <ac:chgData name="Horowitz, Samantha" userId="7460c967-a84b-40d9-84bb-91e208940e61" providerId="ADAL" clId="{0592393C-9CE0-43DF-B3E0-B8469D053EA2}" dt="2025-05-30T00:16:28.879" v="837"/>
          <ac:spMkLst>
            <pc:docMk/>
            <pc:sldMk cId="663167175" sldId="267"/>
            <ac:spMk id="9" creationId="{90589F5A-B3A4-1F95-E052-402207F27A46}"/>
          </ac:spMkLst>
        </pc:spChg>
        <pc:spChg chg="add mod">
          <ac:chgData name="Horowitz, Samantha" userId="7460c967-a84b-40d9-84bb-91e208940e61" providerId="ADAL" clId="{0592393C-9CE0-43DF-B3E0-B8469D053EA2}" dt="2025-05-30T12:39:29.029" v="2038" actId="1076"/>
          <ac:spMkLst>
            <pc:docMk/>
            <pc:sldMk cId="663167175" sldId="267"/>
            <ac:spMk id="9" creationId="{93E86060-90D4-5C33-91A1-E02129A69502}"/>
          </ac:spMkLst>
        </pc:spChg>
        <pc:spChg chg="add mod">
          <ac:chgData name="Horowitz, Samantha" userId="7460c967-a84b-40d9-84bb-91e208940e61" providerId="ADAL" clId="{0592393C-9CE0-43DF-B3E0-B8469D053EA2}" dt="2025-05-30T00:56:02.718" v="1542" actId="1076"/>
          <ac:spMkLst>
            <pc:docMk/>
            <pc:sldMk cId="663167175" sldId="267"/>
            <ac:spMk id="10" creationId="{EB06E891-DD30-F69C-B9C4-71BF5AE17C25}"/>
          </ac:spMkLst>
        </pc:spChg>
        <pc:spChg chg="add mod">
          <ac:chgData name="Horowitz, Samantha" userId="7460c967-a84b-40d9-84bb-91e208940e61" providerId="ADAL" clId="{0592393C-9CE0-43DF-B3E0-B8469D053EA2}" dt="2025-05-30T00:22:31.451" v="968" actId="255"/>
          <ac:spMkLst>
            <pc:docMk/>
            <pc:sldMk cId="663167175" sldId="267"/>
            <ac:spMk id="11" creationId="{7DEE85FD-4572-E8E5-B9D1-1F7086D72F1D}"/>
          </ac:spMkLst>
        </pc:spChg>
        <pc:spChg chg="mod">
          <ac:chgData name="Horowitz, Samantha" userId="7460c967-a84b-40d9-84bb-91e208940e61" providerId="ADAL" clId="{0592393C-9CE0-43DF-B3E0-B8469D053EA2}" dt="2025-05-30T00:39:29.811" v="1514" actId="1076"/>
          <ac:spMkLst>
            <pc:docMk/>
            <pc:sldMk cId="663167175" sldId="267"/>
            <ac:spMk id="12" creationId="{6FE15750-CE9D-672E-5F2F-EBAA8D1CB6A5}"/>
          </ac:spMkLst>
        </pc:spChg>
        <pc:spChg chg="add mod">
          <ac:chgData name="Horowitz, Samantha" userId="7460c967-a84b-40d9-84bb-91e208940e61" providerId="ADAL" clId="{0592393C-9CE0-43DF-B3E0-B8469D053EA2}" dt="2025-05-30T00:24:00.623" v="1038" actId="1076"/>
          <ac:spMkLst>
            <pc:docMk/>
            <pc:sldMk cId="663167175" sldId="267"/>
            <ac:spMk id="14" creationId="{3B7B12A8-4023-81D0-7DAC-083C321D2199}"/>
          </ac:spMkLst>
        </pc:spChg>
        <pc:spChg chg="add mod">
          <ac:chgData name="Horowitz, Samantha" userId="7460c967-a84b-40d9-84bb-91e208940e61" providerId="ADAL" clId="{0592393C-9CE0-43DF-B3E0-B8469D053EA2}" dt="2025-05-30T12:40:04.766" v="2074" actId="1076"/>
          <ac:spMkLst>
            <pc:docMk/>
            <pc:sldMk cId="663167175" sldId="267"/>
            <ac:spMk id="15" creationId="{F1A017CF-AEDD-2D06-5A3F-F421720FC2B2}"/>
          </ac:spMkLst>
        </pc:spChg>
        <pc:spChg chg="add mod">
          <ac:chgData name="Horowitz, Samantha" userId="7460c967-a84b-40d9-84bb-91e208940e61" providerId="ADAL" clId="{0592393C-9CE0-43DF-B3E0-B8469D053EA2}" dt="2025-05-30T00:56:07.908" v="1544" actId="1076"/>
          <ac:spMkLst>
            <pc:docMk/>
            <pc:sldMk cId="663167175" sldId="267"/>
            <ac:spMk id="16" creationId="{437C9D2E-3BB4-D375-024B-D44D1FDD6040}"/>
          </ac:spMkLst>
        </pc:spChg>
        <pc:spChg chg="mod">
          <ac:chgData name="Horowitz, Samantha" userId="7460c967-a84b-40d9-84bb-91e208940e61" providerId="ADAL" clId="{0592393C-9CE0-43DF-B3E0-B8469D053EA2}" dt="2025-05-30T00:58:11.107" v="1596" actId="1076"/>
          <ac:spMkLst>
            <pc:docMk/>
            <pc:sldMk cId="663167175" sldId="267"/>
            <ac:spMk id="17" creationId="{2B143C91-0F3F-F197-3419-FE6BEA4FA08E}"/>
          </ac:spMkLst>
        </pc:spChg>
        <pc:spChg chg="add mod">
          <ac:chgData name="Horowitz, Samantha" userId="7460c967-a84b-40d9-84bb-91e208940e61" providerId="ADAL" clId="{0592393C-9CE0-43DF-B3E0-B8469D053EA2}" dt="2025-05-30T12:40:30.471" v="2096" actId="1076"/>
          <ac:spMkLst>
            <pc:docMk/>
            <pc:sldMk cId="663167175" sldId="267"/>
            <ac:spMk id="18" creationId="{70A7AC6A-4A78-2A0B-8D06-84DE947982C8}"/>
          </ac:spMkLst>
        </pc:spChg>
        <pc:spChg chg="add mod">
          <ac:chgData name="Horowitz, Samantha" userId="7460c967-a84b-40d9-84bb-91e208940e61" providerId="ADAL" clId="{0592393C-9CE0-43DF-B3E0-B8469D053EA2}" dt="2025-05-30T00:55:57.544" v="1540" actId="1076"/>
          <ac:spMkLst>
            <pc:docMk/>
            <pc:sldMk cId="663167175" sldId="267"/>
            <ac:spMk id="21" creationId="{CC278492-44BB-7EF7-79E7-D22AD1440232}"/>
          </ac:spMkLst>
        </pc:spChg>
        <pc:spChg chg="mod">
          <ac:chgData name="Horowitz, Samantha" userId="7460c967-a84b-40d9-84bb-91e208940e61" providerId="ADAL" clId="{0592393C-9CE0-43DF-B3E0-B8469D053EA2}" dt="2025-05-30T00:58:15.256" v="1597" actId="1076"/>
          <ac:spMkLst>
            <pc:docMk/>
            <pc:sldMk cId="663167175" sldId="267"/>
            <ac:spMk id="23" creationId="{4307A799-A08A-BD8C-8DBE-1B04B40E4203}"/>
          </ac:spMkLst>
        </pc:spChg>
        <pc:spChg chg="mod">
          <ac:chgData name="Horowitz, Samantha" userId="7460c967-a84b-40d9-84bb-91e208940e61" providerId="ADAL" clId="{0592393C-9CE0-43DF-B3E0-B8469D053EA2}" dt="2025-05-30T00:58:06.907" v="1595" actId="255"/>
          <ac:spMkLst>
            <pc:docMk/>
            <pc:sldMk cId="663167175" sldId="267"/>
            <ac:spMk id="24" creationId="{BB6D7639-9A05-E37D-374D-1D8094A4BD2B}"/>
          </ac:spMkLst>
        </pc:spChg>
        <pc:spChg chg="mod">
          <ac:chgData name="Horowitz, Samantha" userId="7460c967-a84b-40d9-84bb-91e208940e61" providerId="ADAL" clId="{0592393C-9CE0-43DF-B3E0-B8469D053EA2}" dt="2025-05-30T00:58:20.842" v="1599" actId="1076"/>
          <ac:spMkLst>
            <pc:docMk/>
            <pc:sldMk cId="663167175" sldId="267"/>
            <ac:spMk id="25" creationId="{83798C8F-A5A3-0139-0485-002F895AEC31}"/>
          </ac:spMkLst>
        </pc:spChg>
        <pc:spChg chg="mod">
          <ac:chgData name="Horowitz, Samantha" userId="7460c967-a84b-40d9-84bb-91e208940e61" providerId="ADAL" clId="{0592393C-9CE0-43DF-B3E0-B8469D053EA2}" dt="2025-05-30T00:58:33.846" v="1603" actId="1076"/>
          <ac:spMkLst>
            <pc:docMk/>
            <pc:sldMk cId="663167175" sldId="267"/>
            <ac:spMk id="26" creationId="{769B6C1B-120A-C609-9D3F-8B9023A03C7B}"/>
          </ac:spMkLst>
        </pc:spChg>
        <pc:spChg chg="add mod">
          <ac:chgData name="Horowitz, Samantha" userId="7460c967-a84b-40d9-84bb-91e208940e61" providerId="ADAL" clId="{0592393C-9CE0-43DF-B3E0-B8469D053EA2}" dt="2025-05-30T00:55:54.035" v="1539" actId="1076"/>
          <ac:spMkLst>
            <pc:docMk/>
            <pc:sldMk cId="663167175" sldId="267"/>
            <ac:spMk id="27" creationId="{9B400252-3A5A-8D50-2ECB-B5CB77F359C7}"/>
          </ac:spMkLst>
        </pc:spChg>
        <pc:spChg chg="mod">
          <ac:chgData name="Horowitz, Samantha" userId="7460c967-a84b-40d9-84bb-91e208940e61" providerId="ADAL" clId="{0592393C-9CE0-43DF-B3E0-B8469D053EA2}" dt="2025-05-30T00:58:46.984" v="1606" actId="14100"/>
          <ac:spMkLst>
            <pc:docMk/>
            <pc:sldMk cId="663167175" sldId="267"/>
            <ac:spMk id="28" creationId="{C9963B4A-B31A-3F63-53BD-3877FD15B7C5}"/>
          </ac:spMkLst>
        </pc:spChg>
        <pc:spChg chg="mod">
          <ac:chgData name="Horowitz, Samantha" userId="7460c967-a84b-40d9-84bb-91e208940e61" providerId="ADAL" clId="{0592393C-9CE0-43DF-B3E0-B8469D053EA2}" dt="2025-05-30T00:59:08.991" v="1611" actId="1076"/>
          <ac:spMkLst>
            <pc:docMk/>
            <pc:sldMk cId="663167175" sldId="267"/>
            <ac:spMk id="29" creationId="{3B9F25E8-2A76-AFED-310E-54FDED27C9B5}"/>
          </ac:spMkLst>
        </pc:spChg>
        <pc:spChg chg="mod">
          <ac:chgData name="Horowitz, Samantha" userId="7460c967-a84b-40d9-84bb-91e208940e61" providerId="ADAL" clId="{0592393C-9CE0-43DF-B3E0-B8469D053EA2}" dt="2025-05-30T00:17:30.076" v="847" actId="255"/>
          <ac:spMkLst>
            <pc:docMk/>
            <pc:sldMk cId="663167175" sldId="267"/>
            <ac:spMk id="30" creationId="{2FA6CF14-8DCE-73F9-9300-17FA2D15C16A}"/>
          </ac:spMkLst>
        </pc:spChg>
        <pc:spChg chg="mod">
          <ac:chgData name="Horowitz, Samantha" userId="7460c967-a84b-40d9-84bb-91e208940e61" providerId="ADAL" clId="{0592393C-9CE0-43DF-B3E0-B8469D053EA2}" dt="2025-05-30T00:59:26.576" v="1615" actId="1076"/>
          <ac:spMkLst>
            <pc:docMk/>
            <pc:sldMk cId="663167175" sldId="267"/>
            <ac:spMk id="31" creationId="{70B8EFCD-57FF-E7F0-CF8A-30B975B35FB0}"/>
          </ac:spMkLst>
        </pc:spChg>
        <pc:spChg chg="mod">
          <ac:chgData name="Horowitz, Samantha" userId="7460c967-a84b-40d9-84bb-91e208940e61" providerId="ADAL" clId="{0592393C-9CE0-43DF-B3E0-B8469D053EA2}" dt="2025-05-30T00:59:13.982" v="1612" actId="1076"/>
          <ac:spMkLst>
            <pc:docMk/>
            <pc:sldMk cId="663167175" sldId="267"/>
            <ac:spMk id="32" creationId="{CD68A11D-895D-C404-C113-DF43414AB6E1}"/>
          </ac:spMkLst>
        </pc:spChg>
        <pc:spChg chg="mod">
          <ac:chgData name="Horowitz, Samantha" userId="7460c967-a84b-40d9-84bb-91e208940e61" providerId="ADAL" clId="{0592393C-9CE0-43DF-B3E0-B8469D053EA2}" dt="2025-05-30T00:59:04.810" v="1610" actId="14100"/>
          <ac:spMkLst>
            <pc:docMk/>
            <pc:sldMk cId="663167175" sldId="267"/>
            <ac:spMk id="33" creationId="{7D21637E-1DB0-3BAE-FF7E-6596759A93A8}"/>
          </ac:spMkLst>
        </pc:spChg>
        <pc:spChg chg="mod">
          <ac:chgData name="Horowitz, Samantha" userId="7460c967-a84b-40d9-84bb-91e208940e61" providerId="ADAL" clId="{0592393C-9CE0-43DF-B3E0-B8469D053EA2}" dt="2025-05-30T01:03:06.061" v="1957" actId="1076"/>
          <ac:spMkLst>
            <pc:docMk/>
            <pc:sldMk cId="663167175" sldId="267"/>
            <ac:spMk id="34" creationId="{AFB6F43A-DF0A-3A3D-9ADA-C5BB63365C24}"/>
          </ac:spMkLst>
        </pc:spChg>
        <pc:spChg chg="del mod">
          <ac:chgData name="Horowitz, Samantha" userId="7460c967-a84b-40d9-84bb-91e208940e61" providerId="ADAL" clId="{0592393C-9CE0-43DF-B3E0-B8469D053EA2}" dt="2025-05-30T00:08:35.453" v="753" actId="478"/>
          <ac:spMkLst>
            <pc:docMk/>
            <pc:sldMk cId="663167175" sldId="267"/>
            <ac:spMk id="36" creationId="{0D4B9390-7720-24CA-7EF6-6DEAFFAE9C4D}"/>
          </ac:spMkLst>
        </pc:spChg>
        <pc:spChg chg="del">
          <ac:chgData name="Horowitz, Samantha" userId="7460c967-a84b-40d9-84bb-91e208940e61" providerId="ADAL" clId="{0592393C-9CE0-43DF-B3E0-B8469D053EA2}" dt="2025-05-30T00:08:27.652" v="749" actId="478"/>
          <ac:spMkLst>
            <pc:docMk/>
            <pc:sldMk cId="663167175" sldId="267"/>
            <ac:spMk id="37" creationId="{AEDC02F7-D044-C3CC-2A52-0C007A35B748}"/>
          </ac:spMkLst>
        </pc:spChg>
        <pc:spChg chg="del">
          <ac:chgData name="Horowitz, Samantha" userId="7460c967-a84b-40d9-84bb-91e208940e61" providerId="ADAL" clId="{0592393C-9CE0-43DF-B3E0-B8469D053EA2}" dt="2025-05-30T00:08:38.429" v="754" actId="478"/>
          <ac:spMkLst>
            <pc:docMk/>
            <pc:sldMk cId="663167175" sldId="267"/>
            <ac:spMk id="38" creationId="{5DC2FD14-EBE1-0BB9-2BC1-2A0024CA6674}"/>
          </ac:spMkLst>
        </pc:spChg>
        <pc:spChg chg="mod">
          <ac:chgData name="Horowitz, Samantha" userId="7460c967-a84b-40d9-84bb-91e208940e61" providerId="ADAL" clId="{0592393C-9CE0-43DF-B3E0-B8469D053EA2}" dt="2025-05-30T01:02:56.342" v="1955" actId="1076"/>
          <ac:spMkLst>
            <pc:docMk/>
            <pc:sldMk cId="663167175" sldId="267"/>
            <ac:spMk id="41" creationId="{96ACE94F-AA75-8EF9-0B33-62FE763373D1}"/>
          </ac:spMkLst>
        </pc:spChg>
        <pc:spChg chg="mod">
          <ac:chgData name="Horowitz, Samantha" userId="7460c967-a84b-40d9-84bb-91e208940e61" providerId="ADAL" clId="{0592393C-9CE0-43DF-B3E0-B8469D053EA2}" dt="2025-05-30T01:03:00.626" v="1956" actId="14100"/>
          <ac:spMkLst>
            <pc:docMk/>
            <pc:sldMk cId="663167175" sldId="267"/>
            <ac:spMk id="42" creationId="{4D275E8E-E714-1AD9-2837-8349F1E29F25}"/>
          </ac:spMkLst>
        </pc:spChg>
        <pc:spChg chg="add mod">
          <ac:chgData name="Horowitz, Samantha" userId="7460c967-a84b-40d9-84bb-91e208940e61" providerId="ADAL" clId="{0592393C-9CE0-43DF-B3E0-B8469D053EA2}" dt="2025-05-30T00:56:37.998" v="1561" actId="20577"/>
          <ac:spMkLst>
            <pc:docMk/>
            <pc:sldMk cId="663167175" sldId="267"/>
            <ac:spMk id="44" creationId="{C6F69E51-4D56-D23C-DB96-1A647BD6C1B0}"/>
          </ac:spMkLst>
        </pc:spChg>
        <pc:spChg chg="add mod">
          <ac:chgData name="Horowitz, Samantha" userId="7460c967-a84b-40d9-84bb-91e208940e61" providerId="ADAL" clId="{0592393C-9CE0-43DF-B3E0-B8469D053EA2}" dt="2025-05-30T01:02:26.259" v="1947" actId="1076"/>
          <ac:spMkLst>
            <pc:docMk/>
            <pc:sldMk cId="663167175" sldId="267"/>
            <ac:spMk id="45" creationId="{5159191F-BF16-059A-CE5F-43B8506CFF3E}"/>
          </ac:spMkLst>
        </pc:spChg>
        <pc:spChg chg="add mod">
          <ac:chgData name="Horowitz, Samantha" userId="7460c967-a84b-40d9-84bb-91e208940e61" providerId="ADAL" clId="{0592393C-9CE0-43DF-B3E0-B8469D053EA2}" dt="2025-05-30T00:57:13.295" v="1586" actId="14100"/>
          <ac:spMkLst>
            <pc:docMk/>
            <pc:sldMk cId="663167175" sldId="267"/>
            <ac:spMk id="46" creationId="{AD955362-F21C-7990-B5EC-2564C404AACA}"/>
          </ac:spMkLst>
        </pc:spChg>
        <pc:spChg chg="add mod">
          <ac:chgData name="Horowitz, Samantha" userId="7460c967-a84b-40d9-84bb-91e208940e61" providerId="ADAL" clId="{0592393C-9CE0-43DF-B3E0-B8469D053EA2}" dt="2025-05-30T01:00:27.904" v="1625" actId="1076"/>
          <ac:spMkLst>
            <pc:docMk/>
            <pc:sldMk cId="663167175" sldId="267"/>
            <ac:spMk id="47" creationId="{075BF5D5-0DD7-E223-A9C4-236E5BA64EB1}"/>
          </ac:spMkLst>
        </pc:spChg>
        <pc:spChg chg="add mod">
          <ac:chgData name="Horowitz, Samantha" userId="7460c967-a84b-40d9-84bb-91e208940e61" providerId="ADAL" clId="{0592393C-9CE0-43DF-B3E0-B8469D053EA2}" dt="2025-05-30T01:02:21.795" v="1946" actId="1076"/>
          <ac:spMkLst>
            <pc:docMk/>
            <pc:sldMk cId="663167175" sldId="267"/>
            <ac:spMk id="48" creationId="{949D0E0E-FB7A-AAED-64A0-47B51B974905}"/>
          </ac:spMkLst>
        </pc:spChg>
        <pc:spChg chg="add mod">
          <ac:chgData name="Horowitz, Samantha" userId="7460c967-a84b-40d9-84bb-91e208940e61" providerId="ADAL" clId="{0592393C-9CE0-43DF-B3E0-B8469D053EA2}" dt="2025-05-30T01:02:18.892" v="1945" actId="1076"/>
          <ac:spMkLst>
            <pc:docMk/>
            <pc:sldMk cId="663167175" sldId="267"/>
            <ac:spMk id="49" creationId="{956B3641-D6AA-B57F-4603-9B4EA8005DFA}"/>
          </ac:spMkLst>
        </pc:spChg>
        <pc:picChg chg="mod">
          <ac:chgData name="Horowitz, Samantha" userId="7460c967-a84b-40d9-84bb-91e208940e61" providerId="ADAL" clId="{0592393C-9CE0-43DF-B3E0-B8469D053EA2}" dt="2025-05-30T00:17:30.076" v="847" actId="255"/>
          <ac:picMkLst>
            <pc:docMk/>
            <pc:sldMk cId="663167175" sldId="267"/>
            <ac:picMk id="13" creationId="{05373551-F7F8-D8C5-A9E5-761FC080B8B0}"/>
          </ac:picMkLst>
        </pc:picChg>
        <pc:picChg chg="mod">
          <ac:chgData name="Horowitz, Samantha" userId="7460c967-a84b-40d9-84bb-91e208940e61" providerId="ADAL" clId="{0592393C-9CE0-43DF-B3E0-B8469D053EA2}" dt="2025-05-30T00:17:30.076" v="847" actId="255"/>
          <ac:picMkLst>
            <pc:docMk/>
            <pc:sldMk cId="663167175" sldId="267"/>
            <ac:picMk id="35" creationId="{87FF800F-C8ED-432B-20F6-39343558D3B9}"/>
          </ac:picMkLst>
        </pc:picChg>
        <pc:picChg chg="add del mod">
          <ac:chgData name="Horowitz, Samantha" userId="7460c967-a84b-40d9-84bb-91e208940e61" providerId="ADAL" clId="{0592393C-9CE0-43DF-B3E0-B8469D053EA2}" dt="2025-05-30T00:38:50.576" v="1504" actId="478"/>
          <ac:picMkLst>
            <pc:docMk/>
            <pc:sldMk cId="663167175" sldId="267"/>
            <ac:picMk id="39" creationId="{427ECF27-3113-39D4-3936-E651596F9749}"/>
          </ac:picMkLst>
        </pc:picChg>
        <pc:picChg chg="add del mod">
          <ac:chgData name="Horowitz, Samantha" userId="7460c967-a84b-40d9-84bb-91e208940e61" providerId="ADAL" clId="{0592393C-9CE0-43DF-B3E0-B8469D053EA2}" dt="2025-05-30T00:39:11.967" v="1510" actId="478"/>
          <ac:picMkLst>
            <pc:docMk/>
            <pc:sldMk cId="663167175" sldId="267"/>
            <ac:picMk id="40" creationId="{CA235A9E-901F-1477-C92C-F99FB6EDDF45}"/>
          </ac:picMkLst>
        </pc:picChg>
        <pc:picChg chg="add mod">
          <ac:chgData name="Horowitz, Samantha" userId="7460c967-a84b-40d9-84bb-91e208940e61" providerId="ADAL" clId="{0592393C-9CE0-43DF-B3E0-B8469D053EA2}" dt="2025-05-30T00:54:41.520" v="1533" actId="14100"/>
          <ac:picMkLst>
            <pc:docMk/>
            <pc:sldMk cId="663167175" sldId="267"/>
            <ac:picMk id="43" creationId="{05F622F1-1317-6390-B860-7E46120C6F21}"/>
          </ac:picMkLst>
        </pc:picChg>
        <pc:picChg chg="mod">
          <ac:chgData name="Horowitz, Samantha" userId="7460c967-a84b-40d9-84bb-91e208940e61" providerId="ADAL" clId="{0592393C-9CE0-43DF-B3E0-B8469D053EA2}" dt="2025-05-30T12:38:09.383" v="1986" actId="1076"/>
          <ac:picMkLst>
            <pc:docMk/>
            <pc:sldMk cId="663167175" sldId="267"/>
            <ac:picMk id="1026" creationId="{7A9F3308-ECF9-94D8-B417-04BD873ED5AD}"/>
          </ac:picMkLst>
        </pc:picChg>
        <pc:picChg chg="mod">
          <ac:chgData name="Horowitz, Samantha" userId="7460c967-a84b-40d9-84bb-91e208940e61" providerId="ADAL" clId="{0592393C-9CE0-43DF-B3E0-B8469D053EA2}" dt="2025-05-30T12:39:34.527" v="2039" actId="1076"/>
          <ac:picMkLst>
            <pc:docMk/>
            <pc:sldMk cId="663167175" sldId="267"/>
            <ac:picMk id="1027" creationId="{5EA08F7E-4148-E29C-7B25-274FEAEC7ED4}"/>
          </ac:picMkLst>
        </pc:picChg>
        <pc:picChg chg="mod">
          <ac:chgData name="Horowitz, Samantha" userId="7460c967-a84b-40d9-84bb-91e208940e61" providerId="ADAL" clId="{0592393C-9CE0-43DF-B3E0-B8469D053EA2}" dt="2025-05-30T12:40:08.132" v="2075" actId="1076"/>
          <ac:picMkLst>
            <pc:docMk/>
            <pc:sldMk cId="663167175" sldId="267"/>
            <ac:picMk id="1029" creationId="{17D97455-5AE4-50EE-83F5-4E437132D2A8}"/>
          </ac:picMkLst>
        </pc:picChg>
      </pc:sldChg>
    </pc:docChg>
  </pc:docChgLst>
  <pc:docChgLst>
    <pc:chgData name="Ambrosio, Kelsey" userId="f45de970-2b73-4186-82c3-72f6e050c15b" providerId="ADAL" clId="{05E76E3E-3F62-437F-B6D4-9AF17567C7E6}"/>
    <pc:docChg chg="undo custSel delSld modSld modSection">
      <pc:chgData name="Ambrosio, Kelsey" userId="f45de970-2b73-4186-82c3-72f6e050c15b" providerId="ADAL" clId="{05E76E3E-3F62-437F-B6D4-9AF17567C7E6}" dt="2025-05-30T13:56:21.467" v="1289" actId="14100"/>
      <pc:docMkLst>
        <pc:docMk/>
      </pc:docMkLst>
      <pc:sldChg chg="modSp mod">
        <pc:chgData name="Ambrosio, Kelsey" userId="f45de970-2b73-4186-82c3-72f6e050c15b" providerId="ADAL" clId="{05E76E3E-3F62-437F-B6D4-9AF17567C7E6}" dt="2025-05-30T00:22:03.757" v="278" actId="20577"/>
        <pc:sldMkLst>
          <pc:docMk/>
          <pc:sldMk cId="365002476" sldId="265"/>
        </pc:sldMkLst>
        <pc:spChg chg="mod">
          <ac:chgData name="Ambrosio, Kelsey" userId="f45de970-2b73-4186-82c3-72f6e050c15b" providerId="ADAL" clId="{05E76E3E-3F62-437F-B6D4-9AF17567C7E6}" dt="2025-05-30T00:22:03.757" v="278" actId="20577"/>
          <ac:spMkLst>
            <pc:docMk/>
            <pc:sldMk cId="365002476" sldId="265"/>
            <ac:spMk id="37" creationId="{00000000-0000-0000-0000-000000000000}"/>
          </ac:spMkLst>
        </pc:spChg>
        <pc:spChg chg="mod">
          <ac:chgData name="Ambrosio, Kelsey" userId="f45de970-2b73-4186-82c3-72f6e050c15b" providerId="ADAL" clId="{05E76E3E-3F62-437F-B6D4-9AF17567C7E6}" dt="2025-05-30T00:03:02.968" v="9" actId="404"/>
          <ac:spMkLst>
            <pc:docMk/>
            <pc:sldMk cId="365002476" sldId="265"/>
            <ac:spMk id="38" creationId="{00000000-0000-0000-0000-000000000000}"/>
          </ac:spMkLst>
        </pc:spChg>
      </pc:sldChg>
      <pc:sldChg chg="del">
        <pc:chgData name="Ambrosio, Kelsey" userId="f45de970-2b73-4186-82c3-72f6e050c15b" providerId="ADAL" clId="{05E76E3E-3F62-437F-B6D4-9AF17567C7E6}" dt="2025-05-30T11:48:03.519" v="855" actId="47"/>
        <pc:sldMkLst>
          <pc:docMk/>
          <pc:sldMk cId="328001614" sldId="266"/>
        </pc:sldMkLst>
      </pc:sldChg>
      <pc:sldChg chg="addSp delSp modSp mod">
        <pc:chgData name="Ambrosio, Kelsey" userId="f45de970-2b73-4186-82c3-72f6e050c15b" providerId="ADAL" clId="{05E76E3E-3F62-437F-B6D4-9AF17567C7E6}" dt="2025-05-30T13:56:21.467" v="1289" actId="14100"/>
        <pc:sldMkLst>
          <pc:docMk/>
          <pc:sldMk cId="663167175" sldId="267"/>
        </pc:sldMkLst>
        <pc:spChg chg="mod">
          <ac:chgData name="Ambrosio, Kelsey" userId="f45de970-2b73-4186-82c3-72f6e050c15b" providerId="ADAL" clId="{05E76E3E-3F62-437F-B6D4-9AF17567C7E6}" dt="2025-05-30T13:54:01.264" v="1243" actId="1076"/>
          <ac:spMkLst>
            <pc:docMk/>
            <pc:sldMk cId="663167175" sldId="267"/>
            <ac:spMk id="2" creationId="{C1976EC4-4C10-F8A6-98F3-BD39586B76D4}"/>
          </ac:spMkLst>
        </pc:spChg>
        <pc:spChg chg="mod">
          <ac:chgData name="Ambrosio, Kelsey" userId="f45de970-2b73-4186-82c3-72f6e050c15b" providerId="ADAL" clId="{05E76E3E-3F62-437F-B6D4-9AF17567C7E6}" dt="2025-05-30T11:53:52.447" v="915" actId="14100"/>
          <ac:spMkLst>
            <pc:docMk/>
            <pc:sldMk cId="663167175" sldId="267"/>
            <ac:spMk id="3" creationId="{AB015CBE-F063-B96C-4E5C-7E4A69E1B806}"/>
          </ac:spMkLst>
        </pc:spChg>
        <pc:spChg chg="mod">
          <ac:chgData name="Ambrosio, Kelsey" userId="f45de970-2b73-4186-82c3-72f6e050c15b" providerId="ADAL" clId="{05E76E3E-3F62-437F-B6D4-9AF17567C7E6}" dt="2025-05-30T00:51:11.985" v="814" actId="1076"/>
          <ac:spMkLst>
            <pc:docMk/>
            <pc:sldMk cId="663167175" sldId="267"/>
            <ac:spMk id="4" creationId="{6A38583A-9489-4976-581A-EC1FABE088C7}"/>
          </ac:spMkLst>
        </pc:spChg>
        <pc:spChg chg="mod">
          <ac:chgData name="Ambrosio, Kelsey" userId="f45de970-2b73-4186-82c3-72f6e050c15b" providerId="ADAL" clId="{05E76E3E-3F62-437F-B6D4-9AF17567C7E6}" dt="2025-05-30T00:23:01.172" v="313" actId="1076"/>
          <ac:spMkLst>
            <pc:docMk/>
            <pc:sldMk cId="663167175" sldId="267"/>
            <ac:spMk id="5" creationId="{9A6526FB-D34C-AA7D-64A0-E23376D06F37}"/>
          </ac:spMkLst>
        </pc:spChg>
        <pc:spChg chg="mod">
          <ac:chgData name="Ambrosio, Kelsey" userId="f45de970-2b73-4186-82c3-72f6e050c15b" providerId="ADAL" clId="{05E76E3E-3F62-437F-B6D4-9AF17567C7E6}" dt="2025-05-30T11:54:21.670" v="919" actId="20577"/>
          <ac:spMkLst>
            <pc:docMk/>
            <pc:sldMk cId="663167175" sldId="267"/>
            <ac:spMk id="6" creationId="{BB8581D5-145C-F22A-E4C5-A785C8AA0E4A}"/>
          </ac:spMkLst>
        </pc:spChg>
        <pc:spChg chg="mod">
          <ac:chgData name="Ambrosio, Kelsey" userId="f45de970-2b73-4186-82c3-72f6e050c15b" providerId="ADAL" clId="{05E76E3E-3F62-437F-B6D4-9AF17567C7E6}" dt="2025-05-30T11:52:10.881" v="893" actId="1076"/>
          <ac:spMkLst>
            <pc:docMk/>
            <pc:sldMk cId="663167175" sldId="267"/>
            <ac:spMk id="7" creationId="{1BE6A7B3-6813-AE9B-A32C-EF74353688F0}"/>
          </ac:spMkLst>
        </pc:spChg>
        <pc:spChg chg="mod">
          <ac:chgData name="Ambrosio, Kelsey" userId="f45de970-2b73-4186-82c3-72f6e050c15b" providerId="ADAL" clId="{05E76E3E-3F62-437F-B6D4-9AF17567C7E6}" dt="2025-05-30T11:52:24.728" v="895" actId="1076"/>
          <ac:spMkLst>
            <pc:docMk/>
            <pc:sldMk cId="663167175" sldId="267"/>
            <ac:spMk id="8" creationId="{5BC9901C-3273-1070-06F8-DD5E9D634FDA}"/>
          </ac:spMkLst>
        </pc:spChg>
        <pc:spChg chg="mod">
          <ac:chgData name="Ambrosio, Kelsey" userId="f45de970-2b73-4186-82c3-72f6e050c15b" providerId="ADAL" clId="{05E76E3E-3F62-437F-B6D4-9AF17567C7E6}" dt="2025-05-30T13:53:50.704" v="1240" actId="1076"/>
          <ac:spMkLst>
            <pc:docMk/>
            <pc:sldMk cId="663167175" sldId="267"/>
            <ac:spMk id="9" creationId="{93E86060-90D4-5C33-91A1-E02129A69502}"/>
          </ac:spMkLst>
        </pc:spChg>
        <pc:spChg chg="mod">
          <ac:chgData name="Ambrosio, Kelsey" userId="f45de970-2b73-4186-82c3-72f6e050c15b" providerId="ADAL" clId="{05E76E3E-3F62-437F-B6D4-9AF17567C7E6}" dt="2025-05-30T11:52:17.767" v="894" actId="1076"/>
          <ac:spMkLst>
            <pc:docMk/>
            <pc:sldMk cId="663167175" sldId="267"/>
            <ac:spMk id="10" creationId="{EB06E891-DD30-F69C-B9C4-71BF5AE17C25}"/>
          </ac:spMkLst>
        </pc:spChg>
        <pc:spChg chg="add mod">
          <ac:chgData name="Ambrosio, Kelsey" userId="f45de970-2b73-4186-82c3-72f6e050c15b" providerId="ADAL" clId="{05E76E3E-3F62-437F-B6D4-9AF17567C7E6}" dt="2025-05-30T11:57:05.931" v="968" actId="20577"/>
          <ac:spMkLst>
            <pc:docMk/>
            <pc:sldMk cId="663167175" sldId="267"/>
            <ac:spMk id="12" creationId="{6FE15750-CE9D-672E-5F2F-EBAA8D1CB6A5}"/>
          </ac:spMkLst>
        </pc:spChg>
        <pc:spChg chg="mod">
          <ac:chgData name="Ambrosio, Kelsey" userId="f45de970-2b73-4186-82c3-72f6e050c15b" providerId="ADAL" clId="{05E76E3E-3F62-437F-B6D4-9AF17567C7E6}" dt="2025-05-30T11:40:29.471" v="826" actId="1076"/>
          <ac:spMkLst>
            <pc:docMk/>
            <pc:sldMk cId="663167175" sldId="267"/>
            <ac:spMk id="14" creationId="{3B7B12A8-4023-81D0-7DAC-083C321D2199}"/>
          </ac:spMkLst>
        </pc:spChg>
        <pc:spChg chg="add del mod">
          <ac:chgData name="Ambrosio, Kelsey" userId="f45de970-2b73-4186-82c3-72f6e050c15b" providerId="ADAL" clId="{05E76E3E-3F62-437F-B6D4-9AF17567C7E6}" dt="2025-05-30T00:27:01.641" v="424" actId="478"/>
          <ac:spMkLst>
            <pc:docMk/>
            <pc:sldMk cId="663167175" sldId="267"/>
            <ac:spMk id="15" creationId="{0075B16C-31AF-8512-150B-23FD4356394F}"/>
          </ac:spMkLst>
        </pc:spChg>
        <pc:spChg chg="mod">
          <ac:chgData name="Ambrosio, Kelsey" userId="f45de970-2b73-4186-82c3-72f6e050c15b" providerId="ADAL" clId="{05E76E3E-3F62-437F-B6D4-9AF17567C7E6}" dt="2025-05-30T13:53:42.008" v="1238" actId="1076"/>
          <ac:spMkLst>
            <pc:docMk/>
            <pc:sldMk cId="663167175" sldId="267"/>
            <ac:spMk id="15" creationId="{F1A017CF-AEDD-2D06-5A3F-F421720FC2B2}"/>
          </ac:spMkLst>
        </pc:spChg>
        <pc:spChg chg="mod">
          <ac:chgData name="Ambrosio, Kelsey" userId="f45de970-2b73-4186-82c3-72f6e050c15b" providerId="ADAL" clId="{05E76E3E-3F62-437F-B6D4-9AF17567C7E6}" dt="2025-05-30T11:52:39.393" v="898" actId="1076"/>
          <ac:spMkLst>
            <pc:docMk/>
            <pc:sldMk cId="663167175" sldId="267"/>
            <ac:spMk id="16" creationId="{437C9D2E-3BB4-D375-024B-D44D1FDD6040}"/>
          </ac:spMkLst>
        </pc:spChg>
        <pc:spChg chg="add mod">
          <ac:chgData name="Ambrosio, Kelsey" userId="f45de970-2b73-4186-82c3-72f6e050c15b" providerId="ADAL" clId="{05E76E3E-3F62-437F-B6D4-9AF17567C7E6}" dt="2025-05-30T00:36:39.852" v="759" actId="1076"/>
          <ac:spMkLst>
            <pc:docMk/>
            <pc:sldMk cId="663167175" sldId="267"/>
            <ac:spMk id="17" creationId="{2B143C91-0F3F-F197-3419-FE6BEA4FA08E}"/>
          </ac:spMkLst>
        </pc:spChg>
        <pc:spChg chg="add del mod">
          <ac:chgData name="Ambrosio, Kelsey" userId="f45de970-2b73-4186-82c3-72f6e050c15b" providerId="ADAL" clId="{05E76E3E-3F62-437F-B6D4-9AF17567C7E6}" dt="2025-05-30T00:27:05.010" v="425" actId="478"/>
          <ac:spMkLst>
            <pc:docMk/>
            <pc:sldMk cId="663167175" sldId="267"/>
            <ac:spMk id="18" creationId="{444CE480-E8D4-AA19-BE4E-B17A77B01BE5}"/>
          </ac:spMkLst>
        </pc:spChg>
        <pc:spChg chg="mod">
          <ac:chgData name="Ambrosio, Kelsey" userId="f45de970-2b73-4186-82c3-72f6e050c15b" providerId="ADAL" clId="{05E76E3E-3F62-437F-B6D4-9AF17567C7E6}" dt="2025-05-30T13:53:30.396" v="1234" actId="1076"/>
          <ac:spMkLst>
            <pc:docMk/>
            <pc:sldMk cId="663167175" sldId="267"/>
            <ac:spMk id="18" creationId="{70A7AC6A-4A78-2A0B-8D06-84DE947982C8}"/>
          </ac:spMkLst>
        </pc:spChg>
        <pc:spChg chg="add del mod">
          <ac:chgData name="Ambrosio, Kelsey" userId="f45de970-2b73-4186-82c3-72f6e050c15b" providerId="ADAL" clId="{05E76E3E-3F62-437F-B6D4-9AF17567C7E6}" dt="2025-05-30T00:26:40.864" v="422" actId="478"/>
          <ac:spMkLst>
            <pc:docMk/>
            <pc:sldMk cId="663167175" sldId="267"/>
            <ac:spMk id="19" creationId="{A8939246-429C-A6C0-46CC-AFB670162711}"/>
          </ac:spMkLst>
        </pc:spChg>
        <pc:spChg chg="add del mod">
          <ac:chgData name="Ambrosio, Kelsey" userId="f45de970-2b73-4186-82c3-72f6e050c15b" providerId="ADAL" clId="{05E76E3E-3F62-437F-B6D4-9AF17567C7E6}" dt="2025-05-30T00:27:06.526" v="426" actId="478"/>
          <ac:spMkLst>
            <pc:docMk/>
            <pc:sldMk cId="663167175" sldId="267"/>
            <ac:spMk id="20" creationId="{1C4399DC-5276-6C71-62EF-833F0FACD068}"/>
          </ac:spMkLst>
        </pc:spChg>
        <pc:spChg chg="mod">
          <ac:chgData name="Ambrosio, Kelsey" userId="f45de970-2b73-4186-82c3-72f6e050c15b" providerId="ADAL" clId="{05E76E3E-3F62-437F-B6D4-9AF17567C7E6}" dt="2025-05-30T11:52:29.261" v="896" actId="1076"/>
          <ac:spMkLst>
            <pc:docMk/>
            <pc:sldMk cId="663167175" sldId="267"/>
            <ac:spMk id="21" creationId="{CC278492-44BB-7EF7-79E7-D22AD1440232}"/>
          </ac:spMkLst>
        </pc:spChg>
        <pc:spChg chg="add del mod">
          <ac:chgData name="Ambrosio, Kelsey" userId="f45de970-2b73-4186-82c3-72f6e050c15b" providerId="ADAL" clId="{05E76E3E-3F62-437F-B6D4-9AF17567C7E6}" dt="2025-05-30T00:28:09.992" v="441" actId="478"/>
          <ac:spMkLst>
            <pc:docMk/>
            <pc:sldMk cId="663167175" sldId="267"/>
            <ac:spMk id="22" creationId="{B58A7855-D867-1BF4-0B50-D067295C4C70}"/>
          </ac:spMkLst>
        </pc:spChg>
        <pc:spChg chg="add mod">
          <ac:chgData name="Ambrosio, Kelsey" userId="f45de970-2b73-4186-82c3-72f6e050c15b" providerId="ADAL" clId="{05E76E3E-3F62-437F-B6D4-9AF17567C7E6}" dt="2025-05-30T12:07:49.688" v="1211" actId="14100"/>
          <ac:spMkLst>
            <pc:docMk/>
            <pc:sldMk cId="663167175" sldId="267"/>
            <ac:spMk id="23" creationId="{4307A799-A08A-BD8C-8DBE-1B04B40E4203}"/>
          </ac:spMkLst>
        </pc:spChg>
        <pc:spChg chg="add mod">
          <ac:chgData name="Ambrosio, Kelsey" userId="f45de970-2b73-4186-82c3-72f6e050c15b" providerId="ADAL" clId="{05E76E3E-3F62-437F-B6D4-9AF17567C7E6}" dt="2025-05-30T11:54:56.683" v="924" actId="2711"/>
          <ac:spMkLst>
            <pc:docMk/>
            <pc:sldMk cId="663167175" sldId="267"/>
            <ac:spMk id="24" creationId="{BB6D7639-9A05-E37D-374D-1D8094A4BD2B}"/>
          </ac:spMkLst>
        </pc:spChg>
        <pc:spChg chg="add mod">
          <ac:chgData name="Ambrosio, Kelsey" userId="f45de970-2b73-4186-82c3-72f6e050c15b" providerId="ADAL" clId="{05E76E3E-3F62-437F-B6D4-9AF17567C7E6}" dt="2025-05-30T00:36:39.852" v="759" actId="1076"/>
          <ac:spMkLst>
            <pc:docMk/>
            <pc:sldMk cId="663167175" sldId="267"/>
            <ac:spMk id="25" creationId="{83798C8F-A5A3-0139-0485-002F895AEC31}"/>
          </ac:spMkLst>
        </pc:spChg>
        <pc:spChg chg="add mod">
          <ac:chgData name="Ambrosio, Kelsey" userId="f45de970-2b73-4186-82c3-72f6e050c15b" providerId="ADAL" clId="{05E76E3E-3F62-437F-B6D4-9AF17567C7E6}" dt="2025-05-30T11:55:00.904" v="925" actId="2711"/>
          <ac:spMkLst>
            <pc:docMk/>
            <pc:sldMk cId="663167175" sldId="267"/>
            <ac:spMk id="26" creationId="{769B6C1B-120A-C609-9D3F-8B9023A03C7B}"/>
          </ac:spMkLst>
        </pc:spChg>
        <pc:spChg chg="mod">
          <ac:chgData name="Ambrosio, Kelsey" userId="f45de970-2b73-4186-82c3-72f6e050c15b" providerId="ADAL" clId="{05E76E3E-3F62-437F-B6D4-9AF17567C7E6}" dt="2025-05-30T11:52:33.459" v="897" actId="14100"/>
          <ac:spMkLst>
            <pc:docMk/>
            <pc:sldMk cId="663167175" sldId="267"/>
            <ac:spMk id="27" creationId="{9B400252-3A5A-8D50-2ECB-B5CB77F359C7}"/>
          </ac:spMkLst>
        </pc:spChg>
        <pc:spChg chg="add mod">
          <ac:chgData name="Ambrosio, Kelsey" userId="f45de970-2b73-4186-82c3-72f6e050c15b" providerId="ADAL" clId="{05E76E3E-3F62-437F-B6D4-9AF17567C7E6}" dt="2025-05-30T13:53:45.352" v="1239" actId="1076"/>
          <ac:spMkLst>
            <pc:docMk/>
            <pc:sldMk cId="663167175" sldId="267"/>
            <ac:spMk id="28" creationId="{C9963B4A-B31A-3F63-53BD-3877FD15B7C5}"/>
          </ac:spMkLst>
        </pc:spChg>
        <pc:spChg chg="add mod">
          <ac:chgData name="Ambrosio, Kelsey" userId="f45de970-2b73-4186-82c3-72f6e050c15b" providerId="ADAL" clId="{05E76E3E-3F62-437F-B6D4-9AF17567C7E6}" dt="2025-05-30T13:06:39.944" v="1213" actId="20577"/>
          <ac:spMkLst>
            <pc:docMk/>
            <pc:sldMk cId="663167175" sldId="267"/>
            <ac:spMk id="29" creationId="{3B9F25E8-2A76-AFED-310E-54FDED27C9B5}"/>
          </ac:spMkLst>
        </pc:spChg>
        <pc:spChg chg="add mod">
          <ac:chgData name="Ambrosio, Kelsey" userId="f45de970-2b73-4186-82c3-72f6e050c15b" providerId="ADAL" clId="{05E76E3E-3F62-437F-B6D4-9AF17567C7E6}" dt="2025-05-30T11:54:47.876" v="922" actId="2711"/>
          <ac:spMkLst>
            <pc:docMk/>
            <pc:sldMk cId="663167175" sldId="267"/>
            <ac:spMk id="31" creationId="{70B8EFCD-57FF-E7F0-CF8A-30B975B35FB0}"/>
          </ac:spMkLst>
        </pc:spChg>
        <pc:spChg chg="add mod">
          <ac:chgData name="Ambrosio, Kelsey" userId="f45de970-2b73-4186-82c3-72f6e050c15b" providerId="ADAL" clId="{05E76E3E-3F62-437F-B6D4-9AF17567C7E6}" dt="2025-05-30T00:36:51.383" v="760" actId="1076"/>
          <ac:spMkLst>
            <pc:docMk/>
            <pc:sldMk cId="663167175" sldId="267"/>
            <ac:spMk id="32" creationId="{CD68A11D-895D-C404-C113-DF43414AB6E1}"/>
          </ac:spMkLst>
        </pc:spChg>
        <pc:spChg chg="add mod">
          <ac:chgData name="Ambrosio, Kelsey" userId="f45de970-2b73-4186-82c3-72f6e050c15b" providerId="ADAL" clId="{05E76E3E-3F62-437F-B6D4-9AF17567C7E6}" dt="2025-05-30T00:36:51.383" v="760" actId="1076"/>
          <ac:spMkLst>
            <pc:docMk/>
            <pc:sldMk cId="663167175" sldId="267"/>
            <ac:spMk id="33" creationId="{7D21637E-1DB0-3BAE-FF7E-6596759A93A8}"/>
          </ac:spMkLst>
        </pc:spChg>
        <pc:spChg chg="add mod">
          <ac:chgData name="Ambrosio, Kelsey" userId="f45de970-2b73-4186-82c3-72f6e050c15b" providerId="ADAL" clId="{05E76E3E-3F62-437F-B6D4-9AF17567C7E6}" dt="2025-05-30T13:53:58.528" v="1242" actId="1076"/>
          <ac:spMkLst>
            <pc:docMk/>
            <pc:sldMk cId="663167175" sldId="267"/>
            <ac:spMk id="34" creationId="{AFB6F43A-DF0A-3A3D-9ADA-C5BB63365C24}"/>
          </ac:spMkLst>
        </pc:spChg>
        <pc:spChg chg="add mod">
          <ac:chgData name="Ambrosio, Kelsey" userId="f45de970-2b73-4186-82c3-72f6e050c15b" providerId="ADAL" clId="{05E76E3E-3F62-437F-B6D4-9AF17567C7E6}" dt="2025-05-30T11:58:59.441" v="1022" actId="1076"/>
          <ac:spMkLst>
            <pc:docMk/>
            <pc:sldMk cId="663167175" sldId="267"/>
            <ac:spMk id="41" creationId="{96ACE94F-AA75-8EF9-0B33-62FE763373D1}"/>
          </ac:spMkLst>
        </pc:spChg>
        <pc:spChg chg="add mod">
          <ac:chgData name="Ambrosio, Kelsey" userId="f45de970-2b73-4186-82c3-72f6e050c15b" providerId="ADAL" clId="{05E76E3E-3F62-437F-B6D4-9AF17567C7E6}" dt="2025-05-30T11:58:56.869" v="1021" actId="1076"/>
          <ac:spMkLst>
            <pc:docMk/>
            <pc:sldMk cId="663167175" sldId="267"/>
            <ac:spMk id="42" creationId="{4D275E8E-E714-1AD9-2837-8349F1E29F25}"/>
          </ac:spMkLst>
        </pc:spChg>
        <pc:spChg chg="mod">
          <ac:chgData name="Ambrosio, Kelsey" userId="f45de970-2b73-4186-82c3-72f6e050c15b" providerId="ADAL" clId="{05E76E3E-3F62-437F-B6D4-9AF17567C7E6}" dt="2025-05-30T11:58:46.199" v="1020" actId="1076"/>
          <ac:spMkLst>
            <pc:docMk/>
            <pc:sldMk cId="663167175" sldId="267"/>
            <ac:spMk id="44" creationId="{C6F69E51-4D56-D23C-DB96-1A647BD6C1B0}"/>
          </ac:spMkLst>
        </pc:spChg>
        <pc:spChg chg="mod">
          <ac:chgData name="Ambrosio, Kelsey" userId="f45de970-2b73-4186-82c3-72f6e050c15b" providerId="ADAL" clId="{05E76E3E-3F62-437F-B6D4-9AF17567C7E6}" dt="2025-05-30T11:59:06.115" v="1024" actId="1076"/>
          <ac:spMkLst>
            <pc:docMk/>
            <pc:sldMk cId="663167175" sldId="267"/>
            <ac:spMk id="45" creationId="{5159191F-BF16-059A-CE5F-43B8506CFF3E}"/>
          </ac:spMkLst>
        </pc:spChg>
        <pc:spChg chg="mod">
          <ac:chgData name="Ambrosio, Kelsey" userId="f45de970-2b73-4186-82c3-72f6e050c15b" providerId="ADAL" clId="{05E76E3E-3F62-437F-B6D4-9AF17567C7E6}" dt="2025-05-30T11:58:11.286" v="1011" actId="14100"/>
          <ac:spMkLst>
            <pc:docMk/>
            <pc:sldMk cId="663167175" sldId="267"/>
            <ac:spMk id="46" creationId="{AD955362-F21C-7990-B5EC-2564C404AACA}"/>
          </ac:spMkLst>
        </pc:spChg>
        <pc:spChg chg="mod">
          <ac:chgData name="Ambrosio, Kelsey" userId="f45de970-2b73-4186-82c3-72f6e050c15b" providerId="ADAL" clId="{05E76E3E-3F62-437F-B6D4-9AF17567C7E6}" dt="2025-05-30T11:58:39.079" v="1018" actId="1076"/>
          <ac:spMkLst>
            <pc:docMk/>
            <pc:sldMk cId="663167175" sldId="267"/>
            <ac:spMk id="47" creationId="{075BF5D5-0DD7-E223-A9C4-236E5BA64EB1}"/>
          </ac:spMkLst>
        </pc:spChg>
        <pc:spChg chg="mod">
          <ac:chgData name="Ambrosio, Kelsey" userId="f45de970-2b73-4186-82c3-72f6e050c15b" providerId="ADAL" clId="{05E76E3E-3F62-437F-B6D4-9AF17567C7E6}" dt="2025-05-30T11:59:03.302" v="1023" actId="1076"/>
          <ac:spMkLst>
            <pc:docMk/>
            <pc:sldMk cId="663167175" sldId="267"/>
            <ac:spMk id="48" creationId="{949D0E0E-FB7A-AAED-64A0-47B51B974905}"/>
          </ac:spMkLst>
        </pc:spChg>
        <pc:spChg chg="mod">
          <ac:chgData name="Ambrosio, Kelsey" userId="f45de970-2b73-4186-82c3-72f6e050c15b" providerId="ADAL" clId="{05E76E3E-3F62-437F-B6D4-9AF17567C7E6}" dt="2025-05-30T13:07:18.916" v="1222" actId="255"/>
          <ac:spMkLst>
            <pc:docMk/>
            <pc:sldMk cId="663167175" sldId="267"/>
            <ac:spMk id="49" creationId="{956B3641-D6AA-B57F-4603-9B4EA8005DFA}"/>
          </ac:spMkLst>
        </pc:spChg>
        <pc:spChg chg="add mod">
          <ac:chgData name="Ambrosio, Kelsey" userId="f45de970-2b73-4186-82c3-72f6e050c15b" providerId="ADAL" clId="{05E76E3E-3F62-437F-B6D4-9AF17567C7E6}" dt="2025-05-30T12:02:34.753" v="1029" actId="12"/>
          <ac:spMkLst>
            <pc:docMk/>
            <pc:sldMk cId="663167175" sldId="267"/>
            <ac:spMk id="50" creationId="{7F468D3C-BCD8-6F7F-A5BD-1F02C4E01045}"/>
          </ac:spMkLst>
        </pc:spChg>
        <pc:spChg chg="add mod ord">
          <ac:chgData name="Ambrosio, Kelsey" userId="f45de970-2b73-4186-82c3-72f6e050c15b" providerId="ADAL" clId="{05E76E3E-3F62-437F-B6D4-9AF17567C7E6}" dt="2025-05-30T13:56:06.375" v="1288" actId="20577"/>
          <ac:spMkLst>
            <pc:docMk/>
            <pc:sldMk cId="663167175" sldId="267"/>
            <ac:spMk id="51" creationId="{6287FE71-2C20-7239-F0F4-8B2058773876}"/>
          </ac:spMkLst>
        </pc:spChg>
        <pc:picChg chg="mod">
          <ac:chgData name="Ambrosio, Kelsey" userId="f45de970-2b73-4186-82c3-72f6e050c15b" providerId="ADAL" clId="{05E76E3E-3F62-437F-B6D4-9AF17567C7E6}" dt="2025-05-30T13:53:55.549" v="1241" actId="1076"/>
          <ac:picMkLst>
            <pc:docMk/>
            <pc:sldMk cId="663167175" sldId="267"/>
            <ac:picMk id="43" creationId="{05F622F1-1317-6390-B860-7E46120C6F21}"/>
          </ac:picMkLst>
        </pc:picChg>
        <pc:picChg chg="add mod">
          <ac:chgData name="Ambrosio, Kelsey" userId="f45de970-2b73-4186-82c3-72f6e050c15b" providerId="ADAL" clId="{05E76E3E-3F62-437F-B6D4-9AF17567C7E6}" dt="2025-05-30T13:56:21.467" v="1289" actId="14100"/>
          <ac:picMkLst>
            <pc:docMk/>
            <pc:sldMk cId="663167175" sldId="267"/>
            <ac:picMk id="52" creationId="{EC698242-CC6A-9BC1-FBAA-4BFB58687098}"/>
          </ac:picMkLst>
        </pc:picChg>
        <pc:picChg chg="add mod">
          <ac:chgData name="Ambrosio, Kelsey" userId="f45de970-2b73-4186-82c3-72f6e050c15b" providerId="ADAL" clId="{05E76E3E-3F62-437F-B6D4-9AF17567C7E6}" dt="2025-05-30T13:53:50.704" v="1240" actId="1076"/>
          <ac:picMkLst>
            <pc:docMk/>
            <pc:sldMk cId="663167175" sldId="267"/>
            <ac:picMk id="1026" creationId="{7A9F3308-ECF9-94D8-B417-04BD873ED5AD}"/>
          </ac:picMkLst>
        </pc:picChg>
        <pc:picChg chg="add mod">
          <ac:chgData name="Ambrosio, Kelsey" userId="f45de970-2b73-4186-82c3-72f6e050c15b" providerId="ADAL" clId="{05E76E3E-3F62-437F-B6D4-9AF17567C7E6}" dt="2025-05-30T13:53:38.304" v="1237" actId="1076"/>
          <ac:picMkLst>
            <pc:docMk/>
            <pc:sldMk cId="663167175" sldId="267"/>
            <ac:picMk id="1027" creationId="{5EA08F7E-4148-E29C-7B25-274FEAEC7ED4}"/>
          </ac:picMkLst>
        </pc:picChg>
        <pc:picChg chg="add del mod">
          <ac:chgData name="Ambrosio, Kelsey" userId="f45de970-2b73-4186-82c3-72f6e050c15b" providerId="ADAL" clId="{05E76E3E-3F62-437F-B6D4-9AF17567C7E6}" dt="2025-05-30T13:53:32.710" v="1235" actId="478"/>
          <ac:picMkLst>
            <pc:docMk/>
            <pc:sldMk cId="663167175" sldId="267"/>
            <ac:picMk id="1029" creationId="{17D97455-5AE4-50EE-83F5-4E437132D2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DD0F316-065C-436A-B3A0-B18E6AD95E0D}" type="datetimeFigureOut">
              <a:rPr lang="en-US" smtClean="0"/>
              <a:t>5/30/2025</a:t>
            </a:fld>
            <a:endParaRPr lang="en-US"/>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5CA6187-275E-4EFF-8298-A561A7983079}" type="slidenum">
              <a:rPr lang="en-US" smtClean="0"/>
              <a:t>‹#›</a:t>
            </a:fld>
            <a:endParaRPr lang="en-US"/>
          </a:p>
        </p:txBody>
      </p:sp>
    </p:spTree>
    <p:extLst>
      <p:ext uri="{BB962C8B-B14F-4D97-AF65-F5344CB8AC3E}">
        <p14:creationId xmlns:p14="http://schemas.microsoft.com/office/powerpoint/2010/main" val="380590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D8A40-F79F-3CD9-1737-A63B4BB3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B1804-71FC-110F-F88B-14648764B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72307-5BC8-99B3-9C46-5E70FDA46D9D}"/>
              </a:ext>
            </a:extLst>
          </p:cNvPr>
          <p:cNvSpPr>
            <a:spLocks noGrp="1"/>
          </p:cNvSpPr>
          <p:nvPr>
            <p:ph type="body" idx="1"/>
          </p:nvPr>
        </p:nvSpPr>
        <p:spPr/>
        <p:txBody>
          <a:bodyPr/>
          <a:lstStyle/>
          <a:p>
            <a:r>
              <a:rPr lang="en-US" b="1" dirty="0">
                <a:solidFill>
                  <a:srgbClr val="C00000"/>
                </a:solidFill>
              </a:rPr>
              <a:t>IMPORTANT</a:t>
            </a:r>
            <a:r>
              <a:rPr lang="en-US" b="1" baseline="0" dirty="0">
                <a:solidFill>
                  <a:srgbClr val="C00000"/>
                </a:solidFill>
              </a:rPr>
              <a:t>– </a:t>
            </a:r>
            <a:r>
              <a:rPr lang="en-US" b="0" baseline="0" dirty="0">
                <a:solidFill>
                  <a:srgbClr val="C00000"/>
                </a:solidFill>
              </a:rPr>
              <a:t>posters should contain all of the information in this template, but do not need to be organized in this exact format. Posters with descriptive images and figures are preferred over text-heavy posters. Results do not need to be contained to the highlighted “Tables &amp; Figures” box. </a:t>
            </a:r>
            <a:endParaRPr lang="en-US" b="0" dirty="0">
              <a:solidFill>
                <a:srgbClr val="C00000"/>
              </a:solidFill>
            </a:endParaRPr>
          </a:p>
        </p:txBody>
      </p:sp>
      <p:sp>
        <p:nvSpPr>
          <p:cNvPr id="4" name="Slide Number Placeholder 3">
            <a:extLst>
              <a:ext uri="{FF2B5EF4-FFF2-40B4-BE49-F238E27FC236}">
                <a16:creationId xmlns:a16="http://schemas.microsoft.com/office/drawing/2014/main" id="{CBA01869-4B53-8F12-2421-AD9A0D66F89E}"/>
              </a:ext>
            </a:extLst>
          </p:cNvPr>
          <p:cNvSpPr>
            <a:spLocks noGrp="1"/>
          </p:cNvSpPr>
          <p:nvPr>
            <p:ph type="sldNum" sz="quarter" idx="10"/>
          </p:nvPr>
        </p:nvSpPr>
        <p:spPr/>
        <p:txBody>
          <a:bodyPr/>
          <a:lstStyle/>
          <a:p>
            <a:fld id="{75CA6187-275E-4EFF-8298-A561A7983079}" type="slidenum">
              <a:rPr lang="en-US" smtClean="0"/>
              <a:t>1</a:t>
            </a:fld>
            <a:endParaRPr lang="en-US"/>
          </a:p>
        </p:txBody>
      </p:sp>
    </p:spTree>
    <p:extLst>
      <p:ext uri="{BB962C8B-B14F-4D97-AF65-F5344CB8AC3E}">
        <p14:creationId xmlns:p14="http://schemas.microsoft.com/office/powerpoint/2010/main" val="354730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5/30/2025</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5C91-F519-5B1B-BB6A-2FAAC12DAEB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6526FB-D34C-AA7D-64A0-E23376D06F37}"/>
              </a:ext>
            </a:extLst>
          </p:cNvPr>
          <p:cNvSpPr txBox="1"/>
          <p:nvPr/>
        </p:nvSpPr>
        <p:spPr>
          <a:xfrm>
            <a:off x="6376277" y="1374658"/>
            <a:ext cx="9234048" cy="903880"/>
          </a:xfrm>
          <a:prstGeom prst="rect">
            <a:avLst/>
          </a:prstGeom>
          <a:noFill/>
        </p:spPr>
        <p:txBody>
          <a:bodyPr wrap="square" lIns="72176" tIns="36089" rIns="72176" bIns="36089" rtlCol="0">
            <a:spAutoFit/>
          </a:bodyPr>
          <a:lstStyle/>
          <a:p>
            <a:r>
              <a:rPr lang="en-US" sz="1800" dirty="0"/>
              <a:t>Kelsey Ambrosio and Samantha Horowitz </a:t>
            </a:r>
          </a:p>
          <a:p>
            <a:r>
              <a:rPr lang="en-US" sz="1800" dirty="0"/>
              <a:t>Mentor: Stoycho Velkovsky </a:t>
            </a:r>
          </a:p>
          <a:p>
            <a:pPr lvl="0"/>
            <a:r>
              <a:rPr lang="en-US" sz="1800" i="1" dirty="0">
                <a:solidFill>
                  <a:prstClr val="black"/>
                </a:solidFill>
              </a:rPr>
              <a:t>Institutional affiliations for each author </a:t>
            </a:r>
          </a:p>
        </p:txBody>
      </p:sp>
      <p:sp>
        <p:nvSpPr>
          <p:cNvPr id="30" name="TextBox 29">
            <a:extLst>
              <a:ext uri="{FF2B5EF4-FFF2-40B4-BE49-F238E27FC236}">
                <a16:creationId xmlns:a16="http://schemas.microsoft.com/office/drawing/2014/main" id="{2FA6CF14-8DCE-73F9-9300-17FA2D15C16A}"/>
              </a:ext>
            </a:extLst>
          </p:cNvPr>
          <p:cNvSpPr txBox="1"/>
          <p:nvPr/>
        </p:nvSpPr>
        <p:spPr>
          <a:xfrm>
            <a:off x="17095100" y="5617985"/>
            <a:ext cx="14494746" cy="342943"/>
          </a:xfrm>
          <a:prstGeom prst="rect">
            <a:avLst/>
          </a:prstGeom>
          <a:noFill/>
        </p:spPr>
        <p:txBody>
          <a:bodyPr wrap="square" lIns="65306" tIns="32653" rIns="65306" bIns="32653" rtlCol="0">
            <a:spAutoFit/>
          </a:bodyPr>
          <a:lstStyle/>
          <a:p>
            <a:endParaRPr lang="en-US" sz="1800"/>
          </a:p>
        </p:txBody>
      </p:sp>
      <p:pic>
        <p:nvPicPr>
          <p:cNvPr id="35" name="Shape 243">
            <a:extLst>
              <a:ext uri="{FF2B5EF4-FFF2-40B4-BE49-F238E27FC236}">
                <a16:creationId xmlns:a16="http://schemas.microsoft.com/office/drawing/2014/main" id="{87FF800F-C8ED-432B-20F6-39343558D3B9}"/>
              </a:ext>
            </a:extLst>
          </p:cNvPr>
          <p:cNvPicPr preferRelativeResize="0"/>
          <p:nvPr/>
        </p:nvPicPr>
        <p:blipFill rotWithShape="1">
          <a:blip r:embed="rId3">
            <a:alphaModFix/>
          </a:blip>
          <a:srcRect/>
          <a:stretch/>
        </p:blipFill>
        <p:spPr>
          <a:xfrm>
            <a:off x="25309787" y="1161680"/>
            <a:ext cx="6868747" cy="1211234"/>
          </a:xfrm>
          <a:prstGeom prst="rect">
            <a:avLst/>
          </a:prstGeom>
          <a:noFill/>
          <a:ln>
            <a:noFill/>
          </a:ln>
        </p:spPr>
      </p:pic>
      <p:pic>
        <p:nvPicPr>
          <p:cNvPr id="13" name="Picture 12">
            <a:extLst>
              <a:ext uri="{FF2B5EF4-FFF2-40B4-BE49-F238E27FC236}">
                <a16:creationId xmlns:a16="http://schemas.microsoft.com/office/drawing/2014/main" id="{05373551-F7F8-D8C5-A9E5-761FC080B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51672" y="1374658"/>
            <a:ext cx="4041791"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B015CBE-F063-B96C-4E5C-7E4A69E1B806}"/>
              </a:ext>
            </a:extLst>
          </p:cNvPr>
          <p:cNvSpPr/>
          <p:nvPr/>
        </p:nvSpPr>
        <p:spPr>
          <a:xfrm>
            <a:off x="370167" y="5014399"/>
            <a:ext cx="6677662" cy="7275141"/>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200000"/>
              </a:lnSpc>
              <a:spcAft>
                <a:spcPts val="800"/>
              </a:spcAft>
              <a:buNone/>
            </a:pPr>
            <a:endParaRPr lang="en-US" sz="1800" kern="100">
              <a:effectLst/>
              <a:latin typeface="Times New Roman" panose="02020603050405020304" pitchFamily="18" charset="0"/>
              <a:ea typeface="Aptos" panose="020B0004020202020204" pitchFamily="34" charset="0"/>
            </a:endParaRPr>
          </a:p>
        </p:txBody>
      </p:sp>
      <p:sp>
        <p:nvSpPr>
          <p:cNvPr id="4" name="Rectangle 3">
            <a:extLst>
              <a:ext uri="{FF2B5EF4-FFF2-40B4-BE49-F238E27FC236}">
                <a16:creationId xmlns:a16="http://schemas.microsoft.com/office/drawing/2014/main" id="{6A38583A-9489-4976-581A-EC1FABE088C7}"/>
              </a:ext>
            </a:extLst>
          </p:cNvPr>
          <p:cNvSpPr/>
          <p:nvPr/>
        </p:nvSpPr>
        <p:spPr>
          <a:xfrm>
            <a:off x="388993" y="3833500"/>
            <a:ext cx="7382314" cy="903880"/>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a:t>ABSTRACT</a:t>
            </a:r>
          </a:p>
        </p:txBody>
      </p:sp>
      <p:sp>
        <p:nvSpPr>
          <p:cNvPr id="6" name="TextBox 5">
            <a:extLst>
              <a:ext uri="{FF2B5EF4-FFF2-40B4-BE49-F238E27FC236}">
                <a16:creationId xmlns:a16="http://schemas.microsoft.com/office/drawing/2014/main" id="{BB8581D5-145C-F22A-E4C5-A785C8AA0E4A}"/>
              </a:ext>
            </a:extLst>
          </p:cNvPr>
          <p:cNvSpPr txBox="1"/>
          <p:nvPr/>
        </p:nvSpPr>
        <p:spPr>
          <a:xfrm>
            <a:off x="405777" y="5015550"/>
            <a:ext cx="6739102" cy="7525137"/>
          </a:xfrm>
          <a:prstGeom prst="rect">
            <a:avLst/>
          </a:prstGeom>
          <a:noFill/>
        </p:spPr>
        <p:txBody>
          <a:bodyPr wrap="square" rtlCol="0">
            <a:spAutoFit/>
          </a:bodyPr>
          <a:lstStyle/>
          <a:p>
            <a:r>
              <a:rPr lang="en-US" sz="2300" kern="100" dirty="0">
                <a:effectLst/>
                <a:latin typeface="Times New Roman" panose="02020603050405020304" pitchFamily="18" charset="0"/>
                <a:ea typeface="Segoe UI Symbol" panose="020B0502040204020203" pitchFamily="34" charset="0"/>
                <a:cs typeface="Times New Roman" panose="02020603050405020304" pitchFamily="18" charset="0"/>
              </a:rPr>
              <a:t>Researchers conducted an experiment to determine the association of different habitat types on the biodiversity of ants. Researchers looked at locations such as residential backyards located in the town of Lynbrook. There are several factors that could lead the researchers to believe certain habitat types would harbor a great diversity. Some of the factors consist of structural complexity, resource availability and moisture and climate.  The different types of habitats the researchers will investigate are fields of grass, trees, and bushes. They used different techniques to try and collect the ants. The first was to set a trap. They set up a sugar water trap, and this was how they collected their data. The researchers hypothesized that the biodiversity of the ants will be highest in field grass. Though there were many complications with the researchers being out numerous times throughout the span of their data collection, they were unable to conclude exact results. The researchers did not get any biodiversity among the ants that they were able to collect. </a:t>
            </a:r>
          </a:p>
          <a:p>
            <a:endParaRPr lang="en-US" sz="23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BE6A7B3-6813-AE9B-A32C-EF74353688F0}"/>
              </a:ext>
            </a:extLst>
          </p:cNvPr>
          <p:cNvSpPr/>
          <p:nvPr/>
        </p:nvSpPr>
        <p:spPr>
          <a:xfrm>
            <a:off x="615613" y="17827048"/>
            <a:ext cx="6001628" cy="685800"/>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a:t>SPECIFIC AIMS</a:t>
            </a:r>
          </a:p>
        </p:txBody>
      </p:sp>
      <p:sp>
        <p:nvSpPr>
          <p:cNvPr id="8" name="Rectangle 7">
            <a:extLst>
              <a:ext uri="{FF2B5EF4-FFF2-40B4-BE49-F238E27FC236}">
                <a16:creationId xmlns:a16="http://schemas.microsoft.com/office/drawing/2014/main" id="{5BC9901C-3273-1070-06F8-DD5E9D634FDA}"/>
              </a:ext>
            </a:extLst>
          </p:cNvPr>
          <p:cNvSpPr/>
          <p:nvPr/>
        </p:nvSpPr>
        <p:spPr>
          <a:xfrm>
            <a:off x="342666" y="13517994"/>
            <a:ext cx="6554696" cy="4103687"/>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marL="571500" indent="-571500">
              <a:spcAft>
                <a:spcPts val="429"/>
              </a:spcAft>
              <a:buFont typeface="Arial" panose="020B0604020202020204" pitchFamily="34" charset="0"/>
              <a:buChar char="•"/>
            </a:pPr>
            <a:endParaRPr lang="en-US" sz="1800">
              <a:sym typeface="Wingdings" panose="05000000000000000000" pitchFamily="2" charset="2"/>
            </a:endParaRPr>
          </a:p>
        </p:txBody>
      </p:sp>
      <p:sp>
        <p:nvSpPr>
          <p:cNvPr id="10" name="TextBox 9">
            <a:extLst>
              <a:ext uri="{FF2B5EF4-FFF2-40B4-BE49-F238E27FC236}">
                <a16:creationId xmlns:a16="http://schemas.microsoft.com/office/drawing/2014/main" id="{EB06E891-DD30-F69C-B9C4-71BF5AE17C25}"/>
              </a:ext>
            </a:extLst>
          </p:cNvPr>
          <p:cNvSpPr txBox="1"/>
          <p:nvPr/>
        </p:nvSpPr>
        <p:spPr>
          <a:xfrm>
            <a:off x="542449" y="13649755"/>
            <a:ext cx="6381132" cy="4103688"/>
          </a:xfrm>
          <a:prstGeom prst="rect">
            <a:avLst/>
          </a:prstGeom>
          <a:noFill/>
        </p:spPr>
        <p:txBody>
          <a:bodyPr wrap="square" rtlCol="0">
            <a:spAutoFit/>
          </a:bodyPr>
          <a:lstStyle/>
          <a:p>
            <a:pPr marL="571500"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Formicidae</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p>
          <a:p>
            <a:pPr marL="2138745" lvl="1"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typically known as ants</a:t>
            </a:r>
          </a:p>
          <a:p>
            <a:pPr marL="2138745" lvl="1"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Live in organized colonies </a:t>
            </a:r>
          </a:p>
          <a:p>
            <a:pPr marL="2138745" lvl="1"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2-225mm</a:t>
            </a:r>
          </a:p>
          <a:p>
            <a:pPr marL="2138745" lvl="1"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Have a short life span</a:t>
            </a:r>
          </a:p>
          <a:p>
            <a:pPr marL="571500"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Habitats </a:t>
            </a:r>
          </a:p>
          <a:p>
            <a:pPr marL="2138745" lvl="1"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Where organisms make homes</a:t>
            </a:r>
          </a:p>
          <a:p>
            <a:pPr marL="2138745" lvl="1" indent="-571500">
              <a:spcAft>
                <a:spcPts val="429"/>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40% of world habitats have been damaged from humans</a:t>
            </a:r>
          </a:p>
          <a:p>
            <a:endParaRPr lang="en-US" sz="1800" dirty="0"/>
          </a:p>
        </p:txBody>
      </p:sp>
      <p:sp>
        <p:nvSpPr>
          <p:cNvPr id="11" name="Rectangle 10">
            <a:extLst>
              <a:ext uri="{FF2B5EF4-FFF2-40B4-BE49-F238E27FC236}">
                <a16:creationId xmlns:a16="http://schemas.microsoft.com/office/drawing/2014/main" id="{7DEE85FD-4572-E8E5-B9D1-1F7086D72F1D}"/>
              </a:ext>
            </a:extLst>
          </p:cNvPr>
          <p:cNvSpPr/>
          <p:nvPr/>
        </p:nvSpPr>
        <p:spPr>
          <a:xfrm>
            <a:off x="11337910" y="1316756"/>
            <a:ext cx="10242579" cy="1645956"/>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a:t>The Effect of Different Habitats on The Biodiversity of Formicidae in Lynbrook</a:t>
            </a:r>
          </a:p>
        </p:txBody>
      </p:sp>
      <p:sp>
        <p:nvSpPr>
          <p:cNvPr id="12" name="Rectangle 11">
            <a:extLst>
              <a:ext uri="{FF2B5EF4-FFF2-40B4-BE49-F238E27FC236}">
                <a16:creationId xmlns:a16="http://schemas.microsoft.com/office/drawing/2014/main" id="{6FE15750-CE9D-672E-5F2F-EBAA8D1CB6A5}"/>
              </a:ext>
            </a:extLst>
          </p:cNvPr>
          <p:cNvSpPr/>
          <p:nvPr/>
        </p:nvSpPr>
        <p:spPr>
          <a:xfrm>
            <a:off x="9808662" y="4427337"/>
            <a:ext cx="13141192" cy="1557419"/>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t>MATERIALS &amp; METHODS</a:t>
            </a:r>
          </a:p>
        </p:txBody>
      </p:sp>
      <p:sp>
        <p:nvSpPr>
          <p:cNvPr id="14" name="Rectangle 13">
            <a:extLst>
              <a:ext uri="{FF2B5EF4-FFF2-40B4-BE49-F238E27FC236}">
                <a16:creationId xmlns:a16="http://schemas.microsoft.com/office/drawing/2014/main" id="{3B7B12A8-4023-81D0-7DAC-083C321D2199}"/>
              </a:ext>
            </a:extLst>
          </p:cNvPr>
          <p:cNvSpPr/>
          <p:nvPr/>
        </p:nvSpPr>
        <p:spPr>
          <a:xfrm>
            <a:off x="13196247" y="3082421"/>
            <a:ext cx="6001628" cy="975023"/>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t>Kelsey Ambrosio and Samantha Horowitz </a:t>
            </a:r>
          </a:p>
          <a:p>
            <a:pPr algn="ctr"/>
            <a:r>
              <a:rPr lang="en-US" sz="2400"/>
              <a:t>Mentor: </a:t>
            </a:r>
            <a:r>
              <a:rPr lang="en-US" sz="2400" err="1"/>
              <a:t>Stoycho</a:t>
            </a:r>
            <a:r>
              <a:rPr lang="en-US" sz="2400"/>
              <a:t> </a:t>
            </a:r>
            <a:r>
              <a:rPr lang="en-US" sz="2400" err="1"/>
              <a:t>Velkovsky</a:t>
            </a:r>
            <a:endParaRPr lang="en-US" sz="2400"/>
          </a:p>
        </p:txBody>
      </p:sp>
      <p:sp>
        <p:nvSpPr>
          <p:cNvPr id="16" name="Rectangle 15">
            <a:extLst>
              <a:ext uri="{FF2B5EF4-FFF2-40B4-BE49-F238E27FC236}">
                <a16:creationId xmlns:a16="http://schemas.microsoft.com/office/drawing/2014/main" id="{437C9D2E-3BB4-D375-024B-D44D1FDD6040}"/>
              </a:ext>
            </a:extLst>
          </p:cNvPr>
          <p:cNvSpPr/>
          <p:nvPr/>
        </p:nvSpPr>
        <p:spPr>
          <a:xfrm>
            <a:off x="580472" y="12555175"/>
            <a:ext cx="6001628" cy="685800"/>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INTRODUCTION</a:t>
            </a:r>
          </a:p>
        </p:txBody>
      </p:sp>
      <p:sp>
        <p:nvSpPr>
          <p:cNvPr id="17" name="Arrow: Right 16">
            <a:extLst>
              <a:ext uri="{FF2B5EF4-FFF2-40B4-BE49-F238E27FC236}">
                <a16:creationId xmlns:a16="http://schemas.microsoft.com/office/drawing/2014/main" id="{2B143C91-0F3F-F197-3419-FE6BEA4FA08E}"/>
              </a:ext>
            </a:extLst>
          </p:cNvPr>
          <p:cNvSpPr/>
          <p:nvPr/>
        </p:nvSpPr>
        <p:spPr>
          <a:xfrm>
            <a:off x="12925209" y="6661707"/>
            <a:ext cx="1268334" cy="764273"/>
          </a:xfrm>
          <a:prstGeom prst="rightArrow">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C278492-44BB-7EF7-79E7-D22AD1440232}"/>
              </a:ext>
            </a:extLst>
          </p:cNvPr>
          <p:cNvSpPr/>
          <p:nvPr/>
        </p:nvSpPr>
        <p:spPr>
          <a:xfrm>
            <a:off x="274550" y="18884429"/>
            <a:ext cx="6801824" cy="2586213"/>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marL="571500" indent="-571500">
              <a:spcAft>
                <a:spcPts val="429"/>
              </a:spcAft>
              <a:buFont typeface="Arial" panose="020B0604020202020204" pitchFamily="34" charset="0"/>
              <a:buChar char="•"/>
            </a:pPr>
            <a:endParaRPr lang="en-US" sz="1800">
              <a:sym typeface="Wingdings" panose="05000000000000000000" pitchFamily="2" charset="2"/>
            </a:endParaRPr>
          </a:p>
        </p:txBody>
      </p:sp>
      <p:sp>
        <p:nvSpPr>
          <p:cNvPr id="23" name="Rectangle: Rounded Corners 22">
            <a:extLst>
              <a:ext uri="{FF2B5EF4-FFF2-40B4-BE49-F238E27FC236}">
                <a16:creationId xmlns:a16="http://schemas.microsoft.com/office/drawing/2014/main" id="{4307A799-A08A-BD8C-8DBE-1B04B40E4203}"/>
              </a:ext>
            </a:extLst>
          </p:cNvPr>
          <p:cNvSpPr/>
          <p:nvPr/>
        </p:nvSpPr>
        <p:spPr>
          <a:xfrm>
            <a:off x="9365251" y="6174954"/>
            <a:ext cx="2869068" cy="2227607"/>
          </a:xfrm>
          <a:prstGeom prst="roundRect">
            <a:avLst/>
          </a:prstGeom>
          <a:solidFill>
            <a:srgbClr val="FF66FF"/>
          </a:soli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Sample Collection </a:t>
            </a:r>
          </a:p>
        </p:txBody>
      </p:sp>
      <p:sp>
        <p:nvSpPr>
          <p:cNvPr id="24" name="Rectangle: Rounded Corners 23">
            <a:extLst>
              <a:ext uri="{FF2B5EF4-FFF2-40B4-BE49-F238E27FC236}">
                <a16:creationId xmlns:a16="http://schemas.microsoft.com/office/drawing/2014/main" id="{BB6D7639-9A05-E37D-374D-1D8094A4BD2B}"/>
              </a:ext>
            </a:extLst>
          </p:cNvPr>
          <p:cNvSpPr/>
          <p:nvPr/>
        </p:nvSpPr>
        <p:spPr>
          <a:xfrm>
            <a:off x="15097950" y="6235696"/>
            <a:ext cx="2562616" cy="2227607"/>
          </a:xfrm>
          <a:prstGeom prst="roundRect">
            <a:avLst/>
          </a:prstGeom>
          <a:solidFill>
            <a:srgbClr val="FF66FF"/>
          </a:soli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Data Analysis</a:t>
            </a:r>
          </a:p>
        </p:txBody>
      </p:sp>
      <p:sp>
        <p:nvSpPr>
          <p:cNvPr id="25" name="Arrow: Right 24">
            <a:extLst>
              <a:ext uri="{FF2B5EF4-FFF2-40B4-BE49-F238E27FC236}">
                <a16:creationId xmlns:a16="http://schemas.microsoft.com/office/drawing/2014/main" id="{83798C8F-A5A3-0139-0485-002F895AEC31}"/>
              </a:ext>
            </a:extLst>
          </p:cNvPr>
          <p:cNvSpPr/>
          <p:nvPr/>
        </p:nvSpPr>
        <p:spPr>
          <a:xfrm>
            <a:off x="18564973" y="6764811"/>
            <a:ext cx="1596796" cy="831923"/>
          </a:xfrm>
          <a:prstGeom prst="rightArrow">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6" name="Rectangle: Rounded Corners 25">
            <a:extLst>
              <a:ext uri="{FF2B5EF4-FFF2-40B4-BE49-F238E27FC236}">
                <a16:creationId xmlns:a16="http://schemas.microsoft.com/office/drawing/2014/main" id="{769B6C1B-120A-C609-9D3F-8B9023A03C7B}"/>
              </a:ext>
            </a:extLst>
          </p:cNvPr>
          <p:cNvSpPr/>
          <p:nvPr/>
        </p:nvSpPr>
        <p:spPr>
          <a:xfrm>
            <a:off x="20852659" y="6300524"/>
            <a:ext cx="2769341" cy="2227607"/>
          </a:xfrm>
          <a:prstGeom prst="roundRect">
            <a:avLst/>
          </a:prstGeom>
          <a:solidFill>
            <a:srgbClr val="FF66FF"/>
          </a:soli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DNA Extraction</a:t>
            </a:r>
          </a:p>
        </p:txBody>
      </p:sp>
      <p:sp>
        <p:nvSpPr>
          <p:cNvPr id="27" name="TextBox 26">
            <a:extLst>
              <a:ext uri="{FF2B5EF4-FFF2-40B4-BE49-F238E27FC236}">
                <a16:creationId xmlns:a16="http://schemas.microsoft.com/office/drawing/2014/main" id="{9B400252-3A5A-8D50-2ECB-B5CB77F359C7}"/>
              </a:ext>
            </a:extLst>
          </p:cNvPr>
          <p:cNvSpPr txBox="1"/>
          <p:nvPr/>
        </p:nvSpPr>
        <p:spPr>
          <a:xfrm>
            <a:off x="274549" y="18998376"/>
            <a:ext cx="6801823" cy="2969531"/>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The experiment the researchers conducted took place in different locations of their backyards such as trees, bushes, grass patches, and dirt. They used the sugar water trap and their way to catch them</a:t>
            </a:r>
            <a:r>
              <a:rPr lang="en-US" sz="2800" dirty="0">
                <a:latin typeface="Times New Roman" panose="02020603050405020304" pitchFamily="18" charset="0"/>
                <a:cs typeface="Times New Roman" panose="02020603050405020304" pitchFamily="18" charset="0"/>
              </a:rPr>
              <a:t>.</a:t>
            </a: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C9963B4A-B31A-3F63-53BD-3877FD15B7C5}"/>
              </a:ext>
            </a:extLst>
          </p:cNvPr>
          <p:cNvSpPr/>
          <p:nvPr/>
        </p:nvSpPr>
        <p:spPr>
          <a:xfrm>
            <a:off x="8511223" y="8747878"/>
            <a:ext cx="3437241" cy="2909951"/>
          </a:xfrm>
          <a:prstGeom prst="roundRect">
            <a:avLst/>
          </a:prstGeom>
          <a:solidFill>
            <a:srgbClr val="FFCCFF"/>
          </a:soli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29"/>
              </a:spcAft>
            </a:pPr>
            <a:r>
              <a:rPr lang="en-US" sz="2800" dirty="0">
                <a:solidFill>
                  <a:schemeClr val="tx1"/>
                </a:solidFill>
                <a:latin typeface="Times New Roman" panose="02020603050405020304" pitchFamily="18" charset="0"/>
                <a:cs typeface="Times New Roman" panose="02020603050405020304" pitchFamily="18" charset="0"/>
              </a:rPr>
              <a:t>Ants were collected from residential backyards using Berlese funnel and sugar traps that were left for 3 hours </a:t>
            </a:r>
          </a:p>
        </p:txBody>
      </p:sp>
      <p:sp>
        <p:nvSpPr>
          <p:cNvPr id="29" name="Rectangle: Rounded Corners 28">
            <a:extLst>
              <a:ext uri="{FF2B5EF4-FFF2-40B4-BE49-F238E27FC236}">
                <a16:creationId xmlns:a16="http://schemas.microsoft.com/office/drawing/2014/main" id="{3B9F25E8-2A76-AFED-310E-54FDED27C9B5}"/>
              </a:ext>
            </a:extLst>
          </p:cNvPr>
          <p:cNvSpPr/>
          <p:nvPr/>
        </p:nvSpPr>
        <p:spPr>
          <a:xfrm>
            <a:off x="14798075" y="9128692"/>
            <a:ext cx="3437241" cy="2352531"/>
          </a:xfrm>
          <a:prstGeom prst="roundRect">
            <a:avLst/>
          </a:prstGeom>
          <a:solidFill>
            <a:srgbClr val="FFCCFF"/>
          </a:soli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29"/>
              </a:spcAft>
            </a:pPr>
            <a:r>
              <a:rPr lang="en-US" sz="2800" dirty="0">
                <a:solidFill>
                  <a:schemeClr val="tx1"/>
                </a:solidFill>
                <a:latin typeface="Times New Roman" panose="02020603050405020304" pitchFamily="18" charset="0"/>
                <a:cs typeface="Times New Roman" panose="02020603050405020304" pitchFamily="18" charset="0"/>
              </a:rPr>
              <a:t>Pictures submitted into </a:t>
            </a:r>
            <a:r>
              <a:rPr lang="en-US" sz="2800" dirty="0" err="1">
                <a:solidFill>
                  <a:schemeClr val="tx1"/>
                </a:solidFill>
                <a:latin typeface="Times New Roman" panose="02020603050405020304" pitchFamily="18" charset="0"/>
                <a:cs typeface="Times New Roman" panose="02020603050405020304" pitchFamily="18" charset="0"/>
              </a:rPr>
              <a:t>iNaturalist</a:t>
            </a:r>
            <a:r>
              <a:rPr lang="en-US" sz="2800" dirty="0">
                <a:solidFill>
                  <a:schemeClr val="tx1"/>
                </a:solidFill>
                <a:latin typeface="Times New Roman" panose="02020603050405020304" pitchFamily="18" charset="0"/>
                <a:cs typeface="Times New Roman" panose="02020603050405020304" pitchFamily="18" charset="0"/>
              </a:rPr>
              <a:t> and the BLI Sample Data Base</a:t>
            </a:r>
          </a:p>
          <a:p>
            <a:pPr algn="ctr">
              <a:spcAft>
                <a:spcPts val="429"/>
              </a:spcAft>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70B8EFCD-57FF-E7F0-CF8A-30B975B35FB0}"/>
              </a:ext>
            </a:extLst>
          </p:cNvPr>
          <p:cNvSpPr/>
          <p:nvPr/>
        </p:nvSpPr>
        <p:spPr>
          <a:xfrm>
            <a:off x="20825788" y="9297452"/>
            <a:ext cx="3304862" cy="2352532"/>
          </a:xfrm>
          <a:prstGeom prst="roundRect">
            <a:avLst/>
          </a:prstGeom>
          <a:solidFill>
            <a:srgbClr val="FFCCFF"/>
          </a:solidFill>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29"/>
              </a:spcAft>
            </a:pPr>
            <a:r>
              <a:rPr lang="en-US" sz="2800" dirty="0">
                <a:solidFill>
                  <a:schemeClr val="tx1"/>
                </a:solidFill>
                <a:latin typeface="Times New Roman" panose="02020603050405020304" pitchFamily="18" charset="0"/>
                <a:cs typeface="Times New Roman" panose="02020603050405020304" pitchFamily="18" charset="0"/>
              </a:rPr>
              <a:t>Gel electrophoresis of sample  were sent to Cold Spring Harbor Lab </a:t>
            </a:r>
          </a:p>
        </p:txBody>
      </p:sp>
      <p:sp>
        <p:nvSpPr>
          <p:cNvPr id="32" name="Arrow: Right 31">
            <a:extLst>
              <a:ext uri="{FF2B5EF4-FFF2-40B4-BE49-F238E27FC236}">
                <a16:creationId xmlns:a16="http://schemas.microsoft.com/office/drawing/2014/main" id="{CD68A11D-895D-C404-C113-DF43414AB6E1}"/>
              </a:ext>
            </a:extLst>
          </p:cNvPr>
          <p:cNvSpPr/>
          <p:nvPr/>
        </p:nvSpPr>
        <p:spPr>
          <a:xfrm>
            <a:off x="18802588" y="10145245"/>
            <a:ext cx="1686385" cy="764273"/>
          </a:xfrm>
          <a:prstGeom prst="rightArrow">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Arrow: Right 32">
            <a:extLst>
              <a:ext uri="{FF2B5EF4-FFF2-40B4-BE49-F238E27FC236}">
                <a16:creationId xmlns:a16="http://schemas.microsoft.com/office/drawing/2014/main" id="{7D21637E-1DB0-3BAE-FF7E-6596759A93A8}"/>
              </a:ext>
            </a:extLst>
          </p:cNvPr>
          <p:cNvSpPr/>
          <p:nvPr/>
        </p:nvSpPr>
        <p:spPr>
          <a:xfrm>
            <a:off x="12962470" y="10042638"/>
            <a:ext cx="1268334" cy="764273"/>
          </a:xfrm>
          <a:prstGeom prst="rightArrow">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B6F43A-DF0A-3A3D-9ADA-C5BB63365C24}"/>
              </a:ext>
            </a:extLst>
          </p:cNvPr>
          <p:cNvSpPr/>
          <p:nvPr/>
        </p:nvSpPr>
        <p:spPr>
          <a:xfrm>
            <a:off x="7955651" y="14519564"/>
            <a:ext cx="17354136" cy="1645956"/>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t>RESULTS</a:t>
            </a:r>
          </a:p>
        </p:txBody>
      </p:sp>
      <p:sp>
        <p:nvSpPr>
          <p:cNvPr id="41" name="Rectangle 40">
            <a:extLst>
              <a:ext uri="{FF2B5EF4-FFF2-40B4-BE49-F238E27FC236}">
                <a16:creationId xmlns:a16="http://schemas.microsoft.com/office/drawing/2014/main" id="{96ACE94F-AA75-8EF9-0B33-62FE763373D1}"/>
              </a:ext>
            </a:extLst>
          </p:cNvPr>
          <p:cNvSpPr/>
          <p:nvPr/>
        </p:nvSpPr>
        <p:spPr>
          <a:xfrm>
            <a:off x="25749538" y="14412129"/>
            <a:ext cx="6781666" cy="852722"/>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 REFRENCES</a:t>
            </a:r>
          </a:p>
        </p:txBody>
      </p:sp>
      <p:sp>
        <p:nvSpPr>
          <p:cNvPr id="42" name="Rectangle 41">
            <a:extLst>
              <a:ext uri="{FF2B5EF4-FFF2-40B4-BE49-F238E27FC236}">
                <a16:creationId xmlns:a16="http://schemas.microsoft.com/office/drawing/2014/main" id="{4D275E8E-E714-1AD9-2837-8349F1E29F25}"/>
              </a:ext>
            </a:extLst>
          </p:cNvPr>
          <p:cNvSpPr/>
          <p:nvPr/>
        </p:nvSpPr>
        <p:spPr>
          <a:xfrm>
            <a:off x="25673552" y="15569837"/>
            <a:ext cx="7039303" cy="6420329"/>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marL="457200" marR="0" indent="-476250">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(2024, October 4). britannica.com. Retrieved October 5, 2024, from https://www.britannica.com/animal/ant#:~:text=ant,%20(family%20Formicidae),%20any%20of%20approximately%2010,000%20species%20of%20insects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76250">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Bay Park</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(n.d.). askarcnassau.com. https://www.askarcnassau.com/2789/Bay-Park#:~:text=Bay%20Park%20has%20been%20in%20the%20Nassau%20County%20park%20system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76250">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Biodiversity</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(n.d.). </a:t>
            </a:r>
            <a:r>
              <a:rPr lang="en-US" sz="18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education.nationgeographic,org</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https://education.nationalgeographic.org/resource/biodiversity/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76250">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Gries Park Map</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(n.d.). mapcarta.com. https://mapcarta.com/22584580#:~:text=Type:%20Park;%20Description:%20park%20in%20Nassau%20County,%20New%20York,%20United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76250">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Habitat</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(n.d.). education.nationalgeographic.org. https://education.nationalgeographic.org/resource/habitat/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7625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Pittman, T. (n.d.). </a:t>
            </a: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 Lifespan: How Long Do Ants Live</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misfitanimals.com. https://misfitanimals.com/ants/how-long-do-ants-live/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76250">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Different Types of Habitats Around the World</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(n.d.). ourendangeredworld.com. Retrieved September 26, 2023, from https://www.ourendangeredworld.com/types-of-habitats/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3" name="Picture 2">
            <a:extLst>
              <a:ext uri="{FF2B5EF4-FFF2-40B4-BE49-F238E27FC236}">
                <a16:creationId xmlns:a16="http://schemas.microsoft.com/office/drawing/2014/main" id="{05F622F1-1317-6390-B860-7E46120C6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935"/>
          <a:stretch/>
        </p:blipFill>
        <p:spPr bwMode="auto">
          <a:xfrm>
            <a:off x="8753135" y="11831646"/>
            <a:ext cx="3036917" cy="22307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a:extLst>
              <a:ext uri="{FF2B5EF4-FFF2-40B4-BE49-F238E27FC236}">
                <a16:creationId xmlns:a16="http://schemas.microsoft.com/office/drawing/2014/main" id="{C6F69E51-4D56-D23C-DB96-1A647BD6C1B0}"/>
              </a:ext>
            </a:extLst>
          </p:cNvPr>
          <p:cNvSpPr/>
          <p:nvPr/>
        </p:nvSpPr>
        <p:spPr>
          <a:xfrm>
            <a:off x="25603200" y="3345696"/>
            <a:ext cx="7205836" cy="1173818"/>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DISCUSSION</a:t>
            </a:r>
          </a:p>
        </p:txBody>
      </p:sp>
      <p:sp>
        <p:nvSpPr>
          <p:cNvPr id="45" name="Rectangle 44">
            <a:extLst>
              <a:ext uri="{FF2B5EF4-FFF2-40B4-BE49-F238E27FC236}">
                <a16:creationId xmlns:a16="http://schemas.microsoft.com/office/drawing/2014/main" id="{5159191F-BF16-059A-CE5F-43B8506CFF3E}"/>
              </a:ext>
            </a:extLst>
          </p:cNvPr>
          <p:cNvSpPr/>
          <p:nvPr/>
        </p:nvSpPr>
        <p:spPr>
          <a:xfrm>
            <a:off x="25603200" y="9122553"/>
            <a:ext cx="7057562" cy="1034269"/>
          </a:xfrm>
          <a:prstGeom prst="rect">
            <a:avLst/>
          </a:prstGeom>
          <a:solidFill>
            <a:srgbClr val="FF99FF"/>
          </a:solidFill>
          <a:ln>
            <a:solidFill>
              <a:srgbClr val="FF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ACKNOWLEDGMENTS </a:t>
            </a:r>
          </a:p>
        </p:txBody>
      </p:sp>
      <p:sp>
        <p:nvSpPr>
          <p:cNvPr id="46" name="Rectangle 45">
            <a:extLst>
              <a:ext uri="{FF2B5EF4-FFF2-40B4-BE49-F238E27FC236}">
                <a16:creationId xmlns:a16="http://schemas.microsoft.com/office/drawing/2014/main" id="{AD955362-F21C-7990-B5EC-2564C404AACA}"/>
              </a:ext>
            </a:extLst>
          </p:cNvPr>
          <p:cNvSpPr/>
          <p:nvPr/>
        </p:nvSpPr>
        <p:spPr>
          <a:xfrm>
            <a:off x="25710687" y="4839116"/>
            <a:ext cx="6837546" cy="3908762"/>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marL="571500" indent="-571500">
              <a:spcAft>
                <a:spcPts val="429"/>
              </a:spcAft>
              <a:buFont typeface="Arial" panose="020B0604020202020204" pitchFamily="34" charset="0"/>
              <a:buChar char="•"/>
            </a:pPr>
            <a:endParaRPr lang="en-US" sz="1800">
              <a:sym typeface="Wingdings" panose="05000000000000000000" pitchFamily="2" charset="2"/>
            </a:endParaRPr>
          </a:p>
        </p:txBody>
      </p:sp>
      <p:sp>
        <p:nvSpPr>
          <p:cNvPr id="47" name="TextBox 46">
            <a:extLst>
              <a:ext uri="{FF2B5EF4-FFF2-40B4-BE49-F238E27FC236}">
                <a16:creationId xmlns:a16="http://schemas.microsoft.com/office/drawing/2014/main" id="{075BF5D5-0DD7-E223-A9C4-236E5BA64EB1}"/>
              </a:ext>
            </a:extLst>
          </p:cNvPr>
          <p:cNvSpPr txBox="1"/>
          <p:nvPr/>
        </p:nvSpPr>
        <p:spPr>
          <a:xfrm>
            <a:off x="25842026" y="5185749"/>
            <a:ext cx="6434428" cy="3416320"/>
          </a:xfrm>
          <a:prstGeom prst="rect">
            <a:avLst/>
          </a:prstGeom>
          <a:noFill/>
        </p:spPr>
        <p:txBody>
          <a:bodyPr wrap="square" rtlCol="0">
            <a:spAutoFit/>
          </a:bodyPr>
          <a:lstStyle/>
          <a:p>
            <a:pPr marL="571500"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different location</a:t>
            </a:r>
          </a:p>
          <a:p>
            <a:pPr marL="2138745" lvl="1"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Multiple backyards and outdoor areas</a:t>
            </a:r>
          </a:p>
          <a:p>
            <a:pPr marL="571500"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Increase the number and diversity of insects </a:t>
            </a:r>
          </a:p>
          <a:p>
            <a:pPr marL="2138745" lvl="1"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bigger sample size</a:t>
            </a:r>
          </a:p>
          <a:p>
            <a:pPr marL="571500"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diverse species of insects</a:t>
            </a:r>
          </a:p>
          <a:p>
            <a:pPr marL="2138745" lvl="1"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Worms, beetles or flies</a:t>
            </a:r>
          </a:p>
          <a:p>
            <a:pPr marL="571500" indent="-5715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Contribute more to data collection </a:t>
            </a:r>
          </a:p>
          <a:p>
            <a:endParaRPr lang="en-US" sz="24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949D0E0E-FB7A-AAED-64A0-47B51B974905}"/>
              </a:ext>
            </a:extLst>
          </p:cNvPr>
          <p:cNvSpPr/>
          <p:nvPr/>
        </p:nvSpPr>
        <p:spPr>
          <a:xfrm>
            <a:off x="25779094" y="10486822"/>
            <a:ext cx="6733529" cy="3704490"/>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marL="571500" indent="-571500">
              <a:spcAft>
                <a:spcPts val="429"/>
              </a:spcAft>
              <a:buFont typeface="Arial" panose="020B0604020202020204" pitchFamily="34" charset="0"/>
              <a:buChar char="•"/>
            </a:pPr>
            <a:endParaRPr lang="en-US" sz="1800">
              <a:sym typeface="Wingdings" panose="05000000000000000000" pitchFamily="2" charset="2"/>
            </a:endParaRPr>
          </a:p>
        </p:txBody>
      </p:sp>
      <p:sp>
        <p:nvSpPr>
          <p:cNvPr id="49" name="TextBox 48">
            <a:extLst>
              <a:ext uri="{FF2B5EF4-FFF2-40B4-BE49-F238E27FC236}">
                <a16:creationId xmlns:a16="http://schemas.microsoft.com/office/drawing/2014/main" id="{956B3641-D6AA-B57F-4603-9B4EA8005DFA}"/>
              </a:ext>
            </a:extLst>
          </p:cNvPr>
          <p:cNvSpPr txBox="1"/>
          <p:nvPr/>
        </p:nvSpPr>
        <p:spPr>
          <a:xfrm>
            <a:off x="25810224" y="10484406"/>
            <a:ext cx="6702399" cy="3621441"/>
          </a:xfrm>
          <a:prstGeom prst="rect">
            <a:avLst/>
          </a:prstGeom>
          <a:noFill/>
        </p:spPr>
        <p:txBody>
          <a:bodyPr wrap="square" rtlCol="0">
            <a:spAutoFit/>
          </a:bodyPr>
          <a:lstStyle/>
          <a:p>
            <a:pPr algn="ctr">
              <a:lnSpc>
                <a:spcPct val="150000"/>
              </a:lnSpc>
            </a:pPr>
            <a:r>
              <a:rPr lang="en-US" sz="2600" dirty="0">
                <a:latin typeface="Times New Roman" panose="02020603050405020304" pitchFamily="18" charset="0"/>
                <a:cs typeface="Times New Roman" panose="02020603050405020304" pitchFamily="18" charset="0"/>
              </a:rPr>
              <a:t>We would like to thank Mr. Velkovsky for all of his help during this project. His guidance and support really helped with so much especially when we were struggling to collect data. He has also been so lenient through every sickness, vacation, etc. So, thank you. </a:t>
            </a:r>
          </a:p>
        </p:txBody>
      </p:sp>
      <p:pic>
        <p:nvPicPr>
          <p:cNvPr id="1026" name="Picture 2">
            <a:extLst>
              <a:ext uri="{FF2B5EF4-FFF2-40B4-BE49-F238E27FC236}">
                <a16:creationId xmlns:a16="http://schemas.microsoft.com/office/drawing/2014/main" id="{7A9F3308-ECF9-94D8-B417-04BD873ED5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1269" y="11630749"/>
            <a:ext cx="1910838" cy="254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5EA08F7E-4148-E29C-7B25-274FEAEC7E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7153" y="11689102"/>
            <a:ext cx="2783422" cy="242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a:extLst>
              <a:ext uri="{FF2B5EF4-FFF2-40B4-BE49-F238E27FC236}">
                <a16:creationId xmlns:a16="http://schemas.microsoft.com/office/drawing/2014/main" id="{7F468D3C-BCD8-6F7F-A5BD-1F02C4E01045}"/>
              </a:ext>
            </a:extLst>
          </p:cNvPr>
          <p:cNvSpPr/>
          <p:nvPr/>
        </p:nvSpPr>
        <p:spPr>
          <a:xfrm>
            <a:off x="7971145" y="16924354"/>
            <a:ext cx="16870055" cy="4546288"/>
          </a:xfrm>
          <a:prstGeom prst="rect">
            <a:avLst/>
          </a:prstGeom>
          <a:solidFill>
            <a:schemeClr val="bg1"/>
          </a:solidFill>
          <a:ln w="60325">
            <a:solidFill>
              <a:srgbClr val="FF99FF"/>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429"/>
              </a:spcAft>
            </a:pPr>
            <a:endParaRPr lang="en-US" sz="1800">
              <a:sym typeface="Wingdings" panose="05000000000000000000" pitchFamily="2" charset="2"/>
            </a:endParaRPr>
          </a:p>
        </p:txBody>
      </p:sp>
      <p:sp>
        <p:nvSpPr>
          <p:cNvPr id="51" name="TextBox 50">
            <a:extLst>
              <a:ext uri="{FF2B5EF4-FFF2-40B4-BE49-F238E27FC236}">
                <a16:creationId xmlns:a16="http://schemas.microsoft.com/office/drawing/2014/main" id="{6287FE71-2C20-7239-F0F4-8B2058773876}"/>
              </a:ext>
            </a:extLst>
          </p:cNvPr>
          <p:cNvSpPr txBox="1"/>
          <p:nvPr/>
        </p:nvSpPr>
        <p:spPr>
          <a:xfrm>
            <a:off x="8191914" y="17022559"/>
            <a:ext cx="16268285" cy="3892861"/>
          </a:xfrm>
          <a:prstGeom prst="rect">
            <a:avLst/>
          </a:prstGeom>
          <a:noFill/>
        </p:spPr>
        <p:txBody>
          <a:bodyPr wrap="square" rtlCol="0">
            <a:spAutoFit/>
          </a:bodyPr>
          <a:lstStyle/>
          <a:p>
            <a:pPr marL="857250" indent="-8572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Hypothesis was declined</a:t>
            </a:r>
          </a:p>
          <a:p>
            <a:pPr marL="857250" indent="-8572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Results were shown to be inconclusive</a:t>
            </a:r>
          </a:p>
          <a:p>
            <a:pPr marL="857250" indent="-8572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Lack of Biodiversity</a:t>
            </a:r>
          </a:p>
          <a:p>
            <a:pPr marL="857250" indent="-8572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Ants that were collected were all front the same colony </a:t>
            </a:r>
          </a:p>
          <a:p>
            <a:pPr marL="857250" indent="-8572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Some ants died</a:t>
            </a:r>
          </a:p>
          <a:p>
            <a:pPr marL="857250" indent="-8572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 ants were diverse </a:t>
            </a:r>
          </a:p>
        </p:txBody>
      </p:sp>
      <p:sp>
        <p:nvSpPr>
          <p:cNvPr id="2" name="TextBox 1">
            <a:extLst>
              <a:ext uri="{FF2B5EF4-FFF2-40B4-BE49-F238E27FC236}">
                <a16:creationId xmlns:a16="http://schemas.microsoft.com/office/drawing/2014/main" id="{C1976EC4-4C10-F8A6-98F3-BD39586B76D4}"/>
              </a:ext>
            </a:extLst>
          </p:cNvPr>
          <p:cNvSpPr txBox="1"/>
          <p:nvPr/>
        </p:nvSpPr>
        <p:spPr>
          <a:xfrm>
            <a:off x="9180550" y="14188855"/>
            <a:ext cx="1955656" cy="338554"/>
          </a:xfrm>
          <a:prstGeom prst="rect">
            <a:avLst/>
          </a:prstGeom>
          <a:noFill/>
        </p:spPr>
        <p:txBody>
          <a:bodyPr wrap="square" rtlCol="0">
            <a:spAutoFit/>
          </a:bodyPr>
          <a:lstStyle/>
          <a:p>
            <a:r>
              <a:rPr lang="en-US" sz="1600" dirty="0"/>
              <a:t>Figure 1: trap set up</a:t>
            </a:r>
          </a:p>
        </p:txBody>
      </p:sp>
      <p:sp>
        <p:nvSpPr>
          <p:cNvPr id="9" name="TextBox 8">
            <a:extLst>
              <a:ext uri="{FF2B5EF4-FFF2-40B4-BE49-F238E27FC236}">
                <a16:creationId xmlns:a16="http://schemas.microsoft.com/office/drawing/2014/main" id="{93E86060-90D4-5C33-91A1-E02129A69502}"/>
              </a:ext>
            </a:extLst>
          </p:cNvPr>
          <p:cNvSpPr txBox="1"/>
          <p:nvPr/>
        </p:nvSpPr>
        <p:spPr>
          <a:xfrm>
            <a:off x="15281239" y="14167539"/>
            <a:ext cx="2150898" cy="307777"/>
          </a:xfrm>
          <a:prstGeom prst="rect">
            <a:avLst/>
          </a:prstGeom>
          <a:noFill/>
        </p:spPr>
        <p:txBody>
          <a:bodyPr wrap="square" rtlCol="0">
            <a:spAutoFit/>
          </a:bodyPr>
          <a:lstStyle/>
          <a:p>
            <a:r>
              <a:rPr lang="en-US" sz="1400"/>
              <a:t>Figure 2: funnel trap set up</a:t>
            </a:r>
          </a:p>
        </p:txBody>
      </p:sp>
      <p:sp>
        <p:nvSpPr>
          <p:cNvPr id="15" name="TextBox 14">
            <a:extLst>
              <a:ext uri="{FF2B5EF4-FFF2-40B4-BE49-F238E27FC236}">
                <a16:creationId xmlns:a16="http://schemas.microsoft.com/office/drawing/2014/main" id="{F1A017CF-AEDD-2D06-5A3F-F421720FC2B2}"/>
              </a:ext>
            </a:extLst>
          </p:cNvPr>
          <p:cNvSpPr txBox="1"/>
          <p:nvPr/>
        </p:nvSpPr>
        <p:spPr>
          <a:xfrm>
            <a:off x="20472681" y="14113582"/>
            <a:ext cx="3134427" cy="307777"/>
          </a:xfrm>
          <a:prstGeom prst="rect">
            <a:avLst/>
          </a:prstGeom>
          <a:noFill/>
        </p:spPr>
        <p:txBody>
          <a:bodyPr wrap="square" rtlCol="0">
            <a:spAutoFit/>
          </a:bodyPr>
          <a:lstStyle/>
          <a:p>
            <a:r>
              <a:rPr lang="en-US" sz="1400" dirty="0"/>
              <a:t>Figure 3: ant under microscope</a:t>
            </a:r>
          </a:p>
        </p:txBody>
      </p:sp>
      <p:sp>
        <p:nvSpPr>
          <p:cNvPr id="18" name="TextBox 17">
            <a:extLst>
              <a:ext uri="{FF2B5EF4-FFF2-40B4-BE49-F238E27FC236}">
                <a16:creationId xmlns:a16="http://schemas.microsoft.com/office/drawing/2014/main" id="{70A7AC6A-4A78-2A0B-8D06-84DE947982C8}"/>
              </a:ext>
            </a:extLst>
          </p:cNvPr>
          <p:cNvSpPr txBox="1"/>
          <p:nvPr/>
        </p:nvSpPr>
        <p:spPr>
          <a:xfrm>
            <a:off x="20161769" y="21260168"/>
            <a:ext cx="2496226" cy="307777"/>
          </a:xfrm>
          <a:prstGeom prst="rect">
            <a:avLst/>
          </a:prstGeom>
          <a:noFill/>
        </p:spPr>
        <p:txBody>
          <a:bodyPr wrap="square" rtlCol="0">
            <a:spAutoFit/>
          </a:bodyPr>
          <a:lstStyle/>
          <a:p>
            <a:r>
              <a:rPr lang="en-US" sz="1400" dirty="0"/>
              <a:t>Figure 4: DNA gel</a:t>
            </a:r>
          </a:p>
        </p:txBody>
      </p:sp>
      <p:pic>
        <p:nvPicPr>
          <p:cNvPr id="52" name="Picture 5">
            <a:extLst>
              <a:ext uri="{FF2B5EF4-FFF2-40B4-BE49-F238E27FC236}">
                <a16:creationId xmlns:a16="http://schemas.microsoft.com/office/drawing/2014/main" id="{EC698242-CC6A-9BC1-FBAA-4BFB586870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35316" y="17137092"/>
            <a:ext cx="5820737" cy="408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6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2545</TotalTime>
  <Words>796</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Velkovsky, Stoycho</cp:lastModifiedBy>
  <cp:revision>55</cp:revision>
  <cp:lastPrinted>2016-03-28T20:27:59Z</cp:lastPrinted>
  <dcterms:created xsi:type="dcterms:W3CDTF">2011-05-13T20:15:01Z</dcterms:created>
  <dcterms:modified xsi:type="dcterms:W3CDTF">2025-05-30T18:16:14Z</dcterms:modified>
</cp:coreProperties>
</file>