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32248475" cy="212756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13608">
          <p15:clr>
            <a:srgbClr val="A4A3A4"/>
          </p15:clr>
        </p15:guide>
        <p15:guide id="6" orient="horz" pos="216">
          <p15:clr>
            <a:srgbClr val="A4A3A4"/>
          </p15:clr>
        </p15:guide>
        <p15:guide id="7" pos="235">
          <p15:clr>
            <a:srgbClr val="A4A3A4"/>
          </p15:clr>
        </p15:guide>
        <p15:guide id="8" pos="205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35" autoAdjust="0"/>
  </p:normalViewPr>
  <p:slideViewPr>
    <p:cSldViewPr snapToGrid="0">
      <p:cViewPr>
        <p:scale>
          <a:sx n="50" d="100"/>
          <a:sy n="50" d="100"/>
        </p:scale>
        <p:origin x="2094" y="726"/>
      </p:cViewPr>
      <p:guideLst>
        <p:guide orient="horz" pos="18144"/>
        <p:guide orient="horz" pos="288"/>
        <p:guide orient="horz" pos="13608"/>
        <p:guide orient="horz" pos="216"/>
        <p:guide pos="287"/>
        <p:guide pos="25055"/>
        <p:guide pos="235"/>
        <p:guide pos="2050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0140950" y="1595438"/>
            <a:ext cx="11969750" cy="79787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3224848" y="10105945"/>
            <a:ext cx="25798780" cy="9574054"/>
          </a:xfrm>
          <a:prstGeom prst="rect">
            <a:avLst/>
          </a:prstGeom>
          <a:noFill/>
          <a:ln>
            <a:noFill/>
          </a:ln>
        </p:spPr>
        <p:txBody>
          <a:bodyPr spcFirstLastPara="1" wrap="square" lIns="305798" tIns="305798" rIns="305798" bIns="305798"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31689628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3224848" y="10105945"/>
            <a:ext cx="25798780" cy="9574054"/>
          </a:xfrm>
          <a:prstGeom prst="rect">
            <a:avLst/>
          </a:prstGeom>
        </p:spPr>
        <p:txBody>
          <a:bodyPr spcFirstLastPara="1" wrap="square" lIns="305798" tIns="305798" rIns="305798" bIns="305798" anchor="t" anchorCtr="0">
            <a:noAutofit/>
          </a:bodyPr>
          <a:lstStyle/>
          <a:p>
            <a:pPr marL="0" indent="0">
              <a:buNone/>
            </a:pPr>
            <a:endParaRPr dirty="0"/>
          </a:p>
        </p:txBody>
      </p:sp>
      <p:sp>
        <p:nvSpPr>
          <p:cNvPr id="82" name="Shape 82"/>
          <p:cNvSpPr>
            <a:spLocks noGrp="1" noRot="1" noChangeAspect="1"/>
          </p:cNvSpPr>
          <p:nvPr>
            <p:ph type="sldImg" idx="2"/>
          </p:nvPr>
        </p:nvSpPr>
        <p:spPr>
          <a:xfrm>
            <a:off x="10139363" y="1595438"/>
            <a:ext cx="11969750" cy="79787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2468880" y="6817362"/>
            <a:ext cx="27980641" cy="470408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4937760" y="12435840"/>
            <a:ext cx="23042881" cy="5608320"/>
          </a:xfrm>
          <a:prstGeom prst="rect">
            <a:avLst/>
          </a:prstGeom>
          <a:noFill/>
          <a:ln>
            <a:noFill/>
          </a:ln>
        </p:spPr>
        <p:txBody>
          <a:bodyPr spcFirstLastPara="1" wrap="square" lIns="313450" tIns="156725" rIns="313450" bIns="156725" anchor="t" anchorCtr="0"/>
          <a:lstStyle>
            <a:lvl1pPr marR="0" lvl="0" algn="ctr" rtl="0">
              <a:spcBef>
                <a:spcPts val="2200"/>
              </a:spcBef>
              <a:spcAft>
                <a:spcPts val="0"/>
              </a:spcAft>
              <a:buClr>
                <a:srgbClr val="888888"/>
              </a:buClr>
              <a:buSzPts val="11000"/>
              <a:buFont typeface="Arial"/>
              <a:buNone/>
              <a:defRPr sz="11000" b="0" i="0" u="none" strike="noStrike" cap="none">
                <a:solidFill>
                  <a:srgbClr val="888888"/>
                </a:solidFill>
                <a:latin typeface="Calibri"/>
                <a:ea typeface="Calibri"/>
                <a:cs typeface="Calibri"/>
                <a:sym typeface="Calibri"/>
              </a:defRPr>
            </a:lvl1pPr>
            <a:lvl2pPr marR="0" lvl="1"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2pPr>
            <a:lvl3pPr marR="0" lvl="2" algn="ctr" rtl="0">
              <a:spcBef>
                <a:spcPts val="1640"/>
              </a:spcBef>
              <a:spcAft>
                <a:spcPts val="0"/>
              </a:spcAft>
              <a:buClr>
                <a:srgbClr val="888888"/>
              </a:buClr>
              <a:buSzPts val="8200"/>
              <a:buFont typeface="Arial"/>
              <a:buNone/>
              <a:defRPr sz="8200" b="0" i="0" u="none" strike="noStrike" cap="none">
                <a:solidFill>
                  <a:srgbClr val="888888"/>
                </a:solidFill>
                <a:latin typeface="Calibri"/>
                <a:ea typeface="Calibri"/>
                <a:cs typeface="Calibri"/>
                <a:sym typeface="Calibri"/>
              </a:defRPr>
            </a:lvl3pPr>
            <a:lvl4pPr marR="0" lvl="3"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4pPr>
            <a:lvl5pPr marR="0" lvl="4"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5pPr>
            <a:lvl6pPr marR="0" lvl="5"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6pPr>
            <a:lvl7pPr marR="0" lvl="6"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7pPr>
            <a:lvl8pPr marR="0" lvl="7"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8pPr>
            <a:lvl9pPr marR="0" lvl="8" algn="ctr"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b="0" i="0" u="none" strike="noStrike" cap="none">
                <a:solidFill>
                  <a:srgbClr val="888888"/>
                </a:solidFill>
                <a:latin typeface="Calibri"/>
                <a:ea typeface="Calibri"/>
                <a:cs typeface="Calibri"/>
                <a:sym typeface="Calibri"/>
              </a:defRPr>
            </a:lvl1pPr>
            <a:lvl2pPr marL="0" marR="0" lvl="1" indent="0" algn="r" rtl="0">
              <a:spcBef>
                <a:spcPts val="0"/>
              </a:spcBef>
              <a:buNone/>
              <a:defRPr sz="4100" b="0" i="0" u="none" strike="noStrike" cap="none">
                <a:solidFill>
                  <a:srgbClr val="888888"/>
                </a:solidFill>
                <a:latin typeface="Calibri"/>
                <a:ea typeface="Calibri"/>
                <a:cs typeface="Calibri"/>
                <a:sym typeface="Calibri"/>
              </a:defRPr>
            </a:lvl2pPr>
            <a:lvl3pPr marL="0" marR="0" lvl="2" indent="0" algn="r" rtl="0">
              <a:spcBef>
                <a:spcPts val="0"/>
              </a:spcBef>
              <a:buNone/>
              <a:defRPr sz="4100" b="0" i="0" u="none" strike="noStrike" cap="none">
                <a:solidFill>
                  <a:srgbClr val="888888"/>
                </a:solidFill>
                <a:latin typeface="Calibri"/>
                <a:ea typeface="Calibri"/>
                <a:cs typeface="Calibri"/>
                <a:sym typeface="Calibri"/>
              </a:defRPr>
            </a:lvl3pPr>
            <a:lvl4pPr marL="0" marR="0" lvl="3" indent="0" algn="r" rtl="0">
              <a:spcBef>
                <a:spcPts val="0"/>
              </a:spcBef>
              <a:buNone/>
              <a:defRPr sz="4100" b="0" i="0" u="none" strike="noStrike" cap="none">
                <a:solidFill>
                  <a:srgbClr val="888888"/>
                </a:solidFill>
                <a:latin typeface="Calibri"/>
                <a:ea typeface="Calibri"/>
                <a:cs typeface="Calibri"/>
                <a:sym typeface="Calibri"/>
              </a:defRPr>
            </a:lvl4pPr>
            <a:lvl5pPr marL="0" marR="0" lvl="4" indent="0" algn="r" rtl="0">
              <a:spcBef>
                <a:spcPts val="0"/>
              </a:spcBef>
              <a:buNone/>
              <a:defRPr sz="4100" b="0" i="0" u="none" strike="noStrike" cap="none">
                <a:solidFill>
                  <a:srgbClr val="888888"/>
                </a:solidFill>
                <a:latin typeface="Calibri"/>
                <a:ea typeface="Calibri"/>
                <a:cs typeface="Calibri"/>
                <a:sym typeface="Calibri"/>
              </a:defRPr>
            </a:lvl5pPr>
            <a:lvl6pPr marL="0" marR="0" lvl="5" indent="0" algn="r" rtl="0">
              <a:spcBef>
                <a:spcPts val="0"/>
              </a:spcBef>
              <a:buNone/>
              <a:defRPr sz="4100" b="0" i="0" u="none" strike="noStrike" cap="none">
                <a:solidFill>
                  <a:srgbClr val="888888"/>
                </a:solidFill>
                <a:latin typeface="Calibri"/>
                <a:ea typeface="Calibri"/>
                <a:cs typeface="Calibri"/>
                <a:sym typeface="Calibri"/>
              </a:defRPr>
            </a:lvl6pPr>
            <a:lvl7pPr marL="0" marR="0" lvl="6" indent="0" algn="r" rtl="0">
              <a:spcBef>
                <a:spcPts val="0"/>
              </a:spcBef>
              <a:buNone/>
              <a:defRPr sz="4100" b="0" i="0" u="none" strike="noStrike" cap="none">
                <a:solidFill>
                  <a:srgbClr val="888888"/>
                </a:solidFill>
                <a:latin typeface="Calibri"/>
                <a:ea typeface="Calibri"/>
                <a:cs typeface="Calibri"/>
                <a:sym typeface="Calibri"/>
              </a:defRPr>
            </a:lvl7pPr>
            <a:lvl8pPr marL="0" marR="0" lvl="7" indent="0" algn="r" rtl="0">
              <a:spcBef>
                <a:spcPts val="0"/>
              </a:spcBef>
              <a:buNone/>
              <a:defRPr sz="4100" b="0" i="0" u="none" strike="noStrike" cap="none">
                <a:solidFill>
                  <a:srgbClr val="888888"/>
                </a:solidFill>
                <a:latin typeface="Calibri"/>
                <a:ea typeface="Calibri"/>
                <a:cs typeface="Calibri"/>
                <a:sym typeface="Calibri"/>
              </a:defRPr>
            </a:lvl8pPr>
            <a:lvl9pPr marL="0" marR="0" lvl="8" indent="0" algn="r" rtl="0">
              <a:spcBef>
                <a:spcPts val="0"/>
              </a:spcBef>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645920" y="878842"/>
            <a:ext cx="29626559" cy="36576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9217661" y="-2451097"/>
            <a:ext cx="14483080" cy="29626559"/>
          </a:xfrm>
          <a:prstGeom prst="rect">
            <a:avLst/>
          </a:prstGeom>
          <a:noFill/>
          <a:ln>
            <a:noFill/>
          </a:ln>
        </p:spPr>
        <p:txBody>
          <a:bodyPr spcFirstLastPara="1" wrap="square" lIns="313450" tIns="156725" rIns="313450" bIns="156725" anchor="t" anchorCtr="0"/>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8206721" y="6537964"/>
            <a:ext cx="18724880" cy="740664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3119120" y="-594356"/>
            <a:ext cx="18724880" cy="21671280"/>
          </a:xfrm>
          <a:prstGeom prst="rect">
            <a:avLst/>
          </a:prstGeom>
          <a:noFill/>
          <a:ln>
            <a:noFill/>
          </a:ln>
        </p:spPr>
        <p:txBody>
          <a:bodyPr spcFirstLastPara="1" wrap="square" lIns="313450" tIns="156725" rIns="313450" bIns="156725" anchor="t" anchorCtr="0"/>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645920" y="878842"/>
            <a:ext cx="29626559" cy="36576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body" idx="1"/>
          </p:nvPr>
        </p:nvSpPr>
        <p:spPr>
          <a:xfrm>
            <a:off x="1645920" y="5120642"/>
            <a:ext cx="29626559" cy="14483080"/>
          </a:xfrm>
          <a:prstGeom prst="rect">
            <a:avLst/>
          </a:prstGeom>
          <a:noFill/>
          <a:ln>
            <a:noFill/>
          </a:ln>
        </p:spPr>
        <p:txBody>
          <a:bodyPr spcFirstLastPara="1" wrap="square" lIns="313450" tIns="156725" rIns="313450" bIns="156725" anchor="t" anchorCtr="0"/>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2600326" y="14102081"/>
            <a:ext cx="27980641" cy="4358640"/>
          </a:xfrm>
          <a:prstGeom prst="rect">
            <a:avLst/>
          </a:prstGeom>
          <a:noFill/>
          <a:ln>
            <a:noFill/>
          </a:ln>
        </p:spPr>
        <p:txBody>
          <a:bodyPr spcFirstLastPara="1" wrap="square" lIns="313450" tIns="156725" rIns="313450" bIns="156725" anchor="t" anchorCtr="0"/>
          <a:lstStyle>
            <a:lvl1pPr marR="0" lvl="0" algn="l" rtl="0">
              <a:spcBef>
                <a:spcPts val="0"/>
              </a:spcBef>
              <a:spcAft>
                <a:spcPts val="0"/>
              </a:spcAft>
              <a:buClr>
                <a:schemeClr val="dk1"/>
              </a:buClr>
              <a:buSzPts val="13700"/>
              <a:buFont typeface="Calibri"/>
              <a:buNone/>
              <a:defRPr sz="137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2600326" y="9301483"/>
            <a:ext cx="27980641" cy="4800599"/>
          </a:xfrm>
          <a:prstGeom prst="rect">
            <a:avLst/>
          </a:prstGeom>
          <a:noFill/>
          <a:ln>
            <a:noFill/>
          </a:ln>
        </p:spPr>
        <p:txBody>
          <a:bodyPr spcFirstLastPara="1" wrap="square" lIns="313450" tIns="156725" rIns="313450" bIns="156725" anchor="b" anchorCtr="0"/>
          <a:lstStyle>
            <a:lvl1pPr marL="457200" marR="0" lvl="0" indent="-228600" algn="l" rtl="0">
              <a:spcBef>
                <a:spcPts val="1380"/>
              </a:spcBef>
              <a:spcAft>
                <a:spcPts val="0"/>
              </a:spcAft>
              <a:buClr>
                <a:srgbClr val="888888"/>
              </a:buClr>
              <a:buSzPts val="6900"/>
              <a:buFont typeface="Arial"/>
              <a:buNone/>
              <a:defRPr sz="6900" b="0" i="0" u="none" strike="noStrike" cap="none">
                <a:solidFill>
                  <a:srgbClr val="888888"/>
                </a:solidFill>
                <a:latin typeface="Calibri"/>
                <a:ea typeface="Calibri"/>
                <a:cs typeface="Calibri"/>
                <a:sym typeface="Calibri"/>
              </a:defRPr>
            </a:lvl1pPr>
            <a:lvl2pPr marL="914400" marR="0" lvl="1" indent="-228600" algn="l" rtl="0">
              <a:spcBef>
                <a:spcPts val="1220"/>
              </a:spcBef>
              <a:spcAft>
                <a:spcPts val="0"/>
              </a:spcAft>
              <a:buClr>
                <a:srgbClr val="888888"/>
              </a:buClr>
              <a:buSzPts val="6100"/>
              <a:buFont typeface="Arial"/>
              <a:buNone/>
              <a:defRPr sz="6100" b="0" i="0" u="none" strike="noStrike" cap="none">
                <a:solidFill>
                  <a:srgbClr val="888888"/>
                </a:solidFill>
                <a:latin typeface="Calibri"/>
                <a:ea typeface="Calibri"/>
                <a:cs typeface="Calibri"/>
                <a:sym typeface="Calibri"/>
              </a:defRPr>
            </a:lvl2pPr>
            <a:lvl3pPr marL="1371600" marR="0" lvl="2" indent="-228600" algn="l" rtl="0">
              <a:spcBef>
                <a:spcPts val="1080"/>
              </a:spcBef>
              <a:spcAft>
                <a:spcPts val="0"/>
              </a:spcAft>
              <a:buClr>
                <a:srgbClr val="888888"/>
              </a:buClr>
              <a:buSzPts val="5400"/>
              <a:buFont typeface="Arial"/>
              <a:buNone/>
              <a:defRPr sz="5400" b="0" i="0" u="none" strike="noStrike" cap="none">
                <a:solidFill>
                  <a:srgbClr val="888888"/>
                </a:solidFill>
                <a:latin typeface="Calibri"/>
                <a:ea typeface="Calibri"/>
                <a:cs typeface="Calibri"/>
                <a:sym typeface="Calibri"/>
              </a:defRPr>
            </a:lvl3pPr>
            <a:lvl4pPr marL="1828800" marR="0" lvl="3"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4pPr>
            <a:lvl5pPr marL="2286000" marR="0" lvl="4"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5pPr>
            <a:lvl6pPr marL="2743200" marR="0" lvl="5"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6pPr>
            <a:lvl7pPr marL="3200400" marR="0" lvl="6"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7pPr>
            <a:lvl8pPr marL="3657600" marR="0" lvl="7"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8pPr>
            <a:lvl9pPr marL="4114800" marR="0" lvl="8"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645920" y="878842"/>
            <a:ext cx="29626559" cy="36576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1645920" y="5120642"/>
            <a:ext cx="14538960" cy="14483080"/>
          </a:xfrm>
          <a:prstGeom prst="rect">
            <a:avLst/>
          </a:prstGeom>
          <a:noFill/>
          <a:ln>
            <a:noFill/>
          </a:ln>
        </p:spPr>
        <p:txBody>
          <a:bodyPr spcFirstLastPara="1" wrap="square" lIns="313450" tIns="156725" rIns="313450" bIns="156725" anchor="t" anchorCtr="0"/>
          <a:lstStyle>
            <a:lvl1pPr marL="457200" marR="0" lvl="0"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1pPr>
            <a:lvl2pPr marL="914400" marR="0" lvl="1"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2pPr>
            <a:lvl3pPr marL="1371600" marR="0" lvl="2"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3pPr>
            <a:lvl4pPr marL="1828800" marR="0" lvl="3"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4pPr>
            <a:lvl5pPr marL="2286000" marR="0" lvl="4"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5pPr>
            <a:lvl6pPr marL="2743200" marR="0" lvl="5"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6pPr>
            <a:lvl7pPr marL="3200400" marR="0" lvl="6"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7pPr>
            <a:lvl8pPr marL="3657600" marR="0" lvl="7"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8pPr>
            <a:lvl9pPr marL="4114800" marR="0" lvl="8"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16733520" y="5120642"/>
            <a:ext cx="14538960" cy="14483080"/>
          </a:xfrm>
          <a:prstGeom prst="rect">
            <a:avLst/>
          </a:prstGeom>
          <a:noFill/>
          <a:ln>
            <a:noFill/>
          </a:ln>
        </p:spPr>
        <p:txBody>
          <a:bodyPr spcFirstLastPara="1" wrap="square" lIns="313450" tIns="156725" rIns="313450" bIns="156725" anchor="t" anchorCtr="0"/>
          <a:lstStyle>
            <a:lvl1pPr marL="457200" marR="0" lvl="0"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1pPr>
            <a:lvl2pPr marL="914400" marR="0" lvl="1"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2pPr>
            <a:lvl3pPr marL="1371600" marR="0" lvl="2"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3pPr>
            <a:lvl4pPr marL="1828800" marR="0" lvl="3"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4pPr>
            <a:lvl5pPr marL="2286000" marR="0" lvl="4"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5pPr>
            <a:lvl6pPr marL="2743200" marR="0" lvl="5"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6pPr>
            <a:lvl7pPr marL="3200400" marR="0" lvl="6"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7pPr>
            <a:lvl8pPr marL="3657600" marR="0" lvl="7"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8pPr>
            <a:lvl9pPr marL="4114800" marR="0" lvl="8"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645920" y="878842"/>
            <a:ext cx="29626559" cy="36576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1645921" y="4912363"/>
            <a:ext cx="14544677" cy="2047238"/>
          </a:xfrm>
          <a:prstGeom prst="rect">
            <a:avLst/>
          </a:prstGeom>
          <a:noFill/>
          <a:ln>
            <a:noFill/>
          </a:ln>
        </p:spPr>
        <p:txBody>
          <a:bodyPr spcFirstLastPara="1" wrap="square" lIns="313450" tIns="156725" rIns="313450" bIns="156725" anchor="b" anchorCtr="0"/>
          <a:lstStyle>
            <a:lvl1pPr marL="457200" marR="0" lvl="0" indent="-228600" algn="l" rtl="0">
              <a:spcBef>
                <a:spcPts val="1640"/>
              </a:spcBef>
              <a:spcAft>
                <a:spcPts val="0"/>
              </a:spcAft>
              <a:buClr>
                <a:schemeClr val="dk1"/>
              </a:buClr>
              <a:buSzPts val="8200"/>
              <a:buFont typeface="Arial"/>
              <a:buNone/>
              <a:defRPr sz="8200" b="1" i="0" u="none" strike="noStrike" cap="none">
                <a:solidFill>
                  <a:schemeClr val="dk1"/>
                </a:solidFill>
                <a:latin typeface="Calibri"/>
                <a:ea typeface="Calibri"/>
                <a:cs typeface="Calibri"/>
                <a:sym typeface="Calibri"/>
              </a:defRPr>
            </a:lvl1pPr>
            <a:lvl2pPr marL="914400" marR="0" lvl="1" indent="-228600" algn="l" rtl="0">
              <a:spcBef>
                <a:spcPts val="1380"/>
              </a:spcBef>
              <a:spcAft>
                <a:spcPts val="0"/>
              </a:spcAft>
              <a:buClr>
                <a:schemeClr val="dk1"/>
              </a:buClr>
              <a:buSzPts val="6900"/>
              <a:buFont typeface="Arial"/>
              <a:buNone/>
              <a:defRPr sz="6900" b="1" i="0" u="none" strike="noStrike" cap="none">
                <a:solidFill>
                  <a:schemeClr val="dk1"/>
                </a:solidFill>
                <a:latin typeface="Calibri"/>
                <a:ea typeface="Calibri"/>
                <a:cs typeface="Calibri"/>
                <a:sym typeface="Calibri"/>
              </a:defRPr>
            </a:lvl2pPr>
            <a:lvl3pPr marL="1371600" marR="0" lvl="2" indent="-228600" algn="l" rtl="0">
              <a:spcBef>
                <a:spcPts val="1220"/>
              </a:spcBef>
              <a:spcAft>
                <a:spcPts val="0"/>
              </a:spcAft>
              <a:buClr>
                <a:schemeClr val="dk1"/>
              </a:buClr>
              <a:buSzPts val="6100"/>
              <a:buFont typeface="Arial"/>
              <a:buNone/>
              <a:defRPr sz="6100" b="1" i="0" u="none" strike="noStrike" cap="none">
                <a:solidFill>
                  <a:schemeClr val="dk1"/>
                </a:solidFill>
                <a:latin typeface="Calibri"/>
                <a:ea typeface="Calibri"/>
                <a:cs typeface="Calibri"/>
                <a:sym typeface="Calibri"/>
              </a:defRPr>
            </a:lvl3pPr>
            <a:lvl4pPr marL="1828800" marR="0" lvl="3"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4pPr>
            <a:lvl5pPr marL="2286000" marR="0" lvl="4"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5pPr>
            <a:lvl6pPr marL="2743200" marR="0" lvl="5"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6pPr>
            <a:lvl7pPr marL="3200400" marR="0" lvl="6"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7pPr>
            <a:lvl8pPr marL="3657600" marR="0" lvl="7"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8pPr>
            <a:lvl9pPr marL="4114800" marR="0" lvl="8"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1645921" y="6959601"/>
            <a:ext cx="14544677" cy="12644122"/>
          </a:xfrm>
          <a:prstGeom prst="rect">
            <a:avLst/>
          </a:prstGeom>
          <a:noFill/>
          <a:ln>
            <a:noFill/>
          </a:ln>
        </p:spPr>
        <p:txBody>
          <a:bodyPr spcFirstLastPara="1" wrap="square" lIns="313450" tIns="156725" rIns="313450" bIns="156725" anchor="t" anchorCtr="0"/>
          <a:lstStyle>
            <a:lvl1pPr marL="457200" marR="0" lvl="0"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1pPr>
            <a:lvl2pPr marL="914400" marR="0" lvl="1"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2pPr>
            <a:lvl3pPr marL="1371600" marR="0" lvl="2"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3pPr>
            <a:lvl4pPr marL="1828800" marR="0" lvl="3"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4pPr>
            <a:lvl5pPr marL="2286000" marR="0" lvl="4"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5pPr>
            <a:lvl6pPr marL="2743200" marR="0" lvl="5"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6pPr>
            <a:lvl7pPr marL="3200400" marR="0" lvl="6"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7pPr>
            <a:lvl8pPr marL="3657600" marR="0" lvl="7"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8pPr>
            <a:lvl9pPr marL="4114800" marR="0" lvl="8"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16722092" y="4912363"/>
            <a:ext cx="14550390" cy="2047238"/>
          </a:xfrm>
          <a:prstGeom prst="rect">
            <a:avLst/>
          </a:prstGeom>
          <a:noFill/>
          <a:ln>
            <a:noFill/>
          </a:ln>
        </p:spPr>
        <p:txBody>
          <a:bodyPr spcFirstLastPara="1" wrap="square" lIns="313450" tIns="156725" rIns="313450" bIns="156725" anchor="b" anchorCtr="0"/>
          <a:lstStyle>
            <a:lvl1pPr marL="457200" marR="0" lvl="0" indent="-228600" algn="l" rtl="0">
              <a:spcBef>
                <a:spcPts val="1640"/>
              </a:spcBef>
              <a:spcAft>
                <a:spcPts val="0"/>
              </a:spcAft>
              <a:buClr>
                <a:schemeClr val="dk1"/>
              </a:buClr>
              <a:buSzPts val="8200"/>
              <a:buFont typeface="Arial"/>
              <a:buNone/>
              <a:defRPr sz="8200" b="1" i="0" u="none" strike="noStrike" cap="none">
                <a:solidFill>
                  <a:schemeClr val="dk1"/>
                </a:solidFill>
                <a:latin typeface="Calibri"/>
                <a:ea typeface="Calibri"/>
                <a:cs typeface="Calibri"/>
                <a:sym typeface="Calibri"/>
              </a:defRPr>
            </a:lvl1pPr>
            <a:lvl2pPr marL="914400" marR="0" lvl="1" indent="-228600" algn="l" rtl="0">
              <a:spcBef>
                <a:spcPts val="1380"/>
              </a:spcBef>
              <a:spcAft>
                <a:spcPts val="0"/>
              </a:spcAft>
              <a:buClr>
                <a:schemeClr val="dk1"/>
              </a:buClr>
              <a:buSzPts val="6900"/>
              <a:buFont typeface="Arial"/>
              <a:buNone/>
              <a:defRPr sz="6900" b="1" i="0" u="none" strike="noStrike" cap="none">
                <a:solidFill>
                  <a:schemeClr val="dk1"/>
                </a:solidFill>
                <a:latin typeface="Calibri"/>
                <a:ea typeface="Calibri"/>
                <a:cs typeface="Calibri"/>
                <a:sym typeface="Calibri"/>
              </a:defRPr>
            </a:lvl2pPr>
            <a:lvl3pPr marL="1371600" marR="0" lvl="2" indent="-228600" algn="l" rtl="0">
              <a:spcBef>
                <a:spcPts val="1220"/>
              </a:spcBef>
              <a:spcAft>
                <a:spcPts val="0"/>
              </a:spcAft>
              <a:buClr>
                <a:schemeClr val="dk1"/>
              </a:buClr>
              <a:buSzPts val="6100"/>
              <a:buFont typeface="Arial"/>
              <a:buNone/>
              <a:defRPr sz="6100" b="1" i="0" u="none" strike="noStrike" cap="none">
                <a:solidFill>
                  <a:schemeClr val="dk1"/>
                </a:solidFill>
                <a:latin typeface="Calibri"/>
                <a:ea typeface="Calibri"/>
                <a:cs typeface="Calibri"/>
                <a:sym typeface="Calibri"/>
              </a:defRPr>
            </a:lvl3pPr>
            <a:lvl4pPr marL="1828800" marR="0" lvl="3"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4pPr>
            <a:lvl5pPr marL="2286000" marR="0" lvl="4"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5pPr>
            <a:lvl6pPr marL="2743200" marR="0" lvl="5"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6pPr>
            <a:lvl7pPr marL="3200400" marR="0" lvl="6"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7pPr>
            <a:lvl8pPr marL="3657600" marR="0" lvl="7"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8pPr>
            <a:lvl9pPr marL="4114800" marR="0" lvl="8" indent="-228600" algn="l" rtl="0">
              <a:spcBef>
                <a:spcPts val="1080"/>
              </a:spcBef>
              <a:spcAft>
                <a:spcPts val="0"/>
              </a:spcAft>
              <a:buClr>
                <a:schemeClr val="dk1"/>
              </a:buClr>
              <a:buSzPts val="5400"/>
              <a:buFont typeface="Arial"/>
              <a:buNone/>
              <a:defRPr sz="54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16722092" y="6959601"/>
            <a:ext cx="14550390" cy="12644122"/>
          </a:xfrm>
          <a:prstGeom prst="rect">
            <a:avLst/>
          </a:prstGeom>
          <a:noFill/>
          <a:ln>
            <a:noFill/>
          </a:ln>
        </p:spPr>
        <p:txBody>
          <a:bodyPr spcFirstLastPara="1" wrap="square" lIns="313450" tIns="156725" rIns="313450" bIns="156725" anchor="t" anchorCtr="0"/>
          <a:lstStyle>
            <a:lvl1pPr marL="457200" marR="0" lvl="0"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1pPr>
            <a:lvl2pPr marL="914400" marR="0" lvl="1"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2pPr>
            <a:lvl3pPr marL="1371600" marR="0" lvl="2" indent="-615950" algn="l" rtl="0">
              <a:spcBef>
                <a:spcPts val="1220"/>
              </a:spcBef>
              <a:spcAft>
                <a:spcPts val="0"/>
              </a:spcAft>
              <a:buClr>
                <a:schemeClr val="dk1"/>
              </a:buClr>
              <a:buSzPts val="6100"/>
              <a:buFont typeface="Arial"/>
              <a:buChar char="•"/>
              <a:defRPr sz="6100" b="0" i="0" u="none" strike="noStrike" cap="none">
                <a:solidFill>
                  <a:schemeClr val="dk1"/>
                </a:solidFill>
                <a:latin typeface="Calibri"/>
                <a:ea typeface="Calibri"/>
                <a:cs typeface="Calibri"/>
                <a:sym typeface="Calibri"/>
              </a:defRPr>
            </a:lvl3pPr>
            <a:lvl4pPr marL="1828800" marR="0" lvl="3"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4pPr>
            <a:lvl5pPr marL="2286000" marR="0" lvl="4"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5pPr>
            <a:lvl6pPr marL="2743200" marR="0" lvl="5"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6pPr>
            <a:lvl7pPr marL="3200400" marR="0" lvl="6"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7pPr>
            <a:lvl8pPr marL="3657600" marR="0" lvl="7"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8pPr>
            <a:lvl9pPr marL="4114800" marR="0" lvl="8" indent="-571500" algn="l" rtl="0">
              <a:spcBef>
                <a:spcPts val="108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645920" y="878842"/>
            <a:ext cx="29626559" cy="36576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645922" y="873760"/>
            <a:ext cx="10829927" cy="3718560"/>
          </a:xfrm>
          <a:prstGeom prst="rect">
            <a:avLst/>
          </a:prstGeom>
          <a:noFill/>
          <a:ln>
            <a:noFill/>
          </a:ln>
        </p:spPr>
        <p:txBody>
          <a:bodyPr spcFirstLastPara="1" wrap="square" lIns="313450" tIns="156725" rIns="313450" bIns="156725" anchor="b" anchorCtr="0"/>
          <a:lstStyle>
            <a:lvl1pPr marR="0" lvl="0" algn="l" rtl="0">
              <a:spcBef>
                <a:spcPts val="0"/>
              </a:spcBef>
              <a:spcAft>
                <a:spcPts val="0"/>
              </a:spcAft>
              <a:buClr>
                <a:schemeClr val="dk1"/>
              </a:buClr>
              <a:buSzPts val="6900"/>
              <a:buFont typeface="Calibri"/>
              <a:buNone/>
              <a:defRPr sz="69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12870180" y="873762"/>
            <a:ext cx="18402300" cy="18729961"/>
          </a:xfrm>
          <a:prstGeom prst="rect">
            <a:avLst/>
          </a:prstGeom>
          <a:noFill/>
          <a:ln>
            <a:noFill/>
          </a:ln>
        </p:spPr>
        <p:txBody>
          <a:bodyPr spcFirstLastPara="1" wrap="square" lIns="313450" tIns="156725" rIns="313450" bIns="156725" anchor="t" anchorCtr="0"/>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1645922" y="4592322"/>
            <a:ext cx="10829927" cy="15011401"/>
          </a:xfrm>
          <a:prstGeom prst="rect">
            <a:avLst/>
          </a:prstGeom>
          <a:noFill/>
          <a:ln>
            <a:noFill/>
          </a:ln>
        </p:spPr>
        <p:txBody>
          <a:bodyPr spcFirstLastPara="1" wrap="square" lIns="313450" tIns="156725" rIns="313450" bIns="156725" anchor="t" anchorCtr="0"/>
          <a:lstStyle>
            <a:lvl1pPr marL="457200" marR="0" lvl="0" indent="-228600"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1pPr>
            <a:lvl2pPr marL="914400" marR="0" lvl="1" indent="-228600" algn="l" rtl="0">
              <a:spcBef>
                <a:spcPts val="820"/>
              </a:spcBef>
              <a:spcAft>
                <a:spcPts val="0"/>
              </a:spcAft>
              <a:buClr>
                <a:schemeClr val="dk1"/>
              </a:buClr>
              <a:buSzPts val="4100"/>
              <a:buFont typeface="Arial"/>
              <a:buNone/>
              <a:defRPr sz="4100" b="0" i="0" u="none" strike="noStrike" cap="none">
                <a:solidFill>
                  <a:schemeClr val="dk1"/>
                </a:solidFill>
                <a:latin typeface="Calibri"/>
                <a:ea typeface="Calibri"/>
                <a:cs typeface="Calibri"/>
                <a:sym typeface="Calibri"/>
              </a:defRPr>
            </a:lvl2pPr>
            <a:lvl3pPr marL="1371600" marR="0" lvl="2" indent="-228600" algn="l" rtl="0">
              <a:spcBef>
                <a:spcPts val="680"/>
              </a:spcBef>
              <a:spcAft>
                <a:spcPts val="0"/>
              </a:spcAft>
              <a:buClr>
                <a:schemeClr val="dk1"/>
              </a:buClr>
              <a:buSzPts val="3400"/>
              <a:buFont typeface="Arial"/>
              <a:buNone/>
              <a:defRPr sz="3400" b="0" i="0" u="none" strike="noStrike" cap="none">
                <a:solidFill>
                  <a:schemeClr val="dk1"/>
                </a:solidFill>
                <a:latin typeface="Calibri"/>
                <a:ea typeface="Calibri"/>
                <a:cs typeface="Calibri"/>
                <a:sym typeface="Calibri"/>
              </a:defRPr>
            </a:lvl3pPr>
            <a:lvl4pPr marL="1828800" marR="0" lvl="3"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4pPr>
            <a:lvl5pPr marL="2286000" marR="0" lvl="4"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5pPr>
            <a:lvl6pPr marL="2743200" marR="0" lvl="5"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6pPr>
            <a:lvl7pPr marL="3200400" marR="0" lvl="6"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7pPr>
            <a:lvl8pPr marL="3657600" marR="0" lvl="7"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8pPr>
            <a:lvl9pPr marL="4114800" marR="0" lvl="8"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452237" y="15361920"/>
            <a:ext cx="19751040" cy="1813561"/>
          </a:xfrm>
          <a:prstGeom prst="rect">
            <a:avLst/>
          </a:prstGeom>
          <a:noFill/>
          <a:ln>
            <a:noFill/>
          </a:ln>
        </p:spPr>
        <p:txBody>
          <a:bodyPr spcFirstLastPara="1" wrap="square" lIns="313450" tIns="156725" rIns="313450" bIns="156725" anchor="b" anchorCtr="0"/>
          <a:lstStyle>
            <a:lvl1pPr marR="0" lvl="0" algn="l" rtl="0">
              <a:spcBef>
                <a:spcPts val="0"/>
              </a:spcBef>
              <a:spcAft>
                <a:spcPts val="0"/>
              </a:spcAft>
              <a:buClr>
                <a:schemeClr val="dk1"/>
              </a:buClr>
              <a:buSzPts val="6900"/>
              <a:buFont typeface="Calibri"/>
              <a:buNone/>
              <a:defRPr sz="69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6452237" y="1960880"/>
            <a:ext cx="19751040" cy="13167360"/>
          </a:xfrm>
          <a:prstGeom prst="rect">
            <a:avLst/>
          </a:prstGeom>
          <a:noFill/>
          <a:ln>
            <a:noFill/>
          </a:ln>
        </p:spPr>
        <p:txBody>
          <a:bodyPr spcFirstLastPara="1" wrap="square" lIns="313450" tIns="156725" rIns="313450" bIns="156725" anchor="t" anchorCtr="0"/>
          <a:lstStyle>
            <a:lvl1pPr marR="0" lvl="0" algn="l" rtl="0">
              <a:spcBef>
                <a:spcPts val="2200"/>
              </a:spcBef>
              <a:spcAft>
                <a:spcPts val="0"/>
              </a:spcAft>
              <a:buClr>
                <a:schemeClr val="dk1"/>
              </a:buClr>
              <a:buSzPts val="11000"/>
              <a:buFont typeface="Arial"/>
              <a:buNone/>
              <a:defRPr sz="11000" b="0" i="0" u="none" strike="noStrike" cap="none">
                <a:solidFill>
                  <a:schemeClr val="dk1"/>
                </a:solidFill>
                <a:latin typeface="Calibri"/>
                <a:ea typeface="Calibri"/>
                <a:cs typeface="Calibri"/>
                <a:sym typeface="Calibri"/>
              </a:defRPr>
            </a:lvl1pPr>
            <a:lvl2pPr marR="0" lvl="1"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2pPr>
            <a:lvl3pPr marR="0" lvl="2" algn="l" rtl="0">
              <a:spcBef>
                <a:spcPts val="1640"/>
              </a:spcBef>
              <a:spcAft>
                <a:spcPts val="0"/>
              </a:spcAft>
              <a:buClr>
                <a:schemeClr val="dk1"/>
              </a:buClr>
              <a:buSzPts val="8200"/>
              <a:buFont typeface="Arial"/>
              <a:buNone/>
              <a:defRPr sz="8200" b="0" i="0" u="none" strike="noStrike" cap="none">
                <a:solidFill>
                  <a:schemeClr val="dk1"/>
                </a:solidFill>
                <a:latin typeface="Calibri"/>
                <a:ea typeface="Calibri"/>
                <a:cs typeface="Calibri"/>
                <a:sym typeface="Calibri"/>
              </a:defRPr>
            </a:lvl3pPr>
            <a:lvl4pPr marR="0" lvl="3"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4pPr>
            <a:lvl5pPr marR="0" lvl="4"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5pPr>
            <a:lvl6pPr marR="0" lvl="5"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6pPr>
            <a:lvl7pPr marR="0" lvl="6"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7pPr>
            <a:lvl8pPr marR="0" lvl="7"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8pPr>
            <a:lvl9pPr marR="0" lvl="8"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6452237" y="17175481"/>
            <a:ext cx="19751040" cy="2575559"/>
          </a:xfrm>
          <a:prstGeom prst="rect">
            <a:avLst/>
          </a:prstGeom>
          <a:noFill/>
          <a:ln>
            <a:noFill/>
          </a:ln>
        </p:spPr>
        <p:txBody>
          <a:bodyPr spcFirstLastPara="1" wrap="square" lIns="313450" tIns="156725" rIns="313450" bIns="156725" anchor="t" anchorCtr="0"/>
          <a:lstStyle>
            <a:lvl1pPr marL="457200" marR="0" lvl="0" indent="-228600"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1pPr>
            <a:lvl2pPr marL="914400" marR="0" lvl="1" indent="-228600" algn="l" rtl="0">
              <a:spcBef>
                <a:spcPts val="820"/>
              </a:spcBef>
              <a:spcAft>
                <a:spcPts val="0"/>
              </a:spcAft>
              <a:buClr>
                <a:schemeClr val="dk1"/>
              </a:buClr>
              <a:buSzPts val="4100"/>
              <a:buFont typeface="Arial"/>
              <a:buNone/>
              <a:defRPr sz="4100" b="0" i="0" u="none" strike="noStrike" cap="none">
                <a:solidFill>
                  <a:schemeClr val="dk1"/>
                </a:solidFill>
                <a:latin typeface="Calibri"/>
                <a:ea typeface="Calibri"/>
                <a:cs typeface="Calibri"/>
                <a:sym typeface="Calibri"/>
              </a:defRPr>
            </a:lvl2pPr>
            <a:lvl3pPr marL="1371600" marR="0" lvl="2" indent="-228600" algn="l" rtl="0">
              <a:spcBef>
                <a:spcPts val="680"/>
              </a:spcBef>
              <a:spcAft>
                <a:spcPts val="0"/>
              </a:spcAft>
              <a:buClr>
                <a:schemeClr val="dk1"/>
              </a:buClr>
              <a:buSzPts val="3400"/>
              <a:buFont typeface="Arial"/>
              <a:buNone/>
              <a:defRPr sz="3400" b="0" i="0" u="none" strike="noStrike" cap="none">
                <a:solidFill>
                  <a:schemeClr val="dk1"/>
                </a:solidFill>
                <a:latin typeface="Calibri"/>
                <a:ea typeface="Calibri"/>
                <a:cs typeface="Calibri"/>
                <a:sym typeface="Calibri"/>
              </a:defRPr>
            </a:lvl3pPr>
            <a:lvl4pPr marL="1828800" marR="0" lvl="3"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4pPr>
            <a:lvl5pPr marL="2286000" marR="0" lvl="4"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5pPr>
            <a:lvl6pPr marL="2743200" marR="0" lvl="5"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6pPr>
            <a:lvl7pPr marL="3200400" marR="0" lvl="6"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7pPr>
            <a:lvl8pPr marL="3657600" marR="0" lvl="7"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8pPr>
            <a:lvl9pPr marL="4114800" marR="0" lvl="8" indent="-228600" algn="l" rtl="0">
              <a:spcBef>
                <a:spcPts val="620"/>
              </a:spcBef>
              <a:spcAft>
                <a:spcPts val="0"/>
              </a:spcAft>
              <a:buClr>
                <a:schemeClr val="dk1"/>
              </a:buClr>
              <a:buSzPts val="3100"/>
              <a:buFont typeface="Arial"/>
              <a:buNone/>
              <a:defRPr sz="31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a:solidFill>
                  <a:srgbClr val="888888"/>
                </a:solidFill>
                <a:latin typeface="Calibri"/>
                <a:ea typeface="Calibri"/>
                <a:cs typeface="Calibri"/>
                <a:sym typeface="Calibri"/>
              </a:defRPr>
            </a:lvl1pPr>
            <a:lvl2pPr marL="0" marR="0" lvl="1" indent="0" algn="r" rtl="0">
              <a:spcBef>
                <a:spcPts val="0"/>
              </a:spcBef>
              <a:buNone/>
              <a:defRPr sz="4100">
                <a:solidFill>
                  <a:srgbClr val="888888"/>
                </a:solidFill>
                <a:latin typeface="Calibri"/>
                <a:ea typeface="Calibri"/>
                <a:cs typeface="Calibri"/>
                <a:sym typeface="Calibri"/>
              </a:defRPr>
            </a:lvl2pPr>
            <a:lvl3pPr marL="0" marR="0" lvl="2" indent="0" algn="r" rtl="0">
              <a:spcBef>
                <a:spcPts val="0"/>
              </a:spcBef>
              <a:buNone/>
              <a:defRPr sz="4100">
                <a:solidFill>
                  <a:srgbClr val="888888"/>
                </a:solidFill>
                <a:latin typeface="Calibri"/>
                <a:ea typeface="Calibri"/>
                <a:cs typeface="Calibri"/>
                <a:sym typeface="Calibri"/>
              </a:defRPr>
            </a:lvl3pPr>
            <a:lvl4pPr marL="0" marR="0" lvl="3" indent="0" algn="r" rtl="0">
              <a:spcBef>
                <a:spcPts val="0"/>
              </a:spcBef>
              <a:buNone/>
              <a:defRPr sz="4100">
                <a:solidFill>
                  <a:srgbClr val="888888"/>
                </a:solidFill>
                <a:latin typeface="Calibri"/>
                <a:ea typeface="Calibri"/>
                <a:cs typeface="Calibri"/>
                <a:sym typeface="Calibri"/>
              </a:defRPr>
            </a:lvl4pPr>
            <a:lvl5pPr marL="0" marR="0" lvl="4" indent="0" algn="r" rtl="0">
              <a:spcBef>
                <a:spcPts val="0"/>
              </a:spcBef>
              <a:buNone/>
              <a:defRPr sz="4100">
                <a:solidFill>
                  <a:srgbClr val="888888"/>
                </a:solidFill>
                <a:latin typeface="Calibri"/>
                <a:ea typeface="Calibri"/>
                <a:cs typeface="Calibri"/>
                <a:sym typeface="Calibri"/>
              </a:defRPr>
            </a:lvl5pPr>
            <a:lvl6pPr marL="0" marR="0" lvl="5" indent="0" algn="r" rtl="0">
              <a:spcBef>
                <a:spcPts val="0"/>
              </a:spcBef>
              <a:buNone/>
              <a:defRPr sz="4100">
                <a:solidFill>
                  <a:srgbClr val="888888"/>
                </a:solidFill>
                <a:latin typeface="Calibri"/>
                <a:ea typeface="Calibri"/>
                <a:cs typeface="Calibri"/>
                <a:sym typeface="Calibri"/>
              </a:defRPr>
            </a:lvl6pPr>
            <a:lvl7pPr marL="0" marR="0" lvl="6" indent="0" algn="r" rtl="0">
              <a:spcBef>
                <a:spcPts val="0"/>
              </a:spcBef>
              <a:buNone/>
              <a:defRPr sz="4100">
                <a:solidFill>
                  <a:srgbClr val="888888"/>
                </a:solidFill>
                <a:latin typeface="Calibri"/>
                <a:ea typeface="Calibri"/>
                <a:cs typeface="Calibri"/>
                <a:sym typeface="Calibri"/>
              </a:defRPr>
            </a:lvl7pPr>
            <a:lvl8pPr marL="0" marR="0" lvl="7" indent="0" algn="r" rtl="0">
              <a:spcBef>
                <a:spcPts val="0"/>
              </a:spcBef>
              <a:buNone/>
              <a:defRPr sz="4100">
                <a:solidFill>
                  <a:srgbClr val="888888"/>
                </a:solidFill>
                <a:latin typeface="Calibri"/>
                <a:ea typeface="Calibri"/>
                <a:cs typeface="Calibri"/>
                <a:sym typeface="Calibri"/>
              </a:defRPr>
            </a:lvl8pPr>
            <a:lvl9pPr marL="0" marR="0" lvl="8" indent="0" algn="r" rtl="0">
              <a:spcBef>
                <a:spcPts val="0"/>
              </a:spcBef>
              <a:buNone/>
              <a:defRPr sz="41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645920" y="878842"/>
            <a:ext cx="29626559" cy="36576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1645920" y="5120642"/>
            <a:ext cx="29626559" cy="14483080"/>
          </a:xfrm>
          <a:prstGeom prst="rect">
            <a:avLst/>
          </a:prstGeom>
          <a:noFill/>
          <a:ln>
            <a:noFill/>
          </a:ln>
        </p:spPr>
        <p:txBody>
          <a:bodyPr spcFirstLastPara="1" wrap="square" lIns="313450" tIns="156725" rIns="313450" bIns="156725" anchor="t" anchorCtr="0"/>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1645920" y="20340322"/>
            <a:ext cx="7680960" cy="1168400"/>
          </a:xfrm>
          <a:prstGeom prst="rect">
            <a:avLst/>
          </a:prstGeom>
          <a:noFill/>
          <a:ln>
            <a:noFill/>
          </a:ln>
        </p:spPr>
        <p:txBody>
          <a:bodyPr spcFirstLastPara="1" wrap="square" lIns="313450" tIns="156725" rIns="313450" bIns="156725" anchor="ctr" anchorCtr="0"/>
          <a:lstStyle>
            <a:lvl1pPr marR="0" lvl="0" algn="l"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1247120" y="20340322"/>
            <a:ext cx="10424160" cy="1168400"/>
          </a:xfrm>
          <a:prstGeom prst="rect">
            <a:avLst/>
          </a:prstGeom>
          <a:noFill/>
          <a:ln>
            <a:noFill/>
          </a:ln>
        </p:spPr>
        <p:txBody>
          <a:bodyPr spcFirstLastPara="1" wrap="square" lIns="313450" tIns="156725" rIns="313450" bIns="156725" anchor="ctr" anchorCtr="0"/>
          <a:lstStyle>
            <a:lvl1pPr marR="0" lvl="0" algn="ctr"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1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23591520" y="20340322"/>
            <a:ext cx="7680960" cy="1168400"/>
          </a:xfrm>
          <a:prstGeom prst="rect">
            <a:avLst/>
          </a:prstGeom>
          <a:noFill/>
          <a:ln>
            <a:noFill/>
          </a:ln>
        </p:spPr>
        <p:txBody>
          <a:bodyPr spcFirstLastPara="1" wrap="square" lIns="313450" tIns="156725" rIns="313450" bIns="156725" anchor="ctr" anchorCtr="0">
            <a:noAutofit/>
          </a:bodyPr>
          <a:lstStyle>
            <a:lvl1pPr marL="0" marR="0" lvl="0" indent="0" algn="r" rtl="0">
              <a:spcBef>
                <a:spcPts val="0"/>
              </a:spcBef>
              <a:buNone/>
              <a:defRPr sz="4100" b="0" i="0" u="none" strike="noStrike" cap="none">
                <a:solidFill>
                  <a:srgbClr val="888888"/>
                </a:solidFill>
                <a:latin typeface="Calibri"/>
                <a:ea typeface="Calibri"/>
                <a:cs typeface="Calibri"/>
                <a:sym typeface="Calibri"/>
              </a:defRPr>
            </a:lvl1pPr>
            <a:lvl2pPr marL="0" marR="0" lvl="1" indent="0" algn="r" rtl="0">
              <a:spcBef>
                <a:spcPts val="0"/>
              </a:spcBef>
              <a:buNone/>
              <a:defRPr sz="4100" b="0" i="0" u="none" strike="noStrike" cap="none">
                <a:solidFill>
                  <a:srgbClr val="888888"/>
                </a:solidFill>
                <a:latin typeface="Calibri"/>
                <a:ea typeface="Calibri"/>
                <a:cs typeface="Calibri"/>
                <a:sym typeface="Calibri"/>
              </a:defRPr>
            </a:lvl2pPr>
            <a:lvl3pPr marL="0" marR="0" lvl="2" indent="0" algn="r" rtl="0">
              <a:spcBef>
                <a:spcPts val="0"/>
              </a:spcBef>
              <a:buNone/>
              <a:defRPr sz="4100" b="0" i="0" u="none" strike="noStrike" cap="none">
                <a:solidFill>
                  <a:srgbClr val="888888"/>
                </a:solidFill>
                <a:latin typeface="Calibri"/>
                <a:ea typeface="Calibri"/>
                <a:cs typeface="Calibri"/>
                <a:sym typeface="Calibri"/>
              </a:defRPr>
            </a:lvl3pPr>
            <a:lvl4pPr marL="0" marR="0" lvl="3" indent="0" algn="r" rtl="0">
              <a:spcBef>
                <a:spcPts val="0"/>
              </a:spcBef>
              <a:buNone/>
              <a:defRPr sz="4100" b="0" i="0" u="none" strike="noStrike" cap="none">
                <a:solidFill>
                  <a:srgbClr val="888888"/>
                </a:solidFill>
                <a:latin typeface="Calibri"/>
                <a:ea typeface="Calibri"/>
                <a:cs typeface="Calibri"/>
                <a:sym typeface="Calibri"/>
              </a:defRPr>
            </a:lvl4pPr>
            <a:lvl5pPr marL="0" marR="0" lvl="4" indent="0" algn="r" rtl="0">
              <a:spcBef>
                <a:spcPts val="0"/>
              </a:spcBef>
              <a:buNone/>
              <a:defRPr sz="4100" b="0" i="0" u="none" strike="noStrike" cap="none">
                <a:solidFill>
                  <a:srgbClr val="888888"/>
                </a:solidFill>
                <a:latin typeface="Calibri"/>
                <a:ea typeface="Calibri"/>
                <a:cs typeface="Calibri"/>
                <a:sym typeface="Calibri"/>
              </a:defRPr>
            </a:lvl5pPr>
            <a:lvl6pPr marL="0" marR="0" lvl="5" indent="0" algn="r" rtl="0">
              <a:spcBef>
                <a:spcPts val="0"/>
              </a:spcBef>
              <a:buNone/>
              <a:defRPr sz="4100" b="0" i="0" u="none" strike="noStrike" cap="none">
                <a:solidFill>
                  <a:srgbClr val="888888"/>
                </a:solidFill>
                <a:latin typeface="Calibri"/>
                <a:ea typeface="Calibri"/>
                <a:cs typeface="Calibri"/>
                <a:sym typeface="Calibri"/>
              </a:defRPr>
            </a:lvl6pPr>
            <a:lvl7pPr marL="0" marR="0" lvl="6" indent="0" algn="r" rtl="0">
              <a:spcBef>
                <a:spcPts val="0"/>
              </a:spcBef>
              <a:buNone/>
              <a:defRPr sz="4100" b="0" i="0" u="none" strike="noStrike" cap="none">
                <a:solidFill>
                  <a:srgbClr val="888888"/>
                </a:solidFill>
                <a:latin typeface="Calibri"/>
                <a:ea typeface="Calibri"/>
                <a:cs typeface="Calibri"/>
                <a:sym typeface="Calibri"/>
              </a:defRPr>
            </a:lvl7pPr>
            <a:lvl8pPr marL="0" marR="0" lvl="7" indent="0" algn="r" rtl="0">
              <a:spcBef>
                <a:spcPts val="0"/>
              </a:spcBef>
              <a:buNone/>
              <a:defRPr sz="4100" b="0" i="0" u="none" strike="noStrike" cap="none">
                <a:solidFill>
                  <a:srgbClr val="888888"/>
                </a:solidFill>
                <a:latin typeface="Calibri"/>
                <a:ea typeface="Calibri"/>
                <a:cs typeface="Calibri"/>
                <a:sym typeface="Calibri"/>
              </a:defRPr>
            </a:lvl8pPr>
            <a:lvl9pPr marL="0" marR="0" lvl="8" indent="0" algn="r" rtl="0">
              <a:spcBef>
                <a:spcPts val="0"/>
              </a:spcBef>
              <a:buNone/>
              <a:defRPr sz="41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16186750" y="9444813"/>
            <a:ext cx="16050900" cy="11014500"/>
          </a:xfrm>
          <a:prstGeom prst="rect">
            <a:avLst/>
          </a:prstGeom>
          <a:noFill/>
          <a:ln>
            <a:noFill/>
          </a:ln>
        </p:spPr>
        <p:txBody>
          <a:bodyPr spcFirstLastPara="1" wrap="square" lIns="65300" tIns="32650" rIns="65300" bIns="32650" anchor="t" anchorCtr="0">
            <a:noAutofit/>
          </a:bodyPr>
          <a:lstStyle/>
          <a:p>
            <a:pPr marL="0" marR="0" lvl="0" indent="0" rtl="0">
              <a:spcBef>
                <a:spcPts val="0"/>
              </a:spcBef>
              <a:spcAft>
                <a:spcPts val="0"/>
              </a:spcAft>
              <a:buNone/>
            </a:pPr>
            <a:r>
              <a:rPr lang="en-US" sz="2800" b="1" dirty="0">
                <a:solidFill>
                  <a:schemeClr val="dk1"/>
                </a:solidFill>
                <a:latin typeface="Calibri"/>
                <a:ea typeface="Calibri"/>
                <a:cs typeface="Calibri"/>
                <a:sym typeface="Calibri"/>
              </a:rPr>
              <a:t>Discussion</a:t>
            </a:r>
            <a:endParaRPr sz="3000" b="1" dirty="0">
              <a:solidFill>
                <a:schemeClr val="dk1"/>
              </a:solidFill>
              <a:latin typeface="Calibri"/>
              <a:ea typeface="Calibri"/>
              <a:cs typeface="Calibri"/>
              <a:sym typeface="Calibri"/>
            </a:endParaRPr>
          </a:p>
          <a:p>
            <a:pPr marL="0" marR="0" lvl="0" indent="457200" rtl="0">
              <a:spcBef>
                <a:spcPts val="0"/>
              </a:spcBef>
              <a:spcAft>
                <a:spcPts val="0"/>
              </a:spcAft>
              <a:buClr>
                <a:schemeClr val="dk1"/>
              </a:buClr>
              <a:buSzPts val="1100"/>
              <a:buFont typeface="Arial"/>
              <a:buNone/>
            </a:pPr>
            <a:r>
              <a:rPr lang="en-US" sz="2400" dirty="0">
                <a:solidFill>
                  <a:schemeClr val="dk1"/>
                </a:solidFill>
                <a:latin typeface="Calibri"/>
                <a:ea typeface="Calibri"/>
                <a:cs typeface="Calibri"/>
                <a:sym typeface="Calibri"/>
              </a:rPr>
              <a:t>After analyzing sequences, it was determined that a total of 4 different species were found in the FLHS courtyard. One species of ant, </a:t>
            </a:r>
            <a:r>
              <a:rPr lang="en-US" sz="2400" i="1" dirty="0" err="1">
                <a:solidFill>
                  <a:schemeClr val="dk1"/>
                </a:solidFill>
                <a:latin typeface="Calibri"/>
                <a:ea typeface="Calibri"/>
                <a:cs typeface="Calibri"/>
                <a:sym typeface="Calibri"/>
              </a:rPr>
              <a:t>Lasius</a:t>
            </a:r>
            <a:r>
              <a:rPr lang="en-US" sz="2400" i="1" dirty="0">
                <a:solidFill>
                  <a:schemeClr val="dk1"/>
                </a:solidFill>
                <a:latin typeface="Calibri"/>
                <a:ea typeface="Calibri"/>
                <a:cs typeface="Calibri"/>
                <a:sym typeface="Calibri"/>
              </a:rPr>
              <a:t> </a:t>
            </a:r>
            <a:r>
              <a:rPr lang="en-US" sz="2400" i="1" dirty="0" err="1">
                <a:solidFill>
                  <a:schemeClr val="dk1"/>
                </a:solidFill>
                <a:latin typeface="Calibri"/>
                <a:ea typeface="Calibri"/>
                <a:cs typeface="Calibri"/>
                <a:sym typeface="Calibri"/>
              </a:rPr>
              <a:t>Neoniger</a:t>
            </a:r>
            <a:r>
              <a:rPr lang="en-US" sz="2400" i="1" dirty="0">
                <a:solidFill>
                  <a:schemeClr val="dk1"/>
                </a:solidFill>
                <a:latin typeface="Calibri"/>
                <a:ea typeface="Calibri"/>
                <a:cs typeface="Calibri"/>
                <a:sym typeface="Calibri"/>
              </a:rPr>
              <a:t>,</a:t>
            </a:r>
            <a:r>
              <a:rPr lang="en-US" sz="2400" dirty="0">
                <a:solidFill>
                  <a:schemeClr val="dk1"/>
                </a:solidFill>
                <a:latin typeface="Calibri"/>
                <a:ea typeface="Calibri"/>
                <a:cs typeface="Calibri"/>
                <a:sym typeface="Calibri"/>
              </a:rPr>
              <a:t> was an out-group on the phylogenetic tree as it was mixed up with a different experiment during </a:t>
            </a:r>
            <a:r>
              <a:rPr lang="en-US" sz="2400" dirty="0" smtClean="0">
                <a:solidFill>
                  <a:schemeClr val="dk1"/>
                </a:solidFill>
                <a:latin typeface="Calibri"/>
                <a:ea typeface="Calibri"/>
                <a:cs typeface="Calibri"/>
                <a:sym typeface="Calibri"/>
              </a:rPr>
              <a:t>sequencing (erroneously uploaded into our account). </a:t>
            </a:r>
            <a:r>
              <a:rPr lang="en-US" sz="2400" dirty="0">
                <a:solidFill>
                  <a:schemeClr val="dk1"/>
                </a:solidFill>
                <a:latin typeface="Calibri"/>
                <a:ea typeface="Calibri"/>
                <a:cs typeface="Calibri"/>
                <a:sym typeface="Calibri"/>
              </a:rPr>
              <a:t>Three of these species were variants of earthworms and one was a species of ant. Of the three species of worms, one was novel as there were over 80 mismatches in the DNA of already known sequences determined by BLASTN. This novel species is closely related to </a:t>
            </a:r>
            <a:r>
              <a:rPr lang="en-US" sz="2400" i="1" dirty="0" err="1">
                <a:solidFill>
                  <a:schemeClr val="dk1"/>
                </a:solidFill>
                <a:latin typeface="Calibri"/>
                <a:ea typeface="Calibri"/>
                <a:cs typeface="Calibri"/>
                <a:sym typeface="Calibri"/>
              </a:rPr>
              <a:t>Aporrectodea</a:t>
            </a:r>
            <a:r>
              <a:rPr lang="en-US" sz="2400" i="1" dirty="0">
                <a:solidFill>
                  <a:schemeClr val="dk1"/>
                </a:solidFill>
                <a:latin typeface="Calibri"/>
                <a:ea typeface="Calibri"/>
                <a:cs typeface="Calibri"/>
                <a:sym typeface="Calibri"/>
              </a:rPr>
              <a:t> </a:t>
            </a:r>
            <a:r>
              <a:rPr lang="en-US" sz="2400" i="1" dirty="0" err="1">
                <a:solidFill>
                  <a:schemeClr val="dk1"/>
                </a:solidFill>
                <a:latin typeface="Calibri"/>
                <a:ea typeface="Calibri"/>
                <a:cs typeface="Calibri"/>
                <a:sym typeface="Calibri"/>
              </a:rPr>
              <a:t>rosea</a:t>
            </a:r>
            <a:r>
              <a:rPr lang="en-US" sz="2400" dirty="0">
                <a:solidFill>
                  <a:schemeClr val="dk1"/>
                </a:solidFill>
                <a:latin typeface="Calibri"/>
                <a:ea typeface="Calibri"/>
                <a:cs typeface="Calibri"/>
                <a:sym typeface="Calibri"/>
              </a:rPr>
              <a:t>, a species of earthworm prominent in Europe (eol.org). Two other species of earthworm were found: </a:t>
            </a:r>
            <a:r>
              <a:rPr lang="en-US" sz="2400" i="1" dirty="0" err="1">
                <a:solidFill>
                  <a:schemeClr val="dk1"/>
                </a:solidFill>
                <a:latin typeface="Calibri"/>
                <a:ea typeface="Calibri"/>
                <a:cs typeface="Calibri"/>
                <a:sym typeface="Calibri"/>
              </a:rPr>
              <a:t>Microscolex</a:t>
            </a:r>
            <a:r>
              <a:rPr lang="en-US" sz="2400" i="1" dirty="0">
                <a:solidFill>
                  <a:schemeClr val="dk1"/>
                </a:solidFill>
                <a:latin typeface="Calibri"/>
                <a:ea typeface="Calibri"/>
                <a:cs typeface="Calibri"/>
                <a:sym typeface="Calibri"/>
              </a:rPr>
              <a:t> </a:t>
            </a:r>
            <a:r>
              <a:rPr lang="en-US" sz="2400" i="1" dirty="0" err="1">
                <a:solidFill>
                  <a:schemeClr val="dk1"/>
                </a:solidFill>
                <a:latin typeface="Calibri"/>
                <a:ea typeface="Calibri"/>
                <a:cs typeface="Calibri"/>
                <a:sym typeface="Calibri"/>
              </a:rPr>
              <a:t>phosphoreus</a:t>
            </a:r>
            <a:r>
              <a:rPr lang="en-US" sz="2400" i="1" dirty="0">
                <a:solidFill>
                  <a:schemeClr val="dk1"/>
                </a:solidFill>
                <a:latin typeface="Calibri"/>
                <a:ea typeface="Calibri"/>
                <a:cs typeface="Calibri"/>
                <a:sym typeface="Calibri"/>
              </a:rPr>
              <a:t> </a:t>
            </a:r>
            <a:r>
              <a:rPr lang="en-US" sz="2400" dirty="0">
                <a:solidFill>
                  <a:schemeClr val="dk1"/>
                </a:solidFill>
                <a:latin typeface="Calibri"/>
                <a:ea typeface="Calibri"/>
                <a:cs typeface="Calibri"/>
                <a:sym typeface="Calibri"/>
              </a:rPr>
              <a:t>(eol.org) with little known information and </a:t>
            </a:r>
            <a:r>
              <a:rPr lang="en-US" sz="2400" i="1" dirty="0" err="1">
                <a:solidFill>
                  <a:schemeClr val="dk1"/>
                </a:solidFill>
                <a:latin typeface="Calibri"/>
                <a:ea typeface="Calibri"/>
                <a:cs typeface="Calibri"/>
                <a:sym typeface="Calibri"/>
              </a:rPr>
              <a:t>Aporrectodea</a:t>
            </a:r>
            <a:r>
              <a:rPr lang="en-US" sz="2400" i="1" dirty="0">
                <a:solidFill>
                  <a:schemeClr val="dk1"/>
                </a:solidFill>
                <a:latin typeface="Calibri"/>
                <a:ea typeface="Calibri"/>
                <a:cs typeface="Calibri"/>
                <a:sym typeface="Calibri"/>
              </a:rPr>
              <a:t> </a:t>
            </a:r>
            <a:r>
              <a:rPr lang="en-US" sz="2400" i="1" dirty="0" err="1">
                <a:solidFill>
                  <a:schemeClr val="dk1"/>
                </a:solidFill>
                <a:latin typeface="Calibri"/>
                <a:ea typeface="Calibri"/>
                <a:cs typeface="Calibri"/>
                <a:sym typeface="Calibri"/>
              </a:rPr>
              <a:t>limicola</a:t>
            </a:r>
            <a:r>
              <a:rPr lang="en-US" sz="2400" i="1" dirty="0">
                <a:solidFill>
                  <a:schemeClr val="dk1"/>
                </a:solidFill>
                <a:latin typeface="Calibri"/>
                <a:ea typeface="Calibri"/>
                <a:cs typeface="Calibri"/>
                <a:sym typeface="Calibri"/>
              </a:rPr>
              <a:t>, </a:t>
            </a:r>
            <a:r>
              <a:rPr lang="en-US" sz="2400" dirty="0">
                <a:solidFill>
                  <a:schemeClr val="dk1"/>
                </a:solidFill>
                <a:latin typeface="Calibri"/>
                <a:ea typeface="Calibri"/>
                <a:cs typeface="Calibri"/>
                <a:sym typeface="Calibri"/>
              </a:rPr>
              <a:t>a species found mostly in Northern Europe (discoverlife.org). The single species of ant found, </a:t>
            </a:r>
            <a:r>
              <a:rPr lang="en-US" sz="2400" i="1" dirty="0" err="1">
                <a:solidFill>
                  <a:schemeClr val="dk1"/>
                </a:solidFill>
                <a:latin typeface="Calibri"/>
                <a:ea typeface="Calibri"/>
                <a:cs typeface="Calibri"/>
                <a:sym typeface="Calibri"/>
              </a:rPr>
              <a:t>Prenolepis</a:t>
            </a:r>
            <a:r>
              <a:rPr lang="en-US" sz="2400" i="1" dirty="0">
                <a:solidFill>
                  <a:schemeClr val="dk1"/>
                </a:solidFill>
                <a:latin typeface="Calibri"/>
                <a:ea typeface="Calibri"/>
                <a:cs typeface="Calibri"/>
                <a:sym typeface="Calibri"/>
              </a:rPr>
              <a:t> </a:t>
            </a:r>
            <a:r>
              <a:rPr lang="en-US" sz="2400" i="1" dirty="0" err="1">
                <a:solidFill>
                  <a:schemeClr val="dk1"/>
                </a:solidFill>
                <a:latin typeface="Calibri"/>
                <a:ea typeface="Calibri"/>
                <a:cs typeface="Calibri"/>
                <a:sym typeface="Calibri"/>
              </a:rPr>
              <a:t>imparis</a:t>
            </a:r>
            <a:r>
              <a:rPr lang="en-US" sz="2400" dirty="0">
                <a:solidFill>
                  <a:schemeClr val="dk1"/>
                </a:solidFill>
                <a:latin typeface="Calibri"/>
                <a:ea typeface="Calibri"/>
                <a:cs typeface="Calibri"/>
                <a:sym typeface="Calibri"/>
              </a:rPr>
              <a:t>, is also known as the false honey ant that favors cold weather (entnemdept.ufl.edu). The abundant presence of earthworms indicates that the soil around the courtyard is nutrient filled and healthy for other plants to grow.</a:t>
            </a:r>
            <a:endParaRPr sz="2400" dirty="0">
              <a:solidFill>
                <a:schemeClr val="dk1"/>
              </a:solidFill>
              <a:latin typeface="Calibri"/>
              <a:ea typeface="Calibri"/>
              <a:cs typeface="Calibri"/>
              <a:sym typeface="Calibri"/>
            </a:endParaRPr>
          </a:p>
          <a:p>
            <a:pPr marL="0" marR="0" lvl="0" indent="457200" rtl="0">
              <a:spcBef>
                <a:spcPts val="0"/>
              </a:spcBef>
              <a:spcAft>
                <a:spcPts val="0"/>
              </a:spcAft>
              <a:buClr>
                <a:schemeClr val="dk1"/>
              </a:buClr>
              <a:buSzPts val="1100"/>
              <a:buFont typeface="Arial"/>
              <a:buNone/>
            </a:pPr>
            <a:r>
              <a:rPr lang="en-US" sz="2400" dirty="0">
                <a:solidFill>
                  <a:schemeClr val="dk1"/>
                </a:solidFill>
                <a:latin typeface="Calibri"/>
                <a:ea typeface="Calibri"/>
                <a:cs typeface="Calibri"/>
                <a:sym typeface="Calibri"/>
              </a:rPr>
              <a:t>Throughout the </a:t>
            </a:r>
            <a:r>
              <a:rPr lang="en-US" sz="2400" dirty="0" smtClean="0">
                <a:solidFill>
                  <a:schemeClr val="dk1"/>
                </a:solidFill>
                <a:latin typeface="Calibri"/>
                <a:ea typeface="Calibri"/>
                <a:cs typeface="Calibri"/>
                <a:sym typeface="Calibri"/>
              </a:rPr>
              <a:t>experiment there were </a:t>
            </a:r>
            <a:r>
              <a:rPr lang="en-US" sz="2400" dirty="0">
                <a:solidFill>
                  <a:schemeClr val="dk1"/>
                </a:solidFill>
                <a:latin typeface="Calibri"/>
                <a:ea typeface="Calibri"/>
                <a:cs typeface="Calibri"/>
                <a:sym typeface="Calibri"/>
              </a:rPr>
              <a:t>some limitations </a:t>
            </a:r>
            <a:r>
              <a:rPr lang="en-US" sz="2400" dirty="0" smtClean="0">
                <a:solidFill>
                  <a:schemeClr val="dk1"/>
                </a:solidFill>
                <a:latin typeface="Calibri"/>
                <a:ea typeface="Calibri"/>
                <a:cs typeface="Calibri"/>
                <a:sym typeface="Calibri"/>
              </a:rPr>
              <a:t>with </a:t>
            </a:r>
            <a:r>
              <a:rPr lang="en-US" sz="2400" dirty="0">
                <a:solidFill>
                  <a:schemeClr val="dk1"/>
                </a:solidFill>
                <a:latin typeface="Calibri"/>
                <a:ea typeface="Calibri"/>
                <a:cs typeface="Calibri"/>
                <a:sym typeface="Calibri"/>
              </a:rPr>
              <a:t>regards to the weather. During this year, the weather was unusually cold before the deadline to collect and analyze samples. Therefore, only certain species that were able to survive in cold, rainy weather were found and may not be an accurate representation of all the species that reside in the courtyard. For example, the only species of worm found was </a:t>
            </a:r>
            <a:r>
              <a:rPr lang="en-US" sz="2400" i="1" dirty="0" err="1">
                <a:solidFill>
                  <a:schemeClr val="dk1"/>
                </a:solidFill>
                <a:latin typeface="Calibri"/>
                <a:ea typeface="Calibri"/>
                <a:cs typeface="Calibri"/>
                <a:sym typeface="Calibri"/>
              </a:rPr>
              <a:t>Prenolepis</a:t>
            </a:r>
            <a:r>
              <a:rPr lang="en-US" sz="2400" i="1" dirty="0">
                <a:solidFill>
                  <a:schemeClr val="dk1"/>
                </a:solidFill>
                <a:latin typeface="Calibri"/>
                <a:ea typeface="Calibri"/>
                <a:cs typeface="Calibri"/>
                <a:sym typeface="Calibri"/>
              </a:rPr>
              <a:t> </a:t>
            </a:r>
            <a:r>
              <a:rPr lang="en-US" sz="2400" i="1" dirty="0" err="1">
                <a:solidFill>
                  <a:schemeClr val="dk1"/>
                </a:solidFill>
                <a:latin typeface="Calibri"/>
                <a:ea typeface="Calibri"/>
                <a:cs typeface="Calibri"/>
                <a:sym typeface="Calibri"/>
              </a:rPr>
              <a:t>imparis</a:t>
            </a:r>
            <a:r>
              <a:rPr lang="en-US" sz="2400" i="1" dirty="0">
                <a:solidFill>
                  <a:schemeClr val="dk1"/>
                </a:solidFill>
                <a:latin typeface="Calibri"/>
                <a:ea typeface="Calibri"/>
                <a:cs typeface="Calibri"/>
                <a:sym typeface="Calibri"/>
              </a:rPr>
              <a:t>, </a:t>
            </a:r>
            <a:r>
              <a:rPr lang="en-US" sz="2400" dirty="0">
                <a:solidFill>
                  <a:schemeClr val="dk1"/>
                </a:solidFill>
                <a:latin typeface="Calibri"/>
                <a:ea typeface="Calibri"/>
                <a:cs typeface="Calibri"/>
                <a:sym typeface="Calibri"/>
              </a:rPr>
              <a:t>a species of ant that thrives in cold temperatures (entnemdept.ufl.edu). Because this is a long-term experiment, more samples will be taken during different temperatures and seasons in the future</a:t>
            </a:r>
            <a:r>
              <a:rPr lang="en-US" sz="2400" dirty="0" smtClean="0">
                <a:solidFill>
                  <a:schemeClr val="dk1"/>
                </a:solidFill>
                <a:latin typeface="Calibri"/>
                <a:ea typeface="Calibri"/>
                <a:cs typeface="Calibri"/>
                <a:sym typeface="Calibri"/>
              </a:rPr>
              <a:t>.</a:t>
            </a:r>
            <a:br>
              <a:rPr lang="en-US" sz="2400" dirty="0" smtClean="0">
                <a:solidFill>
                  <a:schemeClr val="dk1"/>
                </a:solidFill>
                <a:latin typeface="Calibri"/>
                <a:ea typeface="Calibri"/>
                <a:cs typeface="Calibri"/>
                <a:sym typeface="Calibri"/>
              </a:rPr>
            </a:br>
            <a:r>
              <a:rPr lang="en-US" sz="2800" b="1" dirty="0" smtClean="0">
                <a:solidFill>
                  <a:schemeClr val="dk1"/>
                </a:solidFill>
                <a:latin typeface="Calibri"/>
                <a:ea typeface="Calibri"/>
                <a:cs typeface="Calibri"/>
                <a:sym typeface="Calibri"/>
              </a:rPr>
              <a:t>Resources</a:t>
            </a:r>
            <a:endParaRPr sz="2800" b="1" dirty="0">
              <a:latin typeface="Calibri"/>
              <a:ea typeface="Calibri"/>
              <a:cs typeface="Calibri"/>
              <a:sym typeface="Calibri"/>
            </a:endParaRPr>
          </a:p>
          <a:p>
            <a:pPr marL="342900" lvl="0" indent="-342900" rtl="0">
              <a:lnSpc>
                <a:spcPct val="100000"/>
              </a:lnSpc>
              <a:spcBef>
                <a:spcPts val="0"/>
              </a:spcBef>
              <a:spcAft>
                <a:spcPts val="0"/>
              </a:spcAft>
              <a:buFont typeface="Arial" panose="020B0604020202020204" pitchFamily="34" charset="0"/>
              <a:buChar char="•"/>
            </a:pPr>
            <a:r>
              <a:rPr lang="en-US" sz="2400" dirty="0">
                <a:solidFill>
                  <a:schemeClr val="dk1"/>
                </a:solidFill>
                <a:highlight>
                  <a:srgbClr val="FFFFFF"/>
                </a:highlight>
                <a:latin typeface="Calibri"/>
                <a:ea typeface="Calibri"/>
                <a:cs typeface="Calibri"/>
                <a:sym typeface="Calibri"/>
              </a:rPr>
              <a:t>Buchanan, G. A., C. S. </a:t>
            </a:r>
            <a:r>
              <a:rPr lang="en-US" sz="2400" dirty="0" err="1">
                <a:solidFill>
                  <a:schemeClr val="dk1"/>
                </a:solidFill>
                <a:highlight>
                  <a:srgbClr val="FFFFFF"/>
                </a:highlight>
                <a:latin typeface="Calibri"/>
                <a:ea typeface="Calibri"/>
                <a:cs typeface="Calibri"/>
                <a:sym typeface="Calibri"/>
              </a:rPr>
              <a:t>Hoveland</a:t>
            </a:r>
            <a:r>
              <a:rPr lang="en-US" sz="2400" dirty="0">
                <a:solidFill>
                  <a:schemeClr val="dk1"/>
                </a:solidFill>
                <a:highlight>
                  <a:srgbClr val="FFFFFF"/>
                </a:highlight>
                <a:latin typeface="Calibri"/>
                <a:ea typeface="Calibri"/>
                <a:cs typeface="Calibri"/>
                <a:sym typeface="Calibri"/>
              </a:rPr>
              <a:t>, M. C. Harris, 1975. Response of Weeds to Soil </a:t>
            </a:r>
            <a:r>
              <a:rPr lang="en-US" sz="2400" dirty="0" err="1">
                <a:solidFill>
                  <a:schemeClr val="dk1"/>
                </a:solidFill>
                <a:highlight>
                  <a:srgbClr val="FFFFFF"/>
                </a:highlight>
                <a:latin typeface="Calibri"/>
                <a:ea typeface="Calibri"/>
                <a:cs typeface="Calibri"/>
                <a:sym typeface="Calibri"/>
              </a:rPr>
              <a:t>pH.</a:t>
            </a:r>
            <a:r>
              <a:rPr lang="en-US" sz="2400" dirty="0">
                <a:solidFill>
                  <a:schemeClr val="dk1"/>
                </a:solidFill>
                <a:highlight>
                  <a:srgbClr val="FFFFFF"/>
                </a:highlight>
                <a:latin typeface="Calibri"/>
                <a:ea typeface="Calibri"/>
                <a:cs typeface="Calibri"/>
                <a:sym typeface="Calibri"/>
              </a:rPr>
              <a:t> </a:t>
            </a:r>
            <a:r>
              <a:rPr lang="en-US" sz="2400" i="1" dirty="0">
                <a:solidFill>
                  <a:schemeClr val="dk1"/>
                </a:solidFill>
                <a:highlight>
                  <a:srgbClr val="FFFFFF"/>
                </a:highlight>
                <a:latin typeface="Calibri"/>
                <a:ea typeface="Calibri"/>
                <a:cs typeface="Calibri"/>
                <a:sym typeface="Calibri"/>
              </a:rPr>
              <a:t>Weed Science </a:t>
            </a:r>
            <a:r>
              <a:rPr lang="en-US" sz="2400" dirty="0">
                <a:solidFill>
                  <a:schemeClr val="dk1"/>
                </a:solidFill>
                <a:highlight>
                  <a:srgbClr val="FFFFFF"/>
                </a:highlight>
                <a:latin typeface="Calibri"/>
                <a:ea typeface="Calibri"/>
                <a:cs typeface="Calibri"/>
                <a:sym typeface="Calibri"/>
              </a:rPr>
              <a:t>23(6): 473-477.</a:t>
            </a:r>
            <a:endParaRPr sz="2400" dirty="0">
              <a:solidFill>
                <a:schemeClr val="dk1"/>
              </a:solidFill>
              <a:latin typeface="Calibri"/>
              <a:ea typeface="Calibri"/>
              <a:cs typeface="Calibri"/>
              <a:sym typeface="Calibri"/>
            </a:endParaRPr>
          </a:p>
          <a:p>
            <a:pPr marL="342900" lvl="0" indent="-342900" rtl="0">
              <a:lnSpc>
                <a:spcPct val="100000"/>
              </a:lnSpc>
              <a:spcBef>
                <a:spcPts val="0"/>
              </a:spcBef>
              <a:spcAft>
                <a:spcPts val="0"/>
              </a:spcAft>
              <a:buFont typeface="Arial" panose="020B0604020202020204" pitchFamily="34" charset="0"/>
              <a:buChar char="•"/>
            </a:pPr>
            <a:r>
              <a:rPr lang="en-US" sz="2400" dirty="0" err="1">
                <a:solidFill>
                  <a:schemeClr val="dk1"/>
                </a:solidFill>
                <a:latin typeface="Calibri"/>
                <a:ea typeface="Calibri"/>
                <a:cs typeface="Calibri"/>
                <a:sym typeface="Calibri"/>
              </a:rPr>
              <a:t>Dawnay</a:t>
            </a:r>
            <a:r>
              <a:rPr lang="en-US" sz="2400" dirty="0">
                <a:solidFill>
                  <a:schemeClr val="dk1"/>
                </a:solidFill>
                <a:latin typeface="Calibri"/>
                <a:ea typeface="Calibri"/>
                <a:cs typeface="Calibri"/>
                <a:sym typeface="Calibri"/>
              </a:rPr>
              <a:t>, P., R. Ogden, R. </a:t>
            </a:r>
            <a:r>
              <a:rPr lang="en-US" sz="2400" dirty="0" err="1">
                <a:solidFill>
                  <a:schemeClr val="dk1"/>
                </a:solidFill>
                <a:latin typeface="Calibri"/>
                <a:ea typeface="Calibri"/>
                <a:cs typeface="Calibri"/>
                <a:sym typeface="Calibri"/>
              </a:rPr>
              <a:t>McEwing</a:t>
            </a:r>
            <a:r>
              <a:rPr lang="en-US" sz="2400" dirty="0">
                <a:solidFill>
                  <a:schemeClr val="dk1"/>
                </a:solidFill>
                <a:latin typeface="Calibri"/>
                <a:ea typeface="Calibri"/>
                <a:cs typeface="Calibri"/>
                <a:sym typeface="Calibri"/>
              </a:rPr>
              <a:t>, G. R. </a:t>
            </a:r>
            <a:r>
              <a:rPr lang="en-US" sz="2400" dirty="0" err="1">
                <a:solidFill>
                  <a:schemeClr val="dk1"/>
                </a:solidFill>
                <a:latin typeface="Calibri"/>
                <a:ea typeface="Calibri"/>
                <a:cs typeface="Calibri"/>
                <a:sym typeface="Calibri"/>
              </a:rPr>
              <a:t>Carvalho</a:t>
            </a:r>
            <a:r>
              <a:rPr lang="en-US" sz="2400" cap="small" dirty="0">
                <a:solidFill>
                  <a:schemeClr val="dk1"/>
                </a:solidFill>
                <a:latin typeface="Calibri"/>
                <a:ea typeface="Calibri"/>
                <a:cs typeface="Calibri"/>
                <a:sym typeface="Calibri"/>
              </a:rPr>
              <a:t>, R. S. </a:t>
            </a:r>
            <a:r>
              <a:rPr lang="en-US" sz="2400" dirty="0">
                <a:solidFill>
                  <a:schemeClr val="dk1"/>
                </a:solidFill>
                <a:latin typeface="Calibri"/>
                <a:ea typeface="Calibri"/>
                <a:cs typeface="Calibri"/>
                <a:sym typeface="Calibri"/>
              </a:rPr>
              <a:t>Thorp,, 2007. Validation of the barcoding gene COI for use in forensic genetic species identification. </a:t>
            </a:r>
            <a:r>
              <a:rPr lang="en-US" sz="2400" i="1" dirty="0">
                <a:solidFill>
                  <a:schemeClr val="dk1"/>
                </a:solidFill>
                <a:latin typeface="Calibri"/>
                <a:ea typeface="Calibri"/>
                <a:cs typeface="Calibri"/>
                <a:sym typeface="Calibri"/>
              </a:rPr>
              <a:t>Forensic Science International </a:t>
            </a:r>
            <a:r>
              <a:rPr lang="en-US" sz="2400" dirty="0">
                <a:solidFill>
                  <a:schemeClr val="dk1"/>
                </a:solidFill>
                <a:latin typeface="Calibri"/>
                <a:ea typeface="Calibri"/>
                <a:cs typeface="Calibri"/>
                <a:sym typeface="Calibri"/>
              </a:rPr>
              <a:t>173(1):1-6.</a:t>
            </a:r>
            <a:endParaRPr sz="2400" dirty="0">
              <a:solidFill>
                <a:schemeClr val="dk1"/>
              </a:solidFill>
              <a:latin typeface="Calibri"/>
              <a:ea typeface="Calibri"/>
              <a:cs typeface="Calibri"/>
              <a:sym typeface="Calibri"/>
            </a:endParaRPr>
          </a:p>
          <a:p>
            <a:pPr marL="342900" lvl="0" indent="-342900" rtl="0">
              <a:lnSpc>
                <a:spcPct val="100000"/>
              </a:lnSpc>
              <a:spcBef>
                <a:spcPts val="0"/>
              </a:spcBef>
              <a:spcAft>
                <a:spcPts val="0"/>
              </a:spcAft>
              <a:buFont typeface="Arial" panose="020B0604020202020204" pitchFamily="34" charset="0"/>
              <a:buChar char="•"/>
            </a:pPr>
            <a:r>
              <a:rPr lang="en-US" sz="2400" dirty="0">
                <a:solidFill>
                  <a:schemeClr val="dk1"/>
                </a:solidFill>
                <a:latin typeface="Calibri"/>
                <a:ea typeface="Calibri"/>
                <a:cs typeface="Calibri"/>
                <a:sym typeface="Calibri"/>
              </a:rPr>
              <a:t>Encyclopedia of Life. Discover Life: Point Map of </a:t>
            </a:r>
            <a:r>
              <a:rPr lang="en-US" sz="2400" dirty="0" err="1">
                <a:solidFill>
                  <a:schemeClr val="dk1"/>
                </a:solidFill>
                <a:latin typeface="Calibri"/>
                <a:ea typeface="Calibri"/>
                <a:cs typeface="Calibri"/>
                <a:sym typeface="Calibri"/>
              </a:rPr>
              <a:t>Aporrectodea</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rosea</a:t>
            </a:r>
            <a:r>
              <a:rPr lang="en-US" sz="2400" dirty="0">
                <a:solidFill>
                  <a:schemeClr val="dk1"/>
                </a:solidFill>
                <a:latin typeface="Calibri"/>
                <a:ea typeface="Calibri"/>
                <a:cs typeface="Calibri"/>
                <a:sym typeface="Calibri"/>
              </a:rPr>
              <a:t>. 2012. Available from: http://eol.org/data_objects/21890738</a:t>
            </a:r>
            <a:endParaRPr sz="2400" dirty="0">
              <a:solidFill>
                <a:schemeClr val="dk1"/>
              </a:solidFill>
              <a:latin typeface="Calibri"/>
              <a:ea typeface="Calibri"/>
              <a:cs typeface="Calibri"/>
              <a:sym typeface="Calibri"/>
            </a:endParaRPr>
          </a:p>
          <a:p>
            <a:pPr marL="342900" lvl="0" indent="-342900" rtl="0">
              <a:lnSpc>
                <a:spcPct val="100000"/>
              </a:lnSpc>
              <a:spcBef>
                <a:spcPts val="0"/>
              </a:spcBef>
              <a:spcAft>
                <a:spcPts val="0"/>
              </a:spcAft>
              <a:buFont typeface="Arial" panose="020B0604020202020204" pitchFamily="34" charset="0"/>
              <a:buChar char="•"/>
            </a:pPr>
            <a:r>
              <a:rPr lang="en-US" sz="2400" dirty="0">
                <a:solidFill>
                  <a:schemeClr val="dk1"/>
                </a:solidFill>
                <a:latin typeface="Calibri"/>
                <a:ea typeface="Calibri"/>
                <a:cs typeface="Calibri"/>
                <a:sym typeface="Calibri"/>
              </a:rPr>
              <a:t>Herbert, P., P. H. Erin, J. Burns, D. H. Janzen, W. </a:t>
            </a:r>
            <a:r>
              <a:rPr lang="en-US" sz="2400" dirty="0" err="1">
                <a:solidFill>
                  <a:schemeClr val="dk1"/>
                </a:solidFill>
                <a:latin typeface="Calibri"/>
                <a:ea typeface="Calibri"/>
                <a:cs typeface="Calibri"/>
                <a:sym typeface="Calibri"/>
              </a:rPr>
              <a:t>Hallwachs</a:t>
            </a:r>
            <a:r>
              <a:rPr lang="en-US" sz="2400" dirty="0">
                <a:solidFill>
                  <a:schemeClr val="dk1"/>
                </a:solidFill>
                <a:latin typeface="Calibri"/>
                <a:ea typeface="Calibri"/>
                <a:cs typeface="Calibri"/>
                <a:sym typeface="Calibri"/>
              </a:rPr>
              <a:t>, 2004. Ten species in one: DNA barcoding reveals cryptic species in the </a:t>
            </a:r>
            <a:r>
              <a:rPr lang="en-US" sz="2400" dirty="0" err="1">
                <a:solidFill>
                  <a:schemeClr val="dk1"/>
                </a:solidFill>
                <a:latin typeface="Calibri"/>
                <a:ea typeface="Calibri"/>
                <a:cs typeface="Calibri"/>
                <a:sym typeface="Calibri"/>
              </a:rPr>
              <a:t>neotropical</a:t>
            </a:r>
            <a:r>
              <a:rPr lang="en-US" sz="2400" dirty="0">
                <a:solidFill>
                  <a:schemeClr val="dk1"/>
                </a:solidFill>
                <a:latin typeface="Calibri"/>
                <a:ea typeface="Calibri"/>
                <a:cs typeface="Calibri"/>
                <a:sym typeface="Calibri"/>
              </a:rPr>
              <a:t> skipper butterfly </a:t>
            </a:r>
            <a:r>
              <a:rPr lang="en-US" sz="2400" dirty="0" err="1">
                <a:solidFill>
                  <a:schemeClr val="dk1"/>
                </a:solidFill>
                <a:latin typeface="Calibri"/>
                <a:ea typeface="Calibri"/>
                <a:cs typeface="Calibri"/>
                <a:sym typeface="Calibri"/>
              </a:rPr>
              <a:t>Astraptes</a:t>
            </a:r>
            <a:r>
              <a:rPr lang="en-US" sz="2400" dirty="0">
                <a:solidFill>
                  <a:schemeClr val="dk1"/>
                </a:solidFill>
                <a:latin typeface="Calibri"/>
                <a:ea typeface="Calibri"/>
                <a:cs typeface="Calibri"/>
                <a:sym typeface="Calibri"/>
              </a:rPr>
              <a:t> </a:t>
            </a:r>
            <a:r>
              <a:rPr lang="en-US" sz="2400" dirty="0" err="1">
                <a:solidFill>
                  <a:schemeClr val="dk1"/>
                </a:solidFill>
                <a:latin typeface="Calibri"/>
                <a:ea typeface="Calibri"/>
                <a:cs typeface="Calibri"/>
                <a:sym typeface="Calibri"/>
              </a:rPr>
              <a:t>fulgerator</a:t>
            </a:r>
            <a:r>
              <a:rPr lang="en-US" sz="2400" dirty="0">
                <a:solidFill>
                  <a:schemeClr val="dk1"/>
                </a:solidFill>
                <a:latin typeface="Calibri"/>
                <a:ea typeface="Calibri"/>
                <a:cs typeface="Calibri"/>
                <a:sym typeface="Calibri"/>
              </a:rPr>
              <a:t>. </a:t>
            </a:r>
            <a:r>
              <a:rPr lang="en-US" sz="2400" i="1" dirty="0">
                <a:solidFill>
                  <a:schemeClr val="dk1"/>
                </a:solidFill>
                <a:latin typeface="Calibri"/>
                <a:ea typeface="Calibri"/>
                <a:cs typeface="Calibri"/>
                <a:sym typeface="Calibri"/>
              </a:rPr>
              <a:t>Proceedings of the National Academy of Sciences </a:t>
            </a:r>
            <a:r>
              <a:rPr lang="en-US" sz="2400" dirty="0">
                <a:solidFill>
                  <a:schemeClr val="dk1"/>
                </a:solidFill>
                <a:latin typeface="Calibri"/>
                <a:ea typeface="Calibri"/>
                <a:cs typeface="Calibri"/>
                <a:sym typeface="Calibri"/>
              </a:rPr>
              <a:t>101(41)</a:t>
            </a:r>
            <a:r>
              <a:rPr lang="en-US" sz="2400" b="1" dirty="0">
                <a:solidFill>
                  <a:schemeClr val="dk1"/>
                </a:solidFill>
                <a:latin typeface="Calibri"/>
                <a:ea typeface="Calibri"/>
                <a:cs typeface="Calibri"/>
                <a:sym typeface="Calibri"/>
              </a:rPr>
              <a:t>: </a:t>
            </a:r>
            <a:r>
              <a:rPr lang="en-US" sz="2400" dirty="0">
                <a:solidFill>
                  <a:schemeClr val="dk1"/>
                </a:solidFill>
                <a:latin typeface="Calibri"/>
                <a:ea typeface="Calibri"/>
                <a:cs typeface="Calibri"/>
                <a:sym typeface="Calibri"/>
              </a:rPr>
              <a:t>14812–14817.</a:t>
            </a:r>
            <a:endParaRPr sz="2400" dirty="0">
              <a:solidFill>
                <a:schemeClr val="dk1"/>
              </a:solidFill>
              <a:latin typeface="Calibri"/>
              <a:ea typeface="Calibri"/>
              <a:cs typeface="Calibri"/>
              <a:sym typeface="Calibri"/>
            </a:endParaRPr>
          </a:p>
          <a:p>
            <a:pPr marL="342900" lvl="0" indent="-342900" rtl="0">
              <a:lnSpc>
                <a:spcPct val="100000"/>
              </a:lnSpc>
              <a:spcBef>
                <a:spcPts val="0"/>
              </a:spcBef>
              <a:spcAft>
                <a:spcPts val="0"/>
              </a:spcAft>
              <a:buFont typeface="Arial" panose="020B0604020202020204" pitchFamily="34" charset="0"/>
              <a:buChar char="•"/>
            </a:pPr>
            <a:r>
              <a:rPr lang="en-US" sz="2400" dirty="0" err="1">
                <a:solidFill>
                  <a:schemeClr val="dk1"/>
                </a:solidFill>
                <a:latin typeface="Calibri"/>
                <a:ea typeface="Calibri"/>
                <a:cs typeface="Calibri"/>
                <a:sym typeface="Calibri"/>
              </a:rPr>
              <a:t>Sciencing</a:t>
            </a:r>
            <a:r>
              <a:rPr lang="en-US" sz="2400" dirty="0">
                <a:solidFill>
                  <a:schemeClr val="dk1"/>
                </a:solidFill>
                <a:latin typeface="Calibri"/>
                <a:ea typeface="Calibri"/>
                <a:cs typeface="Calibri"/>
                <a:sym typeface="Calibri"/>
              </a:rPr>
              <a:t>. Insects that live underground. 2017. Available from: https://sciencing.com/bugs-insects-live-underground-8147167.html</a:t>
            </a:r>
            <a:endParaRPr sz="2400" dirty="0">
              <a:solidFill>
                <a:schemeClr val="dk1"/>
              </a:solidFill>
              <a:latin typeface="Calibri"/>
              <a:ea typeface="Calibri"/>
              <a:cs typeface="Calibri"/>
              <a:sym typeface="Calibri"/>
            </a:endParaRPr>
          </a:p>
          <a:p>
            <a:pPr marL="342900" lvl="0" indent="-342900" rtl="0">
              <a:lnSpc>
                <a:spcPct val="100000"/>
              </a:lnSpc>
              <a:spcBef>
                <a:spcPts val="0"/>
              </a:spcBef>
              <a:spcAft>
                <a:spcPts val="0"/>
              </a:spcAft>
              <a:buFont typeface="Arial" panose="020B0604020202020204" pitchFamily="34" charset="0"/>
              <a:buChar char="•"/>
            </a:pPr>
            <a:r>
              <a:rPr lang="en-US" sz="2400" dirty="0">
                <a:solidFill>
                  <a:schemeClr val="dk1"/>
                </a:solidFill>
                <a:latin typeface="Calibri"/>
                <a:ea typeface="Calibri"/>
                <a:cs typeface="Calibri"/>
                <a:sym typeface="Calibri"/>
              </a:rPr>
              <a:t>Discover Life. Map of </a:t>
            </a:r>
            <a:r>
              <a:rPr lang="en-US" sz="2400" i="1" dirty="0" err="1">
                <a:solidFill>
                  <a:schemeClr val="dk1"/>
                </a:solidFill>
                <a:latin typeface="Calibri"/>
                <a:ea typeface="Calibri"/>
                <a:cs typeface="Calibri"/>
                <a:sym typeface="Calibri"/>
              </a:rPr>
              <a:t>Aporrectodea</a:t>
            </a:r>
            <a:r>
              <a:rPr lang="en-US" sz="2400" i="1" dirty="0">
                <a:solidFill>
                  <a:schemeClr val="dk1"/>
                </a:solidFill>
                <a:latin typeface="Calibri"/>
                <a:ea typeface="Calibri"/>
                <a:cs typeface="Calibri"/>
                <a:sym typeface="Calibri"/>
              </a:rPr>
              <a:t> </a:t>
            </a:r>
            <a:r>
              <a:rPr lang="en-US" sz="2400" i="1" dirty="0" err="1">
                <a:solidFill>
                  <a:schemeClr val="dk1"/>
                </a:solidFill>
                <a:latin typeface="Calibri"/>
                <a:ea typeface="Calibri"/>
                <a:cs typeface="Calibri"/>
                <a:sym typeface="Calibri"/>
              </a:rPr>
              <a:t>limicola</a:t>
            </a:r>
            <a:r>
              <a:rPr lang="en-US" sz="2400" dirty="0">
                <a:solidFill>
                  <a:schemeClr val="dk1"/>
                </a:solidFill>
                <a:latin typeface="Calibri"/>
                <a:ea typeface="Calibri"/>
                <a:cs typeface="Calibri"/>
                <a:sym typeface="Calibri"/>
              </a:rPr>
              <a:t>. Available from: http://www.discoverlife.org/mp/20m?kind=Aporrectodea+limicola&amp;guide=Earthworms</a:t>
            </a:r>
            <a:endParaRPr sz="2400" dirty="0">
              <a:solidFill>
                <a:schemeClr val="dk1"/>
              </a:solidFill>
              <a:latin typeface="Calibri"/>
              <a:ea typeface="Calibri"/>
              <a:cs typeface="Calibri"/>
              <a:sym typeface="Calibri"/>
            </a:endParaRPr>
          </a:p>
          <a:p>
            <a:pPr marL="342900" lvl="0" indent="-342900" rtl="0">
              <a:lnSpc>
                <a:spcPct val="100000"/>
              </a:lnSpc>
              <a:spcBef>
                <a:spcPts val="0"/>
              </a:spcBef>
              <a:spcAft>
                <a:spcPts val="0"/>
              </a:spcAft>
              <a:buFont typeface="Arial" panose="020B0604020202020204" pitchFamily="34" charset="0"/>
              <a:buChar char="•"/>
            </a:pPr>
            <a:r>
              <a:rPr lang="en-US" sz="2400" dirty="0">
                <a:solidFill>
                  <a:schemeClr val="dk1"/>
                </a:solidFill>
                <a:latin typeface="Calibri"/>
                <a:ea typeface="Calibri"/>
                <a:cs typeface="Calibri"/>
                <a:sym typeface="Calibri"/>
              </a:rPr>
              <a:t>Encyclopedia of Life. </a:t>
            </a:r>
            <a:r>
              <a:rPr lang="en-US" sz="2400" i="1" dirty="0" err="1">
                <a:solidFill>
                  <a:schemeClr val="dk1"/>
                </a:solidFill>
                <a:latin typeface="Calibri"/>
                <a:ea typeface="Calibri"/>
                <a:cs typeface="Calibri"/>
                <a:sym typeface="Calibri"/>
              </a:rPr>
              <a:t>Microscolex</a:t>
            </a:r>
            <a:r>
              <a:rPr lang="en-US" sz="2400" i="1" dirty="0">
                <a:solidFill>
                  <a:schemeClr val="dk1"/>
                </a:solidFill>
                <a:latin typeface="Calibri"/>
                <a:ea typeface="Calibri"/>
                <a:cs typeface="Calibri"/>
                <a:sym typeface="Calibri"/>
              </a:rPr>
              <a:t> </a:t>
            </a:r>
            <a:r>
              <a:rPr lang="en-US" sz="2400" i="1" dirty="0" err="1">
                <a:solidFill>
                  <a:schemeClr val="dk1"/>
                </a:solidFill>
                <a:latin typeface="Calibri"/>
                <a:ea typeface="Calibri"/>
                <a:cs typeface="Calibri"/>
                <a:sym typeface="Calibri"/>
              </a:rPr>
              <a:t>phosphoreus</a:t>
            </a:r>
            <a:r>
              <a:rPr lang="en-US" sz="2400" dirty="0">
                <a:solidFill>
                  <a:schemeClr val="dk1"/>
                </a:solidFill>
                <a:latin typeface="Calibri"/>
                <a:ea typeface="Calibri"/>
                <a:cs typeface="Calibri"/>
                <a:sym typeface="Calibri"/>
              </a:rPr>
              <a:t> overview. Available from:</a:t>
            </a:r>
            <a:r>
              <a:rPr lang="en-US" sz="2400" i="1" dirty="0">
                <a:solidFill>
                  <a:schemeClr val="dk1"/>
                </a:solidFill>
                <a:latin typeface="Calibri"/>
                <a:ea typeface="Calibri"/>
                <a:cs typeface="Calibri"/>
                <a:sym typeface="Calibri"/>
              </a:rPr>
              <a:t> </a:t>
            </a:r>
            <a:r>
              <a:rPr lang="en-US" sz="2400" dirty="0">
                <a:solidFill>
                  <a:schemeClr val="dk1"/>
                </a:solidFill>
                <a:latin typeface="Calibri"/>
                <a:ea typeface="Calibri"/>
                <a:cs typeface="Calibri"/>
                <a:sym typeface="Calibri"/>
              </a:rPr>
              <a:t>http://eol.org/data_objects/21890738</a:t>
            </a:r>
            <a:endParaRPr sz="2400" dirty="0">
              <a:solidFill>
                <a:schemeClr val="dk1"/>
              </a:solidFill>
              <a:latin typeface="Calibri"/>
              <a:ea typeface="Calibri"/>
              <a:cs typeface="Calibri"/>
              <a:sym typeface="Calibri"/>
            </a:endParaRPr>
          </a:p>
          <a:p>
            <a:pPr marL="342900" lvl="0" indent="-342900" rtl="0">
              <a:lnSpc>
                <a:spcPct val="100000"/>
              </a:lnSpc>
              <a:spcBef>
                <a:spcPts val="0"/>
              </a:spcBef>
              <a:spcAft>
                <a:spcPts val="0"/>
              </a:spcAft>
              <a:buFont typeface="Arial" panose="020B0604020202020204" pitchFamily="34" charset="0"/>
              <a:buChar char="•"/>
            </a:pPr>
            <a:r>
              <a:rPr lang="en-US" sz="2400" dirty="0">
                <a:solidFill>
                  <a:schemeClr val="dk1"/>
                </a:solidFill>
                <a:latin typeface="Calibri"/>
                <a:ea typeface="Calibri"/>
                <a:cs typeface="Calibri"/>
                <a:sym typeface="Calibri"/>
              </a:rPr>
              <a:t>University of Florida. Winter ant: </a:t>
            </a:r>
            <a:r>
              <a:rPr lang="en-US" sz="2400" dirty="0" err="1">
                <a:solidFill>
                  <a:schemeClr val="dk1"/>
                </a:solidFill>
                <a:latin typeface="Calibri"/>
                <a:ea typeface="Calibri"/>
                <a:cs typeface="Calibri"/>
                <a:sym typeface="Calibri"/>
              </a:rPr>
              <a:t>Prenolepis</a:t>
            </a:r>
            <a:r>
              <a:rPr lang="en-US" sz="2400" dirty="0">
                <a:solidFill>
                  <a:schemeClr val="dk1"/>
                </a:solidFill>
                <a:latin typeface="Calibri"/>
                <a:ea typeface="Calibri"/>
                <a:cs typeface="Calibri"/>
                <a:sym typeface="Calibri"/>
              </a:rPr>
              <a:t> impairs. Available from: http://entnemdept.ufl.edu/creatures/misc/ants/Prenolepis_imparis.htm</a:t>
            </a:r>
            <a:endParaRPr sz="2400" dirty="0">
              <a:solidFill>
                <a:schemeClr val="dk1"/>
              </a:solidFill>
              <a:latin typeface="Calibri"/>
              <a:ea typeface="Calibri"/>
              <a:cs typeface="Calibri"/>
              <a:sym typeface="Calibri"/>
            </a:endParaRPr>
          </a:p>
          <a:p>
            <a:pPr marL="0" lvl="0" indent="0" rtl="0">
              <a:lnSpc>
                <a:spcPct val="100000"/>
              </a:lnSpc>
              <a:spcBef>
                <a:spcPts val="0"/>
              </a:spcBef>
              <a:spcAft>
                <a:spcPts val="0"/>
              </a:spcAft>
              <a:buNone/>
            </a:pPr>
            <a:r>
              <a:rPr lang="en-US" sz="1800" dirty="0">
                <a:solidFill>
                  <a:schemeClr val="dk1"/>
                </a:solidFill>
                <a:latin typeface="Calibri"/>
                <a:ea typeface="Calibri"/>
                <a:cs typeface="Calibri"/>
                <a:sym typeface="Calibri"/>
              </a:rPr>
              <a:t/>
            </a:r>
            <a:br>
              <a:rPr lang="en-US" sz="1800" dirty="0">
                <a:solidFill>
                  <a:schemeClr val="dk1"/>
                </a:solidFill>
                <a:latin typeface="Calibri"/>
                <a:ea typeface="Calibri"/>
                <a:cs typeface="Calibri"/>
                <a:sym typeface="Calibri"/>
              </a:rPr>
            </a:br>
            <a:endParaRPr dirty="0">
              <a:latin typeface="Calibri"/>
              <a:ea typeface="Calibri"/>
              <a:cs typeface="Calibri"/>
              <a:sym typeface="Calibri"/>
            </a:endParaRPr>
          </a:p>
        </p:txBody>
      </p:sp>
      <p:sp>
        <p:nvSpPr>
          <p:cNvPr id="85" name="Shape 85"/>
          <p:cNvSpPr txBox="1"/>
          <p:nvPr/>
        </p:nvSpPr>
        <p:spPr>
          <a:xfrm>
            <a:off x="4273950" y="626625"/>
            <a:ext cx="24370500" cy="1765800"/>
          </a:xfrm>
          <a:prstGeom prst="rect">
            <a:avLst/>
          </a:prstGeom>
          <a:noFill/>
          <a:ln>
            <a:noFill/>
          </a:ln>
        </p:spPr>
        <p:txBody>
          <a:bodyPr spcFirstLastPara="1" wrap="square" lIns="72175" tIns="36075" rIns="72175" bIns="36075" anchor="t" anchorCtr="0">
            <a:noAutofit/>
          </a:bodyPr>
          <a:lstStyle/>
          <a:p>
            <a:pPr marL="0" lvl="0" indent="0" algn="ctr" rtl="0">
              <a:lnSpc>
                <a:spcPct val="115000"/>
              </a:lnSpc>
              <a:spcBef>
                <a:spcPts val="0"/>
              </a:spcBef>
              <a:spcAft>
                <a:spcPts val="1000"/>
              </a:spcAft>
              <a:buClr>
                <a:schemeClr val="dk1"/>
              </a:buClr>
              <a:buSzPts val="1100"/>
              <a:buFont typeface="Arial"/>
              <a:buNone/>
            </a:pPr>
            <a:r>
              <a:rPr lang="en-US" sz="6000" b="1">
                <a:solidFill>
                  <a:schemeClr val="dk1"/>
                </a:solidFill>
                <a:latin typeface="Calibri"/>
                <a:ea typeface="Calibri"/>
                <a:cs typeface="Calibri"/>
                <a:sym typeface="Calibri"/>
              </a:rPr>
              <a:t>The Effect of Introduced Flora on Invertebrate Biodiversity</a:t>
            </a:r>
            <a:endParaRPr sz="6000">
              <a:latin typeface="Calibri"/>
              <a:ea typeface="Calibri"/>
              <a:cs typeface="Calibri"/>
              <a:sym typeface="Calibri"/>
            </a:endParaRPr>
          </a:p>
        </p:txBody>
      </p:sp>
      <p:sp>
        <p:nvSpPr>
          <p:cNvPr id="86" name="Shape 86"/>
          <p:cNvSpPr txBox="1"/>
          <p:nvPr/>
        </p:nvSpPr>
        <p:spPr>
          <a:xfrm>
            <a:off x="6246841" y="1506737"/>
            <a:ext cx="20265600" cy="1673400"/>
          </a:xfrm>
          <a:prstGeom prst="rect">
            <a:avLst/>
          </a:prstGeom>
          <a:noFill/>
          <a:ln>
            <a:noFill/>
          </a:ln>
        </p:spPr>
        <p:txBody>
          <a:bodyPr spcFirstLastPara="1" wrap="square" lIns="72175" tIns="36075" rIns="72175" bIns="36075" anchor="t" anchorCtr="0">
            <a:no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Authors: Gina Nagib, Katrina Too, Allison Wong </a:t>
            </a:r>
            <a:endParaRPr sz="3600">
              <a:solidFill>
                <a:schemeClr val="dk1"/>
              </a:solidFill>
              <a:latin typeface="Calibri"/>
              <a:ea typeface="Calibri"/>
              <a:cs typeface="Calibri"/>
              <a:sym typeface="Calibri"/>
            </a:endParaRPr>
          </a:p>
          <a:p>
            <a:pPr marL="0" marR="0" lvl="0" indent="0" algn="ctr" rtl="0">
              <a:spcBef>
                <a:spcPts val="0"/>
              </a:spcBef>
              <a:spcAft>
                <a:spcPts val="0"/>
              </a:spcAft>
              <a:buNone/>
            </a:pPr>
            <a:r>
              <a:rPr lang="en-US" sz="3600">
                <a:solidFill>
                  <a:schemeClr val="dk1"/>
                </a:solidFill>
                <a:latin typeface="Calibri"/>
                <a:ea typeface="Calibri"/>
                <a:cs typeface="Calibri"/>
                <a:sym typeface="Calibri"/>
              </a:rPr>
              <a:t>Teacher: Jessica Cohen, Ph.D.</a:t>
            </a:r>
            <a:endParaRPr sz="3600">
              <a:latin typeface="Calibri"/>
              <a:ea typeface="Calibri"/>
              <a:cs typeface="Calibri"/>
              <a:sym typeface="Calibri"/>
            </a:endParaRPr>
          </a:p>
          <a:p>
            <a:pPr marL="0" marR="0" lvl="0" indent="0" algn="ctr" rtl="0">
              <a:spcBef>
                <a:spcPts val="0"/>
              </a:spcBef>
              <a:spcAft>
                <a:spcPts val="0"/>
              </a:spcAft>
              <a:buNone/>
            </a:pPr>
            <a:r>
              <a:rPr lang="en-US" sz="3600" i="1">
                <a:latin typeface="Calibri"/>
                <a:ea typeface="Calibri"/>
                <a:cs typeface="Calibri"/>
                <a:sym typeface="Calibri"/>
              </a:rPr>
              <a:t>Francis Lewis High School</a:t>
            </a:r>
            <a:endParaRPr sz="3600" i="1">
              <a:latin typeface="Calibri"/>
              <a:ea typeface="Calibri"/>
              <a:cs typeface="Calibri"/>
              <a:sym typeface="Calibri"/>
            </a:endParaRPr>
          </a:p>
          <a:p>
            <a:pPr marL="0" marR="0" lvl="0" indent="0" algn="l" rtl="0">
              <a:spcBef>
                <a:spcPts val="0"/>
              </a:spcBef>
              <a:spcAft>
                <a:spcPts val="0"/>
              </a:spcAft>
              <a:buNone/>
            </a:pPr>
            <a:endParaRPr sz="3600" i="1">
              <a:latin typeface="Calibri"/>
              <a:ea typeface="Calibri"/>
              <a:cs typeface="Calibri"/>
              <a:sym typeface="Calibri"/>
            </a:endParaRPr>
          </a:p>
        </p:txBody>
      </p:sp>
      <p:sp>
        <p:nvSpPr>
          <p:cNvPr id="87" name="Shape 87"/>
          <p:cNvSpPr txBox="1"/>
          <p:nvPr/>
        </p:nvSpPr>
        <p:spPr>
          <a:xfrm>
            <a:off x="16682925" y="5731935"/>
            <a:ext cx="14494800" cy="650700"/>
          </a:xfrm>
          <a:prstGeom prst="rect">
            <a:avLst/>
          </a:prstGeom>
          <a:noFill/>
          <a:ln>
            <a:noFill/>
          </a:ln>
        </p:spPr>
        <p:txBody>
          <a:bodyPr spcFirstLastPara="1" wrap="square" lIns="65300" tIns="32650" rIns="65300" bIns="32650" anchor="t" anchorCtr="0">
            <a:noAutofit/>
          </a:bodyPr>
          <a:lstStyle/>
          <a:p>
            <a:pPr marL="0" marR="0" lvl="0" indent="0" algn="l" rtl="0">
              <a:spcBef>
                <a:spcPts val="0"/>
              </a:spcBef>
              <a:spcAft>
                <a:spcPts val="0"/>
              </a:spcAft>
              <a:buNone/>
            </a:pPr>
            <a:endParaRPr sz="3800">
              <a:solidFill>
                <a:schemeClr val="dk1"/>
              </a:solidFill>
              <a:latin typeface="Calibri"/>
              <a:ea typeface="Calibri"/>
              <a:cs typeface="Calibri"/>
              <a:sym typeface="Calibri"/>
            </a:endParaRPr>
          </a:p>
        </p:txBody>
      </p:sp>
      <p:pic>
        <p:nvPicPr>
          <p:cNvPr id="88" name="Shape 88"/>
          <p:cNvPicPr preferRelativeResize="0"/>
          <p:nvPr/>
        </p:nvPicPr>
        <p:blipFill rotWithShape="1">
          <a:blip r:embed="rId3">
            <a:alphaModFix/>
          </a:blip>
          <a:srcRect/>
          <a:stretch/>
        </p:blipFill>
        <p:spPr>
          <a:xfrm>
            <a:off x="27319322" y="626630"/>
            <a:ext cx="3945193" cy="695695"/>
          </a:xfrm>
          <a:prstGeom prst="rect">
            <a:avLst/>
          </a:prstGeom>
          <a:noFill/>
          <a:ln>
            <a:noFill/>
          </a:ln>
        </p:spPr>
      </p:pic>
      <p:pic>
        <p:nvPicPr>
          <p:cNvPr id="89" name="Shape 89" descr="http://www.seplessons.org/files/SEPA_Signage.jpg"/>
          <p:cNvPicPr preferRelativeResize="0"/>
          <p:nvPr/>
        </p:nvPicPr>
        <p:blipFill rotWithShape="1">
          <a:blip r:embed="rId4">
            <a:alphaModFix/>
          </a:blip>
          <a:srcRect/>
          <a:stretch/>
        </p:blipFill>
        <p:spPr>
          <a:xfrm>
            <a:off x="27577528" y="1506717"/>
            <a:ext cx="3428767" cy="798571"/>
          </a:xfrm>
          <a:prstGeom prst="rect">
            <a:avLst/>
          </a:prstGeom>
          <a:noFill/>
          <a:ln>
            <a:noFill/>
          </a:ln>
        </p:spPr>
      </p:pic>
      <p:pic>
        <p:nvPicPr>
          <p:cNvPr id="90" name="Shape 90"/>
          <p:cNvPicPr preferRelativeResize="0"/>
          <p:nvPr/>
        </p:nvPicPr>
        <p:blipFill rotWithShape="1">
          <a:blip r:embed="rId5">
            <a:alphaModFix/>
          </a:blip>
          <a:srcRect/>
          <a:stretch/>
        </p:blipFill>
        <p:spPr>
          <a:xfrm>
            <a:off x="1351672" y="626633"/>
            <a:ext cx="4041790" cy="1632777"/>
          </a:xfrm>
          <a:prstGeom prst="rect">
            <a:avLst/>
          </a:prstGeom>
          <a:noFill/>
          <a:ln>
            <a:noFill/>
          </a:ln>
        </p:spPr>
      </p:pic>
      <p:pic>
        <p:nvPicPr>
          <p:cNvPr id="91" name="Shape 91" descr="nih-logo.gif"/>
          <p:cNvPicPr preferRelativeResize="0"/>
          <p:nvPr/>
        </p:nvPicPr>
        <p:blipFill rotWithShape="1">
          <a:blip r:embed="rId6">
            <a:alphaModFix/>
          </a:blip>
          <a:srcRect/>
          <a:stretch/>
        </p:blipFill>
        <p:spPr>
          <a:xfrm>
            <a:off x="26576600" y="1437621"/>
            <a:ext cx="936781" cy="936781"/>
          </a:xfrm>
          <a:prstGeom prst="rect">
            <a:avLst/>
          </a:prstGeom>
          <a:noFill/>
          <a:ln>
            <a:noFill/>
          </a:ln>
        </p:spPr>
      </p:pic>
      <p:pic>
        <p:nvPicPr>
          <p:cNvPr id="92" name="Shape 92"/>
          <p:cNvPicPr preferRelativeResize="0"/>
          <p:nvPr/>
        </p:nvPicPr>
        <p:blipFill>
          <a:blip r:embed="rId7">
            <a:alphaModFix/>
          </a:blip>
          <a:stretch>
            <a:fillRect/>
          </a:stretch>
        </p:blipFill>
        <p:spPr>
          <a:xfrm>
            <a:off x="16362325" y="3259619"/>
            <a:ext cx="4248275" cy="2994725"/>
          </a:xfrm>
          <a:prstGeom prst="rect">
            <a:avLst/>
          </a:prstGeom>
          <a:noFill/>
          <a:ln w="9525" cap="flat" cmpd="sng">
            <a:solidFill>
              <a:srgbClr val="000000"/>
            </a:solidFill>
            <a:prstDash val="solid"/>
            <a:round/>
            <a:headEnd type="none" w="sm" len="sm"/>
            <a:tailEnd type="none" w="sm" len="sm"/>
          </a:ln>
        </p:spPr>
      </p:pic>
      <p:pic>
        <p:nvPicPr>
          <p:cNvPr id="93" name="Shape 93"/>
          <p:cNvPicPr preferRelativeResize="0"/>
          <p:nvPr/>
        </p:nvPicPr>
        <p:blipFill>
          <a:blip r:embed="rId8">
            <a:alphaModFix/>
          </a:blip>
          <a:stretch>
            <a:fillRect/>
          </a:stretch>
        </p:blipFill>
        <p:spPr>
          <a:xfrm>
            <a:off x="16362325" y="6382635"/>
            <a:ext cx="4248275" cy="3127248"/>
          </a:xfrm>
          <a:prstGeom prst="rect">
            <a:avLst/>
          </a:prstGeom>
          <a:noFill/>
          <a:ln w="9525" cap="flat" cmpd="sng">
            <a:solidFill>
              <a:srgbClr val="000000"/>
            </a:solidFill>
            <a:prstDash val="solid"/>
            <a:round/>
            <a:headEnd type="none" w="sm" len="sm"/>
            <a:tailEnd type="none" w="sm" len="sm"/>
          </a:ln>
        </p:spPr>
      </p:pic>
      <p:pic>
        <p:nvPicPr>
          <p:cNvPr id="94" name="Shape 94"/>
          <p:cNvPicPr preferRelativeResize="0"/>
          <p:nvPr/>
        </p:nvPicPr>
        <p:blipFill rotWithShape="1">
          <a:blip r:embed="rId9">
            <a:alphaModFix/>
          </a:blip>
          <a:srcRect t="2934" r="5517" b="8671"/>
          <a:stretch/>
        </p:blipFill>
        <p:spPr>
          <a:xfrm>
            <a:off x="22277750" y="3259619"/>
            <a:ext cx="6570800" cy="4869982"/>
          </a:xfrm>
          <a:prstGeom prst="rect">
            <a:avLst/>
          </a:prstGeom>
          <a:noFill/>
          <a:ln w="9525" cap="flat" cmpd="sng">
            <a:solidFill>
              <a:srgbClr val="000000"/>
            </a:solidFill>
            <a:prstDash val="solid"/>
            <a:round/>
            <a:headEnd type="none" w="sm" len="sm"/>
            <a:tailEnd type="none" w="sm" len="sm"/>
          </a:ln>
        </p:spPr>
      </p:pic>
      <p:sp>
        <p:nvSpPr>
          <p:cNvPr id="95" name="Shape 95"/>
          <p:cNvSpPr txBox="1"/>
          <p:nvPr/>
        </p:nvSpPr>
        <p:spPr>
          <a:xfrm>
            <a:off x="854325" y="3168095"/>
            <a:ext cx="14858700" cy="18503700"/>
          </a:xfrm>
          <a:prstGeom prst="rect">
            <a:avLst/>
          </a:prstGeom>
          <a:noFill/>
          <a:ln>
            <a:noFill/>
          </a:ln>
        </p:spPr>
        <p:txBody>
          <a:bodyPr spcFirstLastPara="1" wrap="square" lIns="65300" tIns="32650" rIns="65300" bIns="32650" anchor="t" anchorCtr="0">
            <a:noAutofit/>
          </a:bodyPr>
          <a:lstStyle/>
          <a:p>
            <a:pPr marL="0" marR="0" lvl="0" indent="0" rtl="0">
              <a:lnSpc>
                <a:spcPct val="100000"/>
              </a:lnSpc>
              <a:spcBef>
                <a:spcPts val="0"/>
              </a:spcBef>
              <a:spcAft>
                <a:spcPts val="0"/>
              </a:spcAft>
              <a:buNone/>
            </a:pPr>
            <a:r>
              <a:rPr lang="en-US" sz="2800" b="1" dirty="0" smtClean="0">
                <a:solidFill>
                  <a:schemeClr val="dk1"/>
                </a:solidFill>
                <a:latin typeface="Calibri"/>
                <a:ea typeface="Calibri"/>
                <a:cs typeface="Calibri"/>
                <a:sym typeface="Calibri"/>
              </a:rPr>
              <a:t>Abstract</a:t>
            </a:r>
            <a:endParaRPr lang="en-US" sz="2800" b="1" dirty="0">
              <a:solidFill>
                <a:schemeClr val="dk1"/>
              </a:solidFill>
              <a:latin typeface="Calibri"/>
              <a:ea typeface="Calibri"/>
              <a:cs typeface="Calibri"/>
              <a:sym typeface="Calibri"/>
            </a:endParaRPr>
          </a:p>
          <a:p>
            <a:pPr marL="0" marR="0" lvl="0" indent="0" rtl="0">
              <a:lnSpc>
                <a:spcPct val="100000"/>
              </a:lnSpc>
              <a:spcBef>
                <a:spcPts val="0"/>
              </a:spcBef>
              <a:spcAft>
                <a:spcPts val="0"/>
              </a:spcAft>
              <a:buNone/>
            </a:pPr>
            <a:r>
              <a:rPr lang="en-US" sz="2400" dirty="0" smtClean="0">
                <a:solidFill>
                  <a:schemeClr val="dk1"/>
                </a:solidFill>
                <a:latin typeface="Calibri"/>
                <a:ea typeface="Calibri"/>
                <a:cs typeface="Calibri"/>
                <a:sym typeface="Calibri"/>
              </a:rPr>
              <a:t>DNA </a:t>
            </a:r>
            <a:r>
              <a:rPr lang="en-US" sz="2400" dirty="0">
                <a:solidFill>
                  <a:schemeClr val="dk1"/>
                </a:solidFill>
                <a:latin typeface="Calibri"/>
                <a:ea typeface="Calibri"/>
                <a:cs typeface="Calibri"/>
                <a:sym typeface="Calibri"/>
              </a:rPr>
              <a:t>Barcoding is the process of analyzing the DNA sequences of species. Previously, scientists used taxonomy keys to classify species. Taxonomy, however, unreliably depends on an organism’s physical characteristics, which are subject to change. In the courtyard of Francis Lewis High School, garden beds are cleared in the fall and new flowers are planted in the spring. It is hypothesized that the introduction of new flora will increase the diversity of species inhabiting the area. Samples were </a:t>
            </a:r>
            <a:r>
              <a:rPr lang="en-US" sz="2400" dirty="0" smtClean="0">
                <a:solidFill>
                  <a:schemeClr val="dk1"/>
                </a:solidFill>
                <a:latin typeface="Calibri"/>
                <a:ea typeface="Calibri"/>
                <a:cs typeface="Calibri"/>
                <a:sym typeface="Calibri"/>
              </a:rPr>
              <a:t>collected </a:t>
            </a:r>
            <a:r>
              <a:rPr lang="en-US" sz="2400" dirty="0">
                <a:solidFill>
                  <a:schemeClr val="dk1"/>
                </a:solidFill>
                <a:latin typeface="Calibri"/>
                <a:ea typeface="Calibri"/>
                <a:cs typeface="Calibri"/>
                <a:sym typeface="Calibri"/>
              </a:rPr>
              <a:t>before the replacement of flora and then identified using a taxonomic key. DNA was isolated, amplified, and PCR products were analyzed using gel electrophoresis. The data collected was analyzed using the program “DNA Subway” to determine if there were any novel sequences. One novel sequence was found in several worm samples. To track the development of the area’s flora, the study will span for two </a:t>
            </a:r>
            <a:r>
              <a:rPr lang="en-US" sz="2400" dirty="0" smtClean="0">
                <a:solidFill>
                  <a:schemeClr val="dk1"/>
                </a:solidFill>
                <a:latin typeface="Calibri"/>
                <a:ea typeface="Calibri"/>
                <a:cs typeface="Calibri"/>
                <a:sym typeface="Calibri"/>
              </a:rPr>
              <a:t>years.</a:t>
            </a:r>
            <a:r>
              <a:rPr lang="en-US" dirty="0" smtClean="0">
                <a:solidFill>
                  <a:schemeClr val="dk1"/>
                </a:solidFill>
                <a:latin typeface="Calibri"/>
                <a:ea typeface="Calibri"/>
                <a:cs typeface="Calibri"/>
                <a:sym typeface="Calibri"/>
              </a:rPr>
              <a:t/>
            </a:r>
            <a:br>
              <a:rPr lang="en-US" dirty="0" smtClean="0">
                <a:solidFill>
                  <a:schemeClr val="dk1"/>
                </a:solidFill>
                <a:latin typeface="Calibri"/>
                <a:ea typeface="Calibri"/>
                <a:cs typeface="Calibri"/>
                <a:sym typeface="Calibri"/>
              </a:rPr>
            </a:br>
            <a:r>
              <a:rPr lang="en-US" sz="2800" b="1" dirty="0" smtClean="0">
                <a:solidFill>
                  <a:schemeClr val="dk1"/>
                </a:solidFill>
                <a:latin typeface="Calibri"/>
                <a:ea typeface="Calibri"/>
                <a:cs typeface="Calibri"/>
                <a:sym typeface="Calibri"/>
              </a:rPr>
              <a:t>Introduction</a:t>
            </a:r>
            <a:r>
              <a:rPr lang="en-US" sz="2800" b="1" dirty="0">
                <a:solidFill>
                  <a:schemeClr val="dk1"/>
                </a:solidFill>
                <a:latin typeface="Calibri"/>
                <a:ea typeface="Calibri"/>
                <a:cs typeface="Calibri"/>
                <a:sym typeface="Calibri"/>
              </a:rPr>
              <a:t/>
            </a:r>
            <a:br>
              <a:rPr lang="en-US" sz="2800" b="1" dirty="0">
                <a:solidFill>
                  <a:schemeClr val="dk1"/>
                </a:solidFill>
                <a:latin typeface="Calibri"/>
                <a:ea typeface="Calibri"/>
                <a:cs typeface="Calibri"/>
                <a:sym typeface="Calibri"/>
              </a:rPr>
            </a:br>
            <a:r>
              <a:rPr lang="en-US" sz="2800" b="1" dirty="0">
                <a:solidFill>
                  <a:schemeClr val="dk1"/>
                </a:solidFill>
                <a:latin typeface="Calibri"/>
                <a:ea typeface="Calibri"/>
                <a:cs typeface="Calibri"/>
                <a:sym typeface="Calibri"/>
              </a:rPr>
              <a:t>	</a:t>
            </a:r>
            <a:r>
              <a:rPr lang="en-US" sz="2400" dirty="0">
                <a:solidFill>
                  <a:schemeClr val="dk1"/>
                </a:solidFill>
                <a:latin typeface="Calibri"/>
                <a:ea typeface="Calibri"/>
                <a:cs typeface="Calibri"/>
                <a:sym typeface="Calibri"/>
              </a:rPr>
              <a:t>Taxonomy is the process of categorizing species based off of their physical characteristics, such as: color, number of legs, fur, </a:t>
            </a:r>
            <a:r>
              <a:rPr lang="en-US" sz="2400" i="1" dirty="0">
                <a:solidFill>
                  <a:schemeClr val="dk1"/>
                </a:solidFill>
                <a:latin typeface="Calibri"/>
                <a:ea typeface="Calibri"/>
                <a:cs typeface="Calibri"/>
                <a:sym typeface="Calibri"/>
              </a:rPr>
              <a:t>etc</a:t>
            </a:r>
            <a:r>
              <a:rPr lang="en-US" sz="2400" dirty="0">
                <a:solidFill>
                  <a:schemeClr val="dk1"/>
                </a:solidFill>
                <a:latin typeface="Calibri"/>
                <a:ea typeface="Calibri"/>
                <a:cs typeface="Calibri"/>
                <a:sym typeface="Calibri"/>
              </a:rPr>
              <a:t>. Despite its long practice and the many dichotomous keys created, taxonomy alone is now proven unreliable and can lead to the </a:t>
            </a:r>
            <a:r>
              <a:rPr lang="en-US" sz="2400" dirty="0" err="1">
                <a:solidFill>
                  <a:schemeClr val="dk1"/>
                </a:solidFill>
                <a:latin typeface="Calibri"/>
                <a:ea typeface="Calibri"/>
                <a:cs typeface="Calibri"/>
                <a:sym typeface="Calibri"/>
              </a:rPr>
              <a:t>miscategorization</a:t>
            </a:r>
            <a:r>
              <a:rPr lang="en-US" sz="2400" dirty="0">
                <a:solidFill>
                  <a:schemeClr val="dk1"/>
                </a:solidFill>
                <a:latin typeface="Calibri"/>
                <a:ea typeface="Calibri"/>
                <a:cs typeface="Calibri"/>
                <a:sym typeface="Calibri"/>
              </a:rPr>
              <a:t> of organisms (Hebert </a:t>
            </a:r>
            <a:r>
              <a:rPr lang="en-US" sz="2400" i="1" dirty="0">
                <a:solidFill>
                  <a:schemeClr val="dk1"/>
                </a:solidFill>
                <a:latin typeface="Calibri"/>
                <a:ea typeface="Calibri"/>
                <a:cs typeface="Calibri"/>
                <a:sym typeface="Calibri"/>
              </a:rPr>
              <a:t>et al. 2004)</a:t>
            </a:r>
            <a:r>
              <a:rPr lang="en-US" sz="2400" dirty="0">
                <a:solidFill>
                  <a:schemeClr val="dk1"/>
                </a:solidFill>
                <a:latin typeface="Calibri"/>
                <a:ea typeface="Calibri"/>
                <a:cs typeface="Calibri"/>
                <a:sym typeface="Calibri"/>
              </a:rPr>
              <a:t>. If the physical appearance of the organism is altered, (</a:t>
            </a:r>
            <a:r>
              <a:rPr lang="en-US" sz="2400" i="1" dirty="0">
                <a:solidFill>
                  <a:schemeClr val="dk1"/>
                </a:solidFill>
                <a:latin typeface="Calibri"/>
                <a:ea typeface="Calibri"/>
                <a:cs typeface="Calibri"/>
                <a:sym typeface="Calibri"/>
              </a:rPr>
              <a:t>i.e</a:t>
            </a:r>
            <a:r>
              <a:rPr lang="en-US" sz="2400" dirty="0">
                <a:solidFill>
                  <a:schemeClr val="dk1"/>
                </a:solidFill>
                <a:latin typeface="Calibri"/>
                <a:ea typeface="Calibri"/>
                <a:cs typeface="Calibri"/>
                <a:sym typeface="Calibri"/>
              </a:rPr>
              <a:t>. a leg is missing, or a wings are damaged) then the organism can be categorized incorrectly. Advancements in technology have made it possible to overcome inconsistencies in taxonomy by the use of DNA barcoding (Herbert </a:t>
            </a:r>
            <a:r>
              <a:rPr lang="en-US" sz="2400" i="1" dirty="0">
                <a:solidFill>
                  <a:schemeClr val="dk1"/>
                </a:solidFill>
                <a:latin typeface="Calibri"/>
                <a:ea typeface="Calibri"/>
                <a:cs typeface="Calibri"/>
                <a:sym typeface="Calibri"/>
              </a:rPr>
              <a:t>et al. </a:t>
            </a:r>
            <a:r>
              <a:rPr lang="en-US" sz="2400" dirty="0">
                <a:solidFill>
                  <a:schemeClr val="dk1"/>
                </a:solidFill>
                <a:latin typeface="Calibri"/>
                <a:ea typeface="Calibri"/>
                <a:cs typeface="Calibri"/>
                <a:sym typeface="Calibri"/>
              </a:rPr>
              <a:t>2004). DNA barcoding is the extraction, isolation, amplification, analysis, and cataloging of specific DNA sequences found in organisms.</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	Francis Lewis High School (FLHS), in Fresh Meadows, Queens, has a private courtyard with various grasses and weeds. During the spring, the newly formed FLHS Gardening Club sow new flowers in the area, replacing many weeds and grasses. The modification of flora and soil may have adverse effects on the surrounding organisms. Beetles and other flying insects can live deep within the soil (sciencing.com). Invasive garden pests such as aphids, can live and feed off of host plants. In this study, the careful sampling of surrounding soil, plant leaves, and flowers, may allow us to uncover more species than previously thought to reside in Queens gardens, indicating that such gardens may contain more biodiversity than previously thought. Observation can also be used to determine if different plants attract different beneficial or harmful invertebrates. </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	In this </a:t>
            </a:r>
            <a:r>
              <a:rPr lang="en-US" sz="2400" dirty="0" smtClean="0">
                <a:solidFill>
                  <a:schemeClr val="dk1"/>
                </a:solidFill>
                <a:latin typeface="Calibri"/>
                <a:ea typeface="Calibri"/>
                <a:cs typeface="Calibri"/>
                <a:sym typeface="Calibri"/>
              </a:rPr>
              <a:t>long-term </a:t>
            </a:r>
            <a:r>
              <a:rPr lang="en-US" sz="2400" dirty="0">
                <a:solidFill>
                  <a:schemeClr val="dk1"/>
                </a:solidFill>
                <a:latin typeface="Calibri"/>
                <a:ea typeface="Calibri"/>
                <a:cs typeface="Calibri"/>
                <a:sym typeface="Calibri"/>
              </a:rPr>
              <a:t>study, we will observe if the biodiversity of invertebrates that live in the courtyard before the placement of new plants will differ from the biodiversity </a:t>
            </a:r>
            <a:r>
              <a:rPr lang="en-US" sz="2400" dirty="0" smtClean="0">
                <a:solidFill>
                  <a:schemeClr val="dk1"/>
                </a:solidFill>
                <a:latin typeface="Calibri"/>
                <a:ea typeface="Calibri"/>
                <a:cs typeface="Calibri"/>
                <a:sym typeface="Calibri"/>
              </a:rPr>
              <a:t>after, by </a:t>
            </a:r>
            <a:r>
              <a:rPr lang="en-US" sz="2400" dirty="0">
                <a:solidFill>
                  <a:schemeClr val="dk1"/>
                </a:solidFill>
                <a:latin typeface="Calibri"/>
                <a:ea typeface="Calibri"/>
                <a:cs typeface="Calibri"/>
                <a:sym typeface="Calibri"/>
              </a:rPr>
              <a:t>identifying them using taxonomy and DNA barcoding. We will follow up on this project in the future so that the effects of factors such as temperatures and seasons can be observed. We will also determine whether or not the organisms found in the courtyard are beneficial or harmful to the school community.</a:t>
            </a:r>
            <a:endParaRPr dirty="0">
              <a:solidFill>
                <a:schemeClr val="dk1"/>
              </a:solidFill>
              <a:latin typeface="Calibri"/>
              <a:ea typeface="Calibri"/>
              <a:cs typeface="Calibri"/>
              <a:sym typeface="Calibri"/>
            </a:endParaRPr>
          </a:p>
          <a:p>
            <a:pPr marL="0" marR="0" lvl="0" indent="0" rtl="0">
              <a:lnSpc>
                <a:spcPct val="100000"/>
              </a:lnSpc>
              <a:spcBef>
                <a:spcPts val="1000"/>
              </a:spcBef>
              <a:spcAft>
                <a:spcPts val="0"/>
              </a:spcAft>
              <a:buNone/>
            </a:pPr>
            <a:r>
              <a:rPr lang="en-US" sz="2800" b="1" dirty="0">
                <a:solidFill>
                  <a:schemeClr val="dk1"/>
                </a:solidFill>
                <a:latin typeface="Calibri"/>
                <a:ea typeface="Calibri"/>
                <a:cs typeface="Calibri"/>
                <a:sym typeface="Calibri"/>
              </a:rPr>
              <a:t>Materials &amp; Methods</a:t>
            </a:r>
            <a:r>
              <a:rPr lang="en-US" sz="2800" dirty="0">
                <a:solidFill>
                  <a:schemeClr val="dk1"/>
                </a:solidFill>
                <a:latin typeface="Calibri"/>
                <a:ea typeface="Calibri"/>
                <a:cs typeface="Calibri"/>
                <a:sym typeface="Calibri"/>
              </a:rPr>
              <a:t> </a:t>
            </a:r>
            <a:endParaRPr sz="2800" dirty="0">
              <a:solidFill>
                <a:schemeClr val="dk1"/>
              </a:solidFill>
              <a:latin typeface="Calibri"/>
              <a:ea typeface="Calibri"/>
              <a:cs typeface="Calibri"/>
              <a:sym typeface="Calibri"/>
            </a:endParaRPr>
          </a:p>
          <a:p>
            <a:pPr marL="0" lvl="0" indent="457200" rtl="0">
              <a:lnSpc>
                <a:spcPct val="100000"/>
              </a:lnSpc>
              <a:spcBef>
                <a:spcPts val="0"/>
              </a:spcBef>
              <a:spcAft>
                <a:spcPts val="0"/>
              </a:spcAft>
              <a:buClr>
                <a:schemeClr val="dk1"/>
              </a:buClr>
              <a:buSzPts val="1100"/>
              <a:buFont typeface="Arial"/>
              <a:buNone/>
            </a:pPr>
            <a:r>
              <a:rPr lang="en-US" sz="2400" dirty="0">
                <a:solidFill>
                  <a:schemeClr val="dk1"/>
                </a:solidFill>
                <a:latin typeface="Calibri"/>
                <a:ea typeface="Calibri"/>
                <a:cs typeface="Calibri"/>
                <a:sym typeface="Calibri"/>
              </a:rPr>
              <a:t>Invertebrate samples were collected every five feet around the perimeter of Francis Lewis High School’s courtyard. These locations were chosen for sampling because they were garden beds that would soon be replaced with different flora. Samples were collected from early to late March using gardening trowels. In total, 20 samples of invertebrates were collected and placed in clear plastic bags. For each sample, the longitudinal and latitudinal coordinates determined by phone GPS, sample number, and date were recorded. The 20 samples were then photographed and euthanized in the freezer.   	</a:t>
            </a:r>
            <a:endParaRPr sz="2400" dirty="0">
              <a:solidFill>
                <a:schemeClr val="dk1"/>
              </a:solidFill>
              <a:latin typeface="Calibri"/>
              <a:ea typeface="Calibri"/>
              <a:cs typeface="Calibri"/>
              <a:sym typeface="Calibri"/>
            </a:endParaRPr>
          </a:p>
          <a:p>
            <a:pPr marL="0" lvl="0" indent="457200" rtl="0">
              <a:lnSpc>
                <a:spcPct val="100000"/>
              </a:lnSpc>
              <a:spcBef>
                <a:spcPts val="0"/>
              </a:spcBef>
              <a:spcAft>
                <a:spcPts val="0"/>
              </a:spcAft>
              <a:buSzPts val="1100"/>
              <a:buNone/>
            </a:pPr>
            <a:r>
              <a:rPr lang="en-US" sz="2400" dirty="0">
                <a:solidFill>
                  <a:schemeClr val="dk1"/>
                </a:solidFill>
                <a:latin typeface="Calibri"/>
                <a:ea typeface="Calibri"/>
                <a:cs typeface="Calibri"/>
                <a:sym typeface="Calibri"/>
              </a:rPr>
              <a:t>DNA was extracted from samples and isolated. COI primers were added and amplified through PCR. Results underwent gel electrophoresis to determine if successfully amplified. PCR products were sent to </a:t>
            </a:r>
            <a:r>
              <a:rPr lang="en-US" sz="2400" dirty="0" err="1">
                <a:solidFill>
                  <a:schemeClr val="dk1"/>
                </a:solidFill>
                <a:latin typeface="Calibri"/>
                <a:ea typeface="Calibri"/>
                <a:cs typeface="Calibri"/>
                <a:sym typeface="Calibri"/>
              </a:rPr>
              <a:t>Genewiz</a:t>
            </a:r>
            <a:r>
              <a:rPr lang="en-US" sz="2400" dirty="0">
                <a:solidFill>
                  <a:schemeClr val="dk1"/>
                </a:solidFill>
                <a:latin typeface="Calibri"/>
                <a:ea typeface="Calibri"/>
                <a:cs typeface="Calibri"/>
                <a:sym typeface="Calibri"/>
              </a:rPr>
              <a:t> for sequencing. Once returned, a blue line DNA Subway on </a:t>
            </a:r>
            <a:r>
              <a:rPr lang="en-US" sz="2400" dirty="0" err="1">
                <a:solidFill>
                  <a:schemeClr val="dk1"/>
                </a:solidFill>
                <a:latin typeface="Calibri"/>
                <a:ea typeface="Calibri"/>
                <a:cs typeface="Calibri"/>
                <a:sym typeface="Calibri"/>
              </a:rPr>
              <a:t>Cyverse</a:t>
            </a:r>
            <a:r>
              <a:rPr lang="en-US" sz="2400" dirty="0">
                <a:solidFill>
                  <a:schemeClr val="dk1"/>
                </a:solidFill>
                <a:latin typeface="Calibri"/>
                <a:ea typeface="Calibri"/>
                <a:cs typeface="Calibri"/>
                <a:sym typeface="Calibri"/>
              </a:rPr>
              <a:t> was created to compare the relationships between sequences collected and sequences that are published.</a:t>
            </a:r>
            <a:endParaRPr sz="3000" dirty="0">
              <a:solidFill>
                <a:schemeClr val="dk1"/>
              </a:solidFill>
              <a:latin typeface="Calibri"/>
              <a:ea typeface="Calibri"/>
              <a:cs typeface="Calibri"/>
              <a:sym typeface="Calibri"/>
            </a:endParaRPr>
          </a:p>
          <a:p>
            <a:pPr marL="0" marR="0" lvl="0" indent="0" rtl="0">
              <a:lnSpc>
                <a:spcPct val="100000"/>
              </a:lnSpc>
              <a:spcBef>
                <a:spcPts val="429"/>
              </a:spcBef>
              <a:spcAft>
                <a:spcPts val="0"/>
              </a:spcAft>
              <a:buNone/>
            </a:pPr>
            <a:endParaRPr sz="2400" dirty="0">
              <a:latin typeface="Calibri"/>
              <a:ea typeface="Calibri"/>
              <a:cs typeface="Calibri"/>
              <a:sym typeface="Calibri"/>
            </a:endParaRPr>
          </a:p>
        </p:txBody>
      </p:sp>
      <p:grpSp>
        <p:nvGrpSpPr>
          <p:cNvPr id="96" name="Shape 96"/>
          <p:cNvGrpSpPr/>
          <p:nvPr/>
        </p:nvGrpSpPr>
        <p:grpSpPr>
          <a:xfrm>
            <a:off x="2539593" y="18746915"/>
            <a:ext cx="11488163" cy="2233331"/>
            <a:chOff x="25727712" y="2210056"/>
            <a:chExt cx="11508570" cy="1951991"/>
          </a:xfrm>
        </p:grpSpPr>
        <p:pic>
          <p:nvPicPr>
            <p:cNvPr id="97" name="Shape 97"/>
            <p:cNvPicPr preferRelativeResize="0"/>
            <p:nvPr/>
          </p:nvPicPr>
          <p:blipFill>
            <a:blip r:embed="rId10">
              <a:alphaModFix/>
            </a:blip>
            <a:stretch>
              <a:fillRect/>
            </a:stretch>
          </p:blipFill>
          <p:spPr>
            <a:xfrm>
              <a:off x="29702804" y="2210056"/>
              <a:ext cx="3688514" cy="938272"/>
            </a:xfrm>
            <a:prstGeom prst="rect">
              <a:avLst/>
            </a:prstGeom>
            <a:noFill/>
            <a:ln w="9525" cap="flat" cmpd="sng">
              <a:solidFill>
                <a:srgbClr val="000000"/>
              </a:solidFill>
              <a:prstDash val="solid"/>
              <a:round/>
              <a:headEnd type="none" w="sm" len="sm"/>
              <a:tailEnd type="none" w="sm" len="sm"/>
            </a:ln>
          </p:spPr>
        </p:pic>
        <p:pic>
          <p:nvPicPr>
            <p:cNvPr id="98" name="Shape 98" descr="https://lh3.googleusercontent.com/FqQ3LDIALXlLF6dWQzkgQlp-SmMJTqBMQAOHPDq2QTphkSCT4UjwbNBGyKVO1qAShffHAdX9H6MY5c2tn4xjc1L8jO-AM52s5onDB_PznN-x8VeZH_ehAd08soXzWAsfDjjjJlof"/>
            <p:cNvPicPr preferRelativeResize="0"/>
            <p:nvPr/>
          </p:nvPicPr>
          <p:blipFill rotWithShape="1">
            <a:blip r:embed="rId11">
              <a:alphaModFix/>
            </a:blip>
            <a:srcRect l="10387" r="10077" b="71767"/>
            <a:stretch/>
          </p:blipFill>
          <p:spPr>
            <a:xfrm>
              <a:off x="33704032" y="2210071"/>
              <a:ext cx="3532250" cy="938242"/>
            </a:xfrm>
            <a:prstGeom prst="rect">
              <a:avLst/>
            </a:prstGeom>
            <a:noFill/>
            <a:ln w="9525" cap="flat" cmpd="sng">
              <a:solidFill>
                <a:srgbClr val="000000"/>
              </a:solidFill>
              <a:prstDash val="solid"/>
              <a:round/>
              <a:headEnd type="none" w="sm" len="sm"/>
              <a:tailEnd type="none" w="sm" len="sm"/>
            </a:ln>
          </p:spPr>
        </p:pic>
        <p:pic>
          <p:nvPicPr>
            <p:cNvPr id="99" name="Shape 99"/>
            <p:cNvPicPr preferRelativeResize="0"/>
            <p:nvPr/>
          </p:nvPicPr>
          <p:blipFill rotWithShape="1">
            <a:blip r:embed="rId12">
              <a:alphaModFix/>
            </a:blip>
            <a:srcRect b="36572"/>
            <a:stretch/>
          </p:blipFill>
          <p:spPr>
            <a:xfrm>
              <a:off x="25727712" y="2210066"/>
              <a:ext cx="3688424" cy="938249"/>
            </a:xfrm>
            <a:prstGeom prst="rect">
              <a:avLst/>
            </a:prstGeom>
            <a:noFill/>
            <a:ln w="9525" cap="flat" cmpd="sng">
              <a:solidFill>
                <a:srgbClr val="000000"/>
              </a:solidFill>
              <a:prstDash val="solid"/>
              <a:round/>
              <a:headEnd type="none" w="sm" len="sm"/>
              <a:tailEnd type="none" w="sm" len="sm"/>
            </a:ln>
          </p:spPr>
        </p:pic>
        <p:sp>
          <p:nvSpPr>
            <p:cNvPr id="100" name="Shape 100"/>
            <p:cNvSpPr/>
            <p:nvPr/>
          </p:nvSpPr>
          <p:spPr>
            <a:xfrm>
              <a:off x="25727712" y="3148315"/>
              <a:ext cx="3688500" cy="1013732"/>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1" i="0" u="none" strike="noStrike" cap="none" dirty="0">
                  <a:solidFill>
                    <a:srgbClr val="000000"/>
                  </a:solidFill>
                  <a:latin typeface="Calibri"/>
                  <a:ea typeface="Calibri"/>
                  <a:cs typeface="Calibri"/>
                  <a:sym typeface="Calibri"/>
                </a:rPr>
                <a:t>Figure 1. </a:t>
              </a:r>
              <a:br>
                <a:rPr lang="en-US" sz="1800" b="1" i="0" u="none" strike="noStrike" cap="none" dirty="0">
                  <a:solidFill>
                    <a:srgbClr val="000000"/>
                  </a:solidFill>
                  <a:latin typeface="Calibri"/>
                  <a:ea typeface="Calibri"/>
                  <a:cs typeface="Calibri"/>
                  <a:sym typeface="Calibri"/>
                </a:rPr>
              </a:br>
              <a:r>
                <a:rPr lang="en-US" sz="1800" i="0" u="none" strike="noStrike" cap="none" dirty="0">
                  <a:solidFill>
                    <a:srgbClr val="000000"/>
                  </a:solidFill>
                  <a:latin typeface="Calibri"/>
                  <a:ea typeface="Calibri"/>
                  <a:cs typeface="Calibri"/>
                  <a:sym typeface="Calibri"/>
                </a:rPr>
                <a:t>Samples PAD-002, PAD-004, and PAD-006 were usable PCR sent out for sequencing.</a:t>
              </a:r>
              <a:endParaRPr sz="1800" i="0" u="none" strike="noStrike" cap="none" dirty="0">
                <a:solidFill>
                  <a:srgbClr val="000000"/>
                </a:solidFill>
                <a:latin typeface="Calibri"/>
                <a:ea typeface="Calibri"/>
                <a:cs typeface="Calibri"/>
                <a:sym typeface="Calibri"/>
              </a:endParaRPr>
            </a:p>
          </p:txBody>
        </p:sp>
        <p:sp>
          <p:nvSpPr>
            <p:cNvPr id="101" name="Shape 101"/>
            <p:cNvSpPr/>
            <p:nvPr/>
          </p:nvSpPr>
          <p:spPr>
            <a:xfrm>
              <a:off x="29715833" y="3148315"/>
              <a:ext cx="3688500" cy="1013732"/>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1" i="0" u="none" strike="noStrike" cap="none" dirty="0">
                  <a:solidFill>
                    <a:srgbClr val="000000"/>
                  </a:solidFill>
                  <a:latin typeface="Calibri"/>
                  <a:ea typeface="Calibri"/>
                  <a:cs typeface="Calibri"/>
                  <a:sym typeface="Calibri"/>
                </a:rPr>
                <a:t>Figure 2.</a:t>
              </a:r>
              <a:endParaRPr sz="18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i="0" u="none" strike="noStrike" cap="none" dirty="0" err="1">
                  <a:solidFill>
                    <a:srgbClr val="000000"/>
                  </a:solidFill>
                  <a:latin typeface="Calibri"/>
                  <a:ea typeface="Calibri"/>
                  <a:cs typeface="Calibri"/>
                  <a:sym typeface="Calibri"/>
                </a:rPr>
                <a:t>Samplaes</a:t>
              </a:r>
              <a:r>
                <a:rPr lang="en-US" sz="1800" i="0" u="none" strike="noStrike" cap="none" dirty="0">
                  <a:solidFill>
                    <a:srgbClr val="000000"/>
                  </a:solidFill>
                  <a:latin typeface="Calibri"/>
                  <a:ea typeface="Calibri"/>
                  <a:cs typeface="Calibri"/>
                  <a:sym typeface="Calibri"/>
                </a:rPr>
                <a:t> PAD-007 through PAD-013 were usable PCR products sent out for sequencing.</a:t>
              </a:r>
              <a:endParaRPr sz="1800" i="0" u="none" strike="noStrike" cap="none" dirty="0">
                <a:solidFill>
                  <a:srgbClr val="000000"/>
                </a:solidFill>
                <a:latin typeface="Calibri"/>
                <a:ea typeface="Calibri"/>
                <a:cs typeface="Calibri"/>
                <a:sym typeface="Calibri"/>
              </a:endParaRPr>
            </a:p>
          </p:txBody>
        </p:sp>
        <p:sp>
          <p:nvSpPr>
            <p:cNvPr id="102" name="Shape 102"/>
            <p:cNvSpPr/>
            <p:nvPr/>
          </p:nvSpPr>
          <p:spPr>
            <a:xfrm>
              <a:off x="33704032" y="3148313"/>
              <a:ext cx="3532200" cy="1013734"/>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1" i="0" u="none" strike="noStrike" cap="none" dirty="0">
                  <a:solidFill>
                    <a:srgbClr val="000000"/>
                  </a:solidFill>
                  <a:latin typeface="Calibri"/>
                  <a:ea typeface="Calibri"/>
                  <a:cs typeface="Calibri"/>
                  <a:sym typeface="Calibri"/>
                </a:rPr>
                <a:t>Figure 3. </a:t>
              </a:r>
              <a:endParaRPr sz="180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i="0" u="none" strike="noStrike" cap="none" dirty="0">
                  <a:solidFill>
                    <a:srgbClr val="000000"/>
                  </a:solidFill>
                  <a:latin typeface="Calibri"/>
                  <a:ea typeface="Calibri"/>
                  <a:cs typeface="Calibri"/>
                  <a:sym typeface="Calibri"/>
                </a:rPr>
                <a:t>Samples PAD-014 through PAD-020 were usable PCR products sent out for sequencing.</a:t>
              </a:r>
              <a:endParaRPr sz="1800" i="0" u="none" strike="noStrike" cap="none" dirty="0">
                <a:solidFill>
                  <a:srgbClr val="000000"/>
                </a:solidFill>
                <a:latin typeface="Calibri"/>
                <a:ea typeface="Calibri"/>
                <a:cs typeface="Calibri"/>
                <a:sym typeface="Calibri"/>
              </a:endParaRPr>
            </a:p>
          </p:txBody>
        </p:sp>
      </p:grpSp>
      <p:sp>
        <p:nvSpPr>
          <p:cNvPr id="103" name="Shape 103"/>
          <p:cNvSpPr/>
          <p:nvPr/>
        </p:nvSpPr>
        <p:spPr>
          <a:xfrm>
            <a:off x="20610600" y="3259544"/>
            <a:ext cx="1306200" cy="2994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Calibri"/>
                <a:ea typeface="Calibri"/>
                <a:cs typeface="Calibri"/>
                <a:sym typeface="Calibri"/>
              </a:rPr>
              <a:t>Figure 4. </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i="0" u="none" strike="noStrike" cap="none">
                <a:solidFill>
                  <a:srgbClr val="000000"/>
                </a:solidFill>
                <a:latin typeface="Calibri"/>
                <a:ea typeface="Calibri"/>
                <a:cs typeface="Calibri"/>
                <a:sym typeface="Calibri"/>
              </a:rPr>
              <a:t>Alignment of sequence</a:t>
            </a:r>
            <a:r>
              <a:rPr lang="en-US" sz="1800">
                <a:latin typeface="Calibri"/>
                <a:ea typeface="Calibri"/>
                <a:cs typeface="Calibri"/>
                <a:sym typeface="Calibri"/>
              </a:rPr>
              <a:t>s</a:t>
            </a:r>
            <a:r>
              <a:rPr lang="en-US" sz="1800" i="0" u="none" strike="noStrike" cap="none">
                <a:solidFill>
                  <a:srgbClr val="000000"/>
                </a:solidFill>
                <a:latin typeface="Calibri"/>
                <a:ea typeface="Calibri"/>
                <a:cs typeface="Calibri"/>
                <a:sym typeface="Calibri"/>
              </a:rPr>
              <a:t>. PPR-003 was set as an out-group.</a:t>
            </a:r>
            <a:endParaRPr sz="1800" i="0" u="none" strike="noStrike" cap="none">
              <a:solidFill>
                <a:srgbClr val="000000"/>
              </a:solidFill>
              <a:latin typeface="Calibri"/>
              <a:ea typeface="Calibri"/>
              <a:cs typeface="Calibri"/>
              <a:sym typeface="Calibri"/>
            </a:endParaRPr>
          </a:p>
        </p:txBody>
      </p:sp>
      <p:sp>
        <p:nvSpPr>
          <p:cNvPr id="104" name="Shape 104"/>
          <p:cNvSpPr/>
          <p:nvPr/>
        </p:nvSpPr>
        <p:spPr>
          <a:xfrm>
            <a:off x="20610600" y="6382749"/>
            <a:ext cx="1306200" cy="3127134"/>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b="1" i="0" u="none" strike="noStrike" cap="none" dirty="0">
                <a:solidFill>
                  <a:srgbClr val="000000"/>
                </a:solidFill>
                <a:latin typeface="Calibri"/>
                <a:ea typeface="Calibri"/>
                <a:cs typeface="Calibri"/>
                <a:sym typeface="Calibri"/>
              </a:rPr>
              <a:t>Figure 5. </a:t>
            </a:r>
            <a:endParaRPr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i="0" u="none" strike="noStrike" cap="none" dirty="0">
                <a:solidFill>
                  <a:srgbClr val="000000"/>
                </a:solidFill>
                <a:latin typeface="Calibri"/>
                <a:ea typeface="Calibri"/>
                <a:cs typeface="Calibri"/>
                <a:sym typeface="Calibri"/>
              </a:rPr>
              <a:t>Sequence Similarity Chart. This provided the sequence similarity between samples. Sequence similarities greater than 95% suggest a match.</a:t>
            </a:r>
            <a:endParaRPr i="0" u="none" strike="noStrike" cap="none" dirty="0">
              <a:solidFill>
                <a:srgbClr val="000000"/>
              </a:solidFill>
              <a:latin typeface="Calibri"/>
              <a:ea typeface="Calibri"/>
              <a:cs typeface="Calibri"/>
              <a:sym typeface="Calibri"/>
            </a:endParaRPr>
          </a:p>
        </p:txBody>
      </p:sp>
      <p:sp>
        <p:nvSpPr>
          <p:cNvPr id="105" name="Shape 105"/>
          <p:cNvSpPr/>
          <p:nvPr/>
        </p:nvSpPr>
        <p:spPr>
          <a:xfrm>
            <a:off x="22277700" y="8320683"/>
            <a:ext cx="6570900" cy="11892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rtl="0">
              <a:lnSpc>
                <a:spcPct val="100000"/>
              </a:lnSpc>
              <a:spcBef>
                <a:spcPts val="0"/>
              </a:spcBef>
              <a:spcAft>
                <a:spcPts val="0"/>
              </a:spcAft>
              <a:buNone/>
            </a:pPr>
            <a:r>
              <a:rPr lang="en-US" sz="1800" b="1">
                <a:solidFill>
                  <a:srgbClr val="000000"/>
                </a:solidFill>
                <a:latin typeface="Calibri"/>
                <a:ea typeface="Calibri"/>
                <a:cs typeface="Calibri"/>
                <a:sym typeface="Calibri"/>
              </a:rPr>
              <a:t>Figure 6.</a:t>
            </a:r>
            <a:endParaRPr sz="1800" b="1">
              <a:solidFill>
                <a:srgbClr val="000000"/>
              </a:solidFill>
              <a:latin typeface="Calibri"/>
              <a:ea typeface="Calibri"/>
              <a:cs typeface="Calibri"/>
              <a:sym typeface="Calibri"/>
            </a:endParaRPr>
          </a:p>
          <a:p>
            <a:pPr marL="0" lvl="0" indent="0" rtl="0">
              <a:lnSpc>
                <a:spcPct val="100000"/>
              </a:lnSpc>
              <a:spcBef>
                <a:spcPts val="0"/>
              </a:spcBef>
              <a:spcAft>
                <a:spcPts val="0"/>
              </a:spcAft>
              <a:buNone/>
            </a:pPr>
            <a:r>
              <a:rPr lang="en-US" sz="1800">
                <a:solidFill>
                  <a:srgbClr val="000000"/>
                </a:solidFill>
                <a:latin typeface="Calibri"/>
                <a:ea typeface="Calibri"/>
                <a:cs typeface="Calibri"/>
                <a:sym typeface="Calibri"/>
              </a:rPr>
              <a:t>PHYLIP ML Phylogenetic tree was constructed on DNA Subway.</a:t>
            </a:r>
            <a:r>
              <a:rPr lang="en-US" sz="1800">
                <a:latin typeface="Calibri"/>
                <a:ea typeface="Calibri"/>
                <a:cs typeface="Calibri"/>
                <a:sym typeface="Calibri"/>
              </a:rPr>
              <a:t> </a:t>
            </a:r>
            <a:r>
              <a:rPr lang="en-US" sz="1800">
                <a:solidFill>
                  <a:srgbClr val="000000"/>
                </a:solidFill>
                <a:latin typeface="Calibri"/>
                <a:ea typeface="Calibri"/>
                <a:cs typeface="Calibri"/>
                <a:sym typeface="Calibri"/>
              </a:rPr>
              <a:t>The tree shows that most of the samples shared a common ancestor.</a:t>
            </a:r>
            <a:endParaRPr sz="1800">
              <a:solidFill>
                <a:srgbClr val="000000"/>
              </a:solidFill>
              <a:latin typeface="Calibri"/>
              <a:ea typeface="Calibri"/>
              <a:cs typeface="Calibri"/>
              <a:sym typeface="Calibri"/>
            </a:endParaRPr>
          </a:p>
        </p:txBody>
      </p:sp>
      <p:pic>
        <p:nvPicPr>
          <p:cNvPr id="106" name="Shape 106"/>
          <p:cNvPicPr preferRelativeResize="0"/>
          <p:nvPr/>
        </p:nvPicPr>
        <p:blipFill rotWithShape="1">
          <a:blip r:embed="rId13">
            <a:alphaModFix/>
          </a:blip>
          <a:srcRect l="11149" t="19372" r="19081" b="29432"/>
          <a:stretch/>
        </p:blipFill>
        <p:spPr>
          <a:xfrm>
            <a:off x="29191263" y="3259532"/>
            <a:ext cx="2386525" cy="1466025"/>
          </a:xfrm>
          <a:prstGeom prst="rect">
            <a:avLst/>
          </a:prstGeom>
          <a:noFill/>
          <a:ln w="9525" cap="flat" cmpd="sng">
            <a:solidFill>
              <a:srgbClr val="000000"/>
            </a:solidFill>
            <a:prstDash val="solid"/>
            <a:round/>
            <a:headEnd type="none" w="sm" len="sm"/>
            <a:tailEnd type="none" w="sm" len="sm"/>
          </a:ln>
        </p:spPr>
      </p:pic>
      <p:pic>
        <p:nvPicPr>
          <p:cNvPr id="107" name="Shape 107"/>
          <p:cNvPicPr preferRelativeResize="0"/>
          <p:nvPr/>
        </p:nvPicPr>
        <p:blipFill rotWithShape="1">
          <a:blip r:embed="rId14">
            <a:alphaModFix/>
          </a:blip>
          <a:srcRect l="4039" t="12230" r="22914" b="13558"/>
          <a:stretch/>
        </p:blipFill>
        <p:spPr>
          <a:xfrm>
            <a:off x="29209500" y="7527169"/>
            <a:ext cx="2386525" cy="1204864"/>
          </a:xfrm>
          <a:prstGeom prst="rect">
            <a:avLst/>
          </a:prstGeom>
          <a:noFill/>
          <a:ln w="9525" cap="flat" cmpd="sng">
            <a:solidFill>
              <a:srgbClr val="000000"/>
            </a:solidFill>
            <a:prstDash val="solid"/>
            <a:round/>
            <a:headEnd type="none" w="sm" len="sm"/>
            <a:tailEnd type="none" w="sm" len="sm"/>
          </a:ln>
        </p:spPr>
      </p:pic>
      <p:sp>
        <p:nvSpPr>
          <p:cNvPr id="108" name="Shape 108"/>
          <p:cNvSpPr txBox="1"/>
          <p:nvPr/>
        </p:nvSpPr>
        <p:spPr>
          <a:xfrm>
            <a:off x="29185450" y="6207069"/>
            <a:ext cx="2398200" cy="1130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sz="1600" b="1">
                <a:latin typeface="Calibri"/>
                <a:ea typeface="Calibri"/>
                <a:cs typeface="Calibri"/>
                <a:sym typeface="Calibri"/>
              </a:rPr>
              <a:t>Figures 7 and 8.</a:t>
            </a:r>
            <a:endParaRPr sz="1600" b="1">
              <a:latin typeface="Calibri"/>
              <a:ea typeface="Calibri"/>
              <a:cs typeface="Calibri"/>
              <a:sym typeface="Calibri"/>
            </a:endParaRPr>
          </a:p>
          <a:p>
            <a:pPr marL="0" lvl="0" indent="0">
              <a:spcBef>
                <a:spcPts val="0"/>
              </a:spcBef>
              <a:spcAft>
                <a:spcPts val="0"/>
              </a:spcAft>
              <a:buNone/>
            </a:pPr>
            <a:r>
              <a:rPr lang="en-US" sz="1600">
                <a:latin typeface="Calibri"/>
                <a:ea typeface="Calibri"/>
                <a:cs typeface="Calibri"/>
                <a:sym typeface="Calibri"/>
              </a:rPr>
              <a:t>Novel sequenced samples PAD-008 and PAD-014, respectively.</a:t>
            </a:r>
            <a:endParaRPr sz="1600">
              <a:latin typeface="Calibri"/>
              <a:ea typeface="Calibri"/>
              <a:cs typeface="Calibri"/>
              <a:sym typeface="Calibri"/>
            </a:endParaRPr>
          </a:p>
        </p:txBody>
      </p:sp>
      <p:pic>
        <p:nvPicPr>
          <p:cNvPr id="109" name="Shape 109"/>
          <p:cNvPicPr preferRelativeResize="0"/>
          <p:nvPr/>
        </p:nvPicPr>
        <p:blipFill rotWithShape="1">
          <a:blip r:embed="rId15">
            <a:alphaModFix/>
          </a:blip>
          <a:srcRect l="32920" t="21974" r="19616" b="26720"/>
          <a:stretch/>
        </p:blipFill>
        <p:spPr>
          <a:xfrm>
            <a:off x="29185450" y="4788319"/>
            <a:ext cx="2398200" cy="1466025"/>
          </a:xfrm>
          <a:prstGeom prst="rect">
            <a:avLst/>
          </a:prstGeom>
          <a:noFill/>
          <a:ln w="9525" cap="flat" cmpd="sng">
            <a:solidFill>
              <a:srgbClr val="000000"/>
            </a:solidFill>
            <a:prstDash val="solid"/>
            <a:round/>
            <a:headEnd type="none" w="sm" len="sm"/>
            <a:tailEnd type="none" w="sm" len="sm"/>
          </a:ln>
        </p:spPr>
      </p:pic>
      <p:sp>
        <p:nvSpPr>
          <p:cNvPr id="110" name="Shape 110"/>
          <p:cNvSpPr txBox="1"/>
          <p:nvPr/>
        </p:nvSpPr>
        <p:spPr>
          <a:xfrm>
            <a:off x="29191275" y="8732044"/>
            <a:ext cx="2386500" cy="798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US" b="1"/>
              <a:t>Figure 9.</a:t>
            </a:r>
            <a:br>
              <a:rPr lang="en-US" b="1"/>
            </a:br>
            <a:r>
              <a:rPr lang="en-US"/>
              <a:t>A map showing where samples were found.</a:t>
            </a:r>
            <a:endParaRPr/>
          </a:p>
        </p:txBody>
      </p:sp>
      <p:sp>
        <p:nvSpPr>
          <p:cNvPr id="2" name="Rectangle 1"/>
          <p:cNvSpPr/>
          <p:nvPr/>
        </p:nvSpPr>
        <p:spPr>
          <a:xfrm>
            <a:off x="127256" y="20985178"/>
            <a:ext cx="16459200" cy="830997"/>
          </a:xfrm>
          <a:prstGeom prst="rect">
            <a:avLst/>
          </a:prstGeom>
        </p:spPr>
        <p:txBody>
          <a:bodyPr>
            <a:spAutoFit/>
          </a:bodyPr>
          <a:lstStyle/>
          <a:p>
            <a:pPr lvl="0"/>
            <a:r>
              <a:rPr lang="en-US" sz="2400" b="1" dirty="0">
                <a:solidFill>
                  <a:schemeClr val="dk1"/>
                </a:solidFill>
                <a:latin typeface="Calibri"/>
                <a:ea typeface="Calibri"/>
                <a:cs typeface="Calibri"/>
                <a:sym typeface="Calibri"/>
              </a:rPr>
              <a:t>Acknowledgements</a:t>
            </a:r>
            <a:r>
              <a:rPr lang="en-US" sz="2400" dirty="0">
                <a:latin typeface="Calibri"/>
                <a:ea typeface="Calibri"/>
                <a:cs typeface="Calibri"/>
                <a:sym typeface="Calibri"/>
              </a:rPr>
              <a:t/>
            </a:r>
            <a:br>
              <a:rPr lang="en-US" sz="2400" dirty="0">
                <a:latin typeface="Calibri"/>
                <a:ea typeface="Calibri"/>
                <a:cs typeface="Calibri"/>
                <a:sym typeface="Calibri"/>
              </a:rPr>
            </a:br>
            <a:r>
              <a:rPr lang="en-US" sz="2400" dirty="0">
                <a:solidFill>
                  <a:schemeClr val="dk1"/>
                </a:solidFill>
                <a:latin typeface="Calibri"/>
                <a:ea typeface="Calibri"/>
                <a:cs typeface="Calibri"/>
                <a:sym typeface="Calibri"/>
              </a:rPr>
              <a:t>We thank Dr. Cohen, Mrs. </a:t>
            </a:r>
            <a:r>
              <a:rPr lang="en-US" sz="2400" dirty="0" err="1">
                <a:solidFill>
                  <a:schemeClr val="dk1"/>
                </a:solidFill>
                <a:latin typeface="Calibri"/>
                <a:ea typeface="Calibri"/>
                <a:cs typeface="Calibri"/>
                <a:sym typeface="Calibri"/>
              </a:rPr>
              <a:t>Jaipershad</a:t>
            </a:r>
            <a:r>
              <a:rPr lang="en-US" sz="2400" dirty="0">
                <a:solidFill>
                  <a:schemeClr val="dk1"/>
                </a:solidFill>
                <a:latin typeface="Calibri"/>
                <a:ea typeface="Calibri"/>
                <a:cs typeface="Calibri"/>
                <a:sym typeface="Calibri"/>
              </a:rPr>
              <a:t>, Dr. </a:t>
            </a:r>
            <a:r>
              <a:rPr lang="en-US" sz="2400" dirty="0" err="1">
                <a:solidFill>
                  <a:schemeClr val="dk1"/>
                </a:solidFill>
                <a:latin typeface="Calibri"/>
                <a:ea typeface="Calibri"/>
                <a:cs typeface="Calibri"/>
                <a:sym typeface="Calibri"/>
              </a:rPr>
              <a:t>Marmor</a:t>
            </a:r>
            <a:r>
              <a:rPr lang="en-US" sz="2400" dirty="0">
                <a:solidFill>
                  <a:schemeClr val="dk1"/>
                </a:solidFill>
                <a:latin typeface="Calibri"/>
                <a:ea typeface="Calibri"/>
                <a:cs typeface="Calibri"/>
                <a:sym typeface="Calibri"/>
              </a:rPr>
              <a:t>, the FLHS Science Research Department, and Cold Spring Harbor Laboratory</a:t>
            </a:r>
            <a:endParaRPr lang="en-US" sz="2400" dirty="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620</Words>
  <Application>Microsoft Office PowerPoint</Application>
  <PresentationFormat>Custom</PresentationFormat>
  <Paragraphs>36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Cohen</dc:creator>
  <cp:lastModifiedBy>teacher</cp:lastModifiedBy>
  <cp:revision>4</cp:revision>
  <dcterms:modified xsi:type="dcterms:W3CDTF">2018-05-31T13:06:35Z</dcterms:modified>
</cp:coreProperties>
</file>