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
  </p:notesMasterIdLst>
  <p:sldIdLst>
    <p:sldId id="256" r:id="rId2"/>
  </p:sldIdLst>
  <p:sldSz cx="43891200" cy="329184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2E450B0A-64EF-439D-A9DC-3EF18136560B}">
  <a:tblStyle styleId="{2E450B0A-64EF-439D-A9DC-3EF18136560B}" styleName="Table_0">
    <a:wholeTbl>
      <a:tcStyle>
        <a:tcBdr>
          <a:left>
            <a:ln w="12700" cap="flat" cmpd="sng">
              <a:solidFill>
                <a:srgbClr val="000000"/>
              </a:solidFill>
              <a:prstDash val="solid"/>
              <a:round/>
              <a:headEnd type="none" w="med" len="med"/>
              <a:tailEnd type="none" w="med" len="med"/>
            </a:ln>
          </a:left>
          <a:right>
            <a:ln w="12700" cap="flat" cmpd="sng">
              <a:solidFill>
                <a:srgbClr val="000000"/>
              </a:solidFill>
              <a:prstDash val="solid"/>
              <a:round/>
              <a:headEnd type="none" w="med" len="med"/>
              <a:tailEnd type="none" w="med" len="med"/>
            </a:ln>
          </a:right>
          <a:top>
            <a:ln w="12700" cap="flat" cmpd="sng">
              <a:solidFill>
                <a:srgbClr val="000000"/>
              </a:solidFill>
              <a:prstDash val="solid"/>
              <a:round/>
              <a:headEnd type="none" w="med" len="med"/>
              <a:tailEnd type="none" w="med" len="med"/>
            </a:ln>
          </a:top>
          <a:bottom>
            <a:ln w="12700" cap="flat" cmpd="sng">
              <a:solidFill>
                <a:srgbClr val="000000"/>
              </a:solidFill>
              <a:prstDash val="solid"/>
              <a:round/>
              <a:headEnd type="none" w="med" len="med"/>
              <a:tailEnd type="none" w="med" len="med"/>
            </a:ln>
          </a:bottom>
          <a:insideH>
            <a:ln w="12700" cap="flat" cmpd="sng">
              <a:solidFill>
                <a:srgbClr val="000000"/>
              </a:solidFill>
              <a:prstDash val="solid"/>
              <a:round/>
              <a:headEnd type="none" w="med" len="med"/>
              <a:tailEnd type="none" w="med" len="med"/>
            </a:ln>
          </a:insideH>
          <a:insideV>
            <a:ln w="12700" cap="flat" cmpd="sng">
              <a:solidFill>
                <a:srgbClr val="000000"/>
              </a:solidFill>
              <a:prstDash val="solid"/>
              <a:round/>
              <a:headEnd type="none" w="med" len="med"/>
              <a:tailEnd type="none" w="med" len="med"/>
            </a:ln>
          </a:insideV>
        </a:tcBdr>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snapToGrid="0">
      <p:cViewPr>
        <p:scale>
          <a:sx n="30" d="100"/>
          <a:sy n="30" d="100"/>
        </p:scale>
        <p:origin x="780" y="-72"/>
      </p:cViewPr>
      <p:guideLst>
        <p:guide orient="horz" pos="10368"/>
        <p:guide pos="138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1034663948"/>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dirty="0"/>
          </a:p>
        </p:txBody>
      </p:sp>
      <p:sp>
        <p:nvSpPr>
          <p:cNvPr id="82" name="Shape 8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11"/>
        <p:cNvGrpSpPr/>
        <p:nvPr/>
      </p:nvGrpSpPr>
      <p:grpSpPr>
        <a:xfrm>
          <a:off x="0" y="0"/>
          <a:ext cx="0" cy="0"/>
          <a:chOff x="0" y="0"/>
          <a:chExt cx="0" cy="0"/>
        </a:xfrm>
      </p:grpSpPr>
      <p:sp>
        <p:nvSpPr>
          <p:cNvPr id="12" name="Shape 12"/>
          <p:cNvSpPr txBox="1">
            <a:spLocks noGrp="1"/>
          </p:cNvSpPr>
          <p:nvPr>
            <p:ph type="ctrTitle"/>
          </p:nvPr>
        </p:nvSpPr>
        <p:spPr>
          <a:xfrm>
            <a:off x="3292475" y="10226675"/>
            <a:ext cx="37306248" cy="7054849"/>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22800" b="0" i="0" u="none" strike="noStrike" cap="none">
                <a:solidFill>
                  <a:schemeClr val="dk2"/>
                </a:solidFill>
                <a:latin typeface="Arial"/>
                <a:ea typeface="Arial"/>
                <a:cs typeface="Arial"/>
                <a:sym typeface="Arial"/>
              </a:defRPr>
            </a:lvl1pPr>
            <a:lvl2pPr marL="0" marR="0" lvl="1" indent="0" algn="ctr" rtl="0">
              <a:spcBef>
                <a:spcPts val="0"/>
              </a:spcBef>
              <a:spcAft>
                <a:spcPts val="0"/>
              </a:spcAft>
              <a:buNone/>
              <a:defRPr sz="22800" b="0"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22800" b="0"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22800" b="0"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22800" b="0"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22800" b="0"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22800" b="0"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22800" b="0"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22800" b="0" i="0" u="none" strike="noStrike" cap="none">
                <a:solidFill>
                  <a:schemeClr val="dk2"/>
                </a:solidFill>
                <a:latin typeface="Arial"/>
                <a:ea typeface="Arial"/>
                <a:cs typeface="Arial"/>
                <a:sym typeface="Arial"/>
              </a:defRPr>
            </a:lvl9pPr>
          </a:lstStyle>
          <a:p>
            <a:endParaRPr/>
          </a:p>
        </p:txBody>
      </p:sp>
      <p:sp>
        <p:nvSpPr>
          <p:cNvPr id="13" name="Shape 13"/>
          <p:cNvSpPr txBox="1">
            <a:spLocks noGrp="1"/>
          </p:cNvSpPr>
          <p:nvPr>
            <p:ph type="subTitle" idx="1"/>
          </p:nvPr>
        </p:nvSpPr>
        <p:spPr>
          <a:xfrm>
            <a:off x="6583363" y="18653125"/>
            <a:ext cx="30724473" cy="8413749"/>
          </a:xfrm>
          <a:prstGeom prst="rect">
            <a:avLst/>
          </a:prstGeom>
          <a:noFill/>
          <a:ln>
            <a:noFill/>
          </a:ln>
        </p:spPr>
        <p:txBody>
          <a:bodyPr lIns="91425" tIns="91425" rIns="91425" bIns="91425" anchor="t" anchorCtr="0"/>
          <a:lstStyle>
            <a:lvl1pPr marL="0" marR="0" lvl="0" indent="0" algn="ctr" rtl="0">
              <a:spcBef>
                <a:spcPts val="3280"/>
              </a:spcBef>
              <a:spcAft>
                <a:spcPts val="0"/>
              </a:spcAft>
              <a:buClr>
                <a:schemeClr val="dk1"/>
              </a:buClr>
              <a:buFont typeface="Arial"/>
              <a:buNone/>
              <a:defRPr sz="16400" b="0" i="0" u="none" strike="noStrike" cap="none">
                <a:solidFill>
                  <a:schemeClr val="dk1"/>
                </a:solidFill>
                <a:latin typeface="Arial"/>
                <a:ea typeface="Arial"/>
                <a:cs typeface="Arial"/>
                <a:sym typeface="Arial"/>
              </a:defRPr>
            </a:lvl1pPr>
            <a:lvl2pPr marL="457200" marR="0" lvl="1" indent="0" algn="ctr" rtl="0">
              <a:spcBef>
                <a:spcPts val="2880"/>
              </a:spcBef>
              <a:spcAft>
                <a:spcPts val="0"/>
              </a:spcAft>
              <a:buClr>
                <a:schemeClr val="dk1"/>
              </a:buClr>
              <a:buFont typeface="Arial"/>
              <a:buNone/>
              <a:defRPr sz="14400" b="0" i="0" u="none" strike="noStrike" cap="none">
                <a:solidFill>
                  <a:schemeClr val="dk1"/>
                </a:solidFill>
                <a:latin typeface="Arial"/>
                <a:ea typeface="Arial"/>
                <a:cs typeface="Arial"/>
                <a:sym typeface="Arial"/>
              </a:defRPr>
            </a:lvl2pPr>
            <a:lvl3pPr marL="914400" marR="0" lvl="2" indent="0" algn="ctr" rtl="0">
              <a:spcBef>
                <a:spcPts val="2480"/>
              </a:spcBef>
              <a:spcAft>
                <a:spcPts val="0"/>
              </a:spcAft>
              <a:buClr>
                <a:schemeClr val="dk1"/>
              </a:buClr>
              <a:buFont typeface="Arial"/>
              <a:buNone/>
              <a:defRPr sz="12400" b="0" i="0" u="none" strike="noStrike" cap="none">
                <a:solidFill>
                  <a:schemeClr val="dk1"/>
                </a:solidFill>
                <a:latin typeface="Arial"/>
                <a:ea typeface="Arial"/>
                <a:cs typeface="Arial"/>
                <a:sym typeface="Arial"/>
              </a:defRPr>
            </a:lvl3pPr>
            <a:lvl4pPr marL="1371600" marR="0" lvl="3" indent="0" algn="ctr" rtl="0">
              <a:spcBef>
                <a:spcPts val="2080"/>
              </a:spcBef>
              <a:spcAft>
                <a:spcPts val="0"/>
              </a:spcAft>
              <a:buClr>
                <a:schemeClr val="dk1"/>
              </a:buClr>
              <a:buFont typeface="Arial"/>
              <a:buNone/>
              <a:defRPr sz="10400" b="0" i="0" u="none" strike="noStrike" cap="none">
                <a:solidFill>
                  <a:schemeClr val="dk1"/>
                </a:solidFill>
                <a:latin typeface="Arial"/>
                <a:ea typeface="Arial"/>
                <a:cs typeface="Arial"/>
                <a:sym typeface="Arial"/>
              </a:defRPr>
            </a:lvl4pPr>
            <a:lvl5pPr marL="1828800" marR="0" lvl="4" indent="0" algn="ctr" rtl="0">
              <a:spcBef>
                <a:spcPts val="2080"/>
              </a:spcBef>
              <a:spcAft>
                <a:spcPts val="0"/>
              </a:spcAft>
              <a:buClr>
                <a:schemeClr val="dk1"/>
              </a:buClr>
              <a:buFont typeface="Arial"/>
              <a:buNone/>
              <a:defRPr sz="10400" b="0" i="0" u="none" strike="noStrike" cap="none">
                <a:solidFill>
                  <a:schemeClr val="dk1"/>
                </a:solidFill>
                <a:latin typeface="Arial"/>
                <a:ea typeface="Arial"/>
                <a:cs typeface="Arial"/>
                <a:sym typeface="Arial"/>
              </a:defRPr>
            </a:lvl5pPr>
            <a:lvl6pPr marL="2286000" marR="0" lvl="5" indent="0" algn="ctr" rtl="0">
              <a:spcBef>
                <a:spcPts val="2080"/>
              </a:spcBef>
              <a:spcAft>
                <a:spcPts val="0"/>
              </a:spcAft>
              <a:buClr>
                <a:schemeClr val="dk1"/>
              </a:buClr>
              <a:buFont typeface="Arial"/>
              <a:buNone/>
              <a:defRPr sz="10400" b="0" i="0" u="none" strike="noStrike" cap="none">
                <a:solidFill>
                  <a:schemeClr val="dk1"/>
                </a:solidFill>
                <a:latin typeface="Arial"/>
                <a:ea typeface="Arial"/>
                <a:cs typeface="Arial"/>
                <a:sym typeface="Arial"/>
              </a:defRPr>
            </a:lvl6pPr>
            <a:lvl7pPr marL="2743200" marR="0" lvl="6" indent="0" algn="ctr" rtl="0">
              <a:spcBef>
                <a:spcPts val="2080"/>
              </a:spcBef>
              <a:spcAft>
                <a:spcPts val="0"/>
              </a:spcAft>
              <a:buClr>
                <a:schemeClr val="dk1"/>
              </a:buClr>
              <a:buFont typeface="Arial"/>
              <a:buNone/>
              <a:defRPr sz="10400" b="0" i="0" u="none" strike="noStrike" cap="none">
                <a:solidFill>
                  <a:schemeClr val="dk1"/>
                </a:solidFill>
                <a:latin typeface="Arial"/>
                <a:ea typeface="Arial"/>
                <a:cs typeface="Arial"/>
                <a:sym typeface="Arial"/>
              </a:defRPr>
            </a:lvl7pPr>
            <a:lvl8pPr marL="3200400" marR="0" lvl="7" indent="0" algn="ctr" rtl="0">
              <a:spcBef>
                <a:spcPts val="2080"/>
              </a:spcBef>
              <a:spcAft>
                <a:spcPts val="0"/>
              </a:spcAft>
              <a:buClr>
                <a:schemeClr val="dk1"/>
              </a:buClr>
              <a:buFont typeface="Arial"/>
              <a:buNone/>
              <a:defRPr sz="10400" b="0" i="0" u="none" strike="noStrike" cap="none">
                <a:solidFill>
                  <a:schemeClr val="dk1"/>
                </a:solidFill>
                <a:latin typeface="Arial"/>
                <a:ea typeface="Arial"/>
                <a:cs typeface="Arial"/>
                <a:sym typeface="Arial"/>
              </a:defRPr>
            </a:lvl8pPr>
            <a:lvl9pPr marL="3657600" marR="0" lvl="8" indent="0" algn="ctr" rtl="0">
              <a:spcBef>
                <a:spcPts val="2080"/>
              </a:spcBef>
              <a:spcAft>
                <a:spcPts val="0"/>
              </a:spcAft>
              <a:buClr>
                <a:schemeClr val="dk1"/>
              </a:buClr>
              <a:buFont typeface="Arial"/>
              <a:buNone/>
              <a:defRPr sz="10400" b="0" i="0" u="none" strike="noStrike" cap="none">
                <a:solidFill>
                  <a:schemeClr val="dk1"/>
                </a:solidFill>
                <a:latin typeface="Arial"/>
                <a:ea typeface="Arial"/>
                <a:cs typeface="Arial"/>
                <a:sym typeface="Arial"/>
              </a:defRPr>
            </a:lvl9pPr>
          </a:lstStyle>
          <a:p>
            <a:endParaRPr/>
          </a:p>
        </p:txBody>
      </p:sp>
      <p:sp>
        <p:nvSpPr>
          <p:cNvPr id="14" name="Shape 14"/>
          <p:cNvSpPr txBox="1">
            <a:spLocks noGrp="1"/>
          </p:cNvSpPr>
          <p:nvPr>
            <p:ph type="dt" idx="10"/>
          </p:nvPr>
        </p:nvSpPr>
        <p:spPr>
          <a:xfrm>
            <a:off x="2193925" y="29978350"/>
            <a:ext cx="10242550" cy="2286000"/>
          </a:xfrm>
          <a:prstGeom prst="rect">
            <a:avLst/>
          </a:prstGeom>
          <a:noFill/>
          <a:ln>
            <a:noFill/>
          </a:ln>
        </p:spPr>
        <p:txBody>
          <a:bodyPr lIns="91425" tIns="91425" rIns="91425" bIns="91425" anchor="t" anchorCtr="0"/>
          <a:lstStyle>
            <a:lvl1pPr marL="0" marR="0" lvl="0" indent="0" algn="l" rtl="0">
              <a:spcBef>
                <a:spcPts val="0"/>
              </a:spcBef>
              <a:spcAft>
                <a:spcPts val="0"/>
              </a:spcAft>
              <a:buNone/>
              <a:defRPr sz="7300" b="0" i="0" u="none" strike="noStrike" cap="none">
                <a:solidFill>
                  <a:schemeClr val="dk1"/>
                </a:solidFill>
                <a:latin typeface="Arial"/>
                <a:ea typeface="Arial"/>
                <a:cs typeface="Arial"/>
                <a:sym typeface="Arial"/>
              </a:defRPr>
            </a:lvl1pPr>
            <a:lvl2pPr marL="457200" marR="0" lvl="1" indent="0" algn="l" rtl="0">
              <a:spcBef>
                <a:spcPts val="0"/>
              </a:spcBef>
              <a:spcAft>
                <a:spcPts val="0"/>
              </a:spcAft>
              <a:buNone/>
              <a:defRPr sz="45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None/>
              <a:defRPr sz="45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None/>
              <a:defRPr sz="45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None/>
              <a:defRPr sz="4500" b="0" i="0" u="none" strike="noStrike" cap="none">
                <a:solidFill>
                  <a:schemeClr val="dk1"/>
                </a:solidFill>
                <a:latin typeface="Arial"/>
                <a:ea typeface="Arial"/>
                <a:cs typeface="Arial"/>
                <a:sym typeface="Arial"/>
              </a:defRPr>
            </a:lvl5pPr>
            <a:lvl6pPr marL="2286000" marR="0" lvl="5" indent="0" algn="l" rtl="0">
              <a:spcBef>
                <a:spcPts val="0"/>
              </a:spcBef>
              <a:buNone/>
              <a:defRPr sz="4500" b="0" i="0" u="none" strike="noStrike" cap="none">
                <a:solidFill>
                  <a:schemeClr val="dk1"/>
                </a:solidFill>
                <a:latin typeface="Arial"/>
                <a:ea typeface="Arial"/>
                <a:cs typeface="Arial"/>
                <a:sym typeface="Arial"/>
              </a:defRPr>
            </a:lvl6pPr>
            <a:lvl7pPr marL="2743200" marR="0" lvl="6" indent="0" algn="l" rtl="0">
              <a:spcBef>
                <a:spcPts val="0"/>
              </a:spcBef>
              <a:buNone/>
              <a:defRPr sz="4500" b="0" i="0" u="none" strike="noStrike" cap="none">
                <a:solidFill>
                  <a:schemeClr val="dk1"/>
                </a:solidFill>
                <a:latin typeface="Arial"/>
                <a:ea typeface="Arial"/>
                <a:cs typeface="Arial"/>
                <a:sym typeface="Arial"/>
              </a:defRPr>
            </a:lvl7pPr>
            <a:lvl8pPr marL="3200400" marR="0" lvl="7" indent="0" algn="l" rtl="0">
              <a:spcBef>
                <a:spcPts val="0"/>
              </a:spcBef>
              <a:buNone/>
              <a:defRPr sz="4500" b="0" i="0" u="none" strike="noStrike" cap="none">
                <a:solidFill>
                  <a:schemeClr val="dk1"/>
                </a:solidFill>
                <a:latin typeface="Arial"/>
                <a:ea typeface="Arial"/>
                <a:cs typeface="Arial"/>
                <a:sym typeface="Arial"/>
              </a:defRPr>
            </a:lvl8pPr>
            <a:lvl9pPr marL="3657600" marR="0" lvl="8" indent="0" algn="l" rtl="0">
              <a:spcBef>
                <a:spcPts val="0"/>
              </a:spcBef>
              <a:buNone/>
              <a:defRPr sz="4500" b="0" i="0" u="none" strike="noStrike" cap="none">
                <a:solidFill>
                  <a:schemeClr val="dk1"/>
                </a:solidFill>
                <a:latin typeface="Arial"/>
                <a:ea typeface="Arial"/>
                <a:cs typeface="Arial"/>
                <a:sym typeface="Arial"/>
              </a:defRPr>
            </a:lvl9pPr>
          </a:lstStyle>
          <a:p>
            <a:endParaRPr/>
          </a:p>
        </p:txBody>
      </p:sp>
      <p:sp>
        <p:nvSpPr>
          <p:cNvPr id="15" name="Shape 15"/>
          <p:cNvSpPr txBox="1">
            <a:spLocks noGrp="1"/>
          </p:cNvSpPr>
          <p:nvPr>
            <p:ph type="ftr" idx="11"/>
          </p:nvPr>
        </p:nvSpPr>
        <p:spPr>
          <a:xfrm>
            <a:off x="14995525" y="29978350"/>
            <a:ext cx="13900149" cy="2286000"/>
          </a:xfrm>
          <a:prstGeom prst="rect">
            <a:avLst/>
          </a:prstGeom>
          <a:noFill/>
          <a:ln>
            <a:noFill/>
          </a:ln>
        </p:spPr>
        <p:txBody>
          <a:bodyPr lIns="91425" tIns="91425" rIns="91425" bIns="91425" anchor="t" anchorCtr="0"/>
          <a:lstStyle>
            <a:lvl1pPr marL="0" marR="0" lvl="0" indent="0" algn="ctr" rtl="0">
              <a:spcBef>
                <a:spcPts val="0"/>
              </a:spcBef>
              <a:spcAft>
                <a:spcPts val="0"/>
              </a:spcAft>
              <a:buNone/>
              <a:defRPr sz="7300" b="0" i="0" u="none" strike="noStrike" cap="none">
                <a:solidFill>
                  <a:schemeClr val="dk1"/>
                </a:solidFill>
                <a:latin typeface="Arial"/>
                <a:ea typeface="Arial"/>
                <a:cs typeface="Arial"/>
                <a:sym typeface="Arial"/>
              </a:defRPr>
            </a:lvl1pPr>
            <a:lvl2pPr marL="457200" marR="0" lvl="1" indent="0" algn="l" rtl="0">
              <a:spcBef>
                <a:spcPts val="0"/>
              </a:spcBef>
              <a:spcAft>
                <a:spcPts val="0"/>
              </a:spcAft>
              <a:buNone/>
              <a:defRPr sz="45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None/>
              <a:defRPr sz="45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None/>
              <a:defRPr sz="45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None/>
              <a:defRPr sz="4500" b="0" i="0" u="none" strike="noStrike" cap="none">
                <a:solidFill>
                  <a:schemeClr val="dk1"/>
                </a:solidFill>
                <a:latin typeface="Arial"/>
                <a:ea typeface="Arial"/>
                <a:cs typeface="Arial"/>
                <a:sym typeface="Arial"/>
              </a:defRPr>
            </a:lvl5pPr>
            <a:lvl6pPr marL="2286000" marR="0" lvl="5" indent="0" algn="l" rtl="0">
              <a:spcBef>
                <a:spcPts val="0"/>
              </a:spcBef>
              <a:buNone/>
              <a:defRPr sz="4500" b="0" i="0" u="none" strike="noStrike" cap="none">
                <a:solidFill>
                  <a:schemeClr val="dk1"/>
                </a:solidFill>
                <a:latin typeface="Arial"/>
                <a:ea typeface="Arial"/>
                <a:cs typeface="Arial"/>
                <a:sym typeface="Arial"/>
              </a:defRPr>
            </a:lvl6pPr>
            <a:lvl7pPr marL="2743200" marR="0" lvl="6" indent="0" algn="l" rtl="0">
              <a:spcBef>
                <a:spcPts val="0"/>
              </a:spcBef>
              <a:buNone/>
              <a:defRPr sz="4500" b="0" i="0" u="none" strike="noStrike" cap="none">
                <a:solidFill>
                  <a:schemeClr val="dk1"/>
                </a:solidFill>
                <a:latin typeface="Arial"/>
                <a:ea typeface="Arial"/>
                <a:cs typeface="Arial"/>
                <a:sym typeface="Arial"/>
              </a:defRPr>
            </a:lvl7pPr>
            <a:lvl8pPr marL="3200400" marR="0" lvl="7" indent="0" algn="l" rtl="0">
              <a:spcBef>
                <a:spcPts val="0"/>
              </a:spcBef>
              <a:buNone/>
              <a:defRPr sz="4500" b="0" i="0" u="none" strike="noStrike" cap="none">
                <a:solidFill>
                  <a:schemeClr val="dk1"/>
                </a:solidFill>
                <a:latin typeface="Arial"/>
                <a:ea typeface="Arial"/>
                <a:cs typeface="Arial"/>
                <a:sym typeface="Arial"/>
              </a:defRPr>
            </a:lvl8pPr>
            <a:lvl9pPr marL="3657600" marR="0" lvl="8" indent="0" algn="l" rtl="0">
              <a:spcBef>
                <a:spcPts val="0"/>
              </a:spcBef>
              <a:buNone/>
              <a:defRPr sz="4500" b="0" i="0" u="none" strike="noStrike" cap="none">
                <a:solidFill>
                  <a:schemeClr val="dk1"/>
                </a:solidFill>
                <a:latin typeface="Arial"/>
                <a:ea typeface="Arial"/>
                <a:cs typeface="Arial"/>
                <a:sym typeface="Arial"/>
              </a:defRPr>
            </a:lvl9pPr>
          </a:lstStyle>
          <a:p>
            <a:endParaRPr/>
          </a:p>
        </p:txBody>
      </p:sp>
      <p:sp>
        <p:nvSpPr>
          <p:cNvPr id="16" name="Shape 16"/>
          <p:cNvSpPr txBox="1">
            <a:spLocks noGrp="1"/>
          </p:cNvSpPr>
          <p:nvPr>
            <p:ph type="sldNum" idx="12"/>
          </p:nvPr>
        </p:nvSpPr>
        <p:spPr>
          <a:xfrm>
            <a:off x="31454725" y="29978350"/>
            <a:ext cx="10242550" cy="2286000"/>
          </a:xfrm>
          <a:prstGeom prst="rect">
            <a:avLst/>
          </a:prstGeom>
          <a:noFill/>
          <a:ln>
            <a:noFill/>
          </a:ln>
        </p:spPr>
        <p:txBody>
          <a:bodyPr lIns="470250" tIns="235125" rIns="470250" bIns="235125" anchor="t" anchorCtr="0">
            <a:noAutofit/>
          </a:bodyPr>
          <a:lstStyle/>
          <a:p>
            <a:pPr marL="0" marR="0" lvl="0" indent="0" algn="r" rtl="0">
              <a:spcBef>
                <a:spcPts val="0"/>
              </a:spcBef>
              <a:spcAft>
                <a:spcPts val="0"/>
              </a:spcAft>
              <a:buSzPct val="25000"/>
              <a:buNone/>
            </a:pPr>
            <a:fld id="{00000000-1234-1234-1234-123412341234}" type="slidenum">
              <a:rPr lang="en-US" sz="7300" b="0" i="0" u="none" strike="noStrike" cap="none">
                <a:solidFill>
                  <a:schemeClr val="dk1"/>
                </a:solidFill>
                <a:latin typeface="Arial"/>
                <a:ea typeface="Arial"/>
                <a:cs typeface="Arial"/>
                <a:sym typeface="Arial"/>
              </a:rPr>
              <a:t>‹#›</a:t>
            </a:fld>
            <a:endParaRPr lang="en-US" sz="7300" b="0" i="0" u="none" strike="noStrike" cap="none">
              <a:solidFill>
                <a:schemeClr val="dk1"/>
              </a:solidFill>
              <a:latin typeface="Arial"/>
              <a:ea typeface="Arial"/>
              <a:cs typeface="Arial"/>
              <a:sym typeface="Aria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74"/>
        <p:cNvGrpSpPr/>
        <p:nvPr/>
      </p:nvGrpSpPr>
      <p:grpSpPr>
        <a:xfrm>
          <a:off x="0" y="0"/>
          <a:ext cx="0" cy="0"/>
          <a:chOff x="0" y="0"/>
          <a:chExt cx="0" cy="0"/>
        </a:xfrm>
      </p:grpSpPr>
      <p:sp>
        <p:nvSpPr>
          <p:cNvPr id="75" name="Shape 75"/>
          <p:cNvSpPr txBox="1">
            <a:spLocks noGrp="1"/>
          </p:cNvSpPr>
          <p:nvPr>
            <p:ph type="title"/>
          </p:nvPr>
        </p:nvSpPr>
        <p:spPr>
          <a:xfrm rot="5400000">
            <a:off x="22714743" y="10424319"/>
            <a:ext cx="28089225" cy="9875837"/>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22800" b="0" i="0" u="none" strike="noStrike" cap="none">
                <a:solidFill>
                  <a:schemeClr val="dk2"/>
                </a:solidFill>
                <a:latin typeface="Arial"/>
                <a:ea typeface="Arial"/>
                <a:cs typeface="Arial"/>
                <a:sym typeface="Arial"/>
              </a:defRPr>
            </a:lvl1pPr>
            <a:lvl2pPr marL="0" marR="0" lvl="1" indent="0" algn="ctr" rtl="0">
              <a:spcBef>
                <a:spcPts val="0"/>
              </a:spcBef>
              <a:spcAft>
                <a:spcPts val="0"/>
              </a:spcAft>
              <a:buNone/>
              <a:defRPr sz="22800" b="0"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22800" b="0"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22800" b="0"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22800" b="0"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22800" b="0"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22800" b="0"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22800" b="0"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22800" b="0" i="0" u="none" strike="noStrike" cap="none">
                <a:solidFill>
                  <a:schemeClr val="dk2"/>
                </a:solidFill>
                <a:latin typeface="Arial"/>
                <a:ea typeface="Arial"/>
                <a:cs typeface="Arial"/>
                <a:sym typeface="Arial"/>
              </a:defRPr>
            </a:lvl9pPr>
          </a:lstStyle>
          <a:p>
            <a:endParaRPr/>
          </a:p>
        </p:txBody>
      </p:sp>
      <p:sp>
        <p:nvSpPr>
          <p:cNvPr id="76" name="Shape 76"/>
          <p:cNvSpPr txBox="1">
            <a:spLocks noGrp="1"/>
          </p:cNvSpPr>
          <p:nvPr>
            <p:ph type="body" idx="1"/>
          </p:nvPr>
        </p:nvSpPr>
        <p:spPr>
          <a:xfrm rot="5400000">
            <a:off x="2886867" y="624680"/>
            <a:ext cx="28089225" cy="29475113"/>
          </a:xfrm>
          <a:prstGeom prst="rect">
            <a:avLst/>
          </a:prstGeom>
          <a:noFill/>
          <a:ln>
            <a:noFill/>
          </a:ln>
        </p:spPr>
        <p:txBody>
          <a:bodyPr lIns="91425" tIns="91425" rIns="91425" bIns="91425" anchor="t" anchorCtr="0"/>
          <a:lstStyle>
            <a:lvl1pPr marL="1766888" marR="0" lvl="0" indent="-725488" algn="l" rtl="0">
              <a:spcBef>
                <a:spcPts val="3280"/>
              </a:spcBef>
              <a:spcAft>
                <a:spcPts val="0"/>
              </a:spcAft>
              <a:buClr>
                <a:schemeClr val="dk1"/>
              </a:buClr>
              <a:buSzPct val="100000"/>
              <a:buFont typeface="Arial"/>
              <a:buChar char="•"/>
              <a:defRPr sz="16400" b="0" i="0" u="none" strike="noStrike" cap="none">
                <a:solidFill>
                  <a:schemeClr val="dk1"/>
                </a:solidFill>
                <a:latin typeface="Arial"/>
                <a:ea typeface="Arial"/>
                <a:cs typeface="Arial"/>
                <a:sym typeface="Arial"/>
              </a:defRPr>
            </a:lvl1pPr>
            <a:lvl2pPr marL="3822700" marR="0" lvl="1" indent="-558800" algn="l" rtl="0">
              <a:spcBef>
                <a:spcPts val="2880"/>
              </a:spcBef>
              <a:spcAft>
                <a:spcPts val="0"/>
              </a:spcAft>
              <a:buClr>
                <a:schemeClr val="dk1"/>
              </a:buClr>
              <a:buSzPct val="100000"/>
              <a:buFont typeface="Arial"/>
              <a:buChar char="–"/>
              <a:defRPr sz="14400" b="0" i="0" u="none" strike="noStrike" cap="none">
                <a:solidFill>
                  <a:schemeClr val="dk1"/>
                </a:solidFill>
                <a:latin typeface="Arial"/>
                <a:ea typeface="Arial"/>
                <a:cs typeface="Arial"/>
                <a:sym typeface="Arial"/>
              </a:defRPr>
            </a:lvl2pPr>
            <a:lvl3pPr marL="5880100" marR="0" lvl="2" indent="-393700" algn="l" rtl="0">
              <a:spcBef>
                <a:spcPts val="2480"/>
              </a:spcBef>
              <a:spcAft>
                <a:spcPts val="0"/>
              </a:spcAft>
              <a:buClr>
                <a:schemeClr val="dk1"/>
              </a:buClr>
              <a:buSzPct val="100000"/>
              <a:buFont typeface="Arial"/>
              <a:buChar char="•"/>
              <a:defRPr sz="12400" b="0" i="0" u="none" strike="noStrike" cap="none">
                <a:solidFill>
                  <a:schemeClr val="dk1"/>
                </a:solidFill>
                <a:latin typeface="Arial"/>
                <a:ea typeface="Arial"/>
                <a:cs typeface="Arial"/>
                <a:sym typeface="Arial"/>
              </a:defRPr>
            </a:lvl3pPr>
            <a:lvl4pPr marL="8229600" marR="0" lvl="3" indent="-520700" algn="l" rtl="0">
              <a:spcBef>
                <a:spcPts val="2080"/>
              </a:spcBef>
              <a:spcAft>
                <a:spcPts val="0"/>
              </a:spcAft>
              <a:buClr>
                <a:schemeClr val="dk1"/>
              </a:buClr>
              <a:buSzPct val="100000"/>
              <a:buFont typeface="Arial"/>
              <a:buChar char="–"/>
              <a:defRPr sz="10400" b="0" i="0" u="none" strike="noStrike" cap="none">
                <a:solidFill>
                  <a:schemeClr val="dk1"/>
                </a:solidFill>
                <a:latin typeface="Arial"/>
                <a:ea typeface="Arial"/>
                <a:cs typeface="Arial"/>
                <a:sym typeface="Arial"/>
              </a:defRPr>
            </a:lvl4pPr>
            <a:lvl5pPr marL="10580688" marR="0" lvl="4" indent="-522288" algn="l" rtl="0">
              <a:spcBef>
                <a:spcPts val="2080"/>
              </a:spcBef>
              <a:spcAft>
                <a:spcPts val="0"/>
              </a:spcAft>
              <a:buClr>
                <a:schemeClr val="dk1"/>
              </a:buClr>
              <a:buSzPct val="100000"/>
              <a:buFont typeface="Arial"/>
              <a:buChar char="»"/>
              <a:defRPr sz="10400" b="0" i="0" u="none" strike="noStrike" cap="none">
                <a:solidFill>
                  <a:schemeClr val="dk1"/>
                </a:solidFill>
                <a:latin typeface="Arial"/>
                <a:ea typeface="Arial"/>
                <a:cs typeface="Arial"/>
                <a:sym typeface="Arial"/>
              </a:defRPr>
            </a:lvl5pPr>
            <a:lvl6pPr marL="11037888" marR="0" lvl="5" indent="-522288" algn="l" rtl="0">
              <a:spcBef>
                <a:spcPts val="2080"/>
              </a:spcBef>
              <a:spcAft>
                <a:spcPts val="0"/>
              </a:spcAft>
              <a:buClr>
                <a:schemeClr val="dk1"/>
              </a:buClr>
              <a:buSzPct val="100000"/>
              <a:buFont typeface="Arial"/>
              <a:buChar char="»"/>
              <a:defRPr sz="10400" b="0" i="0" u="none" strike="noStrike" cap="none">
                <a:solidFill>
                  <a:schemeClr val="dk1"/>
                </a:solidFill>
                <a:latin typeface="Arial"/>
                <a:ea typeface="Arial"/>
                <a:cs typeface="Arial"/>
                <a:sym typeface="Arial"/>
              </a:defRPr>
            </a:lvl6pPr>
            <a:lvl7pPr marL="11495088" marR="0" lvl="6" indent="-522288" algn="l" rtl="0">
              <a:spcBef>
                <a:spcPts val="2080"/>
              </a:spcBef>
              <a:spcAft>
                <a:spcPts val="0"/>
              </a:spcAft>
              <a:buClr>
                <a:schemeClr val="dk1"/>
              </a:buClr>
              <a:buSzPct val="100000"/>
              <a:buFont typeface="Arial"/>
              <a:buChar char="»"/>
              <a:defRPr sz="10400" b="0" i="0" u="none" strike="noStrike" cap="none">
                <a:solidFill>
                  <a:schemeClr val="dk1"/>
                </a:solidFill>
                <a:latin typeface="Arial"/>
                <a:ea typeface="Arial"/>
                <a:cs typeface="Arial"/>
                <a:sym typeface="Arial"/>
              </a:defRPr>
            </a:lvl7pPr>
            <a:lvl8pPr marL="11952288" marR="0" lvl="7" indent="-522288" algn="l" rtl="0">
              <a:spcBef>
                <a:spcPts val="2080"/>
              </a:spcBef>
              <a:spcAft>
                <a:spcPts val="0"/>
              </a:spcAft>
              <a:buClr>
                <a:schemeClr val="dk1"/>
              </a:buClr>
              <a:buSzPct val="100000"/>
              <a:buFont typeface="Arial"/>
              <a:buChar char="»"/>
              <a:defRPr sz="10400" b="0" i="0" u="none" strike="noStrike" cap="none">
                <a:solidFill>
                  <a:schemeClr val="dk1"/>
                </a:solidFill>
                <a:latin typeface="Arial"/>
                <a:ea typeface="Arial"/>
                <a:cs typeface="Arial"/>
                <a:sym typeface="Arial"/>
              </a:defRPr>
            </a:lvl8pPr>
            <a:lvl9pPr marL="12409488" marR="0" lvl="8" indent="-522288" algn="l" rtl="0">
              <a:spcBef>
                <a:spcPts val="2080"/>
              </a:spcBef>
              <a:spcAft>
                <a:spcPts val="0"/>
              </a:spcAft>
              <a:buClr>
                <a:schemeClr val="dk1"/>
              </a:buClr>
              <a:buSzPct val="100000"/>
              <a:buFont typeface="Arial"/>
              <a:buChar char="»"/>
              <a:defRPr sz="10400" b="0" i="0" u="none" strike="noStrike" cap="none">
                <a:solidFill>
                  <a:schemeClr val="dk1"/>
                </a:solidFill>
                <a:latin typeface="Arial"/>
                <a:ea typeface="Arial"/>
                <a:cs typeface="Arial"/>
                <a:sym typeface="Arial"/>
              </a:defRPr>
            </a:lvl9pPr>
          </a:lstStyle>
          <a:p>
            <a:endParaRPr/>
          </a:p>
        </p:txBody>
      </p:sp>
      <p:sp>
        <p:nvSpPr>
          <p:cNvPr id="77" name="Shape 77"/>
          <p:cNvSpPr txBox="1">
            <a:spLocks noGrp="1"/>
          </p:cNvSpPr>
          <p:nvPr>
            <p:ph type="dt" idx="10"/>
          </p:nvPr>
        </p:nvSpPr>
        <p:spPr>
          <a:xfrm>
            <a:off x="2193925" y="29978350"/>
            <a:ext cx="10242550" cy="2286000"/>
          </a:xfrm>
          <a:prstGeom prst="rect">
            <a:avLst/>
          </a:prstGeom>
          <a:noFill/>
          <a:ln>
            <a:noFill/>
          </a:ln>
        </p:spPr>
        <p:txBody>
          <a:bodyPr lIns="91425" tIns="91425" rIns="91425" bIns="91425" anchor="t" anchorCtr="0"/>
          <a:lstStyle>
            <a:lvl1pPr marL="0" marR="0" lvl="0" indent="0" algn="l" rtl="0">
              <a:spcBef>
                <a:spcPts val="0"/>
              </a:spcBef>
              <a:spcAft>
                <a:spcPts val="0"/>
              </a:spcAft>
              <a:buNone/>
              <a:defRPr sz="7300" b="0" i="0" u="none" strike="noStrike" cap="none">
                <a:solidFill>
                  <a:schemeClr val="dk1"/>
                </a:solidFill>
                <a:latin typeface="Arial"/>
                <a:ea typeface="Arial"/>
                <a:cs typeface="Arial"/>
                <a:sym typeface="Arial"/>
              </a:defRPr>
            </a:lvl1pPr>
            <a:lvl2pPr marL="457200" marR="0" lvl="1" indent="0" algn="l" rtl="0">
              <a:spcBef>
                <a:spcPts val="0"/>
              </a:spcBef>
              <a:spcAft>
                <a:spcPts val="0"/>
              </a:spcAft>
              <a:buNone/>
              <a:defRPr sz="45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None/>
              <a:defRPr sz="45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None/>
              <a:defRPr sz="45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None/>
              <a:defRPr sz="4500" b="0" i="0" u="none" strike="noStrike" cap="none">
                <a:solidFill>
                  <a:schemeClr val="dk1"/>
                </a:solidFill>
                <a:latin typeface="Arial"/>
                <a:ea typeface="Arial"/>
                <a:cs typeface="Arial"/>
                <a:sym typeface="Arial"/>
              </a:defRPr>
            </a:lvl5pPr>
            <a:lvl6pPr marL="2286000" marR="0" lvl="5" indent="0" algn="l" rtl="0">
              <a:spcBef>
                <a:spcPts val="0"/>
              </a:spcBef>
              <a:buNone/>
              <a:defRPr sz="4500" b="0" i="0" u="none" strike="noStrike" cap="none">
                <a:solidFill>
                  <a:schemeClr val="dk1"/>
                </a:solidFill>
                <a:latin typeface="Arial"/>
                <a:ea typeface="Arial"/>
                <a:cs typeface="Arial"/>
                <a:sym typeface="Arial"/>
              </a:defRPr>
            </a:lvl6pPr>
            <a:lvl7pPr marL="2743200" marR="0" lvl="6" indent="0" algn="l" rtl="0">
              <a:spcBef>
                <a:spcPts val="0"/>
              </a:spcBef>
              <a:buNone/>
              <a:defRPr sz="4500" b="0" i="0" u="none" strike="noStrike" cap="none">
                <a:solidFill>
                  <a:schemeClr val="dk1"/>
                </a:solidFill>
                <a:latin typeface="Arial"/>
                <a:ea typeface="Arial"/>
                <a:cs typeface="Arial"/>
                <a:sym typeface="Arial"/>
              </a:defRPr>
            </a:lvl7pPr>
            <a:lvl8pPr marL="3200400" marR="0" lvl="7" indent="0" algn="l" rtl="0">
              <a:spcBef>
                <a:spcPts val="0"/>
              </a:spcBef>
              <a:buNone/>
              <a:defRPr sz="4500" b="0" i="0" u="none" strike="noStrike" cap="none">
                <a:solidFill>
                  <a:schemeClr val="dk1"/>
                </a:solidFill>
                <a:latin typeface="Arial"/>
                <a:ea typeface="Arial"/>
                <a:cs typeface="Arial"/>
                <a:sym typeface="Arial"/>
              </a:defRPr>
            </a:lvl8pPr>
            <a:lvl9pPr marL="3657600" marR="0" lvl="8" indent="0" algn="l" rtl="0">
              <a:spcBef>
                <a:spcPts val="0"/>
              </a:spcBef>
              <a:buNone/>
              <a:defRPr sz="4500" b="0" i="0" u="none" strike="noStrike" cap="none">
                <a:solidFill>
                  <a:schemeClr val="dk1"/>
                </a:solidFill>
                <a:latin typeface="Arial"/>
                <a:ea typeface="Arial"/>
                <a:cs typeface="Arial"/>
                <a:sym typeface="Arial"/>
              </a:defRPr>
            </a:lvl9pPr>
          </a:lstStyle>
          <a:p>
            <a:endParaRPr/>
          </a:p>
        </p:txBody>
      </p:sp>
      <p:sp>
        <p:nvSpPr>
          <p:cNvPr id="78" name="Shape 78"/>
          <p:cNvSpPr txBox="1">
            <a:spLocks noGrp="1"/>
          </p:cNvSpPr>
          <p:nvPr>
            <p:ph type="ftr" idx="11"/>
          </p:nvPr>
        </p:nvSpPr>
        <p:spPr>
          <a:xfrm>
            <a:off x="14995525" y="29978350"/>
            <a:ext cx="13900149" cy="2286000"/>
          </a:xfrm>
          <a:prstGeom prst="rect">
            <a:avLst/>
          </a:prstGeom>
          <a:noFill/>
          <a:ln>
            <a:noFill/>
          </a:ln>
        </p:spPr>
        <p:txBody>
          <a:bodyPr lIns="91425" tIns="91425" rIns="91425" bIns="91425" anchor="t" anchorCtr="0"/>
          <a:lstStyle>
            <a:lvl1pPr marL="0" marR="0" lvl="0" indent="0" algn="ctr" rtl="0">
              <a:spcBef>
                <a:spcPts val="0"/>
              </a:spcBef>
              <a:spcAft>
                <a:spcPts val="0"/>
              </a:spcAft>
              <a:buNone/>
              <a:defRPr sz="7300" b="0" i="0" u="none" strike="noStrike" cap="none">
                <a:solidFill>
                  <a:schemeClr val="dk1"/>
                </a:solidFill>
                <a:latin typeface="Arial"/>
                <a:ea typeface="Arial"/>
                <a:cs typeface="Arial"/>
                <a:sym typeface="Arial"/>
              </a:defRPr>
            </a:lvl1pPr>
            <a:lvl2pPr marL="457200" marR="0" lvl="1" indent="0" algn="l" rtl="0">
              <a:spcBef>
                <a:spcPts val="0"/>
              </a:spcBef>
              <a:spcAft>
                <a:spcPts val="0"/>
              </a:spcAft>
              <a:buNone/>
              <a:defRPr sz="45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None/>
              <a:defRPr sz="45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None/>
              <a:defRPr sz="45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None/>
              <a:defRPr sz="4500" b="0" i="0" u="none" strike="noStrike" cap="none">
                <a:solidFill>
                  <a:schemeClr val="dk1"/>
                </a:solidFill>
                <a:latin typeface="Arial"/>
                <a:ea typeface="Arial"/>
                <a:cs typeface="Arial"/>
                <a:sym typeface="Arial"/>
              </a:defRPr>
            </a:lvl5pPr>
            <a:lvl6pPr marL="2286000" marR="0" lvl="5" indent="0" algn="l" rtl="0">
              <a:spcBef>
                <a:spcPts val="0"/>
              </a:spcBef>
              <a:buNone/>
              <a:defRPr sz="4500" b="0" i="0" u="none" strike="noStrike" cap="none">
                <a:solidFill>
                  <a:schemeClr val="dk1"/>
                </a:solidFill>
                <a:latin typeface="Arial"/>
                <a:ea typeface="Arial"/>
                <a:cs typeface="Arial"/>
                <a:sym typeface="Arial"/>
              </a:defRPr>
            </a:lvl6pPr>
            <a:lvl7pPr marL="2743200" marR="0" lvl="6" indent="0" algn="l" rtl="0">
              <a:spcBef>
                <a:spcPts val="0"/>
              </a:spcBef>
              <a:buNone/>
              <a:defRPr sz="4500" b="0" i="0" u="none" strike="noStrike" cap="none">
                <a:solidFill>
                  <a:schemeClr val="dk1"/>
                </a:solidFill>
                <a:latin typeface="Arial"/>
                <a:ea typeface="Arial"/>
                <a:cs typeface="Arial"/>
                <a:sym typeface="Arial"/>
              </a:defRPr>
            </a:lvl7pPr>
            <a:lvl8pPr marL="3200400" marR="0" lvl="7" indent="0" algn="l" rtl="0">
              <a:spcBef>
                <a:spcPts val="0"/>
              </a:spcBef>
              <a:buNone/>
              <a:defRPr sz="4500" b="0" i="0" u="none" strike="noStrike" cap="none">
                <a:solidFill>
                  <a:schemeClr val="dk1"/>
                </a:solidFill>
                <a:latin typeface="Arial"/>
                <a:ea typeface="Arial"/>
                <a:cs typeface="Arial"/>
                <a:sym typeface="Arial"/>
              </a:defRPr>
            </a:lvl8pPr>
            <a:lvl9pPr marL="3657600" marR="0" lvl="8" indent="0" algn="l" rtl="0">
              <a:spcBef>
                <a:spcPts val="0"/>
              </a:spcBef>
              <a:buNone/>
              <a:defRPr sz="4500" b="0" i="0" u="none" strike="noStrike" cap="none">
                <a:solidFill>
                  <a:schemeClr val="dk1"/>
                </a:solidFill>
                <a:latin typeface="Arial"/>
                <a:ea typeface="Arial"/>
                <a:cs typeface="Arial"/>
                <a:sym typeface="Arial"/>
              </a:defRPr>
            </a:lvl9pPr>
          </a:lstStyle>
          <a:p>
            <a:endParaRPr/>
          </a:p>
        </p:txBody>
      </p:sp>
      <p:sp>
        <p:nvSpPr>
          <p:cNvPr id="79" name="Shape 79"/>
          <p:cNvSpPr txBox="1">
            <a:spLocks noGrp="1"/>
          </p:cNvSpPr>
          <p:nvPr>
            <p:ph type="sldNum" idx="12"/>
          </p:nvPr>
        </p:nvSpPr>
        <p:spPr>
          <a:xfrm>
            <a:off x="31454725" y="29978350"/>
            <a:ext cx="10242550" cy="2286000"/>
          </a:xfrm>
          <a:prstGeom prst="rect">
            <a:avLst/>
          </a:prstGeom>
          <a:noFill/>
          <a:ln>
            <a:noFill/>
          </a:ln>
        </p:spPr>
        <p:txBody>
          <a:bodyPr lIns="470250" tIns="235125" rIns="470250" bIns="235125" anchor="t" anchorCtr="0">
            <a:noAutofit/>
          </a:bodyPr>
          <a:lstStyle/>
          <a:p>
            <a:pPr marL="0" marR="0" lvl="0" indent="0" algn="r" rtl="0">
              <a:spcBef>
                <a:spcPts val="0"/>
              </a:spcBef>
              <a:spcAft>
                <a:spcPts val="0"/>
              </a:spcAft>
              <a:buSzPct val="25000"/>
              <a:buNone/>
            </a:pPr>
            <a:fld id="{00000000-1234-1234-1234-123412341234}" type="slidenum">
              <a:rPr lang="en-US" sz="7300" b="0" i="0" u="none" strike="noStrike" cap="none">
                <a:solidFill>
                  <a:schemeClr val="dk1"/>
                </a:solidFill>
                <a:latin typeface="Arial"/>
                <a:ea typeface="Arial"/>
                <a:cs typeface="Arial"/>
                <a:sym typeface="Arial"/>
              </a:rPr>
              <a:t>‹#›</a:t>
            </a:fld>
            <a:endParaRPr lang="en-US" sz="7300" b="0" i="0" u="none" strike="noStrike" cap="none">
              <a:solidFill>
                <a:schemeClr val="dk1"/>
              </a:solidFill>
              <a:latin typeface="Arial"/>
              <a:ea typeface="Arial"/>
              <a:cs typeface="Arial"/>
              <a:sym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23"/>
        <p:cNvGrpSpPr/>
        <p:nvPr/>
      </p:nvGrpSpPr>
      <p:grpSpPr>
        <a:xfrm>
          <a:off x="0" y="0"/>
          <a:ext cx="0" cy="0"/>
          <a:chOff x="0" y="0"/>
          <a:chExt cx="0" cy="0"/>
        </a:xfrm>
      </p:grpSpPr>
      <p:sp>
        <p:nvSpPr>
          <p:cNvPr id="24" name="Shape 24"/>
          <p:cNvSpPr txBox="1">
            <a:spLocks noGrp="1"/>
          </p:cNvSpPr>
          <p:nvPr>
            <p:ph type="title"/>
          </p:nvPr>
        </p:nvSpPr>
        <p:spPr>
          <a:xfrm>
            <a:off x="3467100" y="21153437"/>
            <a:ext cx="37307839" cy="6537325"/>
          </a:xfrm>
          <a:prstGeom prst="rect">
            <a:avLst/>
          </a:prstGeom>
          <a:noFill/>
          <a:ln>
            <a:noFill/>
          </a:ln>
        </p:spPr>
        <p:txBody>
          <a:bodyPr lIns="91425" tIns="91425" rIns="91425" bIns="91425" anchor="t" anchorCtr="0"/>
          <a:lstStyle>
            <a:lvl1pPr marL="0" marR="0" lvl="0" indent="0" algn="l" rtl="0">
              <a:spcBef>
                <a:spcPts val="0"/>
              </a:spcBef>
              <a:spcAft>
                <a:spcPts val="0"/>
              </a:spcAft>
              <a:buNone/>
              <a:defRPr sz="4000" b="1" i="0" u="none" strike="noStrike" cap="none">
                <a:solidFill>
                  <a:schemeClr val="dk2"/>
                </a:solidFill>
                <a:latin typeface="Arial"/>
                <a:ea typeface="Arial"/>
                <a:cs typeface="Arial"/>
                <a:sym typeface="Arial"/>
              </a:defRPr>
            </a:lvl1pPr>
            <a:lvl2pPr marL="0" marR="0" lvl="1" indent="0" algn="ctr" rtl="0">
              <a:spcBef>
                <a:spcPts val="0"/>
              </a:spcBef>
              <a:spcAft>
                <a:spcPts val="0"/>
              </a:spcAft>
              <a:buNone/>
              <a:defRPr sz="22800" b="0"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22800" b="0"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22800" b="0"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22800" b="0"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22800" b="0"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22800" b="0"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22800" b="0"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22800" b="0" i="0" u="none" strike="noStrike" cap="none">
                <a:solidFill>
                  <a:schemeClr val="dk2"/>
                </a:solidFill>
                <a:latin typeface="Arial"/>
                <a:ea typeface="Arial"/>
                <a:cs typeface="Arial"/>
                <a:sym typeface="Arial"/>
              </a:defRPr>
            </a:lvl9pPr>
          </a:lstStyle>
          <a:p>
            <a:endParaRPr/>
          </a:p>
        </p:txBody>
      </p:sp>
      <p:sp>
        <p:nvSpPr>
          <p:cNvPr id="25" name="Shape 25"/>
          <p:cNvSpPr txBox="1">
            <a:spLocks noGrp="1"/>
          </p:cNvSpPr>
          <p:nvPr>
            <p:ph type="body" idx="1"/>
          </p:nvPr>
        </p:nvSpPr>
        <p:spPr>
          <a:xfrm>
            <a:off x="3467100" y="13952537"/>
            <a:ext cx="37307839" cy="7200900"/>
          </a:xfrm>
          <a:prstGeom prst="rect">
            <a:avLst/>
          </a:prstGeom>
          <a:noFill/>
          <a:ln>
            <a:noFill/>
          </a:ln>
        </p:spPr>
        <p:txBody>
          <a:bodyPr lIns="91425" tIns="91425" rIns="91425" bIns="91425" anchor="b" anchorCtr="0"/>
          <a:lstStyle>
            <a:lvl1pPr marL="0" marR="0" lvl="0" indent="0" algn="l" rtl="0">
              <a:spcBef>
                <a:spcPts val="400"/>
              </a:spcBef>
              <a:spcAft>
                <a:spcPts val="0"/>
              </a:spcAft>
              <a:buClr>
                <a:schemeClr val="dk1"/>
              </a:buClr>
              <a:buFont typeface="Arial"/>
              <a:buNone/>
              <a:defRPr sz="2000" b="0" i="0" u="none" strike="noStrike" cap="none">
                <a:solidFill>
                  <a:schemeClr val="dk1"/>
                </a:solidFill>
                <a:latin typeface="Arial"/>
                <a:ea typeface="Arial"/>
                <a:cs typeface="Arial"/>
                <a:sym typeface="Arial"/>
              </a:defRPr>
            </a:lvl1pPr>
            <a:lvl2pPr marL="457200" marR="0" lvl="1" indent="0" algn="l" rtl="0">
              <a:spcBef>
                <a:spcPts val="360"/>
              </a:spcBef>
              <a:spcAft>
                <a:spcPts val="0"/>
              </a:spcAft>
              <a:buClr>
                <a:schemeClr val="dk1"/>
              </a:buClr>
              <a:buFont typeface="Arial"/>
              <a:buNone/>
              <a:defRPr sz="1800" b="0" i="0" u="none" strike="noStrike" cap="none">
                <a:solidFill>
                  <a:schemeClr val="dk1"/>
                </a:solidFill>
                <a:latin typeface="Arial"/>
                <a:ea typeface="Arial"/>
                <a:cs typeface="Arial"/>
                <a:sym typeface="Arial"/>
              </a:defRPr>
            </a:lvl2pPr>
            <a:lvl3pPr marL="914400" marR="0" lvl="2" indent="0" algn="l" rtl="0">
              <a:spcBef>
                <a:spcPts val="320"/>
              </a:spcBef>
              <a:spcAft>
                <a:spcPts val="0"/>
              </a:spcAft>
              <a:buClr>
                <a:schemeClr val="dk1"/>
              </a:buClr>
              <a:buFont typeface="Arial"/>
              <a:buNone/>
              <a:defRPr sz="1600" b="0" i="0" u="none" strike="noStrike" cap="none">
                <a:solidFill>
                  <a:schemeClr val="dk1"/>
                </a:solidFill>
                <a:latin typeface="Arial"/>
                <a:ea typeface="Arial"/>
                <a:cs typeface="Arial"/>
                <a:sym typeface="Arial"/>
              </a:defRPr>
            </a:lvl3pPr>
            <a:lvl4pPr marL="1371600" marR="0" lvl="3" indent="0" algn="l" rtl="0">
              <a:spcBef>
                <a:spcPts val="280"/>
              </a:spcBef>
              <a:spcAft>
                <a:spcPts val="0"/>
              </a:spcAft>
              <a:buClr>
                <a:schemeClr val="dk1"/>
              </a:buClr>
              <a:buFont typeface="Arial"/>
              <a:buNone/>
              <a:defRPr sz="1400" b="0" i="0" u="none" strike="noStrike" cap="none">
                <a:solidFill>
                  <a:schemeClr val="dk1"/>
                </a:solidFill>
                <a:latin typeface="Arial"/>
                <a:ea typeface="Arial"/>
                <a:cs typeface="Arial"/>
                <a:sym typeface="Arial"/>
              </a:defRPr>
            </a:lvl4pPr>
            <a:lvl5pPr marL="1828800" marR="0" lvl="4" indent="0" algn="l" rtl="0">
              <a:spcBef>
                <a:spcPts val="280"/>
              </a:spcBef>
              <a:spcAft>
                <a:spcPts val="0"/>
              </a:spcAft>
              <a:buClr>
                <a:schemeClr val="dk1"/>
              </a:buClr>
              <a:buFont typeface="Arial"/>
              <a:buNone/>
              <a:defRPr sz="1400" b="0" i="0" u="none" strike="noStrike" cap="none">
                <a:solidFill>
                  <a:schemeClr val="dk1"/>
                </a:solidFill>
                <a:latin typeface="Arial"/>
                <a:ea typeface="Arial"/>
                <a:cs typeface="Arial"/>
                <a:sym typeface="Arial"/>
              </a:defRPr>
            </a:lvl5pPr>
            <a:lvl6pPr marL="2286000" marR="0" lvl="5" indent="0" algn="l" rtl="0">
              <a:spcBef>
                <a:spcPts val="280"/>
              </a:spcBef>
              <a:spcAft>
                <a:spcPts val="0"/>
              </a:spcAft>
              <a:buClr>
                <a:schemeClr val="dk1"/>
              </a:buClr>
              <a:buFont typeface="Arial"/>
              <a:buNone/>
              <a:defRPr sz="1400" b="0" i="0" u="none" strike="noStrike" cap="none">
                <a:solidFill>
                  <a:schemeClr val="dk1"/>
                </a:solidFill>
                <a:latin typeface="Arial"/>
                <a:ea typeface="Arial"/>
                <a:cs typeface="Arial"/>
                <a:sym typeface="Arial"/>
              </a:defRPr>
            </a:lvl6pPr>
            <a:lvl7pPr marL="2743200" marR="0" lvl="6" indent="0" algn="l" rtl="0">
              <a:spcBef>
                <a:spcPts val="280"/>
              </a:spcBef>
              <a:spcAft>
                <a:spcPts val="0"/>
              </a:spcAft>
              <a:buClr>
                <a:schemeClr val="dk1"/>
              </a:buClr>
              <a:buFont typeface="Arial"/>
              <a:buNone/>
              <a:defRPr sz="1400" b="0" i="0" u="none" strike="noStrike" cap="none">
                <a:solidFill>
                  <a:schemeClr val="dk1"/>
                </a:solidFill>
                <a:latin typeface="Arial"/>
                <a:ea typeface="Arial"/>
                <a:cs typeface="Arial"/>
                <a:sym typeface="Arial"/>
              </a:defRPr>
            </a:lvl7pPr>
            <a:lvl8pPr marL="3200400" marR="0" lvl="7" indent="0" algn="l" rtl="0">
              <a:spcBef>
                <a:spcPts val="280"/>
              </a:spcBef>
              <a:spcAft>
                <a:spcPts val="0"/>
              </a:spcAft>
              <a:buClr>
                <a:schemeClr val="dk1"/>
              </a:buClr>
              <a:buFont typeface="Arial"/>
              <a:buNone/>
              <a:defRPr sz="1400" b="0" i="0" u="none" strike="noStrike" cap="none">
                <a:solidFill>
                  <a:schemeClr val="dk1"/>
                </a:solidFill>
                <a:latin typeface="Arial"/>
                <a:ea typeface="Arial"/>
                <a:cs typeface="Arial"/>
                <a:sym typeface="Arial"/>
              </a:defRPr>
            </a:lvl8pPr>
            <a:lvl9pPr marL="3657600" marR="0" lvl="8" indent="0" algn="l" rtl="0">
              <a:spcBef>
                <a:spcPts val="280"/>
              </a:spcBef>
              <a:spcAft>
                <a:spcPts val="0"/>
              </a:spcAft>
              <a:buClr>
                <a:schemeClr val="dk1"/>
              </a:buClr>
              <a:buFont typeface="Arial"/>
              <a:buNone/>
              <a:defRPr sz="1400" b="0" i="0" u="none" strike="noStrike" cap="none">
                <a:solidFill>
                  <a:schemeClr val="dk1"/>
                </a:solidFill>
                <a:latin typeface="Arial"/>
                <a:ea typeface="Arial"/>
                <a:cs typeface="Arial"/>
                <a:sym typeface="Arial"/>
              </a:defRPr>
            </a:lvl9pPr>
          </a:lstStyle>
          <a:p>
            <a:endParaRPr/>
          </a:p>
        </p:txBody>
      </p:sp>
      <p:sp>
        <p:nvSpPr>
          <p:cNvPr id="26" name="Shape 26"/>
          <p:cNvSpPr txBox="1">
            <a:spLocks noGrp="1"/>
          </p:cNvSpPr>
          <p:nvPr>
            <p:ph type="dt" idx="10"/>
          </p:nvPr>
        </p:nvSpPr>
        <p:spPr>
          <a:xfrm>
            <a:off x="2193925" y="29978350"/>
            <a:ext cx="10242550" cy="2286000"/>
          </a:xfrm>
          <a:prstGeom prst="rect">
            <a:avLst/>
          </a:prstGeom>
          <a:noFill/>
          <a:ln>
            <a:noFill/>
          </a:ln>
        </p:spPr>
        <p:txBody>
          <a:bodyPr lIns="91425" tIns="91425" rIns="91425" bIns="91425" anchor="t" anchorCtr="0"/>
          <a:lstStyle>
            <a:lvl1pPr marL="0" marR="0" lvl="0" indent="0" algn="l" rtl="0">
              <a:spcBef>
                <a:spcPts val="0"/>
              </a:spcBef>
              <a:spcAft>
                <a:spcPts val="0"/>
              </a:spcAft>
              <a:buNone/>
              <a:defRPr sz="7300" b="0" i="0" u="none" strike="noStrike" cap="none">
                <a:solidFill>
                  <a:schemeClr val="dk1"/>
                </a:solidFill>
                <a:latin typeface="Arial"/>
                <a:ea typeface="Arial"/>
                <a:cs typeface="Arial"/>
                <a:sym typeface="Arial"/>
              </a:defRPr>
            </a:lvl1pPr>
            <a:lvl2pPr marL="457200" marR="0" lvl="1" indent="0" algn="l" rtl="0">
              <a:spcBef>
                <a:spcPts val="0"/>
              </a:spcBef>
              <a:spcAft>
                <a:spcPts val="0"/>
              </a:spcAft>
              <a:buNone/>
              <a:defRPr sz="45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None/>
              <a:defRPr sz="45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None/>
              <a:defRPr sz="45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None/>
              <a:defRPr sz="4500" b="0" i="0" u="none" strike="noStrike" cap="none">
                <a:solidFill>
                  <a:schemeClr val="dk1"/>
                </a:solidFill>
                <a:latin typeface="Arial"/>
                <a:ea typeface="Arial"/>
                <a:cs typeface="Arial"/>
                <a:sym typeface="Arial"/>
              </a:defRPr>
            </a:lvl5pPr>
            <a:lvl6pPr marL="2286000" marR="0" lvl="5" indent="0" algn="l" rtl="0">
              <a:spcBef>
                <a:spcPts val="0"/>
              </a:spcBef>
              <a:buNone/>
              <a:defRPr sz="4500" b="0" i="0" u="none" strike="noStrike" cap="none">
                <a:solidFill>
                  <a:schemeClr val="dk1"/>
                </a:solidFill>
                <a:latin typeface="Arial"/>
                <a:ea typeface="Arial"/>
                <a:cs typeface="Arial"/>
                <a:sym typeface="Arial"/>
              </a:defRPr>
            </a:lvl6pPr>
            <a:lvl7pPr marL="2743200" marR="0" lvl="6" indent="0" algn="l" rtl="0">
              <a:spcBef>
                <a:spcPts val="0"/>
              </a:spcBef>
              <a:buNone/>
              <a:defRPr sz="4500" b="0" i="0" u="none" strike="noStrike" cap="none">
                <a:solidFill>
                  <a:schemeClr val="dk1"/>
                </a:solidFill>
                <a:latin typeface="Arial"/>
                <a:ea typeface="Arial"/>
                <a:cs typeface="Arial"/>
                <a:sym typeface="Arial"/>
              </a:defRPr>
            </a:lvl7pPr>
            <a:lvl8pPr marL="3200400" marR="0" lvl="7" indent="0" algn="l" rtl="0">
              <a:spcBef>
                <a:spcPts val="0"/>
              </a:spcBef>
              <a:buNone/>
              <a:defRPr sz="4500" b="0" i="0" u="none" strike="noStrike" cap="none">
                <a:solidFill>
                  <a:schemeClr val="dk1"/>
                </a:solidFill>
                <a:latin typeface="Arial"/>
                <a:ea typeface="Arial"/>
                <a:cs typeface="Arial"/>
                <a:sym typeface="Arial"/>
              </a:defRPr>
            </a:lvl8pPr>
            <a:lvl9pPr marL="3657600" marR="0" lvl="8" indent="0" algn="l" rtl="0">
              <a:spcBef>
                <a:spcPts val="0"/>
              </a:spcBef>
              <a:buNone/>
              <a:defRPr sz="4500" b="0" i="0" u="none" strike="noStrike" cap="none">
                <a:solidFill>
                  <a:schemeClr val="dk1"/>
                </a:solidFill>
                <a:latin typeface="Arial"/>
                <a:ea typeface="Arial"/>
                <a:cs typeface="Arial"/>
                <a:sym typeface="Arial"/>
              </a:defRPr>
            </a:lvl9pPr>
          </a:lstStyle>
          <a:p>
            <a:endParaRPr/>
          </a:p>
        </p:txBody>
      </p:sp>
      <p:sp>
        <p:nvSpPr>
          <p:cNvPr id="27" name="Shape 27"/>
          <p:cNvSpPr txBox="1">
            <a:spLocks noGrp="1"/>
          </p:cNvSpPr>
          <p:nvPr>
            <p:ph type="ftr" idx="11"/>
          </p:nvPr>
        </p:nvSpPr>
        <p:spPr>
          <a:xfrm>
            <a:off x="14995525" y="29978350"/>
            <a:ext cx="13900149" cy="2286000"/>
          </a:xfrm>
          <a:prstGeom prst="rect">
            <a:avLst/>
          </a:prstGeom>
          <a:noFill/>
          <a:ln>
            <a:noFill/>
          </a:ln>
        </p:spPr>
        <p:txBody>
          <a:bodyPr lIns="91425" tIns="91425" rIns="91425" bIns="91425" anchor="t" anchorCtr="0"/>
          <a:lstStyle>
            <a:lvl1pPr marL="0" marR="0" lvl="0" indent="0" algn="ctr" rtl="0">
              <a:spcBef>
                <a:spcPts val="0"/>
              </a:spcBef>
              <a:spcAft>
                <a:spcPts val="0"/>
              </a:spcAft>
              <a:buNone/>
              <a:defRPr sz="7300" b="0" i="0" u="none" strike="noStrike" cap="none">
                <a:solidFill>
                  <a:schemeClr val="dk1"/>
                </a:solidFill>
                <a:latin typeface="Arial"/>
                <a:ea typeface="Arial"/>
                <a:cs typeface="Arial"/>
                <a:sym typeface="Arial"/>
              </a:defRPr>
            </a:lvl1pPr>
            <a:lvl2pPr marL="457200" marR="0" lvl="1" indent="0" algn="l" rtl="0">
              <a:spcBef>
                <a:spcPts val="0"/>
              </a:spcBef>
              <a:spcAft>
                <a:spcPts val="0"/>
              </a:spcAft>
              <a:buNone/>
              <a:defRPr sz="45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None/>
              <a:defRPr sz="45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None/>
              <a:defRPr sz="45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None/>
              <a:defRPr sz="4500" b="0" i="0" u="none" strike="noStrike" cap="none">
                <a:solidFill>
                  <a:schemeClr val="dk1"/>
                </a:solidFill>
                <a:latin typeface="Arial"/>
                <a:ea typeface="Arial"/>
                <a:cs typeface="Arial"/>
                <a:sym typeface="Arial"/>
              </a:defRPr>
            </a:lvl5pPr>
            <a:lvl6pPr marL="2286000" marR="0" lvl="5" indent="0" algn="l" rtl="0">
              <a:spcBef>
                <a:spcPts val="0"/>
              </a:spcBef>
              <a:buNone/>
              <a:defRPr sz="4500" b="0" i="0" u="none" strike="noStrike" cap="none">
                <a:solidFill>
                  <a:schemeClr val="dk1"/>
                </a:solidFill>
                <a:latin typeface="Arial"/>
                <a:ea typeface="Arial"/>
                <a:cs typeface="Arial"/>
                <a:sym typeface="Arial"/>
              </a:defRPr>
            </a:lvl6pPr>
            <a:lvl7pPr marL="2743200" marR="0" lvl="6" indent="0" algn="l" rtl="0">
              <a:spcBef>
                <a:spcPts val="0"/>
              </a:spcBef>
              <a:buNone/>
              <a:defRPr sz="4500" b="0" i="0" u="none" strike="noStrike" cap="none">
                <a:solidFill>
                  <a:schemeClr val="dk1"/>
                </a:solidFill>
                <a:latin typeface="Arial"/>
                <a:ea typeface="Arial"/>
                <a:cs typeface="Arial"/>
                <a:sym typeface="Arial"/>
              </a:defRPr>
            </a:lvl7pPr>
            <a:lvl8pPr marL="3200400" marR="0" lvl="7" indent="0" algn="l" rtl="0">
              <a:spcBef>
                <a:spcPts val="0"/>
              </a:spcBef>
              <a:buNone/>
              <a:defRPr sz="4500" b="0" i="0" u="none" strike="noStrike" cap="none">
                <a:solidFill>
                  <a:schemeClr val="dk1"/>
                </a:solidFill>
                <a:latin typeface="Arial"/>
                <a:ea typeface="Arial"/>
                <a:cs typeface="Arial"/>
                <a:sym typeface="Arial"/>
              </a:defRPr>
            </a:lvl8pPr>
            <a:lvl9pPr marL="3657600" marR="0" lvl="8" indent="0" algn="l" rtl="0">
              <a:spcBef>
                <a:spcPts val="0"/>
              </a:spcBef>
              <a:buNone/>
              <a:defRPr sz="4500" b="0" i="0" u="none" strike="noStrike" cap="none">
                <a:solidFill>
                  <a:schemeClr val="dk1"/>
                </a:solidFill>
                <a:latin typeface="Arial"/>
                <a:ea typeface="Arial"/>
                <a:cs typeface="Arial"/>
                <a:sym typeface="Arial"/>
              </a:defRPr>
            </a:lvl9pPr>
          </a:lstStyle>
          <a:p>
            <a:endParaRPr/>
          </a:p>
        </p:txBody>
      </p:sp>
      <p:sp>
        <p:nvSpPr>
          <p:cNvPr id="28" name="Shape 28"/>
          <p:cNvSpPr txBox="1">
            <a:spLocks noGrp="1"/>
          </p:cNvSpPr>
          <p:nvPr>
            <p:ph type="sldNum" idx="12"/>
          </p:nvPr>
        </p:nvSpPr>
        <p:spPr>
          <a:xfrm>
            <a:off x="31454725" y="29978350"/>
            <a:ext cx="10242550" cy="2286000"/>
          </a:xfrm>
          <a:prstGeom prst="rect">
            <a:avLst/>
          </a:prstGeom>
          <a:noFill/>
          <a:ln>
            <a:noFill/>
          </a:ln>
        </p:spPr>
        <p:txBody>
          <a:bodyPr lIns="470250" tIns="235125" rIns="470250" bIns="235125" anchor="t" anchorCtr="0">
            <a:noAutofit/>
          </a:bodyPr>
          <a:lstStyle/>
          <a:p>
            <a:pPr marL="0" marR="0" lvl="0" indent="0" algn="r" rtl="0">
              <a:spcBef>
                <a:spcPts val="0"/>
              </a:spcBef>
              <a:spcAft>
                <a:spcPts val="0"/>
              </a:spcAft>
              <a:buSzPct val="25000"/>
              <a:buNone/>
            </a:pPr>
            <a:fld id="{00000000-1234-1234-1234-123412341234}" type="slidenum">
              <a:rPr lang="en-US" sz="7300" b="0" i="0" u="none" strike="noStrike" cap="none">
                <a:solidFill>
                  <a:schemeClr val="dk1"/>
                </a:solidFill>
                <a:latin typeface="Arial"/>
                <a:ea typeface="Arial"/>
                <a:cs typeface="Arial"/>
                <a:sym typeface="Arial"/>
              </a:rPr>
              <a:t>‹#›</a:t>
            </a:fld>
            <a:endParaRPr lang="en-US" sz="7300" b="0" i="0" u="none" strike="noStrike" cap="none">
              <a:solidFill>
                <a:schemeClr val="dk1"/>
              </a:solidFill>
              <a:latin typeface="Arial"/>
              <a:ea typeface="Arial"/>
              <a:cs typeface="Arial"/>
              <a:sym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29"/>
        <p:cNvGrpSpPr/>
        <p:nvPr/>
      </p:nvGrpSpPr>
      <p:grpSpPr>
        <a:xfrm>
          <a:off x="0" y="0"/>
          <a:ext cx="0" cy="0"/>
          <a:chOff x="0" y="0"/>
          <a:chExt cx="0" cy="0"/>
        </a:xfrm>
      </p:grpSpPr>
      <p:sp>
        <p:nvSpPr>
          <p:cNvPr id="30" name="Shape 30"/>
          <p:cNvSpPr txBox="1">
            <a:spLocks noGrp="1"/>
          </p:cNvSpPr>
          <p:nvPr>
            <p:ph type="title"/>
          </p:nvPr>
        </p:nvSpPr>
        <p:spPr>
          <a:xfrm>
            <a:off x="2193925" y="1317625"/>
            <a:ext cx="39503351" cy="5486399"/>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22800" b="0" i="0" u="none" strike="noStrike" cap="none">
                <a:solidFill>
                  <a:schemeClr val="dk2"/>
                </a:solidFill>
                <a:latin typeface="Arial"/>
                <a:ea typeface="Arial"/>
                <a:cs typeface="Arial"/>
                <a:sym typeface="Arial"/>
              </a:defRPr>
            </a:lvl1pPr>
            <a:lvl2pPr marL="0" marR="0" lvl="1" indent="0" algn="ctr" rtl="0">
              <a:spcBef>
                <a:spcPts val="0"/>
              </a:spcBef>
              <a:spcAft>
                <a:spcPts val="0"/>
              </a:spcAft>
              <a:buNone/>
              <a:defRPr sz="22800" b="0"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22800" b="0"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22800" b="0"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22800" b="0"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22800" b="0"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22800" b="0"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22800" b="0"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22800" b="0" i="0" u="none" strike="noStrike" cap="none">
                <a:solidFill>
                  <a:schemeClr val="dk2"/>
                </a:solidFill>
                <a:latin typeface="Arial"/>
                <a:ea typeface="Arial"/>
                <a:cs typeface="Arial"/>
                <a:sym typeface="Arial"/>
              </a:defRPr>
            </a:lvl9pPr>
          </a:lstStyle>
          <a:p>
            <a:endParaRPr/>
          </a:p>
        </p:txBody>
      </p:sp>
      <p:sp>
        <p:nvSpPr>
          <p:cNvPr id="31" name="Shape 31"/>
          <p:cNvSpPr txBox="1">
            <a:spLocks noGrp="1"/>
          </p:cNvSpPr>
          <p:nvPr>
            <p:ph type="body" idx="1"/>
          </p:nvPr>
        </p:nvSpPr>
        <p:spPr>
          <a:xfrm>
            <a:off x="2193925" y="7680325"/>
            <a:ext cx="19675475" cy="21726525"/>
          </a:xfrm>
          <a:prstGeom prst="rect">
            <a:avLst/>
          </a:prstGeom>
          <a:noFill/>
          <a:ln>
            <a:noFill/>
          </a:ln>
        </p:spPr>
        <p:txBody>
          <a:bodyPr lIns="91425" tIns="91425" rIns="91425" bIns="91425" anchor="t" anchorCtr="0"/>
          <a:lstStyle>
            <a:lvl1pPr marL="1766888" marR="0" lvl="0" indent="-1589088" algn="l" rtl="0">
              <a:spcBef>
                <a:spcPts val="560"/>
              </a:spcBef>
              <a:spcAft>
                <a:spcPts val="0"/>
              </a:spcAft>
              <a:buClr>
                <a:schemeClr val="dk1"/>
              </a:buClr>
              <a:buSzPct val="100000"/>
              <a:buFont typeface="Arial"/>
              <a:buChar char="•"/>
              <a:defRPr sz="2800" b="0" i="0" u="none" strike="noStrike" cap="none">
                <a:solidFill>
                  <a:schemeClr val="dk1"/>
                </a:solidFill>
                <a:latin typeface="Arial"/>
                <a:ea typeface="Arial"/>
                <a:cs typeface="Arial"/>
                <a:sym typeface="Arial"/>
              </a:defRPr>
            </a:lvl1pPr>
            <a:lvl2pPr marL="3822700" marR="0" lvl="1" indent="-1320800" algn="l" rtl="0">
              <a:spcBef>
                <a:spcPts val="480"/>
              </a:spcBef>
              <a:spcAft>
                <a:spcPts val="0"/>
              </a:spcAft>
              <a:buClr>
                <a:schemeClr val="dk1"/>
              </a:buClr>
              <a:buSzPct val="100000"/>
              <a:buFont typeface="Arial"/>
              <a:buChar char="–"/>
              <a:defRPr sz="2400" b="0" i="0" u="none" strike="noStrike" cap="none">
                <a:solidFill>
                  <a:schemeClr val="dk1"/>
                </a:solidFill>
                <a:latin typeface="Arial"/>
                <a:ea typeface="Arial"/>
                <a:cs typeface="Arial"/>
                <a:sym typeface="Arial"/>
              </a:defRPr>
            </a:lvl2pPr>
            <a:lvl3pPr marL="5880100" marR="0" lvl="2" indent="-10541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3pPr>
            <a:lvl4pPr marL="8229600" marR="0" lvl="3" indent="-1066800"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4pPr>
            <a:lvl5pPr marL="10580688" marR="0" lvl="4" indent="-1068388"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5pPr>
            <a:lvl6pPr marL="11037888" marR="0" lvl="5" indent="-1068388"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6pPr>
            <a:lvl7pPr marL="11495088" marR="0" lvl="6" indent="-1068388"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7pPr>
            <a:lvl8pPr marL="11952288" marR="0" lvl="7" indent="-1068388"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8pPr>
            <a:lvl9pPr marL="12409488" marR="0" lvl="8" indent="-1068388"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32" name="Shape 32"/>
          <p:cNvSpPr txBox="1">
            <a:spLocks noGrp="1"/>
          </p:cNvSpPr>
          <p:nvPr>
            <p:ph type="body" idx="2"/>
          </p:nvPr>
        </p:nvSpPr>
        <p:spPr>
          <a:xfrm>
            <a:off x="22021800" y="7680325"/>
            <a:ext cx="19675475" cy="21726525"/>
          </a:xfrm>
          <a:prstGeom prst="rect">
            <a:avLst/>
          </a:prstGeom>
          <a:noFill/>
          <a:ln>
            <a:noFill/>
          </a:ln>
        </p:spPr>
        <p:txBody>
          <a:bodyPr lIns="91425" tIns="91425" rIns="91425" bIns="91425" anchor="t" anchorCtr="0"/>
          <a:lstStyle>
            <a:lvl1pPr marL="1766888" marR="0" lvl="0" indent="-1589088" algn="l" rtl="0">
              <a:spcBef>
                <a:spcPts val="560"/>
              </a:spcBef>
              <a:spcAft>
                <a:spcPts val="0"/>
              </a:spcAft>
              <a:buClr>
                <a:schemeClr val="dk1"/>
              </a:buClr>
              <a:buSzPct val="100000"/>
              <a:buFont typeface="Arial"/>
              <a:buChar char="•"/>
              <a:defRPr sz="2800" b="0" i="0" u="none" strike="noStrike" cap="none">
                <a:solidFill>
                  <a:schemeClr val="dk1"/>
                </a:solidFill>
                <a:latin typeface="Arial"/>
                <a:ea typeface="Arial"/>
                <a:cs typeface="Arial"/>
                <a:sym typeface="Arial"/>
              </a:defRPr>
            </a:lvl1pPr>
            <a:lvl2pPr marL="3822700" marR="0" lvl="1" indent="-1320800" algn="l" rtl="0">
              <a:spcBef>
                <a:spcPts val="480"/>
              </a:spcBef>
              <a:spcAft>
                <a:spcPts val="0"/>
              </a:spcAft>
              <a:buClr>
                <a:schemeClr val="dk1"/>
              </a:buClr>
              <a:buSzPct val="100000"/>
              <a:buFont typeface="Arial"/>
              <a:buChar char="–"/>
              <a:defRPr sz="2400" b="0" i="0" u="none" strike="noStrike" cap="none">
                <a:solidFill>
                  <a:schemeClr val="dk1"/>
                </a:solidFill>
                <a:latin typeface="Arial"/>
                <a:ea typeface="Arial"/>
                <a:cs typeface="Arial"/>
                <a:sym typeface="Arial"/>
              </a:defRPr>
            </a:lvl2pPr>
            <a:lvl3pPr marL="5880100" marR="0" lvl="2" indent="-10541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3pPr>
            <a:lvl4pPr marL="8229600" marR="0" lvl="3" indent="-1066800"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4pPr>
            <a:lvl5pPr marL="10580688" marR="0" lvl="4" indent="-1068388"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5pPr>
            <a:lvl6pPr marL="11037888" marR="0" lvl="5" indent="-1068388"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6pPr>
            <a:lvl7pPr marL="11495088" marR="0" lvl="6" indent="-1068388"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7pPr>
            <a:lvl8pPr marL="11952288" marR="0" lvl="7" indent="-1068388"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8pPr>
            <a:lvl9pPr marL="12409488" marR="0" lvl="8" indent="-1068388"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33" name="Shape 33"/>
          <p:cNvSpPr txBox="1">
            <a:spLocks noGrp="1"/>
          </p:cNvSpPr>
          <p:nvPr>
            <p:ph type="dt" idx="10"/>
          </p:nvPr>
        </p:nvSpPr>
        <p:spPr>
          <a:xfrm>
            <a:off x="2193925" y="29978350"/>
            <a:ext cx="10242550" cy="2286000"/>
          </a:xfrm>
          <a:prstGeom prst="rect">
            <a:avLst/>
          </a:prstGeom>
          <a:noFill/>
          <a:ln>
            <a:noFill/>
          </a:ln>
        </p:spPr>
        <p:txBody>
          <a:bodyPr lIns="91425" tIns="91425" rIns="91425" bIns="91425" anchor="t" anchorCtr="0"/>
          <a:lstStyle>
            <a:lvl1pPr marL="0" marR="0" lvl="0" indent="0" algn="l" rtl="0">
              <a:spcBef>
                <a:spcPts val="0"/>
              </a:spcBef>
              <a:spcAft>
                <a:spcPts val="0"/>
              </a:spcAft>
              <a:buNone/>
              <a:defRPr sz="7300" b="0" i="0" u="none" strike="noStrike" cap="none">
                <a:solidFill>
                  <a:schemeClr val="dk1"/>
                </a:solidFill>
                <a:latin typeface="Arial"/>
                <a:ea typeface="Arial"/>
                <a:cs typeface="Arial"/>
                <a:sym typeface="Arial"/>
              </a:defRPr>
            </a:lvl1pPr>
            <a:lvl2pPr marL="457200" marR="0" lvl="1" indent="0" algn="l" rtl="0">
              <a:spcBef>
                <a:spcPts val="0"/>
              </a:spcBef>
              <a:spcAft>
                <a:spcPts val="0"/>
              </a:spcAft>
              <a:buNone/>
              <a:defRPr sz="45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None/>
              <a:defRPr sz="45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None/>
              <a:defRPr sz="45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None/>
              <a:defRPr sz="4500" b="0" i="0" u="none" strike="noStrike" cap="none">
                <a:solidFill>
                  <a:schemeClr val="dk1"/>
                </a:solidFill>
                <a:latin typeface="Arial"/>
                <a:ea typeface="Arial"/>
                <a:cs typeface="Arial"/>
                <a:sym typeface="Arial"/>
              </a:defRPr>
            </a:lvl5pPr>
            <a:lvl6pPr marL="2286000" marR="0" lvl="5" indent="0" algn="l" rtl="0">
              <a:spcBef>
                <a:spcPts val="0"/>
              </a:spcBef>
              <a:buNone/>
              <a:defRPr sz="4500" b="0" i="0" u="none" strike="noStrike" cap="none">
                <a:solidFill>
                  <a:schemeClr val="dk1"/>
                </a:solidFill>
                <a:latin typeface="Arial"/>
                <a:ea typeface="Arial"/>
                <a:cs typeface="Arial"/>
                <a:sym typeface="Arial"/>
              </a:defRPr>
            </a:lvl6pPr>
            <a:lvl7pPr marL="2743200" marR="0" lvl="6" indent="0" algn="l" rtl="0">
              <a:spcBef>
                <a:spcPts val="0"/>
              </a:spcBef>
              <a:buNone/>
              <a:defRPr sz="4500" b="0" i="0" u="none" strike="noStrike" cap="none">
                <a:solidFill>
                  <a:schemeClr val="dk1"/>
                </a:solidFill>
                <a:latin typeface="Arial"/>
                <a:ea typeface="Arial"/>
                <a:cs typeface="Arial"/>
                <a:sym typeface="Arial"/>
              </a:defRPr>
            </a:lvl7pPr>
            <a:lvl8pPr marL="3200400" marR="0" lvl="7" indent="0" algn="l" rtl="0">
              <a:spcBef>
                <a:spcPts val="0"/>
              </a:spcBef>
              <a:buNone/>
              <a:defRPr sz="4500" b="0" i="0" u="none" strike="noStrike" cap="none">
                <a:solidFill>
                  <a:schemeClr val="dk1"/>
                </a:solidFill>
                <a:latin typeface="Arial"/>
                <a:ea typeface="Arial"/>
                <a:cs typeface="Arial"/>
                <a:sym typeface="Arial"/>
              </a:defRPr>
            </a:lvl8pPr>
            <a:lvl9pPr marL="3657600" marR="0" lvl="8" indent="0" algn="l" rtl="0">
              <a:spcBef>
                <a:spcPts val="0"/>
              </a:spcBef>
              <a:buNone/>
              <a:defRPr sz="4500" b="0" i="0" u="none" strike="noStrike" cap="none">
                <a:solidFill>
                  <a:schemeClr val="dk1"/>
                </a:solidFill>
                <a:latin typeface="Arial"/>
                <a:ea typeface="Arial"/>
                <a:cs typeface="Arial"/>
                <a:sym typeface="Arial"/>
              </a:defRPr>
            </a:lvl9pPr>
          </a:lstStyle>
          <a:p>
            <a:endParaRPr/>
          </a:p>
        </p:txBody>
      </p:sp>
      <p:sp>
        <p:nvSpPr>
          <p:cNvPr id="34" name="Shape 34"/>
          <p:cNvSpPr txBox="1">
            <a:spLocks noGrp="1"/>
          </p:cNvSpPr>
          <p:nvPr>
            <p:ph type="ftr" idx="11"/>
          </p:nvPr>
        </p:nvSpPr>
        <p:spPr>
          <a:xfrm>
            <a:off x="14995525" y="29978350"/>
            <a:ext cx="13900149" cy="2286000"/>
          </a:xfrm>
          <a:prstGeom prst="rect">
            <a:avLst/>
          </a:prstGeom>
          <a:noFill/>
          <a:ln>
            <a:noFill/>
          </a:ln>
        </p:spPr>
        <p:txBody>
          <a:bodyPr lIns="91425" tIns="91425" rIns="91425" bIns="91425" anchor="t" anchorCtr="0"/>
          <a:lstStyle>
            <a:lvl1pPr marL="0" marR="0" lvl="0" indent="0" algn="ctr" rtl="0">
              <a:spcBef>
                <a:spcPts val="0"/>
              </a:spcBef>
              <a:spcAft>
                <a:spcPts val="0"/>
              </a:spcAft>
              <a:buNone/>
              <a:defRPr sz="7300" b="0" i="0" u="none" strike="noStrike" cap="none">
                <a:solidFill>
                  <a:schemeClr val="dk1"/>
                </a:solidFill>
                <a:latin typeface="Arial"/>
                <a:ea typeface="Arial"/>
                <a:cs typeface="Arial"/>
                <a:sym typeface="Arial"/>
              </a:defRPr>
            </a:lvl1pPr>
            <a:lvl2pPr marL="457200" marR="0" lvl="1" indent="0" algn="l" rtl="0">
              <a:spcBef>
                <a:spcPts val="0"/>
              </a:spcBef>
              <a:spcAft>
                <a:spcPts val="0"/>
              </a:spcAft>
              <a:buNone/>
              <a:defRPr sz="45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None/>
              <a:defRPr sz="45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None/>
              <a:defRPr sz="45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None/>
              <a:defRPr sz="4500" b="0" i="0" u="none" strike="noStrike" cap="none">
                <a:solidFill>
                  <a:schemeClr val="dk1"/>
                </a:solidFill>
                <a:latin typeface="Arial"/>
                <a:ea typeface="Arial"/>
                <a:cs typeface="Arial"/>
                <a:sym typeface="Arial"/>
              </a:defRPr>
            </a:lvl5pPr>
            <a:lvl6pPr marL="2286000" marR="0" lvl="5" indent="0" algn="l" rtl="0">
              <a:spcBef>
                <a:spcPts val="0"/>
              </a:spcBef>
              <a:buNone/>
              <a:defRPr sz="4500" b="0" i="0" u="none" strike="noStrike" cap="none">
                <a:solidFill>
                  <a:schemeClr val="dk1"/>
                </a:solidFill>
                <a:latin typeface="Arial"/>
                <a:ea typeface="Arial"/>
                <a:cs typeface="Arial"/>
                <a:sym typeface="Arial"/>
              </a:defRPr>
            </a:lvl6pPr>
            <a:lvl7pPr marL="2743200" marR="0" lvl="6" indent="0" algn="l" rtl="0">
              <a:spcBef>
                <a:spcPts val="0"/>
              </a:spcBef>
              <a:buNone/>
              <a:defRPr sz="4500" b="0" i="0" u="none" strike="noStrike" cap="none">
                <a:solidFill>
                  <a:schemeClr val="dk1"/>
                </a:solidFill>
                <a:latin typeface="Arial"/>
                <a:ea typeface="Arial"/>
                <a:cs typeface="Arial"/>
                <a:sym typeface="Arial"/>
              </a:defRPr>
            </a:lvl7pPr>
            <a:lvl8pPr marL="3200400" marR="0" lvl="7" indent="0" algn="l" rtl="0">
              <a:spcBef>
                <a:spcPts val="0"/>
              </a:spcBef>
              <a:buNone/>
              <a:defRPr sz="4500" b="0" i="0" u="none" strike="noStrike" cap="none">
                <a:solidFill>
                  <a:schemeClr val="dk1"/>
                </a:solidFill>
                <a:latin typeface="Arial"/>
                <a:ea typeface="Arial"/>
                <a:cs typeface="Arial"/>
                <a:sym typeface="Arial"/>
              </a:defRPr>
            </a:lvl8pPr>
            <a:lvl9pPr marL="3657600" marR="0" lvl="8" indent="0" algn="l" rtl="0">
              <a:spcBef>
                <a:spcPts val="0"/>
              </a:spcBef>
              <a:buNone/>
              <a:defRPr sz="4500" b="0" i="0" u="none" strike="noStrike" cap="none">
                <a:solidFill>
                  <a:schemeClr val="dk1"/>
                </a:solidFill>
                <a:latin typeface="Arial"/>
                <a:ea typeface="Arial"/>
                <a:cs typeface="Arial"/>
                <a:sym typeface="Arial"/>
              </a:defRPr>
            </a:lvl9pPr>
          </a:lstStyle>
          <a:p>
            <a:endParaRPr/>
          </a:p>
        </p:txBody>
      </p:sp>
      <p:sp>
        <p:nvSpPr>
          <p:cNvPr id="35" name="Shape 35"/>
          <p:cNvSpPr txBox="1">
            <a:spLocks noGrp="1"/>
          </p:cNvSpPr>
          <p:nvPr>
            <p:ph type="sldNum" idx="12"/>
          </p:nvPr>
        </p:nvSpPr>
        <p:spPr>
          <a:xfrm>
            <a:off x="31454725" y="29978350"/>
            <a:ext cx="10242550" cy="2286000"/>
          </a:xfrm>
          <a:prstGeom prst="rect">
            <a:avLst/>
          </a:prstGeom>
          <a:noFill/>
          <a:ln>
            <a:noFill/>
          </a:ln>
        </p:spPr>
        <p:txBody>
          <a:bodyPr lIns="470250" tIns="235125" rIns="470250" bIns="235125" anchor="t" anchorCtr="0">
            <a:noAutofit/>
          </a:bodyPr>
          <a:lstStyle/>
          <a:p>
            <a:pPr marL="0" marR="0" lvl="0" indent="0" algn="r" rtl="0">
              <a:spcBef>
                <a:spcPts val="0"/>
              </a:spcBef>
              <a:spcAft>
                <a:spcPts val="0"/>
              </a:spcAft>
              <a:buSzPct val="25000"/>
              <a:buNone/>
            </a:pPr>
            <a:fld id="{00000000-1234-1234-1234-123412341234}" type="slidenum">
              <a:rPr lang="en-US" sz="7300" b="0" i="0" u="none" strike="noStrike" cap="none">
                <a:solidFill>
                  <a:schemeClr val="dk1"/>
                </a:solidFill>
                <a:latin typeface="Arial"/>
                <a:ea typeface="Arial"/>
                <a:cs typeface="Arial"/>
                <a:sym typeface="Arial"/>
              </a:rPr>
              <a:t>‹#›</a:t>
            </a:fld>
            <a:endParaRPr lang="en-US" sz="7300" b="0" i="0" u="none" strike="noStrike" cap="none">
              <a:solidFill>
                <a:schemeClr val="dk1"/>
              </a:solidFill>
              <a:latin typeface="Arial"/>
              <a:ea typeface="Arial"/>
              <a:cs typeface="Arial"/>
              <a:sym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36"/>
        <p:cNvGrpSpPr/>
        <p:nvPr/>
      </p:nvGrpSpPr>
      <p:grpSpPr>
        <a:xfrm>
          <a:off x="0" y="0"/>
          <a:ext cx="0" cy="0"/>
          <a:chOff x="0" y="0"/>
          <a:chExt cx="0" cy="0"/>
        </a:xfrm>
      </p:grpSpPr>
      <p:sp>
        <p:nvSpPr>
          <p:cNvPr id="37" name="Shape 37"/>
          <p:cNvSpPr txBox="1">
            <a:spLocks noGrp="1"/>
          </p:cNvSpPr>
          <p:nvPr>
            <p:ph type="title"/>
          </p:nvPr>
        </p:nvSpPr>
        <p:spPr>
          <a:xfrm>
            <a:off x="2193925" y="1317625"/>
            <a:ext cx="39503351" cy="5486399"/>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22800" b="0" i="0" u="none" strike="noStrike" cap="none">
                <a:solidFill>
                  <a:schemeClr val="dk2"/>
                </a:solidFill>
                <a:latin typeface="Arial"/>
                <a:ea typeface="Arial"/>
                <a:cs typeface="Arial"/>
                <a:sym typeface="Arial"/>
              </a:defRPr>
            </a:lvl1pPr>
            <a:lvl2pPr marL="0" marR="0" lvl="1" indent="0" algn="ctr" rtl="0">
              <a:spcBef>
                <a:spcPts val="0"/>
              </a:spcBef>
              <a:spcAft>
                <a:spcPts val="0"/>
              </a:spcAft>
              <a:buNone/>
              <a:defRPr sz="22800" b="0"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22800" b="0"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22800" b="0"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22800" b="0"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22800" b="0"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22800" b="0"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22800" b="0"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22800" b="0" i="0" u="none" strike="noStrike" cap="none">
                <a:solidFill>
                  <a:schemeClr val="dk2"/>
                </a:solidFill>
                <a:latin typeface="Arial"/>
                <a:ea typeface="Arial"/>
                <a:cs typeface="Arial"/>
                <a:sym typeface="Arial"/>
              </a:defRPr>
            </a:lvl9pPr>
          </a:lstStyle>
          <a:p>
            <a:endParaRPr/>
          </a:p>
        </p:txBody>
      </p:sp>
      <p:sp>
        <p:nvSpPr>
          <p:cNvPr id="38" name="Shape 38"/>
          <p:cNvSpPr txBox="1">
            <a:spLocks noGrp="1"/>
          </p:cNvSpPr>
          <p:nvPr>
            <p:ph type="body" idx="1"/>
          </p:nvPr>
        </p:nvSpPr>
        <p:spPr>
          <a:xfrm>
            <a:off x="2193925" y="7369175"/>
            <a:ext cx="19392900" cy="3070224"/>
          </a:xfrm>
          <a:prstGeom prst="rect">
            <a:avLst/>
          </a:prstGeom>
          <a:noFill/>
          <a:ln>
            <a:noFill/>
          </a:ln>
        </p:spPr>
        <p:txBody>
          <a:bodyPr lIns="91425" tIns="91425" rIns="91425" bIns="91425" anchor="b" anchorCtr="0"/>
          <a:lstStyle>
            <a:lvl1pPr marL="0" marR="0" lvl="0" indent="0" algn="l" rtl="0">
              <a:spcBef>
                <a:spcPts val="480"/>
              </a:spcBef>
              <a:spcAft>
                <a:spcPts val="0"/>
              </a:spcAft>
              <a:buClr>
                <a:schemeClr val="dk1"/>
              </a:buClr>
              <a:buFont typeface="Arial"/>
              <a:buNone/>
              <a:defRPr sz="2400" b="1" i="0" u="none" strike="noStrike" cap="none">
                <a:solidFill>
                  <a:schemeClr val="dk1"/>
                </a:solidFill>
                <a:latin typeface="Arial"/>
                <a:ea typeface="Arial"/>
                <a:cs typeface="Arial"/>
                <a:sym typeface="Arial"/>
              </a:defRPr>
            </a:lvl1pPr>
            <a:lvl2pPr marL="457200" marR="0" lvl="1" indent="0" algn="l" rtl="0">
              <a:spcBef>
                <a:spcPts val="400"/>
              </a:spcBef>
              <a:spcAft>
                <a:spcPts val="0"/>
              </a:spcAft>
              <a:buClr>
                <a:schemeClr val="dk1"/>
              </a:buClr>
              <a:buFont typeface="Arial"/>
              <a:buNone/>
              <a:defRPr sz="2000" b="1" i="0" u="none" strike="noStrike" cap="none">
                <a:solidFill>
                  <a:schemeClr val="dk1"/>
                </a:solidFill>
                <a:latin typeface="Arial"/>
                <a:ea typeface="Arial"/>
                <a:cs typeface="Arial"/>
                <a:sym typeface="Arial"/>
              </a:defRPr>
            </a:lvl2pPr>
            <a:lvl3pPr marL="914400" marR="0" lvl="2" indent="0" algn="l" rtl="0">
              <a:spcBef>
                <a:spcPts val="360"/>
              </a:spcBef>
              <a:spcAft>
                <a:spcPts val="0"/>
              </a:spcAft>
              <a:buClr>
                <a:schemeClr val="dk1"/>
              </a:buClr>
              <a:buFont typeface="Arial"/>
              <a:buNone/>
              <a:defRPr sz="1800" b="1" i="0" u="none" strike="noStrike" cap="none">
                <a:solidFill>
                  <a:schemeClr val="dk1"/>
                </a:solidFill>
                <a:latin typeface="Arial"/>
                <a:ea typeface="Arial"/>
                <a:cs typeface="Arial"/>
                <a:sym typeface="Arial"/>
              </a:defRPr>
            </a:lvl3pPr>
            <a:lvl4pPr marL="1371600" marR="0" lvl="3" indent="0" algn="l" rtl="0">
              <a:spcBef>
                <a:spcPts val="320"/>
              </a:spcBef>
              <a:spcAft>
                <a:spcPts val="0"/>
              </a:spcAft>
              <a:buClr>
                <a:schemeClr val="dk1"/>
              </a:buClr>
              <a:buFont typeface="Arial"/>
              <a:buNone/>
              <a:defRPr sz="1600" b="1" i="0" u="none" strike="noStrike" cap="none">
                <a:solidFill>
                  <a:schemeClr val="dk1"/>
                </a:solidFill>
                <a:latin typeface="Arial"/>
                <a:ea typeface="Arial"/>
                <a:cs typeface="Arial"/>
                <a:sym typeface="Arial"/>
              </a:defRPr>
            </a:lvl4pPr>
            <a:lvl5pPr marL="1828800" marR="0" lvl="4" indent="0" algn="l" rtl="0">
              <a:spcBef>
                <a:spcPts val="320"/>
              </a:spcBef>
              <a:spcAft>
                <a:spcPts val="0"/>
              </a:spcAft>
              <a:buClr>
                <a:schemeClr val="dk1"/>
              </a:buClr>
              <a:buFont typeface="Arial"/>
              <a:buNone/>
              <a:defRPr sz="1600" b="1" i="0" u="none" strike="noStrike" cap="none">
                <a:solidFill>
                  <a:schemeClr val="dk1"/>
                </a:solidFill>
                <a:latin typeface="Arial"/>
                <a:ea typeface="Arial"/>
                <a:cs typeface="Arial"/>
                <a:sym typeface="Arial"/>
              </a:defRPr>
            </a:lvl5pPr>
            <a:lvl6pPr marL="2286000" marR="0" lvl="5" indent="0" algn="l" rtl="0">
              <a:spcBef>
                <a:spcPts val="320"/>
              </a:spcBef>
              <a:spcAft>
                <a:spcPts val="0"/>
              </a:spcAft>
              <a:buClr>
                <a:schemeClr val="dk1"/>
              </a:buClr>
              <a:buFont typeface="Arial"/>
              <a:buNone/>
              <a:defRPr sz="1600" b="1" i="0" u="none" strike="noStrike" cap="none">
                <a:solidFill>
                  <a:schemeClr val="dk1"/>
                </a:solidFill>
                <a:latin typeface="Arial"/>
                <a:ea typeface="Arial"/>
                <a:cs typeface="Arial"/>
                <a:sym typeface="Arial"/>
              </a:defRPr>
            </a:lvl6pPr>
            <a:lvl7pPr marL="2743200" marR="0" lvl="6" indent="0" algn="l" rtl="0">
              <a:spcBef>
                <a:spcPts val="320"/>
              </a:spcBef>
              <a:spcAft>
                <a:spcPts val="0"/>
              </a:spcAft>
              <a:buClr>
                <a:schemeClr val="dk1"/>
              </a:buClr>
              <a:buFont typeface="Arial"/>
              <a:buNone/>
              <a:defRPr sz="1600" b="1" i="0" u="none" strike="noStrike" cap="none">
                <a:solidFill>
                  <a:schemeClr val="dk1"/>
                </a:solidFill>
                <a:latin typeface="Arial"/>
                <a:ea typeface="Arial"/>
                <a:cs typeface="Arial"/>
                <a:sym typeface="Arial"/>
              </a:defRPr>
            </a:lvl7pPr>
            <a:lvl8pPr marL="3200400" marR="0" lvl="7" indent="0" algn="l" rtl="0">
              <a:spcBef>
                <a:spcPts val="320"/>
              </a:spcBef>
              <a:spcAft>
                <a:spcPts val="0"/>
              </a:spcAft>
              <a:buClr>
                <a:schemeClr val="dk1"/>
              </a:buClr>
              <a:buFont typeface="Arial"/>
              <a:buNone/>
              <a:defRPr sz="1600" b="1" i="0" u="none" strike="noStrike" cap="none">
                <a:solidFill>
                  <a:schemeClr val="dk1"/>
                </a:solidFill>
                <a:latin typeface="Arial"/>
                <a:ea typeface="Arial"/>
                <a:cs typeface="Arial"/>
                <a:sym typeface="Arial"/>
              </a:defRPr>
            </a:lvl8pPr>
            <a:lvl9pPr marL="3657600" marR="0" lvl="8" indent="0" algn="l" rtl="0">
              <a:spcBef>
                <a:spcPts val="320"/>
              </a:spcBef>
              <a:spcAft>
                <a:spcPts val="0"/>
              </a:spcAft>
              <a:buClr>
                <a:schemeClr val="dk1"/>
              </a:buClr>
              <a:buFont typeface="Arial"/>
              <a:buNone/>
              <a:defRPr sz="1600" b="1" i="0" u="none" strike="noStrike" cap="none">
                <a:solidFill>
                  <a:schemeClr val="dk1"/>
                </a:solidFill>
                <a:latin typeface="Arial"/>
                <a:ea typeface="Arial"/>
                <a:cs typeface="Arial"/>
                <a:sym typeface="Arial"/>
              </a:defRPr>
            </a:lvl9pPr>
          </a:lstStyle>
          <a:p>
            <a:endParaRPr/>
          </a:p>
        </p:txBody>
      </p:sp>
      <p:sp>
        <p:nvSpPr>
          <p:cNvPr id="39" name="Shape 39"/>
          <p:cNvSpPr txBox="1">
            <a:spLocks noGrp="1"/>
          </p:cNvSpPr>
          <p:nvPr>
            <p:ph type="body" idx="2"/>
          </p:nvPr>
        </p:nvSpPr>
        <p:spPr>
          <a:xfrm>
            <a:off x="2193925" y="10439400"/>
            <a:ext cx="19392900" cy="18965862"/>
          </a:xfrm>
          <a:prstGeom prst="rect">
            <a:avLst/>
          </a:prstGeom>
          <a:noFill/>
          <a:ln>
            <a:noFill/>
          </a:ln>
        </p:spPr>
        <p:txBody>
          <a:bodyPr lIns="91425" tIns="91425" rIns="91425" bIns="91425" anchor="t" anchorCtr="0"/>
          <a:lstStyle>
            <a:lvl1pPr marL="1766888" marR="0" lvl="0" indent="-1614488" algn="l" rtl="0">
              <a:spcBef>
                <a:spcPts val="480"/>
              </a:spcBef>
              <a:spcAft>
                <a:spcPts val="0"/>
              </a:spcAft>
              <a:buClr>
                <a:schemeClr val="dk1"/>
              </a:buClr>
              <a:buSzPct val="100000"/>
              <a:buFont typeface="Arial"/>
              <a:buChar char="•"/>
              <a:defRPr sz="2400" b="0" i="0" u="none" strike="noStrike" cap="none">
                <a:solidFill>
                  <a:schemeClr val="dk1"/>
                </a:solidFill>
                <a:latin typeface="Arial"/>
                <a:ea typeface="Arial"/>
                <a:cs typeface="Arial"/>
                <a:sym typeface="Arial"/>
              </a:defRPr>
            </a:lvl1pPr>
            <a:lvl2pPr marL="3822700" marR="0" lvl="1" indent="-13462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2pPr>
            <a:lvl3pPr marL="5880100" marR="0" lvl="2" indent="-1066800"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3pPr>
            <a:lvl4pPr marL="8229600" marR="0" lvl="3" indent="-1079500"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4pPr>
            <a:lvl5pPr marL="10580688" marR="0" lvl="4" indent="-1081088"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5pPr>
            <a:lvl6pPr marL="11037888" marR="0" lvl="5" indent="-1081088"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6pPr>
            <a:lvl7pPr marL="11495088" marR="0" lvl="6" indent="-1081088"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7pPr>
            <a:lvl8pPr marL="11952288" marR="0" lvl="7" indent="-1081088"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8pPr>
            <a:lvl9pPr marL="12409488" marR="0" lvl="8" indent="-1081088"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40" name="Shape 40"/>
          <p:cNvSpPr txBox="1">
            <a:spLocks noGrp="1"/>
          </p:cNvSpPr>
          <p:nvPr>
            <p:ph type="body" idx="3"/>
          </p:nvPr>
        </p:nvSpPr>
        <p:spPr>
          <a:xfrm>
            <a:off x="22296437" y="7369175"/>
            <a:ext cx="19400836" cy="3070224"/>
          </a:xfrm>
          <a:prstGeom prst="rect">
            <a:avLst/>
          </a:prstGeom>
          <a:noFill/>
          <a:ln>
            <a:noFill/>
          </a:ln>
        </p:spPr>
        <p:txBody>
          <a:bodyPr lIns="91425" tIns="91425" rIns="91425" bIns="91425" anchor="b" anchorCtr="0"/>
          <a:lstStyle>
            <a:lvl1pPr marL="0" marR="0" lvl="0" indent="0" algn="l" rtl="0">
              <a:spcBef>
                <a:spcPts val="480"/>
              </a:spcBef>
              <a:spcAft>
                <a:spcPts val="0"/>
              </a:spcAft>
              <a:buClr>
                <a:schemeClr val="dk1"/>
              </a:buClr>
              <a:buFont typeface="Arial"/>
              <a:buNone/>
              <a:defRPr sz="2400" b="1" i="0" u="none" strike="noStrike" cap="none">
                <a:solidFill>
                  <a:schemeClr val="dk1"/>
                </a:solidFill>
                <a:latin typeface="Arial"/>
                <a:ea typeface="Arial"/>
                <a:cs typeface="Arial"/>
                <a:sym typeface="Arial"/>
              </a:defRPr>
            </a:lvl1pPr>
            <a:lvl2pPr marL="457200" marR="0" lvl="1" indent="0" algn="l" rtl="0">
              <a:spcBef>
                <a:spcPts val="400"/>
              </a:spcBef>
              <a:spcAft>
                <a:spcPts val="0"/>
              </a:spcAft>
              <a:buClr>
                <a:schemeClr val="dk1"/>
              </a:buClr>
              <a:buFont typeface="Arial"/>
              <a:buNone/>
              <a:defRPr sz="2000" b="1" i="0" u="none" strike="noStrike" cap="none">
                <a:solidFill>
                  <a:schemeClr val="dk1"/>
                </a:solidFill>
                <a:latin typeface="Arial"/>
                <a:ea typeface="Arial"/>
                <a:cs typeface="Arial"/>
                <a:sym typeface="Arial"/>
              </a:defRPr>
            </a:lvl2pPr>
            <a:lvl3pPr marL="914400" marR="0" lvl="2" indent="0" algn="l" rtl="0">
              <a:spcBef>
                <a:spcPts val="360"/>
              </a:spcBef>
              <a:spcAft>
                <a:spcPts val="0"/>
              </a:spcAft>
              <a:buClr>
                <a:schemeClr val="dk1"/>
              </a:buClr>
              <a:buFont typeface="Arial"/>
              <a:buNone/>
              <a:defRPr sz="1800" b="1" i="0" u="none" strike="noStrike" cap="none">
                <a:solidFill>
                  <a:schemeClr val="dk1"/>
                </a:solidFill>
                <a:latin typeface="Arial"/>
                <a:ea typeface="Arial"/>
                <a:cs typeface="Arial"/>
                <a:sym typeface="Arial"/>
              </a:defRPr>
            </a:lvl3pPr>
            <a:lvl4pPr marL="1371600" marR="0" lvl="3" indent="0" algn="l" rtl="0">
              <a:spcBef>
                <a:spcPts val="320"/>
              </a:spcBef>
              <a:spcAft>
                <a:spcPts val="0"/>
              </a:spcAft>
              <a:buClr>
                <a:schemeClr val="dk1"/>
              </a:buClr>
              <a:buFont typeface="Arial"/>
              <a:buNone/>
              <a:defRPr sz="1600" b="1" i="0" u="none" strike="noStrike" cap="none">
                <a:solidFill>
                  <a:schemeClr val="dk1"/>
                </a:solidFill>
                <a:latin typeface="Arial"/>
                <a:ea typeface="Arial"/>
                <a:cs typeface="Arial"/>
                <a:sym typeface="Arial"/>
              </a:defRPr>
            </a:lvl4pPr>
            <a:lvl5pPr marL="1828800" marR="0" lvl="4" indent="0" algn="l" rtl="0">
              <a:spcBef>
                <a:spcPts val="320"/>
              </a:spcBef>
              <a:spcAft>
                <a:spcPts val="0"/>
              </a:spcAft>
              <a:buClr>
                <a:schemeClr val="dk1"/>
              </a:buClr>
              <a:buFont typeface="Arial"/>
              <a:buNone/>
              <a:defRPr sz="1600" b="1" i="0" u="none" strike="noStrike" cap="none">
                <a:solidFill>
                  <a:schemeClr val="dk1"/>
                </a:solidFill>
                <a:latin typeface="Arial"/>
                <a:ea typeface="Arial"/>
                <a:cs typeface="Arial"/>
                <a:sym typeface="Arial"/>
              </a:defRPr>
            </a:lvl5pPr>
            <a:lvl6pPr marL="2286000" marR="0" lvl="5" indent="0" algn="l" rtl="0">
              <a:spcBef>
                <a:spcPts val="320"/>
              </a:spcBef>
              <a:spcAft>
                <a:spcPts val="0"/>
              </a:spcAft>
              <a:buClr>
                <a:schemeClr val="dk1"/>
              </a:buClr>
              <a:buFont typeface="Arial"/>
              <a:buNone/>
              <a:defRPr sz="1600" b="1" i="0" u="none" strike="noStrike" cap="none">
                <a:solidFill>
                  <a:schemeClr val="dk1"/>
                </a:solidFill>
                <a:latin typeface="Arial"/>
                <a:ea typeface="Arial"/>
                <a:cs typeface="Arial"/>
                <a:sym typeface="Arial"/>
              </a:defRPr>
            </a:lvl6pPr>
            <a:lvl7pPr marL="2743200" marR="0" lvl="6" indent="0" algn="l" rtl="0">
              <a:spcBef>
                <a:spcPts val="320"/>
              </a:spcBef>
              <a:spcAft>
                <a:spcPts val="0"/>
              </a:spcAft>
              <a:buClr>
                <a:schemeClr val="dk1"/>
              </a:buClr>
              <a:buFont typeface="Arial"/>
              <a:buNone/>
              <a:defRPr sz="1600" b="1" i="0" u="none" strike="noStrike" cap="none">
                <a:solidFill>
                  <a:schemeClr val="dk1"/>
                </a:solidFill>
                <a:latin typeface="Arial"/>
                <a:ea typeface="Arial"/>
                <a:cs typeface="Arial"/>
                <a:sym typeface="Arial"/>
              </a:defRPr>
            </a:lvl7pPr>
            <a:lvl8pPr marL="3200400" marR="0" lvl="7" indent="0" algn="l" rtl="0">
              <a:spcBef>
                <a:spcPts val="320"/>
              </a:spcBef>
              <a:spcAft>
                <a:spcPts val="0"/>
              </a:spcAft>
              <a:buClr>
                <a:schemeClr val="dk1"/>
              </a:buClr>
              <a:buFont typeface="Arial"/>
              <a:buNone/>
              <a:defRPr sz="1600" b="1" i="0" u="none" strike="noStrike" cap="none">
                <a:solidFill>
                  <a:schemeClr val="dk1"/>
                </a:solidFill>
                <a:latin typeface="Arial"/>
                <a:ea typeface="Arial"/>
                <a:cs typeface="Arial"/>
                <a:sym typeface="Arial"/>
              </a:defRPr>
            </a:lvl8pPr>
            <a:lvl9pPr marL="3657600" marR="0" lvl="8" indent="0" algn="l" rtl="0">
              <a:spcBef>
                <a:spcPts val="320"/>
              </a:spcBef>
              <a:spcAft>
                <a:spcPts val="0"/>
              </a:spcAft>
              <a:buClr>
                <a:schemeClr val="dk1"/>
              </a:buClr>
              <a:buFont typeface="Arial"/>
              <a:buNone/>
              <a:defRPr sz="1600" b="1" i="0" u="none" strike="noStrike" cap="none">
                <a:solidFill>
                  <a:schemeClr val="dk1"/>
                </a:solidFill>
                <a:latin typeface="Arial"/>
                <a:ea typeface="Arial"/>
                <a:cs typeface="Arial"/>
                <a:sym typeface="Arial"/>
              </a:defRPr>
            </a:lvl9pPr>
          </a:lstStyle>
          <a:p>
            <a:endParaRPr/>
          </a:p>
        </p:txBody>
      </p:sp>
      <p:sp>
        <p:nvSpPr>
          <p:cNvPr id="41" name="Shape 41"/>
          <p:cNvSpPr txBox="1">
            <a:spLocks noGrp="1"/>
          </p:cNvSpPr>
          <p:nvPr>
            <p:ph type="body" idx="4"/>
          </p:nvPr>
        </p:nvSpPr>
        <p:spPr>
          <a:xfrm>
            <a:off x="22296437" y="10439400"/>
            <a:ext cx="19400836" cy="18965862"/>
          </a:xfrm>
          <a:prstGeom prst="rect">
            <a:avLst/>
          </a:prstGeom>
          <a:noFill/>
          <a:ln>
            <a:noFill/>
          </a:ln>
        </p:spPr>
        <p:txBody>
          <a:bodyPr lIns="91425" tIns="91425" rIns="91425" bIns="91425" anchor="t" anchorCtr="0"/>
          <a:lstStyle>
            <a:lvl1pPr marL="1766888" marR="0" lvl="0" indent="-1614488" algn="l" rtl="0">
              <a:spcBef>
                <a:spcPts val="480"/>
              </a:spcBef>
              <a:spcAft>
                <a:spcPts val="0"/>
              </a:spcAft>
              <a:buClr>
                <a:schemeClr val="dk1"/>
              </a:buClr>
              <a:buSzPct val="100000"/>
              <a:buFont typeface="Arial"/>
              <a:buChar char="•"/>
              <a:defRPr sz="2400" b="0" i="0" u="none" strike="noStrike" cap="none">
                <a:solidFill>
                  <a:schemeClr val="dk1"/>
                </a:solidFill>
                <a:latin typeface="Arial"/>
                <a:ea typeface="Arial"/>
                <a:cs typeface="Arial"/>
                <a:sym typeface="Arial"/>
              </a:defRPr>
            </a:lvl1pPr>
            <a:lvl2pPr marL="3822700" marR="0" lvl="1" indent="-13462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2pPr>
            <a:lvl3pPr marL="5880100" marR="0" lvl="2" indent="-1066800"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3pPr>
            <a:lvl4pPr marL="8229600" marR="0" lvl="3" indent="-1079500"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4pPr>
            <a:lvl5pPr marL="10580688" marR="0" lvl="4" indent="-1081088"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5pPr>
            <a:lvl6pPr marL="11037888" marR="0" lvl="5" indent="-1081088"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6pPr>
            <a:lvl7pPr marL="11495088" marR="0" lvl="6" indent="-1081088"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7pPr>
            <a:lvl8pPr marL="11952288" marR="0" lvl="7" indent="-1081088"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8pPr>
            <a:lvl9pPr marL="12409488" marR="0" lvl="8" indent="-1081088"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42" name="Shape 42"/>
          <p:cNvSpPr txBox="1">
            <a:spLocks noGrp="1"/>
          </p:cNvSpPr>
          <p:nvPr>
            <p:ph type="dt" idx="10"/>
          </p:nvPr>
        </p:nvSpPr>
        <p:spPr>
          <a:xfrm>
            <a:off x="2193925" y="29978350"/>
            <a:ext cx="10242550" cy="2286000"/>
          </a:xfrm>
          <a:prstGeom prst="rect">
            <a:avLst/>
          </a:prstGeom>
          <a:noFill/>
          <a:ln>
            <a:noFill/>
          </a:ln>
        </p:spPr>
        <p:txBody>
          <a:bodyPr lIns="91425" tIns="91425" rIns="91425" bIns="91425" anchor="t" anchorCtr="0"/>
          <a:lstStyle>
            <a:lvl1pPr marL="0" marR="0" lvl="0" indent="0" algn="l" rtl="0">
              <a:spcBef>
                <a:spcPts val="0"/>
              </a:spcBef>
              <a:spcAft>
                <a:spcPts val="0"/>
              </a:spcAft>
              <a:buNone/>
              <a:defRPr sz="7300" b="0" i="0" u="none" strike="noStrike" cap="none">
                <a:solidFill>
                  <a:schemeClr val="dk1"/>
                </a:solidFill>
                <a:latin typeface="Arial"/>
                <a:ea typeface="Arial"/>
                <a:cs typeface="Arial"/>
                <a:sym typeface="Arial"/>
              </a:defRPr>
            </a:lvl1pPr>
            <a:lvl2pPr marL="457200" marR="0" lvl="1" indent="0" algn="l" rtl="0">
              <a:spcBef>
                <a:spcPts val="0"/>
              </a:spcBef>
              <a:spcAft>
                <a:spcPts val="0"/>
              </a:spcAft>
              <a:buNone/>
              <a:defRPr sz="45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None/>
              <a:defRPr sz="45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None/>
              <a:defRPr sz="45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None/>
              <a:defRPr sz="4500" b="0" i="0" u="none" strike="noStrike" cap="none">
                <a:solidFill>
                  <a:schemeClr val="dk1"/>
                </a:solidFill>
                <a:latin typeface="Arial"/>
                <a:ea typeface="Arial"/>
                <a:cs typeface="Arial"/>
                <a:sym typeface="Arial"/>
              </a:defRPr>
            </a:lvl5pPr>
            <a:lvl6pPr marL="2286000" marR="0" lvl="5" indent="0" algn="l" rtl="0">
              <a:spcBef>
                <a:spcPts val="0"/>
              </a:spcBef>
              <a:buNone/>
              <a:defRPr sz="4500" b="0" i="0" u="none" strike="noStrike" cap="none">
                <a:solidFill>
                  <a:schemeClr val="dk1"/>
                </a:solidFill>
                <a:latin typeface="Arial"/>
                <a:ea typeface="Arial"/>
                <a:cs typeface="Arial"/>
                <a:sym typeface="Arial"/>
              </a:defRPr>
            </a:lvl6pPr>
            <a:lvl7pPr marL="2743200" marR="0" lvl="6" indent="0" algn="l" rtl="0">
              <a:spcBef>
                <a:spcPts val="0"/>
              </a:spcBef>
              <a:buNone/>
              <a:defRPr sz="4500" b="0" i="0" u="none" strike="noStrike" cap="none">
                <a:solidFill>
                  <a:schemeClr val="dk1"/>
                </a:solidFill>
                <a:latin typeface="Arial"/>
                <a:ea typeface="Arial"/>
                <a:cs typeface="Arial"/>
                <a:sym typeface="Arial"/>
              </a:defRPr>
            </a:lvl7pPr>
            <a:lvl8pPr marL="3200400" marR="0" lvl="7" indent="0" algn="l" rtl="0">
              <a:spcBef>
                <a:spcPts val="0"/>
              </a:spcBef>
              <a:buNone/>
              <a:defRPr sz="4500" b="0" i="0" u="none" strike="noStrike" cap="none">
                <a:solidFill>
                  <a:schemeClr val="dk1"/>
                </a:solidFill>
                <a:latin typeface="Arial"/>
                <a:ea typeface="Arial"/>
                <a:cs typeface="Arial"/>
                <a:sym typeface="Arial"/>
              </a:defRPr>
            </a:lvl8pPr>
            <a:lvl9pPr marL="3657600" marR="0" lvl="8" indent="0" algn="l" rtl="0">
              <a:spcBef>
                <a:spcPts val="0"/>
              </a:spcBef>
              <a:buNone/>
              <a:defRPr sz="4500" b="0" i="0" u="none" strike="noStrike" cap="none">
                <a:solidFill>
                  <a:schemeClr val="dk1"/>
                </a:solidFill>
                <a:latin typeface="Arial"/>
                <a:ea typeface="Arial"/>
                <a:cs typeface="Arial"/>
                <a:sym typeface="Arial"/>
              </a:defRPr>
            </a:lvl9pPr>
          </a:lstStyle>
          <a:p>
            <a:endParaRPr/>
          </a:p>
        </p:txBody>
      </p:sp>
      <p:sp>
        <p:nvSpPr>
          <p:cNvPr id="43" name="Shape 43"/>
          <p:cNvSpPr txBox="1">
            <a:spLocks noGrp="1"/>
          </p:cNvSpPr>
          <p:nvPr>
            <p:ph type="ftr" idx="11"/>
          </p:nvPr>
        </p:nvSpPr>
        <p:spPr>
          <a:xfrm>
            <a:off x="14995525" y="29978350"/>
            <a:ext cx="13900149" cy="2286000"/>
          </a:xfrm>
          <a:prstGeom prst="rect">
            <a:avLst/>
          </a:prstGeom>
          <a:noFill/>
          <a:ln>
            <a:noFill/>
          </a:ln>
        </p:spPr>
        <p:txBody>
          <a:bodyPr lIns="91425" tIns="91425" rIns="91425" bIns="91425" anchor="t" anchorCtr="0"/>
          <a:lstStyle>
            <a:lvl1pPr marL="0" marR="0" lvl="0" indent="0" algn="ctr" rtl="0">
              <a:spcBef>
                <a:spcPts val="0"/>
              </a:spcBef>
              <a:spcAft>
                <a:spcPts val="0"/>
              </a:spcAft>
              <a:buNone/>
              <a:defRPr sz="7300" b="0" i="0" u="none" strike="noStrike" cap="none">
                <a:solidFill>
                  <a:schemeClr val="dk1"/>
                </a:solidFill>
                <a:latin typeface="Arial"/>
                <a:ea typeface="Arial"/>
                <a:cs typeface="Arial"/>
                <a:sym typeface="Arial"/>
              </a:defRPr>
            </a:lvl1pPr>
            <a:lvl2pPr marL="457200" marR="0" lvl="1" indent="0" algn="l" rtl="0">
              <a:spcBef>
                <a:spcPts val="0"/>
              </a:spcBef>
              <a:spcAft>
                <a:spcPts val="0"/>
              </a:spcAft>
              <a:buNone/>
              <a:defRPr sz="45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None/>
              <a:defRPr sz="45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None/>
              <a:defRPr sz="45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None/>
              <a:defRPr sz="4500" b="0" i="0" u="none" strike="noStrike" cap="none">
                <a:solidFill>
                  <a:schemeClr val="dk1"/>
                </a:solidFill>
                <a:latin typeface="Arial"/>
                <a:ea typeface="Arial"/>
                <a:cs typeface="Arial"/>
                <a:sym typeface="Arial"/>
              </a:defRPr>
            </a:lvl5pPr>
            <a:lvl6pPr marL="2286000" marR="0" lvl="5" indent="0" algn="l" rtl="0">
              <a:spcBef>
                <a:spcPts val="0"/>
              </a:spcBef>
              <a:buNone/>
              <a:defRPr sz="4500" b="0" i="0" u="none" strike="noStrike" cap="none">
                <a:solidFill>
                  <a:schemeClr val="dk1"/>
                </a:solidFill>
                <a:latin typeface="Arial"/>
                <a:ea typeface="Arial"/>
                <a:cs typeface="Arial"/>
                <a:sym typeface="Arial"/>
              </a:defRPr>
            </a:lvl6pPr>
            <a:lvl7pPr marL="2743200" marR="0" lvl="6" indent="0" algn="l" rtl="0">
              <a:spcBef>
                <a:spcPts val="0"/>
              </a:spcBef>
              <a:buNone/>
              <a:defRPr sz="4500" b="0" i="0" u="none" strike="noStrike" cap="none">
                <a:solidFill>
                  <a:schemeClr val="dk1"/>
                </a:solidFill>
                <a:latin typeface="Arial"/>
                <a:ea typeface="Arial"/>
                <a:cs typeface="Arial"/>
                <a:sym typeface="Arial"/>
              </a:defRPr>
            </a:lvl7pPr>
            <a:lvl8pPr marL="3200400" marR="0" lvl="7" indent="0" algn="l" rtl="0">
              <a:spcBef>
                <a:spcPts val="0"/>
              </a:spcBef>
              <a:buNone/>
              <a:defRPr sz="4500" b="0" i="0" u="none" strike="noStrike" cap="none">
                <a:solidFill>
                  <a:schemeClr val="dk1"/>
                </a:solidFill>
                <a:latin typeface="Arial"/>
                <a:ea typeface="Arial"/>
                <a:cs typeface="Arial"/>
                <a:sym typeface="Arial"/>
              </a:defRPr>
            </a:lvl8pPr>
            <a:lvl9pPr marL="3657600" marR="0" lvl="8" indent="0" algn="l" rtl="0">
              <a:spcBef>
                <a:spcPts val="0"/>
              </a:spcBef>
              <a:buNone/>
              <a:defRPr sz="4500" b="0" i="0" u="none" strike="noStrike" cap="none">
                <a:solidFill>
                  <a:schemeClr val="dk1"/>
                </a:solidFill>
                <a:latin typeface="Arial"/>
                <a:ea typeface="Arial"/>
                <a:cs typeface="Arial"/>
                <a:sym typeface="Arial"/>
              </a:defRPr>
            </a:lvl9pPr>
          </a:lstStyle>
          <a:p>
            <a:endParaRPr/>
          </a:p>
        </p:txBody>
      </p:sp>
      <p:sp>
        <p:nvSpPr>
          <p:cNvPr id="44" name="Shape 44"/>
          <p:cNvSpPr txBox="1">
            <a:spLocks noGrp="1"/>
          </p:cNvSpPr>
          <p:nvPr>
            <p:ph type="sldNum" idx="12"/>
          </p:nvPr>
        </p:nvSpPr>
        <p:spPr>
          <a:xfrm>
            <a:off x="31454725" y="29978350"/>
            <a:ext cx="10242550" cy="2286000"/>
          </a:xfrm>
          <a:prstGeom prst="rect">
            <a:avLst/>
          </a:prstGeom>
          <a:noFill/>
          <a:ln>
            <a:noFill/>
          </a:ln>
        </p:spPr>
        <p:txBody>
          <a:bodyPr lIns="470250" tIns="235125" rIns="470250" bIns="235125" anchor="t" anchorCtr="0">
            <a:noAutofit/>
          </a:bodyPr>
          <a:lstStyle/>
          <a:p>
            <a:pPr marL="0" marR="0" lvl="0" indent="0" algn="r" rtl="0">
              <a:spcBef>
                <a:spcPts val="0"/>
              </a:spcBef>
              <a:spcAft>
                <a:spcPts val="0"/>
              </a:spcAft>
              <a:buSzPct val="25000"/>
              <a:buNone/>
            </a:pPr>
            <a:fld id="{00000000-1234-1234-1234-123412341234}" type="slidenum">
              <a:rPr lang="en-US" sz="7300" b="0" i="0" u="none" strike="noStrike" cap="none">
                <a:solidFill>
                  <a:schemeClr val="dk1"/>
                </a:solidFill>
                <a:latin typeface="Arial"/>
                <a:ea typeface="Arial"/>
                <a:cs typeface="Arial"/>
                <a:sym typeface="Arial"/>
              </a:rPr>
              <a:t>‹#›</a:t>
            </a:fld>
            <a:endParaRPr lang="en-US" sz="7300" b="0" i="0" u="none" strike="noStrike" cap="none">
              <a:solidFill>
                <a:schemeClr val="dk1"/>
              </a:solidFill>
              <a:latin typeface="Arial"/>
              <a:ea typeface="Arial"/>
              <a:cs typeface="Arial"/>
              <a:sym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45"/>
        <p:cNvGrpSpPr/>
        <p:nvPr/>
      </p:nvGrpSpPr>
      <p:grpSpPr>
        <a:xfrm>
          <a:off x="0" y="0"/>
          <a:ext cx="0" cy="0"/>
          <a:chOff x="0" y="0"/>
          <a:chExt cx="0" cy="0"/>
        </a:xfrm>
      </p:grpSpPr>
      <p:sp>
        <p:nvSpPr>
          <p:cNvPr id="46" name="Shape 46"/>
          <p:cNvSpPr txBox="1">
            <a:spLocks noGrp="1"/>
          </p:cNvSpPr>
          <p:nvPr>
            <p:ph type="title"/>
          </p:nvPr>
        </p:nvSpPr>
        <p:spPr>
          <a:xfrm>
            <a:off x="2193925" y="1317625"/>
            <a:ext cx="39503351" cy="5486399"/>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22800" b="0" i="0" u="none" strike="noStrike" cap="none">
                <a:solidFill>
                  <a:schemeClr val="dk2"/>
                </a:solidFill>
                <a:latin typeface="Arial"/>
                <a:ea typeface="Arial"/>
                <a:cs typeface="Arial"/>
                <a:sym typeface="Arial"/>
              </a:defRPr>
            </a:lvl1pPr>
            <a:lvl2pPr marL="0" marR="0" lvl="1" indent="0" algn="ctr" rtl="0">
              <a:spcBef>
                <a:spcPts val="0"/>
              </a:spcBef>
              <a:spcAft>
                <a:spcPts val="0"/>
              </a:spcAft>
              <a:buNone/>
              <a:defRPr sz="22800" b="0"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22800" b="0"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22800" b="0"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22800" b="0"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22800" b="0"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22800" b="0"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22800" b="0"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22800" b="0" i="0" u="none" strike="noStrike" cap="none">
                <a:solidFill>
                  <a:schemeClr val="dk2"/>
                </a:solidFill>
                <a:latin typeface="Arial"/>
                <a:ea typeface="Arial"/>
                <a:cs typeface="Arial"/>
                <a:sym typeface="Arial"/>
              </a:defRPr>
            </a:lvl9pPr>
          </a:lstStyle>
          <a:p>
            <a:endParaRPr/>
          </a:p>
        </p:txBody>
      </p:sp>
      <p:sp>
        <p:nvSpPr>
          <p:cNvPr id="47" name="Shape 47"/>
          <p:cNvSpPr txBox="1">
            <a:spLocks noGrp="1"/>
          </p:cNvSpPr>
          <p:nvPr>
            <p:ph type="dt" idx="10"/>
          </p:nvPr>
        </p:nvSpPr>
        <p:spPr>
          <a:xfrm>
            <a:off x="2193925" y="29978350"/>
            <a:ext cx="10242550" cy="2286000"/>
          </a:xfrm>
          <a:prstGeom prst="rect">
            <a:avLst/>
          </a:prstGeom>
          <a:noFill/>
          <a:ln>
            <a:noFill/>
          </a:ln>
        </p:spPr>
        <p:txBody>
          <a:bodyPr lIns="91425" tIns="91425" rIns="91425" bIns="91425" anchor="t" anchorCtr="0"/>
          <a:lstStyle>
            <a:lvl1pPr marL="0" marR="0" lvl="0" indent="0" algn="l" rtl="0">
              <a:spcBef>
                <a:spcPts val="0"/>
              </a:spcBef>
              <a:spcAft>
                <a:spcPts val="0"/>
              </a:spcAft>
              <a:buNone/>
              <a:defRPr sz="7300" b="0" i="0" u="none" strike="noStrike" cap="none">
                <a:solidFill>
                  <a:schemeClr val="dk1"/>
                </a:solidFill>
                <a:latin typeface="Arial"/>
                <a:ea typeface="Arial"/>
                <a:cs typeface="Arial"/>
                <a:sym typeface="Arial"/>
              </a:defRPr>
            </a:lvl1pPr>
            <a:lvl2pPr marL="457200" marR="0" lvl="1" indent="0" algn="l" rtl="0">
              <a:spcBef>
                <a:spcPts val="0"/>
              </a:spcBef>
              <a:spcAft>
                <a:spcPts val="0"/>
              </a:spcAft>
              <a:buNone/>
              <a:defRPr sz="45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None/>
              <a:defRPr sz="45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None/>
              <a:defRPr sz="45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None/>
              <a:defRPr sz="4500" b="0" i="0" u="none" strike="noStrike" cap="none">
                <a:solidFill>
                  <a:schemeClr val="dk1"/>
                </a:solidFill>
                <a:latin typeface="Arial"/>
                <a:ea typeface="Arial"/>
                <a:cs typeface="Arial"/>
                <a:sym typeface="Arial"/>
              </a:defRPr>
            </a:lvl5pPr>
            <a:lvl6pPr marL="2286000" marR="0" lvl="5" indent="0" algn="l" rtl="0">
              <a:spcBef>
                <a:spcPts val="0"/>
              </a:spcBef>
              <a:buNone/>
              <a:defRPr sz="4500" b="0" i="0" u="none" strike="noStrike" cap="none">
                <a:solidFill>
                  <a:schemeClr val="dk1"/>
                </a:solidFill>
                <a:latin typeface="Arial"/>
                <a:ea typeface="Arial"/>
                <a:cs typeface="Arial"/>
                <a:sym typeface="Arial"/>
              </a:defRPr>
            </a:lvl6pPr>
            <a:lvl7pPr marL="2743200" marR="0" lvl="6" indent="0" algn="l" rtl="0">
              <a:spcBef>
                <a:spcPts val="0"/>
              </a:spcBef>
              <a:buNone/>
              <a:defRPr sz="4500" b="0" i="0" u="none" strike="noStrike" cap="none">
                <a:solidFill>
                  <a:schemeClr val="dk1"/>
                </a:solidFill>
                <a:latin typeface="Arial"/>
                <a:ea typeface="Arial"/>
                <a:cs typeface="Arial"/>
                <a:sym typeface="Arial"/>
              </a:defRPr>
            </a:lvl7pPr>
            <a:lvl8pPr marL="3200400" marR="0" lvl="7" indent="0" algn="l" rtl="0">
              <a:spcBef>
                <a:spcPts val="0"/>
              </a:spcBef>
              <a:buNone/>
              <a:defRPr sz="4500" b="0" i="0" u="none" strike="noStrike" cap="none">
                <a:solidFill>
                  <a:schemeClr val="dk1"/>
                </a:solidFill>
                <a:latin typeface="Arial"/>
                <a:ea typeface="Arial"/>
                <a:cs typeface="Arial"/>
                <a:sym typeface="Arial"/>
              </a:defRPr>
            </a:lvl8pPr>
            <a:lvl9pPr marL="3657600" marR="0" lvl="8" indent="0" algn="l" rtl="0">
              <a:spcBef>
                <a:spcPts val="0"/>
              </a:spcBef>
              <a:buNone/>
              <a:defRPr sz="4500" b="0" i="0" u="none" strike="noStrike" cap="none">
                <a:solidFill>
                  <a:schemeClr val="dk1"/>
                </a:solidFill>
                <a:latin typeface="Arial"/>
                <a:ea typeface="Arial"/>
                <a:cs typeface="Arial"/>
                <a:sym typeface="Arial"/>
              </a:defRPr>
            </a:lvl9pPr>
          </a:lstStyle>
          <a:p>
            <a:endParaRPr/>
          </a:p>
        </p:txBody>
      </p:sp>
      <p:sp>
        <p:nvSpPr>
          <p:cNvPr id="48" name="Shape 48"/>
          <p:cNvSpPr txBox="1">
            <a:spLocks noGrp="1"/>
          </p:cNvSpPr>
          <p:nvPr>
            <p:ph type="ftr" idx="11"/>
          </p:nvPr>
        </p:nvSpPr>
        <p:spPr>
          <a:xfrm>
            <a:off x="14995525" y="29978350"/>
            <a:ext cx="13900149" cy="2286000"/>
          </a:xfrm>
          <a:prstGeom prst="rect">
            <a:avLst/>
          </a:prstGeom>
          <a:noFill/>
          <a:ln>
            <a:noFill/>
          </a:ln>
        </p:spPr>
        <p:txBody>
          <a:bodyPr lIns="91425" tIns="91425" rIns="91425" bIns="91425" anchor="t" anchorCtr="0"/>
          <a:lstStyle>
            <a:lvl1pPr marL="0" marR="0" lvl="0" indent="0" algn="ctr" rtl="0">
              <a:spcBef>
                <a:spcPts val="0"/>
              </a:spcBef>
              <a:spcAft>
                <a:spcPts val="0"/>
              </a:spcAft>
              <a:buNone/>
              <a:defRPr sz="7300" b="0" i="0" u="none" strike="noStrike" cap="none">
                <a:solidFill>
                  <a:schemeClr val="dk1"/>
                </a:solidFill>
                <a:latin typeface="Arial"/>
                <a:ea typeface="Arial"/>
                <a:cs typeface="Arial"/>
                <a:sym typeface="Arial"/>
              </a:defRPr>
            </a:lvl1pPr>
            <a:lvl2pPr marL="457200" marR="0" lvl="1" indent="0" algn="l" rtl="0">
              <a:spcBef>
                <a:spcPts val="0"/>
              </a:spcBef>
              <a:spcAft>
                <a:spcPts val="0"/>
              </a:spcAft>
              <a:buNone/>
              <a:defRPr sz="45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None/>
              <a:defRPr sz="45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None/>
              <a:defRPr sz="45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None/>
              <a:defRPr sz="4500" b="0" i="0" u="none" strike="noStrike" cap="none">
                <a:solidFill>
                  <a:schemeClr val="dk1"/>
                </a:solidFill>
                <a:latin typeface="Arial"/>
                <a:ea typeface="Arial"/>
                <a:cs typeface="Arial"/>
                <a:sym typeface="Arial"/>
              </a:defRPr>
            </a:lvl5pPr>
            <a:lvl6pPr marL="2286000" marR="0" lvl="5" indent="0" algn="l" rtl="0">
              <a:spcBef>
                <a:spcPts val="0"/>
              </a:spcBef>
              <a:buNone/>
              <a:defRPr sz="4500" b="0" i="0" u="none" strike="noStrike" cap="none">
                <a:solidFill>
                  <a:schemeClr val="dk1"/>
                </a:solidFill>
                <a:latin typeface="Arial"/>
                <a:ea typeface="Arial"/>
                <a:cs typeface="Arial"/>
                <a:sym typeface="Arial"/>
              </a:defRPr>
            </a:lvl6pPr>
            <a:lvl7pPr marL="2743200" marR="0" lvl="6" indent="0" algn="l" rtl="0">
              <a:spcBef>
                <a:spcPts val="0"/>
              </a:spcBef>
              <a:buNone/>
              <a:defRPr sz="4500" b="0" i="0" u="none" strike="noStrike" cap="none">
                <a:solidFill>
                  <a:schemeClr val="dk1"/>
                </a:solidFill>
                <a:latin typeface="Arial"/>
                <a:ea typeface="Arial"/>
                <a:cs typeface="Arial"/>
                <a:sym typeface="Arial"/>
              </a:defRPr>
            </a:lvl7pPr>
            <a:lvl8pPr marL="3200400" marR="0" lvl="7" indent="0" algn="l" rtl="0">
              <a:spcBef>
                <a:spcPts val="0"/>
              </a:spcBef>
              <a:buNone/>
              <a:defRPr sz="4500" b="0" i="0" u="none" strike="noStrike" cap="none">
                <a:solidFill>
                  <a:schemeClr val="dk1"/>
                </a:solidFill>
                <a:latin typeface="Arial"/>
                <a:ea typeface="Arial"/>
                <a:cs typeface="Arial"/>
                <a:sym typeface="Arial"/>
              </a:defRPr>
            </a:lvl8pPr>
            <a:lvl9pPr marL="3657600" marR="0" lvl="8" indent="0" algn="l" rtl="0">
              <a:spcBef>
                <a:spcPts val="0"/>
              </a:spcBef>
              <a:buNone/>
              <a:defRPr sz="4500" b="0" i="0" u="none" strike="noStrike" cap="none">
                <a:solidFill>
                  <a:schemeClr val="dk1"/>
                </a:solidFill>
                <a:latin typeface="Arial"/>
                <a:ea typeface="Arial"/>
                <a:cs typeface="Arial"/>
                <a:sym typeface="Arial"/>
              </a:defRPr>
            </a:lvl9pPr>
          </a:lstStyle>
          <a:p>
            <a:endParaRPr/>
          </a:p>
        </p:txBody>
      </p:sp>
      <p:sp>
        <p:nvSpPr>
          <p:cNvPr id="49" name="Shape 49"/>
          <p:cNvSpPr txBox="1">
            <a:spLocks noGrp="1"/>
          </p:cNvSpPr>
          <p:nvPr>
            <p:ph type="sldNum" idx="12"/>
          </p:nvPr>
        </p:nvSpPr>
        <p:spPr>
          <a:xfrm>
            <a:off x="31454725" y="29978350"/>
            <a:ext cx="10242550" cy="2286000"/>
          </a:xfrm>
          <a:prstGeom prst="rect">
            <a:avLst/>
          </a:prstGeom>
          <a:noFill/>
          <a:ln>
            <a:noFill/>
          </a:ln>
        </p:spPr>
        <p:txBody>
          <a:bodyPr lIns="470250" tIns="235125" rIns="470250" bIns="235125" anchor="t" anchorCtr="0">
            <a:noAutofit/>
          </a:bodyPr>
          <a:lstStyle/>
          <a:p>
            <a:pPr marL="0" marR="0" lvl="0" indent="0" algn="r" rtl="0">
              <a:spcBef>
                <a:spcPts val="0"/>
              </a:spcBef>
              <a:spcAft>
                <a:spcPts val="0"/>
              </a:spcAft>
              <a:buSzPct val="25000"/>
              <a:buNone/>
            </a:pPr>
            <a:fld id="{00000000-1234-1234-1234-123412341234}" type="slidenum">
              <a:rPr lang="en-US" sz="7300" b="0" i="0" u="none" strike="noStrike" cap="none">
                <a:solidFill>
                  <a:schemeClr val="dk1"/>
                </a:solidFill>
                <a:latin typeface="Arial"/>
                <a:ea typeface="Arial"/>
                <a:cs typeface="Arial"/>
                <a:sym typeface="Arial"/>
              </a:rPr>
              <a:t>‹#›</a:t>
            </a:fld>
            <a:endParaRPr lang="en-US" sz="7300" b="0" i="0" u="none" strike="noStrike" cap="none">
              <a:solidFill>
                <a:schemeClr val="dk1"/>
              </a:solidFill>
              <a:latin typeface="Arial"/>
              <a:ea typeface="Arial"/>
              <a:cs typeface="Arial"/>
              <a:sym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0"/>
        <p:cNvGrpSpPr/>
        <p:nvPr/>
      </p:nvGrpSpPr>
      <p:grpSpPr>
        <a:xfrm>
          <a:off x="0" y="0"/>
          <a:ext cx="0" cy="0"/>
          <a:chOff x="0" y="0"/>
          <a:chExt cx="0" cy="0"/>
        </a:xfrm>
      </p:grpSpPr>
      <p:sp>
        <p:nvSpPr>
          <p:cNvPr id="51" name="Shape 51"/>
          <p:cNvSpPr txBox="1">
            <a:spLocks noGrp="1"/>
          </p:cNvSpPr>
          <p:nvPr>
            <p:ph type="dt" idx="10"/>
          </p:nvPr>
        </p:nvSpPr>
        <p:spPr>
          <a:xfrm>
            <a:off x="2193925" y="29978350"/>
            <a:ext cx="10242550" cy="2286000"/>
          </a:xfrm>
          <a:prstGeom prst="rect">
            <a:avLst/>
          </a:prstGeom>
          <a:noFill/>
          <a:ln>
            <a:noFill/>
          </a:ln>
        </p:spPr>
        <p:txBody>
          <a:bodyPr lIns="91425" tIns="91425" rIns="91425" bIns="91425" anchor="t" anchorCtr="0"/>
          <a:lstStyle>
            <a:lvl1pPr marL="0" marR="0" lvl="0" indent="0" algn="l" rtl="0">
              <a:spcBef>
                <a:spcPts val="0"/>
              </a:spcBef>
              <a:spcAft>
                <a:spcPts val="0"/>
              </a:spcAft>
              <a:buNone/>
              <a:defRPr sz="7300" b="0" i="0" u="none" strike="noStrike" cap="none">
                <a:solidFill>
                  <a:schemeClr val="dk1"/>
                </a:solidFill>
                <a:latin typeface="Arial"/>
                <a:ea typeface="Arial"/>
                <a:cs typeface="Arial"/>
                <a:sym typeface="Arial"/>
              </a:defRPr>
            </a:lvl1pPr>
            <a:lvl2pPr marL="457200" marR="0" lvl="1" indent="0" algn="l" rtl="0">
              <a:spcBef>
                <a:spcPts val="0"/>
              </a:spcBef>
              <a:spcAft>
                <a:spcPts val="0"/>
              </a:spcAft>
              <a:buNone/>
              <a:defRPr sz="45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None/>
              <a:defRPr sz="45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None/>
              <a:defRPr sz="45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None/>
              <a:defRPr sz="4500" b="0" i="0" u="none" strike="noStrike" cap="none">
                <a:solidFill>
                  <a:schemeClr val="dk1"/>
                </a:solidFill>
                <a:latin typeface="Arial"/>
                <a:ea typeface="Arial"/>
                <a:cs typeface="Arial"/>
                <a:sym typeface="Arial"/>
              </a:defRPr>
            </a:lvl5pPr>
            <a:lvl6pPr marL="2286000" marR="0" lvl="5" indent="0" algn="l" rtl="0">
              <a:spcBef>
                <a:spcPts val="0"/>
              </a:spcBef>
              <a:buNone/>
              <a:defRPr sz="4500" b="0" i="0" u="none" strike="noStrike" cap="none">
                <a:solidFill>
                  <a:schemeClr val="dk1"/>
                </a:solidFill>
                <a:latin typeface="Arial"/>
                <a:ea typeface="Arial"/>
                <a:cs typeface="Arial"/>
                <a:sym typeface="Arial"/>
              </a:defRPr>
            </a:lvl6pPr>
            <a:lvl7pPr marL="2743200" marR="0" lvl="6" indent="0" algn="l" rtl="0">
              <a:spcBef>
                <a:spcPts val="0"/>
              </a:spcBef>
              <a:buNone/>
              <a:defRPr sz="4500" b="0" i="0" u="none" strike="noStrike" cap="none">
                <a:solidFill>
                  <a:schemeClr val="dk1"/>
                </a:solidFill>
                <a:latin typeface="Arial"/>
                <a:ea typeface="Arial"/>
                <a:cs typeface="Arial"/>
                <a:sym typeface="Arial"/>
              </a:defRPr>
            </a:lvl7pPr>
            <a:lvl8pPr marL="3200400" marR="0" lvl="7" indent="0" algn="l" rtl="0">
              <a:spcBef>
                <a:spcPts val="0"/>
              </a:spcBef>
              <a:buNone/>
              <a:defRPr sz="4500" b="0" i="0" u="none" strike="noStrike" cap="none">
                <a:solidFill>
                  <a:schemeClr val="dk1"/>
                </a:solidFill>
                <a:latin typeface="Arial"/>
                <a:ea typeface="Arial"/>
                <a:cs typeface="Arial"/>
                <a:sym typeface="Arial"/>
              </a:defRPr>
            </a:lvl8pPr>
            <a:lvl9pPr marL="3657600" marR="0" lvl="8" indent="0" algn="l" rtl="0">
              <a:spcBef>
                <a:spcPts val="0"/>
              </a:spcBef>
              <a:buNone/>
              <a:defRPr sz="4500" b="0" i="0" u="none" strike="noStrike" cap="none">
                <a:solidFill>
                  <a:schemeClr val="dk1"/>
                </a:solidFill>
                <a:latin typeface="Arial"/>
                <a:ea typeface="Arial"/>
                <a:cs typeface="Arial"/>
                <a:sym typeface="Arial"/>
              </a:defRPr>
            </a:lvl9pPr>
          </a:lstStyle>
          <a:p>
            <a:endParaRPr/>
          </a:p>
        </p:txBody>
      </p:sp>
      <p:sp>
        <p:nvSpPr>
          <p:cNvPr id="52" name="Shape 52"/>
          <p:cNvSpPr txBox="1">
            <a:spLocks noGrp="1"/>
          </p:cNvSpPr>
          <p:nvPr>
            <p:ph type="ftr" idx="11"/>
          </p:nvPr>
        </p:nvSpPr>
        <p:spPr>
          <a:xfrm>
            <a:off x="14995525" y="29978350"/>
            <a:ext cx="13900149" cy="2286000"/>
          </a:xfrm>
          <a:prstGeom prst="rect">
            <a:avLst/>
          </a:prstGeom>
          <a:noFill/>
          <a:ln>
            <a:noFill/>
          </a:ln>
        </p:spPr>
        <p:txBody>
          <a:bodyPr lIns="91425" tIns="91425" rIns="91425" bIns="91425" anchor="t" anchorCtr="0"/>
          <a:lstStyle>
            <a:lvl1pPr marL="0" marR="0" lvl="0" indent="0" algn="ctr" rtl="0">
              <a:spcBef>
                <a:spcPts val="0"/>
              </a:spcBef>
              <a:spcAft>
                <a:spcPts val="0"/>
              </a:spcAft>
              <a:buNone/>
              <a:defRPr sz="7300" b="0" i="0" u="none" strike="noStrike" cap="none">
                <a:solidFill>
                  <a:schemeClr val="dk1"/>
                </a:solidFill>
                <a:latin typeface="Arial"/>
                <a:ea typeface="Arial"/>
                <a:cs typeface="Arial"/>
                <a:sym typeface="Arial"/>
              </a:defRPr>
            </a:lvl1pPr>
            <a:lvl2pPr marL="457200" marR="0" lvl="1" indent="0" algn="l" rtl="0">
              <a:spcBef>
                <a:spcPts val="0"/>
              </a:spcBef>
              <a:spcAft>
                <a:spcPts val="0"/>
              </a:spcAft>
              <a:buNone/>
              <a:defRPr sz="45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None/>
              <a:defRPr sz="45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None/>
              <a:defRPr sz="45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None/>
              <a:defRPr sz="4500" b="0" i="0" u="none" strike="noStrike" cap="none">
                <a:solidFill>
                  <a:schemeClr val="dk1"/>
                </a:solidFill>
                <a:latin typeface="Arial"/>
                <a:ea typeface="Arial"/>
                <a:cs typeface="Arial"/>
                <a:sym typeface="Arial"/>
              </a:defRPr>
            </a:lvl5pPr>
            <a:lvl6pPr marL="2286000" marR="0" lvl="5" indent="0" algn="l" rtl="0">
              <a:spcBef>
                <a:spcPts val="0"/>
              </a:spcBef>
              <a:buNone/>
              <a:defRPr sz="4500" b="0" i="0" u="none" strike="noStrike" cap="none">
                <a:solidFill>
                  <a:schemeClr val="dk1"/>
                </a:solidFill>
                <a:latin typeface="Arial"/>
                <a:ea typeface="Arial"/>
                <a:cs typeface="Arial"/>
                <a:sym typeface="Arial"/>
              </a:defRPr>
            </a:lvl6pPr>
            <a:lvl7pPr marL="2743200" marR="0" lvl="6" indent="0" algn="l" rtl="0">
              <a:spcBef>
                <a:spcPts val="0"/>
              </a:spcBef>
              <a:buNone/>
              <a:defRPr sz="4500" b="0" i="0" u="none" strike="noStrike" cap="none">
                <a:solidFill>
                  <a:schemeClr val="dk1"/>
                </a:solidFill>
                <a:latin typeface="Arial"/>
                <a:ea typeface="Arial"/>
                <a:cs typeface="Arial"/>
                <a:sym typeface="Arial"/>
              </a:defRPr>
            </a:lvl7pPr>
            <a:lvl8pPr marL="3200400" marR="0" lvl="7" indent="0" algn="l" rtl="0">
              <a:spcBef>
                <a:spcPts val="0"/>
              </a:spcBef>
              <a:buNone/>
              <a:defRPr sz="4500" b="0" i="0" u="none" strike="noStrike" cap="none">
                <a:solidFill>
                  <a:schemeClr val="dk1"/>
                </a:solidFill>
                <a:latin typeface="Arial"/>
                <a:ea typeface="Arial"/>
                <a:cs typeface="Arial"/>
                <a:sym typeface="Arial"/>
              </a:defRPr>
            </a:lvl8pPr>
            <a:lvl9pPr marL="3657600" marR="0" lvl="8" indent="0" algn="l" rtl="0">
              <a:spcBef>
                <a:spcPts val="0"/>
              </a:spcBef>
              <a:buNone/>
              <a:defRPr sz="4500" b="0" i="0" u="none" strike="noStrike" cap="none">
                <a:solidFill>
                  <a:schemeClr val="dk1"/>
                </a:solidFill>
                <a:latin typeface="Arial"/>
                <a:ea typeface="Arial"/>
                <a:cs typeface="Arial"/>
                <a:sym typeface="Arial"/>
              </a:defRPr>
            </a:lvl9pPr>
          </a:lstStyle>
          <a:p>
            <a:endParaRPr/>
          </a:p>
        </p:txBody>
      </p:sp>
      <p:sp>
        <p:nvSpPr>
          <p:cNvPr id="53" name="Shape 53"/>
          <p:cNvSpPr txBox="1">
            <a:spLocks noGrp="1"/>
          </p:cNvSpPr>
          <p:nvPr>
            <p:ph type="sldNum" idx="12"/>
          </p:nvPr>
        </p:nvSpPr>
        <p:spPr>
          <a:xfrm>
            <a:off x="31454725" y="29978350"/>
            <a:ext cx="10242550" cy="2286000"/>
          </a:xfrm>
          <a:prstGeom prst="rect">
            <a:avLst/>
          </a:prstGeom>
          <a:noFill/>
          <a:ln>
            <a:noFill/>
          </a:ln>
        </p:spPr>
        <p:txBody>
          <a:bodyPr lIns="470250" tIns="235125" rIns="470250" bIns="235125" anchor="t" anchorCtr="0">
            <a:noAutofit/>
          </a:bodyPr>
          <a:lstStyle/>
          <a:p>
            <a:pPr marL="0" marR="0" lvl="0" indent="0" algn="r" rtl="0">
              <a:spcBef>
                <a:spcPts val="0"/>
              </a:spcBef>
              <a:spcAft>
                <a:spcPts val="0"/>
              </a:spcAft>
              <a:buSzPct val="25000"/>
              <a:buNone/>
            </a:pPr>
            <a:fld id="{00000000-1234-1234-1234-123412341234}" type="slidenum">
              <a:rPr lang="en-US" sz="7300" b="0" i="0" u="none" strike="noStrike" cap="none">
                <a:solidFill>
                  <a:schemeClr val="dk1"/>
                </a:solidFill>
                <a:latin typeface="Arial"/>
                <a:ea typeface="Arial"/>
                <a:cs typeface="Arial"/>
                <a:sym typeface="Arial"/>
              </a:rPr>
              <a:t>‹#›</a:t>
            </a:fld>
            <a:endParaRPr lang="en-US" sz="7300" b="0" i="0" u="none" strike="noStrike" cap="none">
              <a:solidFill>
                <a:schemeClr val="dk1"/>
              </a:solidFill>
              <a:latin typeface="Arial"/>
              <a:ea typeface="Arial"/>
              <a:cs typeface="Arial"/>
              <a:sym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54"/>
        <p:cNvGrpSpPr/>
        <p:nvPr/>
      </p:nvGrpSpPr>
      <p:grpSpPr>
        <a:xfrm>
          <a:off x="0" y="0"/>
          <a:ext cx="0" cy="0"/>
          <a:chOff x="0" y="0"/>
          <a:chExt cx="0" cy="0"/>
        </a:xfrm>
      </p:grpSpPr>
      <p:sp>
        <p:nvSpPr>
          <p:cNvPr id="55" name="Shape 55"/>
          <p:cNvSpPr txBox="1">
            <a:spLocks noGrp="1"/>
          </p:cNvSpPr>
          <p:nvPr>
            <p:ph type="title"/>
          </p:nvPr>
        </p:nvSpPr>
        <p:spPr>
          <a:xfrm>
            <a:off x="2193925" y="1311275"/>
            <a:ext cx="14439900" cy="5576887"/>
          </a:xfrm>
          <a:prstGeom prst="rect">
            <a:avLst/>
          </a:prstGeom>
          <a:noFill/>
          <a:ln>
            <a:noFill/>
          </a:ln>
        </p:spPr>
        <p:txBody>
          <a:bodyPr lIns="91425" tIns="91425" rIns="91425" bIns="91425" anchor="b" anchorCtr="0"/>
          <a:lstStyle>
            <a:lvl1pPr marL="0" marR="0" lvl="0" indent="0" algn="l" rtl="0">
              <a:spcBef>
                <a:spcPts val="0"/>
              </a:spcBef>
              <a:spcAft>
                <a:spcPts val="0"/>
              </a:spcAft>
              <a:buNone/>
              <a:defRPr sz="2000" b="1" i="0" u="none" strike="noStrike" cap="none">
                <a:solidFill>
                  <a:schemeClr val="dk2"/>
                </a:solidFill>
                <a:latin typeface="Arial"/>
                <a:ea typeface="Arial"/>
                <a:cs typeface="Arial"/>
                <a:sym typeface="Arial"/>
              </a:defRPr>
            </a:lvl1pPr>
            <a:lvl2pPr marL="0" marR="0" lvl="1" indent="0" algn="ctr" rtl="0">
              <a:spcBef>
                <a:spcPts val="0"/>
              </a:spcBef>
              <a:spcAft>
                <a:spcPts val="0"/>
              </a:spcAft>
              <a:buNone/>
              <a:defRPr sz="22800" b="0"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22800" b="0"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22800" b="0"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22800" b="0"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22800" b="0"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22800" b="0"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22800" b="0"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22800" b="0" i="0" u="none" strike="noStrike" cap="none">
                <a:solidFill>
                  <a:schemeClr val="dk2"/>
                </a:solidFill>
                <a:latin typeface="Arial"/>
                <a:ea typeface="Arial"/>
                <a:cs typeface="Arial"/>
                <a:sym typeface="Arial"/>
              </a:defRPr>
            </a:lvl9pPr>
          </a:lstStyle>
          <a:p>
            <a:endParaRPr/>
          </a:p>
        </p:txBody>
      </p:sp>
      <p:sp>
        <p:nvSpPr>
          <p:cNvPr id="56" name="Shape 56"/>
          <p:cNvSpPr txBox="1">
            <a:spLocks noGrp="1"/>
          </p:cNvSpPr>
          <p:nvPr>
            <p:ph type="body" idx="1"/>
          </p:nvPr>
        </p:nvSpPr>
        <p:spPr>
          <a:xfrm>
            <a:off x="17160875" y="1311275"/>
            <a:ext cx="24536398" cy="28093989"/>
          </a:xfrm>
          <a:prstGeom prst="rect">
            <a:avLst/>
          </a:prstGeom>
          <a:noFill/>
          <a:ln>
            <a:noFill/>
          </a:ln>
        </p:spPr>
        <p:txBody>
          <a:bodyPr lIns="91425" tIns="91425" rIns="91425" bIns="91425" anchor="t" anchorCtr="0"/>
          <a:lstStyle>
            <a:lvl1pPr marL="1766888" marR="0" lvl="0" indent="-1563688" algn="l" rtl="0">
              <a:spcBef>
                <a:spcPts val="640"/>
              </a:spcBef>
              <a:spcAft>
                <a:spcPts val="0"/>
              </a:spcAft>
              <a:buClr>
                <a:schemeClr val="dk1"/>
              </a:buClr>
              <a:buSzPct val="100000"/>
              <a:buFont typeface="Arial"/>
              <a:buChar char="•"/>
              <a:defRPr sz="3200" b="0" i="0" u="none" strike="noStrike" cap="none">
                <a:solidFill>
                  <a:schemeClr val="dk1"/>
                </a:solidFill>
                <a:latin typeface="Arial"/>
                <a:ea typeface="Arial"/>
                <a:cs typeface="Arial"/>
                <a:sym typeface="Arial"/>
              </a:defRPr>
            </a:lvl1pPr>
            <a:lvl2pPr marL="3822700" marR="0" lvl="1" indent="-1295400" algn="l" rtl="0">
              <a:spcBef>
                <a:spcPts val="560"/>
              </a:spcBef>
              <a:spcAft>
                <a:spcPts val="0"/>
              </a:spcAft>
              <a:buClr>
                <a:schemeClr val="dk1"/>
              </a:buClr>
              <a:buSzPct val="100000"/>
              <a:buFont typeface="Arial"/>
              <a:buChar char="–"/>
              <a:defRPr sz="2800" b="0" i="0" u="none" strike="noStrike" cap="none">
                <a:solidFill>
                  <a:schemeClr val="dk1"/>
                </a:solidFill>
                <a:latin typeface="Arial"/>
                <a:ea typeface="Arial"/>
                <a:cs typeface="Arial"/>
                <a:sym typeface="Arial"/>
              </a:defRPr>
            </a:lvl2pPr>
            <a:lvl3pPr marL="5880100" marR="0" lvl="2" indent="-1028700" algn="l" rtl="0">
              <a:spcBef>
                <a:spcPts val="480"/>
              </a:spcBef>
              <a:spcAft>
                <a:spcPts val="0"/>
              </a:spcAft>
              <a:buClr>
                <a:schemeClr val="dk1"/>
              </a:buClr>
              <a:buSzPct val="100000"/>
              <a:buFont typeface="Arial"/>
              <a:buChar char="•"/>
              <a:defRPr sz="2400" b="0" i="0" u="none" strike="noStrike" cap="none">
                <a:solidFill>
                  <a:schemeClr val="dk1"/>
                </a:solidFill>
                <a:latin typeface="Arial"/>
                <a:ea typeface="Arial"/>
                <a:cs typeface="Arial"/>
                <a:sym typeface="Arial"/>
              </a:defRPr>
            </a:lvl3pPr>
            <a:lvl4pPr marL="8229600" marR="0" lvl="3" indent="-10541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4pPr>
            <a:lvl5pPr marL="10580688" marR="0" lvl="4" indent="-1055688"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5pPr>
            <a:lvl6pPr marL="11037888" marR="0" lvl="5" indent="-1055688"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6pPr>
            <a:lvl7pPr marL="11495088" marR="0" lvl="6" indent="-1055688"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7pPr>
            <a:lvl8pPr marL="11952288" marR="0" lvl="7" indent="-1055688"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8pPr>
            <a:lvl9pPr marL="12409488" marR="0" lvl="8" indent="-1055688"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57" name="Shape 57"/>
          <p:cNvSpPr txBox="1">
            <a:spLocks noGrp="1"/>
          </p:cNvSpPr>
          <p:nvPr>
            <p:ph type="body" idx="2"/>
          </p:nvPr>
        </p:nvSpPr>
        <p:spPr>
          <a:xfrm>
            <a:off x="2193925" y="6888163"/>
            <a:ext cx="14439900" cy="22517100"/>
          </a:xfrm>
          <a:prstGeom prst="rect">
            <a:avLst/>
          </a:prstGeom>
          <a:noFill/>
          <a:ln>
            <a:noFill/>
          </a:ln>
        </p:spPr>
        <p:txBody>
          <a:bodyPr lIns="91425" tIns="91425" rIns="91425" bIns="91425" anchor="t" anchorCtr="0"/>
          <a:lstStyle>
            <a:lvl1pPr marL="0" marR="0" lvl="0" indent="0" algn="l" rtl="0">
              <a:spcBef>
                <a:spcPts val="280"/>
              </a:spcBef>
              <a:spcAft>
                <a:spcPts val="0"/>
              </a:spcAft>
              <a:buClr>
                <a:schemeClr val="dk1"/>
              </a:buClr>
              <a:buFont typeface="Arial"/>
              <a:buNone/>
              <a:defRPr sz="1400" b="0" i="0" u="none" strike="noStrike" cap="none">
                <a:solidFill>
                  <a:schemeClr val="dk1"/>
                </a:solidFill>
                <a:latin typeface="Arial"/>
                <a:ea typeface="Arial"/>
                <a:cs typeface="Arial"/>
                <a:sym typeface="Arial"/>
              </a:defRPr>
            </a:lvl1pPr>
            <a:lvl2pPr marL="457200" marR="0" lvl="1" indent="0" algn="l" rtl="0">
              <a:spcBef>
                <a:spcPts val="240"/>
              </a:spcBef>
              <a:spcAft>
                <a:spcPts val="0"/>
              </a:spcAft>
              <a:buClr>
                <a:schemeClr val="dk1"/>
              </a:buClr>
              <a:buFont typeface="Arial"/>
              <a:buNone/>
              <a:defRPr sz="1200" b="0" i="0" u="none" strike="noStrike" cap="none">
                <a:solidFill>
                  <a:schemeClr val="dk1"/>
                </a:solidFill>
                <a:latin typeface="Arial"/>
                <a:ea typeface="Arial"/>
                <a:cs typeface="Arial"/>
                <a:sym typeface="Arial"/>
              </a:defRPr>
            </a:lvl2pPr>
            <a:lvl3pPr marL="914400" marR="0" lvl="2" indent="0" algn="l" rtl="0">
              <a:spcBef>
                <a:spcPts val="200"/>
              </a:spcBef>
              <a:spcAft>
                <a:spcPts val="0"/>
              </a:spcAft>
              <a:buClr>
                <a:schemeClr val="dk1"/>
              </a:buClr>
              <a:buFont typeface="Arial"/>
              <a:buNone/>
              <a:defRPr sz="1000" b="0" i="0" u="none" strike="noStrike" cap="none">
                <a:solidFill>
                  <a:schemeClr val="dk1"/>
                </a:solidFill>
                <a:latin typeface="Arial"/>
                <a:ea typeface="Arial"/>
                <a:cs typeface="Arial"/>
                <a:sym typeface="Arial"/>
              </a:defRPr>
            </a:lvl3pPr>
            <a:lvl4pPr marL="1371600" marR="0" lvl="3" indent="0" algn="l" rtl="0">
              <a:spcBef>
                <a:spcPts val="180"/>
              </a:spcBef>
              <a:spcAft>
                <a:spcPts val="0"/>
              </a:spcAft>
              <a:buClr>
                <a:schemeClr val="dk1"/>
              </a:buClr>
              <a:buFont typeface="Arial"/>
              <a:buNone/>
              <a:defRPr sz="900" b="0" i="0" u="none" strike="noStrike" cap="none">
                <a:solidFill>
                  <a:schemeClr val="dk1"/>
                </a:solidFill>
                <a:latin typeface="Arial"/>
                <a:ea typeface="Arial"/>
                <a:cs typeface="Arial"/>
                <a:sym typeface="Arial"/>
              </a:defRPr>
            </a:lvl4pPr>
            <a:lvl5pPr marL="1828800" marR="0" lvl="4" indent="0" algn="l" rtl="0">
              <a:spcBef>
                <a:spcPts val="180"/>
              </a:spcBef>
              <a:spcAft>
                <a:spcPts val="0"/>
              </a:spcAft>
              <a:buClr>
                <a:schemeClr val="dk1"/>
              </a:buClr>
              <a:buFont typeface="Arial"/>
              <a:buNone/>
              <a:defRPr sz="900" b="0" i="0" u="none" strike="noStrike" cap="none">
                <a:solidFill>
                  <a:schemeClr val="dk1"/>
                </a:solidFill>
                <a:latin typeface="Arial"/>
                <a:ea typeface="Arial"/>
                <a:cs typeface="Arial"/>
                <a:sym typeface="Arial"/>
              </a:defRPr>
            </a:lvl5pPr>
            <a:lvl6pPr marL="2286000" marR="0" lvl="5" indent="0" algn="l" rtl="0">
              <a:spcBef>
                <a:spcPts val="180"/>
              </a:spcBef>
              <a:spcAft>
                <a:spcPts val="0"/>
              </a:spcAft>
              <a:buClr>
                <a:schemeClr val="dk1"/>
              </a:buClr>
              <a:buFont typeface="Arial"/>
              <a:buNone/>
              <a:defRPr sz="900" b="0" i="0" u="none" strike="noStrike" cap="none">
                <a:solidFill>
                  <a:schemeClr val="dk1"/>
                </a:solidFill>
                <a:latin typeface="Arial"/>
                <a:ea typeface="Arial"/>
                <a:cs typeface="Arial"/>
                <a:sym typeface="Arial"/>
              </a:defRPr>
            </a:lvl6pPr>
            <a:lvl7pPr marL="2743200" marR="0" lvl="6" indent="0" algn="l" rtl="0">
              <a:spcBef>
                <a:spcPts val="180"/>
              </a:spcBef>
              <a:spcAft>
                <a:spcPts val="0"/>
              </a:spcAft>
              <a:buClr>
                <a:schemeClr val="dk1"/>
              </a:buClr>
              <a:buFont typeface="Arial"/>
              <a:buNone/>
              <a:defRPr sz="900" b="0" i="0" u="none" strike="noStrike" cap="none">
                <a:solidFill>
                  <a:schemeClr val="dk1"/>
                </a:solidFill>
                <a:latin typeface="Arial"/>
                <a:ea typeface="Arial"/>
                <a:cs typeface="Arial"/>
                <a:sym typeface="Arial"/>
              </a:defRPr>
            </a:lvl7pPr>
            <a:lvl8pPr marL="3200400" marR="0" lvl="7" indent="0" algn="l" rtl="0">
              <a:spcBef>
                <a:spcPts val="180"/>
              </a:spcBef>
              <a:spcAft>
                <a:spcPts val="0"/>
              </a:spcAft>
              <a:buClr>
                <a:schemeClr val="dk1"/>
              </a:buClr>
              <a:buFont typeface="Arial"/>
              <a:buNone/>
              <a:defRPr sz="900" b="0" i="0" u="none" strike="noStrike" cap="none">
                <a:solidFill>
                  <a:schemeClr val="dk1"/>
                </a:solidFill>
                <a:latin typeface="Arial"/>
                <a:ea typeface="Arial"/>
                <a:cs typeface="Arial"/>
                <a:sym typeface="Arial"/>
              </a:defRPr>
            </a:lvl8pPr>
            <a:lvl9pPr marL="3657600" marR="0" lvl="8" indent="0" algn="l" rtl="0">
              <a:spcBef>
                <a:spcPts val="180"/>
              </a:spcBef>
              <a:spcAft>
                <a:spcPts val="0"/>
              </a:spcAft>
              <a:buClr>
                <a:schemeClr val="dk1"/>
              </a:buClr>
              <a:buFont typeface="Arial"/>
              <a:buNone/>
              <a:defRPr sz="900" b="0" i="0" u="none" strike="noStrike" cap="none">
                <a:solidFill>
                  <a:schemeClr val="dk1"/>
                </a:solidFill>
                <a:latin typeface="Arial"/>
                <a:ea typeface="Arial"/>
                <a:cs typeface="Arial"/>
                <a:sym typeface="Arial"/>
              </a:defRPr>
            </a:lvl9pPr>
          </a:lstStyle>
          <a:p>
            <a:endParaRPr/>
          </a:p>
        </p:txBody>
      </p:sp>
      <p:sp>
        <p:nvSpPr>
          <p:cNvPr id="58" name="Shape 58"/>
          <p:cNvSpPr txBox="1">
            <a:spLocks noGrp="1"/>
          </p:cNvSpPr>
          <p:nvPr>
            <p:ph type="dt" idx="10"/>
          </p:nvPr>
        </p:nvSpPr>
        <p:spPr>
          <a:xfrm>
            <a:off x="2193925" y="29978350"/>
            <a:ext cx="10242550" cy="2286000"/>
          </a:xfrm>
          <a:prstGeom prst="rect">
            <a:avLst/>
          </a:prstGeom>
          <a:noFill/>
          <a:ln>
            <a:noFill/>
          </a:ln>
        </p:spPr>
        <p:txBody>
          <a:bodyPr lIns="91425" tIns="91425" rIns="91425" bIns="91425" anchor="t" anchorCtr="0"/>
          <a:lstStyle>
            <a:lvl1pPr marL="0" marR="0" lvl="0" indent="0" algn="l" rtl="0">
              <a:spcBef>
                <a:spcPts val="0"/>
              </a:spcBef>
              <a:spcAft>
                <a:spcPts val="0"/>
              </a:spcAft>
              <a:buNone/>
              <a:defRPr sz="7300" b="0" i="0" u="none" strike="noStrike" cap="none">
                <a:solidFill>
                  <a:schemeClr val="dk1"/>
                </a:solidFill>
                <a:latin typeface="Arial"/>
                <a:ea typeface="Arial"/>
                <a:cs typeface="Arial"/>
                <a:sym typeface="Arial"/>
              </a:defRPr>
            </a:lvl1pPr>
            <a:lvl2pPr marL="457200" marR="0" lvl="1" indent="0" algn="l" rtl="0">
              <a:spcBef>
                <a:spcPts val="0"/>
              </a:spcBef>
              <a:spcAft>
                <a:spcPts val="0"/>
              </a:spcAft>
              <a:buNone/>
              <a:defRPr sz="45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None/>
              <a:defRPr sz="45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None/>
              <a:defRPr sz="45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None/>
              <a:defRPr sz="4500" b="0" i="0" u="none" strike="noStrike" cap="none">
                <a:solidFill>
                  <a:schemeClr val="dk1"/>
                </a:solidFill>
                <a:latin typeface="Arial"/>
                <a:ea typeface="Arial"/>
                <a:cs typeface="Arial"/>
                <a:sym typeface="Arial"/>
              </a:defRPr>
            </a:lvl5pPr>
            <a:lvl6pPr marL="2286000" marR="0" lvl="5" indent="0" algn="l" rtl="0">
              <a:spcBef>
                <a:spcPts val="0"/>
              </a:spcBef>
              <a:buNone/>
              <a:defRPr sz="4500" b="0" i="0" u="none" strike="noStrike" cap="none">
                <a:solidFill>
                  <a:schemeClr val="dk1"/>
                </a:solidFill>
                <a:latin typeface="Arial"/>
                <a:ea typeface="Arial"/>
                <a:cs typeface="Arial"/>
                <a:sym typeface="Arial"/>
              </a:defRPr>
            </a:lvl6pPr>
            <a:lvl7pPr marL="2743200" marR="0" lvl="6" indent="0" algn="l" rtl="0">
              <a:spcBef>
                <a:spcPts val="0"/>
              </a:spcBef>
              <a:buNone/>
              <a:defRPr sz="4500" b="0" i="0" u="none" strike="noStrike" cap="none">
                <a:solidFill>
                  <a:schemeClr val="dk1"/>
                </a:solidFill>
                <a:latin typeface="Arial"/>
                <a:ea typeface="Arial"/>
                <a:cs typeface="Arial"/>
                <a:sym typeface="Arial"/>
              </a:defRPr>
            </a:lvl7pPr>
            <a:lvl8pPr marL="3200400" marR="0" lvl="7" indent="0" algn="l" rtl="0">
              <a:spcBef>
                <a:spcPts val="0"/>
              </a:spcBef>
              <a:buNone/>
              <a:defRPr sz="4500" b="0" i="0" u="none" strike="noStrike" cap="none">
                <a:solidFill>
                  <a:schemeClr val="dk1"/>
                </a:solidFill>
                <a:latin typeface="Arial"/>
                <a:ea typeface="Arial"/>
                <a:cs typeface="Arial"/>
                <a:sym typeface="Arial"/>
              </a:defRPr>
            </a:lvl8pPr>
            <a:lvl9pPr marL="3657600" marR="0" lvl="8" indent="0" algn="l" rtl="0">
              <a:spcBef>
                <a:spcPts val="0"/>
              </a:spcBef>
              <a:buNone/>
              <a:defRPr sz="4500" b="0" i="0" u="none" strike="noStrike" cap="none">
                <a:solidFill>
                  <a:schemeClr val="dk1"/>
                </a:solidFill>
                <a:latin typeface="Arial"/>
                <a:ea typeface="Arial"/>
                <a:cs typeface="Arial"/>
                <a:sym typeface="Arial"/>
              </a:defRPr>
            </a:lvl9pPr>
          </a:lstStyle>
          <a:p>
            <a:endParaRPr/>
          </a:p>
        </p:txBody>
      </p:sp>
      <p:sp>
        <p:nvSpPr>
          <p:cNvPr id="59" name="Shape 59"/>
          <p:cNvSpPr txBox="1">
            <a:spLocks noGrp="1"/>
          </p:cNvSpPr>
          <p:nvPr>
            <p:ph type="ftr" idx="11"/>
          </p:nvPr>
        </p:nvSpPr>
        <p:spPr>
          <a:xfrm>
            <a:off x="14995525" y="29978350"/>
            <a:ext cx="13900149" cy="2286000"/>
          </a:xfrm>
          <a:prstGeom prst="rect">
            <a:avLst/>
          </a:prstGeom>
          <a:noFill/>
          <a:ln>
            <a:noFill/>
          </a:ln>
        </p:spPr>
        <p:txBody>
          <a:bodyPr lIns="91425" tIns="91425" rIns="91425" bIns="91425" anchor="t" anchorCtr="0"/>
          <a:lstStyle>
            <a:lvl1pPr marL="0" marR="0" lvl="0" indent="0" algn="ctr" rtl="0">
              <a:spcBef>
                <a:spcPts val="0"/>
              </a:spcBef>
              <a:spcAft>
                <a:spcPts val="0"/>
              </a:spcAft>
              <a:buNone/>
              <a:defRPr sz="7300" b="0" i="0" u="none" strike="noStrike" cap="none">
                <a:solidFill>
                  <a:schemeClr val="dk1"/>
                </a:solidFill>
                <a:latin typeface="Arial"/>
                <a:ea typeface="Arial"/>
                <a:cs typeface="Arial"/>
                <a:sym typeface="Arial"/>
              </a:defRPr>
            </a:lvl1pPr>
            <a:lvl2pPr marL="457200" marR="0" lvl="1" indent="0" algn="l" rtl="0">
              <a:spcBef>
                <a:spcPts val="0"/>
              </a:spcBef>
              <a:spcAft>
                <a:spcPts val="0"/>
              </a:spcAft>
              <a:buNone/>
              <a:defRPr sz="45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None/>
              <a:defRPr sz="45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None/>
              <a:defRPr sz="45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None/>
              <a:defRPr sz="4500" b="0" i="0" u="none" strike="noStrike" cap="none">
                <a:solidFill>
                  <a:schemeClr val="dk1"/>
                </a:solidFill>
                <a:latin typeface="Arial"/>
                <a:ea typeface="Arial"/>
                <a:cs typeface="Arial"/>
                <a:sym typeface="Arial"/>
              </a:defRPr>
            </a:lvl5pPr>
            <a:lvl6pPr marL="2286000" marR="0" lvl="5" indent="0" algn="l" rtl="0">
              <a:spcBef>
                <a:spcPts val="0"/>
              </a:spcBef>
              <a:buNone/>
              <a:defRPr sz="4500" b="0" i="0" u="none" strike="noStrike" cap="none">
                <a:solidFill>
                  <a:schemeClr val="dk1"/>
                </a:solidFill>
                <a:latin typeface="Arial"/>
                <a:ea typeface="Arial"/>
                <a:cs typeface="Arial"/>
                <a:sym typeface="Arial"/>
              </a:defRPr>
            </a:lvl6pPr>
            <a:lvl7pPr marL="2743200" marR="0" lvl="6" indent="0" algn="l" rtl="0">
              <a:spcBef>
                <a:spcPts val="0"/>
              </a:spcBef>
              <a:buNone/>
              <a:defRPr sz="4500" b="0" i="0" u="none" strike="noStrike" cap="none">
                <a:solidFill>
                  <a:schemeClr val="dk1"/>
                </a:solidFill>
                <a:latin typeface="Arial"/>
                <a:ea typeface="Arial"/>
                <a:cs typeface="Arial"/>
                <a:sym typeface="Arial"/>
              </a:defRPr>
            </a:lvl7pPr>
            <a:lvl8pPr marL="3200400" marR="0" lvl="7" indent="0" algn="l" rtl="0">
              <a:spcBef>
                <a:spcPts val="0"/>
              </a:spcBef>
              <a:buNone/>
              <a:defRPr sz="4500" b="0" i="0" u="none" strike="noStrike" cap="none">
                <a:solidFill>
                  <a:schemeClr val="dk1"/>
                </a:solidFill>
                <a:latin typeface="Arial"/>
                <a:ea typeface="Arial"/>
                <a:cs typeface="Arial"/>
                <a:sym typeface="Arial"/>
              </a:defRPr>
            </a:lvl8pPr>
            <a:lvl9pPr marL="3657600" marR="0" lvl="8" indent="0" algn="l" rtl="0">
              <a:spcBef>
                <a:spcPts val="0"/>
              </a:spcBef>
              <a:buNone/>
              <a:defRPr sz="4500" b="0" i="0" u="none" strike="noStrike" cap="none">
                <a:solidFill>
                  <a:schemeClr val="dk1"/>
                </a:solidFill>
                <a:latin typeface="Arial"/>
                <a:ea typeface="Arial"/>
                <a:cs typeface="Arial"/>
                <a:sym typeface="Arial"/>
              </a:defRPr>
            </a:lvl9pPr>
          </a:lstStyle>
          <a:p>
            <a:endParaRPr/>
          </a:p>
        </p:txBody>
      </p:sp>
      <p:sp>
        <p:nvSpPr>
          <p:cNvPr id="60" name="Shape 60"/>
          <p:cNvSpPr txBox="1">
            <a:spLocks noGrp="1"/>
          </p:cNvSpPr>
          <p:nvPr>
            <p:ph type="sldNum" idx="12"/>
          </p:nvPr>
        </p:nvSpPr>
        <p:spPr>
          <a:xfrm>
            <a:off x="31454725" y="29978350"/>
            <a:ext cx="10242550" cy="2286000"/>
          </a:xfrm>
          <a:prstGeom prst="rect">
            <a:avLst/>
          </a:prstGeom>
          <a:noFill/>
          <a:ln>
            <a:noFill/>
          </a:ln>
        </p:spPr>
        <p:txBody>
          <a:bodyPr lIns="470250" tIns="235125" rIns="470250" bIns="235125" anchor="t" anchorCtr="0">
            <a:noAutofit/>
          </a:bodyPr>
          <a:lstStyle/>
          <a:p>
            <a:pPr marL="0" marR="0" lvl="0" indent="0" algn="r" rtl="0">
              <a:spcBef>
                <a:spcPts val="0"/>
              </a:spcBef>
              <a:spcAft>
                <a:spcPts val="0"/>
              </a:spcAft>
              <a:buSzPct val="25000"/>
              <a:buNone/>
            </a:pPr>
            <a:fld id="{00000000-1234-1234-1234-123412341234}" type="slidenum">
              <a:rPr lang="en-US" sz="7300" b="0" i="0" u="none" strike="noStrike" cap="none">
                <a:solidFill>
                  <a:schemeClr val="dk1"/>
                </a:solidFill>
                <a:latin typeface="Arial"/>
                <a:ea typeface="Arial"/>
                <a:cs typeface="Arial"/>
                <a:sym typeface="Arial"/>
              </a:rPr>
              <a:t>‹#›</a:t>
            </a:fld>
            <a:endParaRPr lang="en-US" sz="7300" b="0" i="0" u="none" strike="noStrike" cap="none">
              <a:solidFill>
                <a:schemeClr val="dk1"/>
              </a:solidFill>
              <a:latin typeface="Arial"/>
              <a:ea typeface="Arial"/>
              <a:cs typeface="Arial"/>
              <a:sym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61"/>
        <p:cNvGrpSpPr/>
        <p:nvPr/>
      </p:nvGrpSpPr>
      <p:grpSpPr>
        <a:xfrm>
          <a:off x="0" y="0"/>
          <a:ext cx="0" cy="0"/>
          <a:chOff x="0" y="0"/>
          <a:chExt cx="0" cy="0"/>
        </a:xfrm>
      </p:grpSpPr>
      <p:sp>
        <p:nvSpPr>
          <p:cNvPr id="62" name="Shape 62"/>
          <p:cNvSpPr txBox="1">
            <a:spLocks noGrp="1"/>
          </p:cNvSpPr>
          <p:nvPr>
            <p:ph type="title"/>
          </p:nvPr>
        </p:nvSpPr>
        <p:spPr>
          <a:xfrm>
            <a:off x="8602663" y="23042562"/>
            <a:ext cx="26335038" cy="2720974"/>
          </a:xfrm>
          <a:prstGeom prst="rect">
            <a:avLst/>
          </a:prstGeom>
          <a:noFill/>
          <a:ln>
            <a:noFill/>
          </a:ln>
        </p:spPr>
        <p:txBody>
          <a:bodyPr lIns="91425" tIns="91425" rIns="91425" bIns="91425" anchor="b" anchorCtr="0"/>
          <a:lstStyle>
            <a:lvl1pPr marL="0" marR="0" lvl="0" indent="0" algn="l" rtl="0">
              <a:spcBef>
                <a:spcPts val="0"/>
              </a:spcBef>
              <a:spcAft>
                <a:spcPts val="0"/>
              </a:spcAft>
              <a:buNone/>
              <a:defRPr sz="2000" b="1" i="0" u="none" strike="noStrike" cap="none">
                <a:solidFill>
                  <a:schemeClr val="dk2"/>
                </a:solidFill>
                <a:latin typeface="Arial"/>
                <a:ea typeface="Arial"/>
                <a:cs typeface="Arial"/>
                <a:sym typeface="Arial"/>
              </a:defRPr>
            </a:lvl1pPr>
            <a:lvl2pPr marL="0" marR="0" lvl="1" indent="0" algn="ctr" rtl="0">
              <a:spcBef>
                <a:spcPts val="0"/>
              </a:spcBef>
              <a:spcAft>
                <a:spcPts val="0"/>
              </a:spcAft>
              <a:buNone/>
              <a:defRPr sz="22800" b="0"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22800" b="0"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22800" b="0"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22800" b="0"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22800" b="0"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22800" b="0"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22800" b="0"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22800" b="0" i="0" u="none" strike="noStrike" cap="none">
                <a:solidFill>
                  <a:schemeClr val="dk2"/>
                </a:solidFill>
                <a:latin typeface="Arial"/>
                <a:ea typeface="Arial"/>
                <a:cs typeface="Arial"/>
                <a:sym typeface="Arial"/>
              </a:defRPr>
            </a:lvl9pPr>
          </a:lstStyle>
          <a:p>
            <a:endParaRPr/>
          </a:p>
        </p:txBody>
      </p:sp>
      <p:sp>
        <p:nvSpPr>
          <p:cNvPr id="63" name="Shape 63"/>
          <p:cNvSpPr>
            <a:spLocks noGrp="1"/>
          </p:cNvSpPr>
          <p:nvPr>
            <p:ph type="pic" idx="2"/>
          </p:nvPr>
        </p:nvSpPr>
        <p:spPr>
          <a:xfrm>
            <a:off x="8602663" y="2941638"/>
            <a:ext cx="26335038" cy="19750086"/>
          </a:xfrm>
          <a:prstGeom prst="rect">
            <a:avLst/>
          </a:prstGeom>
          <a:noFill/>
          <a:ln>
            <a:noFill/>
          </a:ln>
        </p:spPr>
        <p:txBody>
          <a:bodyPr lIns="91425" tIns="91425" rIns="91425" bIns="91425" anchor="t" anchorCtr="0"/>
          <a:lstStyle>
            <a:lvl1pPr marL="0" marR="0" lvl="0" indent="0" algn="l" rtl="0">
              <a:spcBef>
                <a:spcPts val="0"/>
              </a:spcBef>
              <a:spcAft>
                <a:spcPts val="0"/>
              </a:spcAft>
              <a:buClr>
                <a:schemeClr val="dk1"/>
              </a:buClr>
              <a:buFont typeface="Arial"/>
              <a:buNone/>
              <a:defRPr sz="3200" b="0" i="0" u="none" strike="noStrike" cap="none">
                <a:solidFill>
                  <a:schemeClr val="dk1"/>
                </a:solidFill>
                <a:latin typeface="Arial"/>
                <a:ea typeface="Arial"/>
                <a:cs typeface="Arial"/>
                <a:sym typeface="Arial"/>
              </a:defRPr>
            </a:lvl1pPr>
            <a:lvl2pPr marL="457200" marR="0" lvl="1" indent="0" algn="l" rtl="0">
              <a:spcBef>
                <a:spcPts val="0"/>
              </a:spcBef>
              <a:spcAft>
                <a:spcPts val="0"/>
              </a:spcAft>
              <a:buClr>
                <a:schemeClr val="dk1"/>
              </a:buClr>
              <a:buFont typeface="Arial"/>
              <a:buNone/>
              <a:defRPr sz="28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Clr>
                <a:schemeClr val="dk1"/>
              </a:buClr>
              <a:buFont typeface="Arial"/>
              <a:buNone/>
              <a:defRPr sz="24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Clr>
                <a:schemeClr val="dk1"/>
              </a:buClr>
              <a:buFont typeface="Arial"/>
              <a:buNone/>
              <a:defRPr sz="20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Clr>
                <a:schemeClr val="dk1"/>
              </a:buClr>
              <a:buFont typeface="Arial"/>
              <a:buNone/>
              <a:defRPr sz="2000" b="0" i="0" u="none" strike="noStrike" cap="none">
                <a:solidFill>
                  <a:schemeClr val="dk1"/>
                </a:solidFill>
                <a:latin typeface="Arial"/>
                <a:ea typeface="Arial"/>
                <a:cs typeface="Arial"/>
                <a:sym typeface="Arial"/>
              </a:defRPr>
            </a:lvl5pPr>
            <a:lvl6pPr marL="2286000" marR="0" lvl="5" indent="0" algn="l" rtl="0">
              <a:spcBef>
                <a:spcPts val="0"/>
              </a:spcBef>
              <a:buClr>
                <a:schemeClr val="dk1"/>
              </a:buClr>
              <a:buFont typeface="Arial"/>
              <a:buNone/>
              <a:defRPr sz="2000" b="0" i="0" u="none" strike="noStrike" cap="none">
                <a:solidFill>
                  <a:schemeClr val="dk1"/>
                </a:solidFill>
                <a:latin typeface="Arial"/>
                <a:ea typeface="Arial"/>
                <a:cs typeface="Arial"/>
                <a:sym typeface="Arial"/>
              </a:defRPr>
            </a:lvl6pPr>
            <a:lvl7pPr marL="2743200" marR="0" lvl="6" indent="0" algn="l" rtl="0">
              <a:spcBef>
                <a:spcPts val="0"/>
              </a:spcBef>
              <a:buClr>
                <a:schemeClr val="dk1"/>
              </a:buClr>
              <a:buFont typeface="Arial"/>
              <a:buNone/>
              <a:defRPr sz="2000" b="0" i="0" u="none" strike="noStrike" cap="none">
                <a:solidFill>
                  <a:schemeClr val="dk1"/>
                </a:solidFill>
                <a:latin typeface="Arial"/>
                <a:ea typeface="Arial"/>
                <a:cs typeface="Arial"/>
                <a:sym typeface="Arial"/>
              </a:defRPr>
            </a:lvl7pPr>
            <a:lvl8pPr marL="3200400" marR="0" lvl="7" indent="0" algn="l" rtl="0">
              <a:spcBef>
                <a:spcPts val="0"/>
              </a:spcBef>
              <a:buClr>
                <a:schemeClr val="dk1"/>
              </a:buClr>
              <a:buFont typeface="Arial"/>
              <a:buNone/>
              <a:defRPr sz="2000" b="0" i="0" u="none" strike="noStrike" cap="none">
                <a:solidFill>
                  <a:schemeClr val="dk1"/>
                </a:solidFill>
                <a:latin typeface="Arial"/>
                <a:ea typeface="Arial"/>
                <a:cs typeface="Arial"/>
                <a:sym typeface="Arial"/>
              </a:defRPr>
            </a:lvl8pPr>
            <a:lvl9pPr marL="3657600" marR="0" lvl="8" indent="0" algn="l" rtl="0">
              <a:spcBef>
                <a:spcPts val="0"/>
              </a:spcBef>
              <a:buClr>
                <a:schemeClr val="dk1"/>
              </a:buClr>
              <a:buFont typeface="Arial"/>
              <a:buNone/>
              <a:defRPr sz="2000" b="0" i="0" u="none" strike="noStrike" cap="none">
                <a:solidFill>
                  <a:schemeClr val="dk1"/>
                </a:solidFill>
                <a:latin typeface="Arial"/>
                <a:ea typeface="Arial"/>
                <a:cs typeface="Arial"/>
                <a:sym typeface="Arial"/>
              </a:defRPr>
            </a:lvl9pPr>
          </a:lstStyle>
          <a:p>
            <a:endParaRPr/>
          </a:p>
        </p:txBody>
      </p:sp>
      <p:sp>
        <p:nvSpPr>
          <p:cNvPr id="64" name="Shape 64"/>
          <p:cNvSpPr txBox="1">
            <a:spLocks noGrp="1"/>
          </p:cNvSpPr>
          <p:nvPr>
            <p:ph type="body" idx="1"/>
          </p:nvPr>
        </p:nvSpPr>
        <p:spPr>
          <a:xfrm>
            <a:off x="8602663" y="25763537"/>
            <a:ext cx="26335038" cy="3862387"/>
          </a:xfrm>
          <a:prstGeom prst="rect">
            <a:avLst/>
          </a:prstGeom>
          <a:noFill/>
          <a:ln>
            <a:noFill/>
          </a:ln>
        </p:spPr>
        <p:txBody>
          <a:bodyPr lIns="91425" tIns="91425" rIns="91425" bIns="91425" anchor="t" anchorCtr="0"/>
          <a:lstStyle>
            <a:lvl1pPr marL="0" marR="0" lvl="0" indent="0" algn="l" rtl="0">
              <a:spcBef>
                <a:spcPts val="280"/>
              </a:spcBef>
              <a:spcAft>
                <a:spcPts val="0"/>
              </a:spcAft>
              <a:buClr>
                <a:schemeClr val="dk1"/>
              </a:buClr>
              <a:buFont typeface="Arial"/>
              <a:buNone/>
              <a:defRPr sz="1400" b="0" i="0" u="none" strike="noStrike" cap="none">
                <a:solidFill>
                  <a:schemeClr val="dk1"/>
                </a:solidFill>
                <a:latin typeface="Arial"/>
                <a:ea typeface="Arial"/>
                <a:cs typeface="Arial"/>
                <a:sym typeface="Arial"/>
              </a:defRPr>
            </a:lvl1pPr>
            <a:lvl2pPr marL="457200" marR="0" lvl="1" indent="0" algn="l" rtl="0">
              <a:spcBef>
                <a:spcPts val="240"/>
              </a:spcBef>
              <a:spcAft>
                <a:spcPts val="0"/>
              </a:spcAft>
              <a:buClr>
                <a:schemeClr val="dk1"/>
              </a:buClr>
              <a:buFont typeface="Arial"/>
              <a:buNone/>
              <a:defRPr sz="1200" b="0" i="0" u="none" strike="noStrike" cap="none">
                <a:solidFill>
                  <a:schemeClr val="dk1"/>
                </a:solidFill>
                <a:latin typeface="Arial"/>
                <a:ea typeface="Arial"/>
                <a:cs typeface="Arial"/>
                <a:sym typeface="Arial"/>
              </a:defRPr>
            </a:lvl2pPr>
            <a:lvl3pPr marL="914400" marR="0" lvl="2" indent="0" algn="l" rtl="0">
              <a:spcBef>
                <a:spcPts val="200"/>
              </a:spcBef>
              <a:spcAft>
                <a:spcPts val="0"/>
              </a:spcAft>
              <a:buClr>
                <a:schemeClr val="dk1"/>
              </a:buClr>
              <a:buFont typeface="Arial"/>
              <a:buNone/>
              <a:defRPr sz="1000" b="0" i="0" u="none" strike="noStrike" cap="none">
                <a:solidFill>
                  <a:schemeClr val="dk1"/>
                </a:solidFill>
                <a:latin typeface="Arial"/>
                <a:ea typeface="Arial"/>
                <a:cs typeface="Arial"/>
                <a:sym typeface="Arial"/>
              </a:defRPr>
            </a:lvl3pPr>
            <a:lvl4pPr marL="1371600" marR="0" lvl="3" indent="0" algn="l" rtl="0">
              <a:spcBef>
                <a:spcPts val="180"/>
              </a:spcBef>
              <a:spcAft>
                <a:spcPts val="0"/>
              </a:spcAft>
              <a:buClr>
                <a:schemeClr val="dk1"/>
              </a:buClr>
              <a:buFont typeface="Arial"/>
              <a:buNone/>
              <a:defRPr sz="900" b="0" i="0" u="none" strike="noStrike" cap="none">
                <a:solidFill>
                  <a:schemeClr val="dk1"/>
                </a:solidFill>
                <a:latin typeface="Arial"/>
                <a:ea typeface="Arial"/>
                <a:cs typeface="Arial"/>
                <a:sym typeface="Arial"/>
              </a:defRPr>
            </a:lvl4pPr>
            <a:lvl5pPr marL="1828800" marR="0" lvl="4" indent="0" algn="l" rtl="0">
              <a:spcBef>
                <a:spcPts val="180"/>
              </a:spcBef>
              <a:spcAft>
                <a:spcPts val="0"/>
              </a:spcAft>
              <a:buClr>
                <a:schemeClr val="dk1"/>
              </a:buClr>
              <a:buFont typeface="Arial"/>
              <a:buNone/>
              <a:defRPr sz="900" b="0" i="0" u="none" strike="noStrike" cap="none">
                <a:solidFill>
                  <a:schemeClr val="dk1"/>
                </a:solidFill>
                <a:latin typeface="Arial"/>
                <a:ea typeface="Arial"/>
                <a:cs typeface="Arial"/>
                <a:sym typeface="Arial"/>
              </a:defRPr>
            </a:lvl5pPr>
            <a:lvl6pPr marL="2286000" marR="0" lvl="5" indent="0" algn="l" rtl="0">
              <a:spcBef>
                <a:spcPts val="180"/>
              </a:spcBef>
              <a:spcAft>
                <a:spcPts val="0"/>
              </a:spcAft>
              <a:buClr>
                <a:schemeClr val="dk1"/>
              </a:buClr>
              <a:buFont typeface="Arial"/>
              <a:buNone/>
              <a:defRPr sz="900" b="0" i="0" u="none" strike="noStrike" cap="none">
                <a:solidFill>
                  <a:schemeClr val="dk1"/>
                </a:solidFill>
                <a:latin typeface="Arial"/>
                <a:ea typeface="Arial"/>
                <a:cs typeface="Arial"/>
                <a:sym typeface="Arial"/>
              </a:defRPr>
            </a:lvl6pPr>
            <a:lvl7pPr marL="2743200" marR="0" lvl="6" indent="0" algn="l" rtl="0">
              <a:spcBef>
                <a:spcPts val="180"/>
              </a:spcBef>
              <a:spcAft>
                <a:spcPts val="0"/>
              </a:spcAft>
              <a:buClr>
                <a:schemeClr val="dk1"/>
              </a:buClr>
              <a:buFont typeface="Arial"/>
              <a:buNone/>
              <a:defRPr sz="900" b="0" i="0" u="none" strike="noStrike" cap="none">
                <a:solidFill>
                  <a:schemeClr val="dk1"/>
                </a:solidFill>
                <a:latin typeface="Arial"/>
                <a:ea typeface="Arial"/>
                <a:cs typeface="Arial"/>
                <a:sym typeface="Arial"/>
              </a:defRPr>
            </a:lvl7pPr>
            <a:lvl8pPr marL="3200400" marR="0" lvl="7" indent="0" algn="l" rtl="0">
              <a:spcBef>
                <a:spcPts val="180"/>
              </a:spcBef>
              <a:spcAft>
                <a:spcPts val="0"/>
              </a:spcAft>
              <a:buClr>
                <a:schemeClr val="dk1"/>
              </a:buClr>
              <a:buFont typeface="Arial"/>
              <a:buNone/>
              <a:defRPr sz="900" b="0" i="0" u="none" strike="noStrike" cap="none">
                <a:solidFill>
                  <a:schemeClr val="dk1"/>
                </a:solidFill>
                <a:latin typeface="Arial"/>
                <a:ea typeface="Arial"/>
                <a:cs typeface="Arial"/>
                <a:sym typeface="Arial"/>
              </a:defRPr>
            </a:lvl8pPr>
            <a:lvl9pPr marL="3657600" marR="0" lvl="8" indent="0" algn="l" rtl="0">
              <a:spcBef>
                <a:spcPts val="180"/>
              </a:spcBef>
              <a:spcAft>
                <a:spcPts val="0"/>
              </a:spcAft>
              <a:buClr>
                <a:schemeClr val="dk1"/>
              </a:buClr>
              <a:buFont typeface="Arial"/>
              <a:buNone/>
              <a:defRPr sz="900" b="0" i="0" u="none" strike="noStrike" cap="none">
                <a:solidFill>
                  <a:schemeClr val="dk1"/>
                </a:solidFill>
                <a:latin typeface="Arial"/>
                <a:ea typeface="Arial"/>
                <a:cs typeface="Arial"/>
                <a:sym typeface="Arial"/>
              </a:defRPr>
            </a:lvl9pPr>
          </a:lstStyle>
          <a:p>
            <a:endParaRPr/>
          </a:p>
        </p:txBody>
      </p:sp>
      <p:sp>
        <p:nvSpPr>
          <p:cNvPr id="65" name="Shape 65"/>
          <p:cNvSpPr txBox="1">
            <a:spLocks noGrp="1"/>
          </p:cNvSpPr>
          <p:nvPr>
            <p:ph type="dt" idx="10"/>
          </p:nvPr>
        </p:nvSpPr>
        <p:spPr>
          <a:xfrm>
            <a:off x="2193925" y="29978350"/>
            <a:ext cx="10242550" cy="2286000"/>
          </a:xfrm>
          <a:prstGeom prst="rect">
            <a:avLst/>
          </a:prstGeom>
          <a:noFill/>
          <a:ln>
            <a:noFill/>
          </a:ln>
        </p:spPr>
        <p:txBody>
          <a:bodyPr lIns="91425" tIns="91425" rIns="91425" bIns="91425" anchor="t" anchorCtr="0"/>
          <a:lstStyle>
            <a:lvl1pPr marL="0" marR="0" lvl="0" indent="0" algn="l" rtl="0">
              <a:spcBef>
                <a:spcPts val="0"/>
              </a:spcBef>
              <a:spcAft>
                <a:spcPts val="0"/>
              </a:spcAft>
              <a:buNone/>
              <a:defRPr sz="7300" b="0" i="0" u="none" strike="noStrike" cap="none">
                <a:solidFill>
                  <a:schemeClr val="dk1"/>
                </a:solidFill>
                <a:latin typeface="Arial"/>
                <a:ea typeface="Arial"/>
                <a:cs typeface="Arial"/>
                <a:sym typeface="Arial"/>
              </a:defRPr>
            </a:lvl1pPr>
            <a:lvl2pPr marL="457200" marR="0" lvl="1" indent="0" algn="l" rtl="0">
              <a:spcBef>
                <a:spcPts val="0"/>
              </a:spcBef>
              <a:spcAft>
                <a:spcPts val="0"/>
              </a:spcAft>
              <a:buNone/>
              <a:defRPr sz="45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None/>
              <a:defRPr sz="45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None/>
              <a:defRPr sz="45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None/>
              <a:defRPr sz="4500" b="0" i="0" u="none" strike="noStrike" cap="none">
                <a:solidFill>
                  <a:schemeClr val="dk1"/>
                </a:solidFill>
                <a:latin typeface="Arial"/>
                <a:ea typeface="Arial"/>
                <a:cs typeface="Arial"/>
                <a:sym typeface="Arial"/>
              </a:defRPr>
            </a:lvl5pPr>
            <a:lvl6pPr marL="2286000" marR="0" lvl="5" indent="0" algn="l" rtl="0">
              <a:spcBef>
                <a:spcPts val="0"/>
              </a:spcBef>
              <a:buNone/>
              <a:defRPr sz="4500" b="0" i="0" u="none" strike="noStrike" cap="none">
                <a:solidFill>
                  <a:schemeClr val="dk1"/>
                </a:solidFill>
                <a:latin typeface="Arial"/>
                <a:ea typeface="Arial"/>
                <a:cs typeface="Arial"/>
                <a:sym typeface="Arial"/>
              </a:defRPr>
            </a:lvl6pPr>
            <a:lvl7pPr marL="2743200" marR="0" lvl="6" indent="0" algn="l" rtl="0">
              <a:spcBef>
                <a:spcPts val="0"/>
              </a:spcBef>
              <a:buNone/>
              <a:defRPr sz="4500" b="0" i="0" u="none" strike="noStrike" cap="none">
                <a:solidFill>
                  <a:schemeClr val="dk1"/>
                </a:solidFill>
                <a:latin typeface="Arial"/>
                <a:ea typeface="Arial"/>
                <a:cs typeface="Arial"/>
                <a:sym typeface="Arial"/>
              </a:defRPr>
            </a:lvl7pPr>
            <a:lvl8pPr marL="3200400" marR="0" lvl="7" indent="0" algn="l" rtl="0">
              <a:spcBef>
                <a:spcPts val="0"/>
              </a:spcBef>
              <a:buNone/>
              <a:defRPr sz="4500" b="0" i="0" u="none" strike="noStrike" cap="none">
                <a:solidFill>
                  <a:schemeClr val="dk1"/>
                </a:solidFill>
                <a:latin typeface="Arial"/>
                <a:ea typeface="Arial"/>
                <a:cs typeface="Arial"/>
                <a:sym typeface="Arial"/>
              </a:defRPr>
            </a:lvl8pPr>
            <a:lvl9pPr marL="3657600" marR="0" lvl="8" indent="0" algn="l" rtl="0">
              <a:spcBef>
                <a:spcPts val="0"/>
              </a:spcBef>
              <a:buNone/>
              <a:defRPr sz="4500" b="0" i="0" u="none" strike="noStrike" cap="none">
                <a:solidFill>
                  <a:schemeClr val="dk1"/>
                </a:solidFill>
                <a:latin typeface="Arial"/>
                <a:ea typeface="Arial"/>
                <a:cs typeface="Arial"/>
                <a:sym typeface="Arial"/>
              </a:defRPr>
            </a:lvl9pPr>
          </a:lstStyle>
          <a:p>
            <a:endParaRPr/>
          </a:p>
        </p:txBody>
      </p:sp>
      <p:sp>
        <p:nvSpPr>
          <p:cNvPr id="66" name="Shape 66"/>
          <p:cNvSpPr txBox="1">
            <a:spLocks noGrp="1"/>
          </p:cNvSpPr>
          <p:nvPr>
            <p:ph type="ftr" idx="11"/>
          </p:nvPr>
        </p:nvSpPr>
        <p:spPr>
          <a:xfrm>
            <a:off x="14995525" y="29978350"/>
            <a:ext cx="13900149" cy="2286000"/>
          </a:xfrm>
          <a:prstGeom prst="rect">
            <a:avLst/>
          </a:prstGeom>
          <a:noFill/>
          <a:ln>
            <a:noFill/>
          </a:ln>
        </p:spPr>
        <p:txBody>
          <a:bodyPr lIns="91425" tIns="91425" rIns="91425" bIns="91425" anchor="t" anchorCtr="0"/>
          <a:lstStyle>
            <a:lvl1pPr marL="0" marR="0" lvl="0" indent="0" algn="ctr" rtl="0">
              <a:spcBef>
                <a:spcPts val="0"/>
              </a:spcBef>
              <a:spcAft>
                <a:spcPts val="0"/>
              </a:spcAft>
              <a:buNone/>
              <a:defRPr sz="7300" b="0" i="0" u="none" strike="noStrike" cap="none">
                <a:solidFill>
                  <a:schemeClr val="dk1"/>
                </a:solidFill>
                <a:latin typeface="Arial"/>
                <a:ea typeface="Arial"/>
                <a:cs typeface="Arial"/>
                <a:sym typeface="Arial"/>
              </a:defRPr>
            </a:lvl1pPr>
            <a:lvl2pPr marL="457200" marR="0" lvl="1" indent="0" algn="l" rtl="0">
              <a:spcBef>
                <a:spcPts val="0"/>
              </a:spcBef>
              <a:spcAft>
                <a:spcPts val="0"/>
              </a:spcAft>
              <a:buNone/>
              <a:defRPr sz="45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None/>
              <a:defRPr sz="45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None/>
              <a:defRPr sz="45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None/>
              <a:defRPr sz="4500" b="0" i="0" u="none" strike="noStrike" cap="none">
                <a:solidFill>
                  <a:schemeClr val="dk1"/>
                </a:solidFill>
                <a:latin typeface="Arial"/>
                <a:ea typeface="Arial"/>
                <a:cs typeface="Arial"/>
                <a:sym typeface="Arial"/>
              </a:defRPr>
            </a:lvl5pPr>
            <a:lvl6pPr marL="2286000" marR="0" lvl="5" indent="0" algn="l" rtl="0">
              <a:spcBef>
                <a:spcPts val="0"/>
              </a:spcBef>
              <a:buNone/>
              <a:defRPr sz="4500" b="0" i="0" u="none" strike="noStrike" cap="none">
                <a:solidFill>
                  <a:schemeClr val="dk1"/>
                </a:solidFill>
                <a:latin typeface="Arial"/>
                <a:ea typeface="Arial"/>
                <a:cs typeface="Arial"/>
                <a:sym typeface="Arial"/>
              </a:defRPr>
            </a:lvl6pPr>
            <a:lvl7pPr marL="2743200" marR="0" lvl="6" indent="0" algn="l" rtl="0">
              <a:spcBef>
                <a:spcPts val="0"/>
              </a:spcBef>
              <a:buNone/>
              <a:defRPr sz="4500" b="0" i="0" u="none" strike="noStrike" cap="none">
                <a:solidFill>
                  <a:schemeClr val="dk1"/>
                </a:solidFill>
                <a:latin typeface="Arial"/>
                <a:ea typeface="Arial"/>
                <a:cs typeface="Arial"/>
                <a:sym typeface="Arial"/>
              </a:defRPr>
            </a:lvl7pPr>
            <a:lvl8pPr marL="3200400" marR="0" lvl="7" indent="0" algn="l" rtl="0">
              <a:spcBef>
                <a:spcPts val="0"/>
              </a:spcBef>
              <a:buNone/>
              <a:defRPr sz="4500" b="0" i="0" u="none" strike="noStrike" cap="none">
                <a:solidFill>
                  <a:schemeClr val="dk1"/>
                </a:solidFill>
                <a:latin typeface="Arial"/>
                <a:ea typeface="Arial"/>
                <a:cs typeface="Arial"/>
                <a:sym typeface="Arial"/>
              </a:defRPr>
            </a:lvl8pPr>
            <a:lvl9pPr marL="3657600" marR="0" lvl="8" indent="0" algn="l" rtl="0">
              <a:spcBef>
                <a:spcPts val="0"/>
              </a:spcBef>
              <a:buNone/>
              <a:defRPr sz="4500" b="0" i="0" u="none" strike="noStrike" cap="none">
                <a:solidFill>
                  <a:schemeClr val="dk1"/>
                </a:solidFill>
                <a:latin typeface="Arial"/>
                <a:ea typeface="Arial"/>
                <a:cs typeface="Arial"/>
                <a:sym typeface="Arial"/>
              </a:defRPr>
            </a:lvl9pPr>
          </a:lstStyle>
          <a:p>
            <a:endParaRPr/>
          </a:p>
        </p:txBody>
      </p:sp>
      <p:sp>
        <p:nvSpPr>
          <p:cNvPr id="67" name="Shape 67"/>
          <p:cNvSpPr txBox="1">
            <a:spLocks noGrp="1"/>
          </p:cNvSpPr>
          <p:nvPr>
            <p:ph type="sldNum" idx="12"/>
          </p:nvPr>
        </p:nvSpPr>
        <p:spPr>
          <a:xfrm>
            <a:off x="31454725" y="29978350"/>
            <a:ext cx="10242550" cy="2286000"/>
          </a:xfrm>
          <a:prstGeom prst="rect">
            <a:avLst/>
          </a:prstGeom>
          <a:noFill/>
          <a:ln>
            <a:noFill/>
          </a:ln>
        </p:spPr>
        <p:txBody>
          <a:bodyPr lIns="470250" tIns="235125" rIns="470250" bIns="235125" anchor="t" anchorCtr="0">
            <a:noAutofit/>
          </a:bodyPr>
          <a:lstStyle/>
          <a:p>
            <a:pPr marL="0" marR="0" lvl="0" indent="0" algn="r" rtl="0">
              <a:spcBef>
                <a:spcPts val="0"/>
              </a:spcBef>
              <a:spcAft>
                <a:spcPts val="0"/>
              </a:spcAft>
              <a:buSzPct val="25000"/>
              <a:buNone/>
            </a:pPr>
            <a:fld id="{00000000-1234-1234-1234-123412341234}" type="slidenum">
              <a:rPr lang="en-US" sz="7300" b="0" i="0" u="none" strike="noStrike" cap="none">
                <a:solidFill>
                  <a:schemeClr val="dk1"/>
                </a:solidFill>
                <a:latin typeface="Arial"/>
                <a:ea typeface="Arial"/>
                <a:cs typeface="Arial"/>
                <a:sym typeface="Arial"/>
              </a:rPr>
              <a:t>‹#›</a:t>
            </a:fld>
            <a:endParaRPr lang="en-US" sz="7300" b="0" i="0" u="none" strike="noStrike" cap="none">
              <a:solidFill>
                <a:schemeClr val="dk1"/>
              </a:solidFill>
              <a:latin typeface="Arial"/>
              <a:ea typeface="Arial"/>
              <a:cs typeface="Arial"/>
              <a:sym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2193925" y="1317625"/>
            <a:ext cx="39503351" cy="5486399"/>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22800" b="0" i="0" u="none" strike="noStrike" cap="none">
                <a:solidFill>
                  <a:schemeClr val="dk2"/>
                </a:solidFill>
                <a:latin typeface="Arial"/>
                <a:ea typeface="Arial"/>
                <a:cs typeface="Arial"/>
                <a:sym typeface="Arial"/>
              </a:defRPr>
            </a:lvl1pPr>
            <a:lvl2pPr marL="0" marR="0" lvl="1" indent="0" algn="ctr" rtl="0">
              <a:spcBef>
                <a:spcPts val="0"/>
              </a:spcBef>
              <a:spcAft>
                <a:spcPts val="0"/>
              </a:spcAft>
              <a:buNone/>
              <a:defRPr sz="22800" b="0"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22800" b="0"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22800" b="0"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22800" b="0"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22800" b="0"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22800" b="0"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22800" b="0"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22800" b="0" i="0" u="none" strike="noStrike" cap="none">
                <a:solidFill>
                  <a:schemeClr val="dk2"/>
                </a:solidFill>
                <a:latin typeface="Arial"/>
                <a:ea typeface="Arial"/>
                <a:cs typeface="Arial"/>
                <a:sym typeface="Arial"/>
              </a:defRPr>
            </a:lvl9pPr>
          </a:lstStyle>
          <a:p>
            <a:endParaRPr/>
          </a:p>
        </p:txBody>
      </p:sp>
      <p:sp>
        <p:nvSpPr>
          <p:cNvPr id="70" name="Shape 70"/>
          <p:cNvSpPr txBox="1">
            <a:spLocks noGrp="1"/>
          </p:cNvSpPr>
          <p:nvPr>
            <p:ph type="body" idx="1"/>
          </p:nvPr>
        </p:nvSpPr>
        <p:spPr>
          <a:xfrm rot="5400000">
            <a:off x="11082336" y="-1208087"/>
            <a:ext cx="21726525" cy="39503351"/>
          </a:xfrm>
          <a:prstGeom prst="rect">
            <a:avLst/>
          </a:prstGeom>
          <a:noFill/>
          <a:ln>
            <a:noFill/>
          </a:ln>
        </p:spPr>
        <p:txBody>
          <a:bodyPr lIns="91425" tIns="91425" rIns="91425" bIns="91425" anchor="t" anchorCtr="0"/>
          <a:lstStyle>
            <a:lvl1pPr marL="1766888" marR="0" lvl="0" indent="-725488" algn="l" rtl="0">
              <a:spcBef>
                <a:spcPts val="3280"/>
              </a:spcBef>
              <a:spcAft>
                <a:spcPts val="0"/>
              </a:spcAft>
              <a:buClr>
                <a:schemeClr val="dk1"/>
              </a:buClr>
              <a:buSzPct val="100000"/>
              <a:buFont typeface="Arial"/>
              <a:buChar char="•"/>
              <a:defRPr sz="16400" b="0" i="0" u="none" strike="noStrike" cap="none">
                <a:solidFill>
                  <a:schemeClr val="dk1"/>
                </a:solidFill>
                <a:latin typeface="Arial"/>
                <a:ea typeface="Arial"/>
                <a:cs typeface="Arial"/>
                <a:sym typeface="Arial"/>
              </a:defRPr>
            </a:lvl1pPr>
            <a:lvl2pPr marL="3822700" marR="0" lvl="1" indent="-558800" algn="l" rtl="0">
              <a:spcBef>
                <a:spcPts val="2880"/>
              </a:spcBef>
              <a:spcAft>
                <a:spcPts val="0"/>
              </a:spcAft>
              <a:buClr>
                <a:schemeClr val="dk1"/>
              </a:buClr>
              <a:buSzPct val="100000"/>
              <a:buFont typeface="Arial"/>
              <a:buChar char="–"/>
              <a:defRPr sz="14400" b="0" i="0" u="none" strike="noStrike" cap="none">
                <a:solidFill>
                  <a:schemeClr val="dk1"/>
                </a:solidFill>
                <a:latin typeface="Arial"/>
                <a:ea typeface="Arial"/>
                <a:cs typeface="Arial"/>
                <a:sym typeface="Arial"/>
              </a:defRPr>
            </a:lvl2pPr>
            <a:lvl3pPr marL="5880100" marR="0" lvl="2" indent="-393700" algn="l" rtl="0">
              <a:spcBef>
                <a:spcPts val="2480"/>
              </a:spcBef>
              <a:spcAft>
                <a:spcPts val="0"/>
              </a:spcAft>
              <a:buClr>
                <a:schemeClr val="dk1"/>
              </a:buClr>
              <a:buSzPct val="100000"/>
              <a:buFont typeface="Arial"/>
              <a:buChar char="•"/>
              <a:defRPr sz="12400" b="0" i="0" u="none" strike="noStrike" cap="none">
                <a:solidFill>
                  <a:schemeClr val="dk1"/>
                </a:solidFill>
                <a:latin typeface="Arial"/>
                <a:ea typeface="Arial"/>
                <a:cs typeface="Arial"/>
                <a:sym typeface="Arial"/>
              </a:defRPr>
            </a:lvl3pPr>
            <a:lvl4pPr marL="8229600" marR="0" lvl="3" indent="-520700" algn="l" rtl="0">
              <a:spcBef>
                <a:spcPts val="2080"/>
              </a:spcBef>
              <a:spcAft>
                <a:spcPts val="0"/>
              </a:spcAft>
              <a:buClr>
                <a:schemeClr val="dk1"/>
              </a:buClr>
              <a:buSzPct val="100000"/>
              <a:buFont typeface="Arial"/>
              <a:buChar char="–"/>
              <a:defRPr sz="10400" b="0" i="0" u="none" strike="noStrike" cap="none">
                <a:solidFill>
                  <a:schemeClr val="dk1"/>
                </a:solidFill>
                <a:latin typeface="Arial"/>
                <a:ea typeface="Arial"/>
                <a:cs typeface="Arial"/>
                <a:sym typeface="Arial"/>
              </a:defRPr>
            </a:lvl4pPr>
            <a:lvl5pPr marL="10580688" marR="0" lvl="4" indent="-522288" algn="l" rtl="0">
              <a:spcBef>
                <a:spcPts val="2080"/>
              </a:spcBef>
              <a:spcAft>
                <a:spcPts val="0"/>
              </a:spcAft>
              <a:buClr>
                <a:schemeClr val="dk1"/>
              </a:buClr>
              <a:buSzPct val="100000"/>
              <a:buFont typeface="Arial"/>
              <a:buChar char="»"/>
              <a:defRPr sz="10400" b="0" i="0" u="none" strike="noStrike" cap="none">
                <a:solidFill>
                  <a:schemeClr val="dk1"/>
                </a:solidFill>
                <a:latin typeface="Arial"/>
                <a:ea typeface="Arial"/>
                <a:cs typeface="Arial"/>
                <a:sym typeface="Arial"/>
              </a:defRPr>
            </a:lvl5pPr>
            <a:lvl6pPr marL="11037888" marR="0" lvl="5" indent="-522288" algn="l" rtl="0">
              <a:spcBef>
                <a:spcPts val="2080"/>
              </a:spcBef>
              <a:spcAft>
                <a:spcPts val="0"/>
              </a:spcAft>
              <a:buClr>
                <a:schemeClr val="dk1"/>
              </a:buClr>
              <a:buSzPct val="100000"/>
              <a:buFont typeface="Arial"/>
              <a:buChar char="»"/>
              <a:defRPr sz="10400" b="0" i="0" u="none" strike="noStrike" cap="none">
                <a:solidFill>
                  <a:schemeClr val="dk1"/>
                </a:solidFill>
                <a:latin typeface="Arial"/>
                <a:ea typeface="Arial"/>
                <a:cs typeface="Arial"/>
                <a:sym typeface="Arial"/>
              </a:defRPr>
            </a:lvl6pPr>
            <a:lvl7pPr marL="11495088" marR="0" lvl="6" indent="-522288" algn="l" rtl="0">
              <a:spcBef>
                <a:spcPts val="2080"/>
              </a:spcBef>
              <a:spcAft>
                <a:spcPts val="0"/>
              </a:spcAft>
              <a:buClr>
                <a:schemeClr val="dk1"/>
              </a:buClr>
              <a:buSzPct val="100000"/>
              <a:buFont typeface="Arial"/>
              <a:buChar char="»"/>
              <a:defRPr sz="10400" b="0" i="0" u="none" strike="noStrike" cap="none">
                <a:solidFill>
                  <a:schemeClr val="dk1"/>
                </a:solidFill>
                <a:latin typeface="Arial"/>
                <a:ea typeface="Arial"/>
                <a:cs typeface="Arial"/>
                <a:sym typeface="Arial"/>
              </a:defRPr>
            </a:lvl7pPr>
            <a:lvl8pPr marL="11952288" marR="0" lvl="7" indent="-522288" algn="l" rtl="0">
              <a:spcBef>
                <a:spcPts val="2080"/>
              </a:spcBef>
              <a:spcAft>
                <a:spcPts val="0"/>
              </a:spcAft>
              <a:buClr>
                <a:schemeClr val="dk1"/>
              </a:buClr>
              <a:buSzPct val="100000"/>
              <a:buFont typeface="Arial"/>
              <a:buChar char="»"/>
              <a:defRPr sz="10400" b="0" i="0" u="none" strike="noStrike" cap="none">
                <a:solidFill>
                  <a:schemeClr val="dk1"/>
                </a:solidFill>
                <a:latin typeface="Arial"/>
                <a:ea typeface="Arial"/>
                <a:cs typeface="Arial"/>
                <a:sym typeface="Arial"/>
              </a:defRPr>
            </a:lvl8pPr>
            <a:lvl9pPr marL="12409488" marR="0" lvl="8" indent="-522288" algn="l" rtl="0">
              <a:spcBef>
                <a:spcPts val="2080"/>
              </a:spcBef>
              <a:spcAft>
                <a:spcPts val="0"/>
              </a:spcAft>
              <a:buClr>
                <a:schemeClr val="dk1"/>
              </a:buClr>
              <a:buSzPct val="100000"/>
              <a:buFont typeface="Arial"/>
              <a:buChar char="»"/>
              <a:defRPr sz="10400" b="0" i="0" u="none" strike="noStrike" cap="none">
                <a:solidFill>
                  <a:schemeClr val="dk1"/>
                </a:solidFill>
                <a:latin typeface="Arial"/>
                <a:ea typeface="Arial"/>
                <a:cs typeface="Arial"/>
                <a:sym typeface="Arial"/>
              </a:defRPr>
            </a:lvl9pPr>
          </a:lstStyle>
          <a:p>
            <a:endParaRPr/>
          </a:p>
        </p:txBody>
      </p:sp>
      <p:sp>
        <p:nvSpPr>
          <p:cNvPr id="71" name="Shape 71"/>
          <p:cNvSpPr txBox="1">
            <a:spLocks noGrp="1"/>
          </p:cNvSpPr>
          <p:nvPr>
            <p:ph type="dt" idx="10"/>
          </p:nvPr>
        </p:nvSpPr>
        <p:spPr>
          <a:xfrm>
            <a:off x="2193925" y="29978350"/>
            <a:ext cx="10242550" cy="2286000"/>
          </a:xfrm>
          <a:prstGeom prst="rect">
            <a:avLst/>
          </a:prstGeom>
          <a:noFill/>
          <a:ln>
            <a:noFill/>
          </a:ln>
        </p:spPr>
        <p:txBody>
          <a:bodyPr lIns="91425" tIns="91425" rIns="91425" bIns="91425" anchor="t" anchorCtr="0"/>
          <a:lstStyle>
            <a:lvl1pPr marL="0" marR="0" lvl="0" indent="0" algn="l" rtl="0">
              <a:spcBef>
                <a:spcPts val="0"/>
              </a:spcBef>
              <a:spcAft>
                <a:spcPts val="0"/>
              </a:spcAft>
              <a:buNone/>
              <a:defRPr sz="7300" b="0" i="0" u="none" strike="noStrike" cap="none">
                <a:solidFill>
                  <a:schemeClr val="dk1"/>
                </a:solidFill>
                <a:latin typeface="Arial"/>
                <a:ea typeface="Arial"/>
                <a:cs typeface="Arial"/>
                <a:sym typeface="Arial"/>
              </a:defRPr>
            </a:lvl1pPr>
            <a:lvl2pPr marL="457200" marR="0" lvl="1" indent="0" algn="l" rtl="0">
              <a:spcBef>
                <a:spcPts val="0"/>
              </a:spcBef>
              <a:spcAft>
                <a:spcPts val="0"/>
              </a:spcAft>
              <a:buNone/>
              <a:defRPr sz="45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None/>
              <a:defRPr sz="45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None/>
              <a:defRPr sz="45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None/>
              <a:defRPr sz="4500" b="0" i="0" u="none" strike="noStrike" cap="none">
                <a:solidFill>
                  <a:schemeClr val="dk1"/>
                </a:solidFill>
                <a:latin typeface="Arial"/>
                <a:ea typeface="Arial"/>
                <a:cs typeface="Arial"/>
                <a:sym typeface="Arial"/>
              </a:defRPr>
            </a:lvl5pPr>
            <a:lvl6pPr marL="2286000" marR="0" lvl="5" indent="0" algn="l" rtl="0">
              <a:spcBef>
                <a:spcPts val="0"/>
              </a:spcBef>
              <a:buNone/>
              <a:defRPr sz="4500" b="0" i="0" u="none" strike="noStrike" cap="none">
                <a:solidFill>
                  <a:schemeClr val="dk1"/>
                </a:solidFill>
                <a:latin typeface="Arial"/>
                <a:ea typeface="Arial"/>
                <a:cs typeface="Arial"/>
                <a:sym typeface="Arial"/>
              </a:defRPr>
            </a:lvl6pPr>
            <a:lvl7pPr marL="2743200" marR="0" lvl="6" indent="0" algn="l" rtl="0">
              <a:spcBef>
                <a:spcPts val="0"/>
              </a:spcBef>
              <a:buNone/>
              <a:defRPr sz="4500" b="0" i="0" u="none" strike="noStrike" cap="none">
                <a:solidFill>
                  <a:schemeClr val="dk1"/>
                </a:solidFill>
                <a:latin typeface="Arial"/>
                <a:ea typeface="Arial"/>
                <a:cs typeface="Arial"/>
                <a:sym typeface="Arial"/>
              </a:defRPr>
            </a:lvl7pPr>
            <a:lvl8pPr marL="3200400" marR="0" lvl="7" indent="0" algn="l" rtl="0">
              <a:spcBef>
                <a:spcPts val="0"/>
              </a:spcBef>
              <a:buNone/>
              <a:defRPr sz="4500" b="0" i="0" u="none" strike="noStrike" cap="none">
                <a:solidFill>
                  <a:schemeClr val="dk1"/>
                </a:solidFill>
                <a:latin typeface="Arial"/>
                <a:ea typeface="Arial"/>
                <a:cs typeface="Arial"/>
                <a:sym typeface="Arial"/>
              </a:defRPr>
            </a:lvl8pPr>
            <a:lvl9pPr marL="3657600" marR="0" lvl="8" indent="0" algn="l" rtl="0">
              <a:spcBef>
                <a:spcPts val="0"/>
              </a:spcBef>
              <a:buNone/>
              <a:defRPr sz="4500" b="0" i="0" u="none" strike="noStrike" cap="none">
                <a:solidFill>
                  <a:schemeClr val="dk1"/>
                </a:solidFill>
                <a:latin typeface="Arial"/>
                <a:ea typeface="Arial"/>
                <a:cs typeface="Arial"/>
                <a:sym typeface="Arial"/>
              </a:defRPr>
            </a:lvl9pPr>
          </a:lstStyle>
          <a:p>
            <a:endParaRPr/>
          </a:p>
        </p:txBody>
      </p:sp>
      <p:sp>
        <p:nvSpPr>
          <p:cNvPr id="72" name="Shape 72"/>
          <p:cNvSpPr txBox="1">
            <a:spLocks noGrp="1"/>
          </p:cNvSpPr>
          <p:nvPr>
            <p:ph type="ftr" idx="11"/>
          </p:nvPr>
        </p:nvSpPr>
        <p:spPr>
          <a:xfrm>
            <a:off x="14995525" y="29978350"/>
            <a:ext cx="13900149" cy="2286000"/>
          </a:xfrm>
          <a:prstGeom prst="rect">
            <a:avLst/>
          </a:prstGeom>
          <a:noFill/>
          <a:ln>
            <a:noFill/>
          </a:ln>
        </p:spPr>
        <p:txBody>
          <a:bodyPr lIns="91425" tIns="91425" rIns="91425" bIns="91425" anchor="t" anchorCtr="0"/>
          <a:lstStyle>
            <a:lvl1pPr marL="0" marR="0" lvl="0" indent="0" algn="ctr" rtl="0">
              <a:spcBef>
                <a:spcPts val="0"/>
              </a:spcBef>
              <a:spcAft>
                <a:spcPts val="0"/>
              </a:spcAft>
              <a:buNone/>
              <a:defRPr sz="7300" b="0" i="0" u="none" strike="noStrike" cap="none">
                <a:solidFill>
                  <a:schemeClr val="dk1"/>
                </a:solidFill>
                <a:latin typeface="Arial"/>
                <a:ea typeface="Arial"/>
                <a:cs typeface="Arial"/>
                <a:sym typeface="Arial"/>
              </a:defRPr>
            </a:lvl1pPr>
            <a:lvl2pPr marL="457200" marR="0" lvl="1" indent="0" algn="l" rtl="0">
              <a:spcBef>
                <a:spcPts val="0"/>
              </a:spcBef>
              <a:spcAft>
                <a:spcPts val="0"/>
              </a:spcAft>
              <a:buNone/>
              <a:defRPr sz="45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None/>
              <a:defRPr sz="45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None/>
              <a:defRPr sz="45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None/>
              <a:defRPr sz="4500" b="0" i="0" u="none" strike="noStrike" cap="none">
                <a:solidFill>
                  <a:schemeClr val="dk1"/>
                </a:solidFill>
                <a:latin typeface="Arial"/>
                <a:ea typeface="Arial"/>
                <a:cs typeface="Arial"/>
                <a:sym typeface="Arial"/>
              </a:defRPr>
            </a:lvl5pPr>
            <a:lvl6pPr marL="2286000" marR="0" lvl="5" indent="0" algn="l" rtl="0">
              <a:spcBef>
                <a:spcPts val="0"/>
              </a:spcBef>
              <a:buNone/>
              <a:defRPr sz="4500" b="0" i="0" u="none" strike="noStrike" cap="none">
                <a:solidFill>
                  <a:schemeClr val="dk1"/>
                </a:solidFill>
                <a:latin typeface="Arial"/>
                <a:ea typeface="Arial"/>
                <a:cs typeface="Arial"/>
                <a:sym typeface="Arial"/>
              </a:defRPr>
            </a:lvl6pPr>
            <a:lvl7pPr marL="2743200" marR="0" lvl="6" indent="0" algn="l" rtl="0">
              <a:spcBef>
                <a:spcPts val="0"/>
              </a:spcBef>
              <a:buNone/>
              <a:defRPr sz="4500" b="0" i="0" u="none" strike="noStrike" cap="none">
                <a:solidFill>
                  <a:schemeClr val="dk1"/>
                </a:solidFill>
                <a:latin typeface="Arial"/>
                <a:ea typeface="Arial"/>
                <a:cs typeface="Arial"/>
                <a:sym typeface="Arial"/>
              </a:defRPr>
            </a:lvl7pPr>
            <a:lvl8pPr marL="3200400" marR="0" lvl="7" indent="0" algn="l" rtl="0">
              <a:spcBef>
                <a:spcPts val="0"/>
              </a:spcBef>
              <a:buNone/>
              <a:defRPr sz="4500" b="0" i="0" u="none" strike="noStrike" cap="none">
                <a:solidFill>
                  <a:schemeClr val="dk1"/>
                </a:solidFill>
                <a:latin typeface="Arial"/>
                <a:ea typeface="Arial"/>
                <a:cs typeface="Arial"/>
                <a:sym typeface="Arial"/>
              </a:defRPr>
            </a:lvl8pPr>
            <a:lvl9pPr marL="3657600" marR="0" lvl="8" indent="0" algn="l" rtl="0">
              <a:spcBef>
                <a:spcPts val="0"/>
              </a:spcBef>
              <a:buNone/>
              <a:defRPr sz="4500" b="0" i="0" u="none" strike="noStrike" cap="none">
                <a:solidFill>
                  <a:schemeClr val="dk1"/>
                </a:solidFill>
                <a:latin typeface="Arial"/>
                <a:ea typeface="Arial"/>
                <a:cs typeface="Arial"/>
                <a:sym typeface="Arial"/>
              </a:defRPr>
            </a:lvl9pPr>
          </a:lstStyle>
          <a:p>
            <a:endParaRPr/>
          </a:p>
        </p:txBody>
      </p:sp>
      <p:sp>
        <p:nvSpPr>
          <p:cNvPr id="73" name="Shape 73"/>
          <p:cNvSpPr txBox="1">
            <a:spLocks noGrp="1"/>
          </p:cNvSpPr>
          <p:nvPr>
            <p:ph type="sldNum" idx="12"/>
          </p:nvPr>
        </p:nvSpPr>
        <p:spPr>
          <a:xfrm>
            <a:off x="31454725" y="29978350"/>
            <a:ext cx="10242550" cy="2286000"/>
          </a:xfrm>
          <a:prstGeom prst="rect">
            <a:avLst/>
          </a:prstGeom>
          <a:noFill/>
          <a:ln>
            <a:noFill/>
          </a:ln>
        </p:spPr>
        <p:txBody>
          <a:bodyPr lIns="470250" tIns="235125" rIns="470250" bIns="235125" anchor="t" anchorCtr="0">
            <a:noAutofit/>
          </a:bodyPr>
          <a:lstStyle/>
          <a:p>
            <a:pPr marL="0" marR="0" lvl="0" indent="0" algn="r" rtl="0">
              <a:spcBef>
                <a:spcPts val="0"/>
              </a:spcBef>
              <a:spcAft>
                <a:spcPts val="0"/>
              </a:spcAft>
              <a:buSzPct val="25000"/>
              <a:buNone/>
            </a:pPr>
            <a:fld id="{00000000-1234-1234-1234-123412341234}" type="slidenum">
              <a:rPr lang="en-US" sz="7300" b="0" i="0" u="none" strike="noStrike" cap="none">
                <a:solidFill>
                  <a:schemeClr val="dk1"/>
                </a:solidFill>
                <a:latin typeface="Arial"/>
                <a:ea typeface="Arial"/>
                <a:cs typeface="Arial"/>
                <a:sym typeface="Arial"/>
              </a:rPr>
              <a:t>‹#›</a:t>
            </a:fld>
            <a:endParaRPr lang="en-US" sz="7300" b="0" i="0" u="none" strike="noStrike" cap="none">
              <a:solidFill>
                <a:schemeClr val="dk1"/>
              </a:solidFill>
              <a:latin typeface="Arial"/>
              <a:ea typeface="Arial"/>
              <a:cs typeface="Arial"/>
              <a:sym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2193925" y="1317625"/>
            <a:ext cx="39503351" cy="5486399"/>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22800" b="0" i="0" u="none" strike="noStrike" cap="none">
                <a:solidFill>
                  <a:schemeClr val="dk2"/>
                </a:solidFill>
                <a:latin typeface="Arial"/>
                <a:ea typeface="Arial"/>
                <a:cs typeface="Arial"/>
                <a:sym typeface="Arial"/>
              </a:defRPr>
            </a:lvl1pPr>
            <a:lvl2pPr marL="0" marR="0" lvl="1" indent="0" algn="ctr" rtl="0">
              <a:spcBef>
                <a:spcPts val="0"/>
              </a:spcBef>
              <a:spcAft>
                <a:spcPts val="0"/>
              </a:spcAft>
              <a:buNone/>
              <a:defRPr sz="22800" b="0"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22800" b="0"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22800" b="0"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22800" b="0"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22800" b="0"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22800" b="0"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22800" b="0"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22800" b="0" i="0" u="none" strike="noStrike" cap="none">
                <a:solidFill>
                  <a:schemeClr val="dk2"/>
                </a:solidFill>
                <a:latin typeface="Arial"/>
                <a:ea typeface="Arial"/>
                <a:cs typeface="Arial"/>
                <a:sym typeface="Arial"/>
              </a:defRPr>
            </a:lvl9pPr>
          </a:lstStyle>
          <a:p>
            <a:endParaRPr/>
          </a:p>
        </p:txBody>
      </p:sp>
      <p:sp>
        <p:nvSpPr>
          <p:cNvPr id="7" name="Shape 7"/>
          <p:cNvSpPr txBox="1">
            <a:spLocks noGrp="1"/>
          </p:cNvSpPr>
          <p:nvPr>
            <p:ph type="body" idx="1"/>
          </p:nvPr>
        </p:nvSpPr>
        <p:spPr>
          <a:xfrm>
            <a:off x="2193925" y="7680325"/>
            <a:ext cx="39503351" cy="21726525"/>
          </a:xfrm>
          <a:prstGeom prst="rect">
            <a:avLst/>
          </a:prstGeom>
          <a:noFill/>
          <a:ln>
            <a:noFill/>
          </a:ln>
        </p:spPr>
        <p:txBody>
          <a:bodyPr lIns="91425" tIns="91425" rIns="91425" bIns="91425" anchor="t" anchorCtr="0"/>
          <a:lstStyle>
            <a:lvl1pPr marL="1766888" marR="0" lvl="0" indent="-725488" algn="l" rtl="0">
              <a:spcBef>
                <a:spcPts val="3280"/>
              </a:spcBef>
              <a:spcAft>
                <a:spcPts val="0"/>
              </a:spcAft>
              <a:buClr>
                <a:schemeClr val="dk1"/>
              </a:buClr>
              <a:buSzPct val="100000"/>
              <a:buFont typeface="Arial"/>
              <a:buChar char="•"/>
              <a:defRPr sz="16400" b="0" i="0" u="none" strike="noStrike" cap="none">
                <a:solidFill>
                  <a:schemeClr val="dk1"/>
                </a:solidFill>
                <a:latin typeface="Arial"/>
                <a:ea typeface="Arial"/>
                <a:cs typeface="Arial"/>
                <a:sym typeface="Arial"/>
              </a:defRPr>
            </a:lvl1pPr>
            <a:lvl2pPr marL="3822700" marR="0" lvl="1" indent="-558800" algn="l" rtl="0">
              <a:spcBef>
                <a:spcPts val="2880"/>
              </a:spcBef>
              <a:spcAft>
                <a:spcPts val="0"/>
              </a:spcAft>
              <a:buClr>
                <a:schemeClr val="dk1"/>
              </a:buClr>
              <a:buSzPct val="100000"/>
              <a:buFont typeface="Arial"/>
              <a:buChar char="–"/>
              <a:defRPr sz="14400" b="0" i="0" u="none" strike="noStrike" cap="none">
                <a:solidFill>
                  <a:schemeClr val="dk1"/>
                </a:solidFill>
                <a:latin typeface="Arial"/>
                <a:ea typeface="Arial"/>
                <a:cs typeface="Arial"/>
                <a:sym typeface="Arial"/>
              </a:defRPr>
            </a:lvl2pPr>
            <a:lvl3pPr marL="5880100" marR="0" lvl="2" indent="-393700" algn="l" rtl="0">
              <a:spcBef>
                <a:spcPts val="2480"/>
              </a:spcBef>
              <a:spcAft>
                <a:spcPts val="0"/>
              </a:spcAft>
              <a:buClr>
                <a:schemeClr val="dk1"/>
              </a:buClr>
              <a:buSzPct val="100000"/>
              <a:buFont typeface="Arial"/>
              <a:buChar char="•"/>
              <a:defRPr sz="12400" b="0" i="0" u="none" strike="noStrike" cap="none">
                <a:solidFill>
                  <a:schemeClr val="dk1"/>
                </a:solidFill>
                <a:latin typeface="Arial"/>
                <a:ea typeface="Arial"/>
                <a:cs typeface="Arial"/>
                <a:sym typeface="Arial"/>
              </a:defRPr>
            </a:lvl3pPr>
            <a:lvl4pPr marL="8229600" marR="0" lvl="3" indent="-520700" algn="l" rtl="0">
              <a:spcBef>
                <a:spcPts val="2080"/>
              </a:spcBef>
              <a:spcAft>
                <a:spcPts val="0"/>
              </a:spcAft>
              <a:buClr>
                <a:schemeClr val="dk1"/>
              </a:buClr>
              <a:buSzPct val="100000"/>
              <a:buFont typeface="Arial"/>
              <a:buChar char="–"/>
              <a:defRPr sz="10400" b="0" i="0" u="none" strike="noStrike" cap="none">
                <a:solidFill>
                  <a:schemeClr val="dk1"/>
                </a:solidFill>
                <a:latin typeface="Arial"/>
                <a:ea typeface="Arial"/>
                <a:cs typeface="Arial"/>
                <a:sym typeface="Arial"/>
              </a:defRPr>
            </a:lvl4pPr>
            <a:lvl5pPr marL="10580688" marR="0" lvl="4" indent="-522288" algn="l" rtl="0">
              <a:spcBef>
                <a:spcPts val="2080"/>
              </a:spcBef>
              <a:spcAft>
                <a:spcPts val="0"/>
              </a:spcAft>
              <a:buClr>
                <a:schemeClr val="dk1"/>
              </a:buClr>
              <a:buSzPct val="100000"/>
              <a:buFont typeface="Arial"/>
              <a:buChar char="»"/>
              <a:defRPr sz="10400" b="0" i="0" u="none" strike="noStrike" cap="none">
                <a:solidFill>
                  <a:schemeClr val="dk1"/>
                </a:solidFill>
                <a:latin typeface="Arial"/>
                <a:ea typeface="Arial"/>
                <a:cs typeface="Arial"/>
                <a:sym typeface="Arial"/>
              </a:defRPr>
            </a:lvl5pPr>
            <a:lvl6pPr marL="11037888" marR="0" lvl="5" indent="-522288" algn="l" rtl="0">
              <a:spcBef>
                <a:spcPts val="2080"/>
              </a:spcBef>
              <a:spcAft>
                <a:spcPts val="0"/>
              </a:spcAft>
              <a:buClr>
                <a:schemeClr val="dk1"/>
              </a:buClr>
              <a:buSzPct val="100000"/>
              <a:buFont typeface="Arial"/>
              <a:buChar char="»"/>
              <a:defRPr sz="10400" b="0" i="0" u="none" strike="noStrike" cap="none">
                <a:solidFill>
                  <a:schemeClr val="dk1"/>
                </a:solidFill>
                <a:latin typeface="Arial"/>
                <a:ea typeface="Arial"/>
                <a:cs typeface="Arial"/>
                <a:sym typeface="Arial"/>
              </a:defRPr>
            </a:lvl6pPr>
            <a:lvl7pPr marL="11495088" marR="0" lvl="6" indent="-522288" algn="l" rtl="0">
              <a:spcBef>
                <a:spcPts val="2080"/>
              </a:spcBef>
              <a:spcAft>
                <a:spcPts val="0"/>
              </a:spcAft>
              <a:buClr>
                <a:schemeClr val="dk1"/>
              </a:buClr>
              <a:buSzPct val="100000"/>
              <a:buFont typeface="Arial"/>
              <a:buChar char="»"/>
              <a:defRPr sz="10400" b="0" i="0" u="none" strike="noStrike" cap="none">
                <a:solidFill>
                  <a:schemeClr val="dk1"/>
                </a:solidFill>
                <a:latin typeface="Arial"/>
                <a:ea typeface="Arial"/>
                <a:cs typeface="Arial"/>
                <a:sym typeface="Arial"/>
              </a:defRPr>
            </a:lvl7pPr>
            <a:lvl8pPr marL="11952288" marR="0" lvl="7" indent="-522288" algn="l" rtl="0">
              <a:spcBef>
                <a:spcPts val="2080"/>
              </a:spcBef>
              <a:spcAft>
                <a:spcPts val="0"/>
              </a:spcAft>
              <a:buClr>
                <a:schemeClr val="dk1"/>
              </a:buClr>
              <a:buSzPct val="100000"/>
              <a:buFont typeface="Arial"/>
              <a:buChar char="»"/>
              <a:defRPr sz="10400" b="0" i="0" u="none" strike="noStrike" cap="none">
                <a:solidFill>
                  <a:schemeClr val="dk1"/>
                </a:solidFill>
                <a:latin typeface="Arial"/>
                <a:ea typeface="Arial"/>
                <a:cs typeface="Arial"/>
                <a:sym typeface="Arial"/>
              </a:defRPr>
            </a:lvl8pPr>
            <a:lvl9pPr marL="12409488" marR="0" lvl="8" indent="-522288" algn="l" rtl="0">
              <a:spcBef>
                <a:spcPts val="2080"/>
              </a:spcBef>
              <a:spcAft>
                <a:spcPts val="0"/>
              </a:spcAft>
              <a:buClr>
                <a:schemeClr val="dk1"/>
              </a:buClr>
              <a:buSzPct val="100000"/>
              <a:buFont typeface="Arial"/>
              <a:buChar char="»"/>
              <a:defRPr sz="10400" b="0" i="0" u="none" strike="noStrike" cap="none">
                <a:solidFill>
                  <a:schemeClr val="dk1"/>
                </a:solidFill>
                <a:latin typeface="Arial"/>
                <a:ea typeface="Arial"/>
                <a:cs typeface="Arial"/>
                <a:sym typeface="Arial"/>
              </a:defRPr>
            </a:lvl9pPr>
          </a:lstStyle>
          <a:p>
            <a:endParaRPr/>
          </a:p>
        </p:txBody>
      </p:sp>
      <p:sp>
        <p:nvSpPr>
          <p:cNvPr id="8" name="Shape 8"/>
          <p:cNvSpPr txBox="1">
            <a:spLocks noGrp="1"/>
          </p:cNvSpPr>
          <p:nvPr>
            <p:ph type="dt" idx="10"/>
          </p:nvPr>
        </p:nvSpPr>
        <p:spPr>
          <a:xfrm>
            <a:off x="2193925" y="29978350"/>
            <a:ext cx="10242550" cy="2286000"/>
          </a:xfrm>
          <a:prstGeom prst="rect">
            <a:avLst/>
          </a:prstGeom>
          <a:noFill/>
          <a:ln>
            <a:noFill/>
          </a:ln>
        </p:spPr>
        <p:txBody>
          <a:bodyPr lIns="91425" tIns="91425" rIns="91425" bIns="91425" anchor="t" anchorCtr="0"/>
          <a:lstStyle>
            <a:lvl1pPr marL="0" marR="0" lvl="0" indent="0" algn="l" rtl="0">
              <a:spcBef>
                <a:spcPts val="0"/>
              </a:spcBef>
              <a:spcAft>
                <a:spcPts val="0"/>
              </a:spcAft>
              <a:buNone/>
              <a:defRPr sz="7300" b="0" i="0" u="none" strike="noStrike" cap="none">
                <a:solidFill>
                  <a:schemeClr val="dk1"/>
                </a:solidFill>
                <a:latin typeface="Arial"/>
                <a:ea typeface="Arial"/>
                <a:cs typeface="Arial"/>
                <a:sym typeface="Arial"/>
              </a:defRPr>
            </a:lvl1pPr>
            <a:lvl2pPr marL="457200" marR="0" lvl="1" indent="0" algn="l" rtl="0">
              <a:spcBef>
                <a:spcPts val="0"/>
              </a:spcBef>
              <a:spcAft>
                <a:spcPts val="0"/>
              </a:spcAft>
              <a:buNone/>
              <a:defRPr sz="45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None/>
              <a:defRPr sz="45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None/>
              <a:defRPr sz="45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None/>
              <a:defRPr sz="4500" b="0" i="0" u="none" strike="noStrike" cap="none">
                <a:solidFill>
                  <a:schemeClr val="dk1"/>
                </a:solidFill>
                <a:latin typeface="Arial"/>
                <a:ea typeface="Arial"/>
                <a:cs typeface="Arial"/>
                <a:sym typeface="Arial"/>
              </a:defRPr>
            </a:lvl5pPr>
            <a:lvl6pPr marL="2286000" marR="0" lvl="5" indent="0" algn="l" rtl="0">
              <a:spcBef>
                <a:spcPts val="0"/>
              </a:spcBef>
              <a:buNone/>
              <a:defRPr sz="4500" b="0" i="0" u="none" strike="noStrike" cap="none">
                <a:solidFill>
                  <a:schemeClr val="dk1"/>
                </a:solidFill>
                <a:latin typeface="Arial"/>
                <a:ea typeface="Arial"/>
                <a:cs typeface="Arial"/>
                <a:sym typeface="Arial"/>
              </a:defRPr>
            </a:lvl6pPr>
            <a:lvl7pPr marL="2743200" marR="0" lvl="6" indent="0" algn="l" rtl="0">
              <a:spcBef>
                <a:spcPts val="0"/>
              </a:spcBef>
              <a:buNone/>
              <a:defRPr sz="4500" b="0" i="0" u="none" strike="noStrike" cap="none">
                <a:solidFill>
                  <a:schemeClr val="dk1"/>
                </a:solidFill>
                <a:latin typeface="Arial"/>
                <a:ea typeface="Arial"/>
                <a:cs typeface="Arial"/>
                <a:sym typeface="Arial"/>
              </a:defRPr>
            </a:lvl7pPr>
            <a:lvl8pPr marL="3200400" marR="0" lvl="7" indent="0" algn="l" rtl="0">
              <a:spcBef>
                <a:spcPts val="0"/>
              </a:spcBef>
              <a:buNone/>
              <a:defRPr sz="4500" b="0" i="0" u="none" strike="noStrike" cap="none">
                <a:solidFill>
                  <a:schemeClr val="dk1"/>
                </a:solidFill>
                <a:latin typeface="Arial"/>
                <a:ea typeface="Arial"/>
                <a:cs typeface="Arial"/>
                <a:sym typeface="Arial"/>
              </a:defRPr>
            </a:lvl8pPr>
            <a:lvl9pPr marL="3657600" marR="0" lvl="8" indent="0" algn="l" rtl="0">
              <a:spcBef>
                <a:spcPts val="0"/>
              </a:spcBef>
              <a:buNone/>
              <a:defRPr sz="4500" b="0" i="0" u="none" strike="noStrike" cap="none">
                <a:solidFill>
                  <a:schemeClr val="dk1"/>
                </a:solidFill>
                <a:latin typeface="Arial"/>
                <a:ea typeface="Arial"/>
                <a:cs typeface="Arial"/>
                <a:sym typeface="Arial"/>
              </a:defRPr>
            </a:lvl9pPr>
          </a:lstStyle>
          <a:p>
            <a:endParaRPr/>
          </a:p>
        </p:txBody>
      </p:sp>
      <p:sp>
        <p:nvSpPr>
          <p:cNvPr id="9" name="Shape 9"/>
          <p:cNvSpPr txBox="1">
            <a:spLocks noGrp="1"/>
          </p:cNvSpPr>
          <p:nvPr>
            <p:ph type="ftr" idx="11"/>
          </p:nvPr>
        </p:nvSpPr>
        <p:spPr>
          <a:xfrm>
            <a:off x="14995525" y="29978350"/>
            <a:ext cx="13900149" cy="2286000"/>
          </a:xfrm>
          <a:prstGeom prst="rect">
            <a:avLst/>
          </a:prstGeom>
          <a:noFill/>
          <a:ln>
            <a:noFill/>
          </a:ln>
        </p:spPr>
        <p:txBody>
          <a:bodyPr lIns="91425" tIns="91425" rIns="91425" bIns="91425" anchor="t" anchorCtr="0"/>
          <a:lstStyle>
            <a:lvl1pPr marL="0" marR="0" lvl="0" indent="0" algn="ctr" rtl="0">
              <a:spcBef>
                <a:spcPts val="0"/>
              </a:spcBef>
              <a:spcAft>
                <a:spcPts val="0"/>
              </a:spcAft>
              <a:buNone/>
              <a:defRPr sz="7300" b="0" i="0" u="none" strike="noStrike" cap="none">
                <a:solidFill>
                  <a:schemeClr val="dk1"/>
                </a:solidFill>
                <a:latin typeface="Arial"/>
                <a:ea typeface="Arial"/>
                <a:cs typeface="Arial"/>
                <a:sym typeface="Arial"/>
              </a:defRPr>
            </a:lvl1pPr>
            <a:lvl2pPr marL="457200" marR="0" lvl="1" indent="0" algn="l" rtl="0">
              <a:spcBef>
                <a:spcPts val="0"/>
              </a:spcBef>
              <a:spcAft>
                <a:spcPts val="0"/>
              </a:spcAft>
              <a:buNone/>
              <a:defRPr sz="45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None/>
              <a:defRPr sz="45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None/>
              <a:defRPr sz="45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None/>
              <a:defRPr sz="4500" b="0" i="0" u="none" strike="noStrike" cap="none">
                <a:solidFill>
                  <a:schemeClr val="dk1"/>
                </a:solidFill>
                <a:latin typeface="Arial"/>
                <a:ea typeface="Arial"/>
                <a:cs typeface="Arial"/>
                <a:sym typeface="Arial"/>
              </a:defRPr>
            </a:lvl5pPr>
            <a:lvl6pPr marL="2286000" marR="0" lvl="5" indent="0" algn="l" rtl="0">
              <a:spcBef>
                <a:spcPts val="0"/>
              </a:spcBef>
              <a:buNone/>
              <a:defRPr sz="4500" b="0" i="0" u="none" strike="noStrike" cap="none">
                <a:solidFill>
                  <a:schemeClr val="dk1"/>
                </a:solidFill>
                <a:latin typeface="Arial"/>
                <a:ea typeface="Arial"/>
                <a:cs typeface="Arial"/>
                <a:sym typeface="Arial"/>
              </a:defRPr>
            </a:lvl6pPr>
            <a:lvl7pPr marL="2743200" marR="0" lvl="6" indent="0" algn="l" rtl="0">
              <a:spcBef>
                <a:spcPts val="0"/>
              </a:spcBef>
              <a:buNone/>
              <a:defRPr sz="4500" b="0" i="0" u="none" strike="noStrike" cap="none">
                <a:solidFill>
                  <a:schemeClr val="dk1"/>
                </a:solidFill>
                <a:latin typeface="Arial"/>
                <a:ea typeface="Arial"/>
                <a:cs typeface="Arial"/>
                <a:sym typeface="Arial"/>
              </a:defRPr>
            </a:lvl7pPr>
            <a:lvl8pPr marL="3200400" marR="0" lvl="7" indent="0" algn="l" rtl="0">
              <a:spcBef>
                <a:spcPts val="0"/>
              </a:spcBef>
              <a:buNone/>
              <a:defRPr sz="4500" b="0" i="0" u="none" strike="noStrike" cap="none">
                <a:solidFill>
                  <a:schemeClr val="dk1"/>
                </a:solidFill>
                <a:latin typeface="Arial"/>
                <a:ea typeface="Arial"/>
                <a:cs typeface="Arial"/>
                <a:sym typeface="Arial"/>
              </a:defRPr>
            </a:lvl8pPr>
            <a:lvl9pPr marL="3657600" marR="0" lvl="8" indent="0" algn="l" rtl="0">
              <a:spcBef>
                <a:spcPts val="0"/>
              </a:spcBef>
              <a:buNone/>
              <a:defRPr sz="4500" b="0" i="0" u="none" strike="noStrike" cap="none">
                <a:solidFill>
                  <a:schemeClr val="dk1"/>
                </a:solidFill>
                <a:latin typeface="Arial"/>
                <a:ea typeface="Arial"/>
                <a:cs typeface="Arial"/>
                <a:sym typeface="Arial"/>
              </a:defRPr>
            </a:lvl9pPr>
          </a:lstStyle>
          <a:p>
            <a:endParaRPr/>
          </a:p>
        </p:txBody>
      </p:sp>
      <p:sp>
        <p:nvSpPr>
          <p:cNvPr id="10" name="Shape 10"/>
          <p:cNvSpPr txBox="1">
            <a:spLocks noGrp="1"/>
          </p:cNvSpPr>
          <p:nvPr>
            <p:ph type="sldNum" idx="12"/>
          </p:nvPr>
        </p:nvSpPr>
        <p:spPr>
          <a:xfrm>
            <a:off x="31454725" y="29978350"/>
            <a:ext cx="10242550" cy="2286000"/>
          </a:xfrm>
          <a:prstGeom prst="rect">
            <a:avLst/>
          </a:prstGeom>
          <a:noFill/>
          <a:ln>
            <a:noFill/>
          </a:ln>
        </p:spPr>
        <p:txBody>
          <a:bodyPr lIns="470250" tIns="235125" rIns="470250" bIns="235125" anchor="t" anchorCtr="0">
            <a:noAutofit/>
          </a:bodyPr>
          <a:lstStyle/>
          <a:p>
            <a:pPr marL="0" marR="0" lvl="0" indent="0" algn="r" rtl="0">
              <a:spcBef>
                <a:spcPts val="0"/>
              </a:spcBef>
              <a:spcAft>
                <a:spcPts val="0"/>
              </a:spcAft>
              <a:buSzPct val="25000"/>
              <a:buNone/>
            </a:pPr>
            <a:fld id="{00000000-1234-1234-1234-123412341234}" type="slidenum">
              <a:rPr lang="en-US" sz="7300" b="0" i="0" u="none" strike="noStrike" cap="none">
                <a:solidFill>
                  <a:schemeClr val="dk1"/>
                </a:solidFill>
                <a:latin typeface="Arial"/>
                <a:ea typeface="Arial"/>
                <a:cs typeface="Arial"/>
                <a:sym typeface="Arial"/>
              </a:rPr>
              <a:t>‹#›</a:t>
            </a:fld>
            <a:endParaRPr lang="en-US" sz="73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C5D8F1"/>
            </a:gs>
            <a:gs pos="100000">
              <a:srgbClr val="FFFFFF"/>
            </a:gs>
          </a:gsLst>
          <a:lin ang="5400000" scaled="0"/>
        </a:gradFill>
        <a:effectLst/>
      </p:bgPr>
    </p:bg>
    <p:spTree>
      <p:nvGrpSpPr>
        <p:cNvPr id="1" name="Shape 83"/>
        <p:cNvGrpSpPr/>
        <p:nvPr/>
      </p:nvGrpSpPr>
      <p:grpSpPr>
        <a:xfrm>
          <a:off x="0" y="0"/>
          <a:ext cx="0" cy="0"/>
          <a:chOff x="0" y="0"/>
          <a:chExt cx="0" cy="0"/>
        </a:xfrm>
      </p:grpSpPr>
      <p:sp>
        <p:nvSpPr>
          <p:cNvPr id="84" name="Shape 84"/>
          <p:cNvSpPr/>
          <p:nvPr/>
        </p:nvSpPr>
        <p:spPr>
          <a:xfrm>
            <a:off x="584050" y="382325"/>
            <a:ext cx="42488099" cy="3600599"/>
          </a:xfrm>
          <a:prstGeom prst="rect">
            <a:avLst/>
          </a:prstGeom>
          <a:gradFill>
            <a:gsLst>
              <a:gs pos="0">
                <a:srgbClr val="366092"/>
              </a:gs>
              <a:gs pos="50000">
                <a:srgbClr val="FFFFFF"/>
              </a:gs>
              <a:gs pos="100000">
                <a:srgbClr val="366092"/>
              </a:gs>
            </a:gsLst>
            <a:lin ang="5400000" scaled="0"/>
          </a:gradFill>
          <a:ln>
            <a:noFill/>
          </a:ln>
        </p:spPr>
        <p:txBody>
          <a:bodyPr lIns="205725" tIns="102850" rIns="205725" bIns="102850" anchor="ctr" anchorCtr="0">
            <a:noAutofit/>
          </a:bodyPr>
          <a:lstStyle/>
          <a:p>
            <a:pPr lvl="0" algn="ctr" rtl="0">
              <a:spcBef>
                <a:spcPts val="0"/>
              </a:spcBef>
              <a:buSzPct val="25000"/>
              <a:buNone/>
            </a:pPr>
            <a:r>
              <a:rPr lang="en-US" sz="6500" b="1" dirty="0">
                <a:solidFill>
                  <a:schemeClr val="dk1"/>
                </a:solidFill>
                <a:latin typeface="Times New Roman"/>
                <a:ea typeface="Times New Roman"/>
                <a:cs typeface="Times New Roman"/>
                <a:sym typeface="Times New Roman"/>
              </a:rPr>
              <a:t>Analysis of Three Plant Primers: </a:t>
            </a:r>
            <a:r>
              <a:rPr lang="en-US" sz="6500" b="1" dirty="0" err="1">
                <a:solidFill>
                  <a:schemeClr val="dk1"/>
                </a:solidFill>
                <a:latin typeface="Times New Roman"/>
                <a:ea typeface="Times New Roman"/>
                <a:cs typeface="Times New Roman"/>
                <a:sym typeface="Times New Roman"/>
              </a:rPr>
              <a:t>rbcL</a:t>
            </a:r>
            <a:r>
              <a:rPr lang="en-US" sz="6500" b="1" dirty="0">
                <a:solidFill>
                  <a:schemeClr val="dk1"/>
                </a:solidFill>
                <a:latin typeface="Times New Roman"/>
                <a:ea typeface="Times New Roman"/>
                <a:cs typeface="Times New Roman"/>
                <a:sym typeface="Times New Roman"/>
              </a:rPr>
              <a:t>, plant ITS, and </a:t>
            </a:r>
            <a:r>
              <a:rPr lang="en-US" sz="6500" b="1" dirty="0" err="1">
                <a:solidFill>
                  <a:schemeClr val="dk1"/>
                </a:solidFill>
                <a:latin typeface="Times New Roman"/>
                <a:ea typeface="Times New Roman"/>
                <a:cs typeface="Times New Roman"/>
                <a:sym typeface="Times New Roman"/>
              </a:rPr>
              <a:t>matK</a:t>
            </a:r>
            <a:r>
              <a:rPr lang="en-US" sz="6500" b="1" dirty="0">
                <a:solidFill>
                  <a:schemeClr val="dk1"/>
                </a:solidFill>
                <a:latin typeface="Times New Roman"/>
                <a:ea typeface="Times New Roman"/>
                <a:cs typeface="Times New Roman"/>
                <a:sym typeface="Times New Roman"/>
              </a:rPr>
              <a:t>, </a:t>
            </a:r>
          </a:p>
          <a:p>
            <a:pPr lvl="0" algn="ctr" rtl="0">
              <a:spcBef>
                <a:spcPts val="0"/>
              </a:spcBef>
              <a:buSzPct val="25000"/>
              <a:buNone/>
            </a:pPr>
            <a:r>
              <a:rPr lang="en-US" sz="6500" b="1" dirty="0">
                <a:solidFill>
                  <a:schemeClr val="dk1"/>
                </a:solidFill>
                <a:latin typeface="Times New Roman"/>
                <a:ea typeface="Times New Roman"/>
                <a:cs typeface="Times New Roman"/>
                <a:sym typeface="Times New Roman"/>
              </a:rPr>
              <a:t>to Determine the Ideal Universal Plant Primer</a:t>
            </a:r>
          </a:p>
          <a:p>
            <a:pPr marL="0" marR="0" lvl="0" indent="0" algn="ctr" rtl="0">
              <a:lnSpc>
                <a:spcPct val="90000"/>
              </a:lnSpc>
              <a:spcBef>
                <a:spcPts val="0"/>
              </a:spcBef>
              <a:spcAft>
                <a:spcPts val="0"/>
              </a:spcAft>
              <a:buSzPct val="25000"/>
              <a:buNone/>
            </a:pPr>
            <a:r>
              <a:rPr lang="en-US" sz="4700" b="1" dirty="0" smtClean="0">
                <a:solidFill>
                  <a:schemeClr val="dk1"/>
                </a:solidFill>
                <a:latin typeface="Times New Roman"/>
                <a:ea typeface="Times New Roman"/>
                <a:cs typeface="Times New Roman"/>
                <a:sym typeface="Times New Roman"/>
              </a:rPr>
              <a:t>By: Kang </a:t>
            </a:r>
            <a:r>
              <a:rPr lang="en-US" sz="4700" b="1" dirty="0">
                <a:solidFill>
                  <a:schemeClr val="dk1"/>
                </a:solidFill>
                <a:latin typeface="Times New Roman"/>
                <a:ea typeface="Times New Roman"/>
                <a:cs typeface="Times New Roman"/>
                <a:sym typeface="Times New Roman"/>
              </a:rPr>
              <a:t>Min Shin</a:t>
            </a:r>
          </a:p>
        </p:txBody>
      </p:sp>
      <p:sp>
        <p:nvSpPr>
          <p:cNvPr id="85" name="Shape 85"/>
          <p:cNvSpPr/>
          <p:nvPr/>
        </p:nvSpPr>
        <p:spPr>
          <a:xfrm>
            <a:off x="674400" y="4410475"/>
            <a:ext cx="9093900" cy="1100699"/>
          </a:xfrm>
          <a:prstGeom prst="rect">
            <a:avLst/>
          </a:prstGeom>
          <a:gradFill>
            <a:gsLst>
              <a:gs pos="0">
                <a:srgbClr val="366092"/>
              </a:gs>
              <a:gs pos="50000">
                <a:srgbClr val="FFFFFF"/>
              </a:gs>
              <a:gs pos="100000">
                <a:srgbClr val="366092"/>
              </a:gs>
            </a:gsLst>
            <a:lin ang="5400000" scaled="0"/>
          </a:gradFill>
          <a:ln>
            <a:noFill/>
          </a:ln>
        </p:spPr>
        <p:txBody>
          <a:bodyPr lIns="205725" tIns="102850" rIns="205725" bIns="102850" anchor="ctr" anchorCtr="0">
            <a:noAutofit/>
          </a:bodyPr>
          <a:lstStyle/>
          <a:p>
            <a:pPr marL="0" marR="0" lvl="0" indent="0" algn="ctr" rtl="0">
              <a:spcBef>
                <a:spcPts val="0"/>
              </a:spcBef>
              <a:spcAft>
                <a:spcPts val="0"/>
              </a:spcAft>
              <a:buSzPct val="25000"/>
              <a:buNone/>
            </a:pPr>
            <a:r>
              <a:rPr lang="en-US" sz="4800" b="1" i="0" u="none" strike="noStrike" cap="none">
                <a:solidFill>
                  <a:schemeClr val="dk1"/>
                </a:solidFill>
                <a:latin typeface="Times New Roman"/>
                <a:ea typeface="Times New Roman"/>
                <a:cs typeface="Times New Roman"/>
                <a:sym typeface="Times New Roman"/>
              </a:rPr>
              <a:t>Abstract</a:t>
            </a:r>
          </a:p>
        </p:txBody>
      </p:sp>
      <p:sp>
        <p:nvSpPr>
          <p:cNvPr id="86" name="Shape 86"/>
          <p:cNvSpPr txBox="1"/>
          <p:nvPr/>
        </p:nvSpPr>
        <p:spPr>
          <a:xfrm>
            <a:off x="587054" y="5511174"/>
            <a:ext cx="9273000" cy="8310600"/>
          </a:xfrm>
          <a:prstGeom prst="rect">
            <a:avLst/>
          </a:prstGeom>
          <a:noFill/>
          <a:ln>
            <a:noFill/>
          </a:ln>
        </p:spPr>
        <p:txBody>
          <a:bodyPr lIns="205725" tIns="102850" rIns="205725" bIns="102850" anchor="t" anchorCtr="0">
            <a:noAutofit/>
          </a:bodyPr>
          <a:lstStyle/>
          <a:p>
            <a:pPr lvl="0" indent="387350" algn="just" rtl="0">
              <a:spcBef>
                <a:spcPts val="0"/>
              </a:spcBef>
              <a:buClr>
                <a:schemeClr val="dk1"/>
              </a:buClr>
              <a:buSzPct val="44000"/>
              <a:buFont typeface="Arial"/>
              <a:buNone/>
            </a:pPr>
            <a:r>
              <a:rPr lang="en-US" sz="2600" dirty="0">
                <a:latin typeface="Times New Roman"/>
                <a:ea typeface="Times New Roman"/>
                <a:cs typeface="Times New Roman"/>
                <a:sym typeface="Times New Roman"/>
              </a:rPr>
              <a:t>A universal plant primer is essential for the DNA classification of all plant species, which is significant for regulation of illegal plant species trafficking and medicinal research. The purpose of this study was to test three different plant primers: </a:t>
            </a:r>
            <a:r>
              <a:rPr lang="en-US" sz="2600" dirty="0" err="1">
                <a:latin typeface="Times New Roman"/>
                <a:ea typeface="Times New Roman"/>
                <a:cs typeface="Times New Roman"/>
                <a:sym typeface="Times New Roman"/>
              </a:rPr>
              <a:t>rbcL</a:t>
            </a:r>
            <a:r>
              <a:rPr lang="en-US" sz="2600" dirty="0">
                <a:latin typeface="Times New Roman"/>
                <a:ea typeface="Times New Roman"/>
                <a:cs typeface="Times New Roman"/>
                <a:sym typeface="Times New Roman"/>
              </a:rPr>
              <a:t>, plant ITS, and </a:t>
            </a:r>
            <a:r>
              <a:rPr lang="en-US" sz="2600" dirty="0" err="1">
                <a:latin typeface="Times New Roman"/>
                <a:ea typeface="Times New Roman"/>
                <a:cs typeface="Times New Roman"/>
                <a:sym typeface="Times New Roman"/>
              </a:rPr>
              <a:t>matK</a:t>
            </a:r>
            <a:r>
              <a:rPr lang="en-US" sz="2600" dirty="0">
                <a:latin typeface="Times New Roman"/>
                <a:ea typeface="Times New Roman"/>
                <a:cs typeface="Times New Roman"/>
                <a:sym typeface="Times New Roman"/>
              </a:rPr>
              <a:t>, to determine the ideal universal plant primer. In this experiment, nine species each of angiosperms and gymnosperms and eighteen species of cryptogams (nine species each of ferns and mosses) were collected. Their DNAs were purified, and the three primers were added to each of them for separate Polymerase Chain Reactions (PCR) to amplify them. The resulting samples were tested with gel electrophoresis to test if they were successfully amplified, then sent out for sequencing. Using </a:t>
            </a:r>
            <a:r>
              <a:rPr lang="en-US" sz="2600" i="1" dirty="0">
                <a:latin typeface="Times New Roman"/>
                <a:ea typeface="Times New Roman"/>
                <a:cs typeface="Times New Roman"/>
                <a:sym typeface="Times New Roman"/>
              </a:rPr>
              <a:t>DNA Subway</a:t>
            </a:r>
            <a:r>
              <a:rPr lang="en-US" sz="2600" dirty="0">
                <a:latin typeface="Times New Roman"/>
                <a:ea typeface="Times New Roman"/>
                <a:cs typeface="Times New Roman"/>
                <a:sym typeface="Times New Roman"/>
              </a:rPr>
              <a:t> program and BLAST algorithm, the sequence quality and percent divergence with target species were determined. The results of the experiment showed that </a:t>
            </a:r>
            <a:r>
              <a:rPr lang="en-US" sz="2600" dirty="0" err="1">
                <a:latin typeface="Times New Roman"/>
                <a:ea typeface="Times New Roman"/>
                <a:cs typeface="Times New Roman"/>
                <a:sym typeface="Times New Roman"/>
              </a:rPr>
              <a:t>rbcL</a:t>
            </a:r>
            <a:r>
              <a:rPr lang="en-US" sz="2600" dirty="0">
                <a:latin typeface="Times New Roman"/>
                <a:ea typeface="Times New Roman"/>
                <a:cs typeface="Times New Roman"/>
                <a:sym typeface="Times New Roman"/>
              </a:rPr>
              <a:t> had high amplification rates and produced high-quality accurate sequences for all plants. However, it had lower discrimination power than the </a:t>
            </a:r>
            <a:r>
              <a:rPr lang="en-US" sz="2600" dirty="0" err="1">
                <a:latin typeface="Times New Roman"/>
                <a:ea typeface="Times New Roman"/>
                <a:cs typeface="Times New Roman"/>
                <a:sym typeface="Times New Roman"/>
              </a:rPr>
              <a:t>matK</a:t>
            </a:r>
            <a:r>
              <a:rPr lang="en-US" sz="2600" dirty="0">
                <a:latin typeface="Times New Roman"/>
                <a:ea typeface="Times New Roman"/>
                <a:cs typeface="Times New Roman"/>
                <a:sym typeface="Times New Roman"/>
              </a:rPr>
              <a:t>. Meanwhile, </a:t>
            </a:r>
            <a:r>
              <a:rPr lang="en-US" sz="2600" dirty="0" err="1">
                <a:latin typeface="Times New Roman"/>
                <a:ea typeface="Times New Roman"/>
                <a:cs typeface="Times New Roman"/>
                <a:sym typeface="Times New Roman"/>
              </a:rPr>
              <a:t>matK</a:t>
            </a:r>
            <a:r>
              <a:rPr lang="en-US" sz="2600" dirty="0">
                <a:latin typeface="Times New Roman"/>
                <a:ea typeface="Times New Roman"/>
                <a:cs typeface="Times New Roman"/>
                <a:sym typeface="Times New Roman"/>
              </a:rPr>
              <a:t> only amplified and produced high quality sequences for angiosperms, although it had the highest discriminating power. Lastly, the plant ITS results were of poorer quality than that of the </a:t>
            </a:r>
            <a:r>
              <a:rPr lang="en-US" sz="2600" dirty="0" err="1">
                <a:latin typeface="Times New Roman"/>
                <a:ea typeface="Times New Roman"/>
                <a:cs typeface="Times New Roman"/>
                <a:sym typeface="Times New Roman"/>
              </a:rPr>
              <a:t>rbcL</a:t>
            </a:r>
            <a:r>
              <a:rPr lang="en-US" sz="2600" dirty="0">
                <a:latin typeface="Times New Roman"/>
                <a:ea typeface="Times New Roman"/>
                <a:cs typeface="Times New Roman"/>
                <a:sym typeface="Times New Roman"/>
              </a:rPr>
              <a:t>, making it the least desirable.</a:t>
            </a:r>
          </a:p>
          <a:p>
            <a:pPr marL="0" marR="0" lvl="0" indent="0" algn="just" rtl="0">
              <a:spcBef>
                <a:spcPts val="2250"/>
              </a:spcBef>
              <a:spcAft>
                <a:spcPts val="0"/>
              </a:spcAft>
              <a:buNone/>
            </a:pPr>
            <a:endParaRPr sz="2600" b="0" i="0" u="none" strike="noStrike" cap="none" dirty="0">
              <a:latin typeface="Times New Roman"/>
              <a:ea typeface="Times New Roman"/>
              <a:cs typeface="Times New Roman"/>
              <a:sym typeface="Times New Roman"/>
            </a:endParaRPr>
          </a:p>
          <a:p>
            <a:pPr marL="0" marR="0" lvl="0" indent="0" algn="just" rtl="0">
              <a:spcBef>
                <a:spcPts val="2250"/>
              </a:spcBef>
              <a:spcAft>
                <a:spcPts val="0"/>
              </a:spcAft>
              <a:buNone/>
            </a:pPr>
            <a:endParaRPr sz="2600" b="0" i="0" u="none" strike="noStrike" cap="none" dirty="0">
              <a:latin typeface="Times New Roman"/>
              <a:ea typeface="Times New Roman"/>
              <a:cs typeface="Times New Roman"/>
              <a:sym typeface="Times New Roman"/>
            </a:endParaRPr>
          </a:p>
          <a:p>
            <a:pPr marL="0" marR="0" lvl="0" indent="0" algn="just" rtl="0">
              <a:spcBef>
                <a:spcPts val="2250"/>
              </a:spcBef>
              <a:spcAft>
                <a:spcPts val="0"/>
              </a:spcAft>
              <a:buNone/>
            </a:pPr>
            <a:endParaRPr sz="2600" b="0" i="0" u="none" strike="noStrike" cap="none" dirty="0">
              <a:latin typeface="Times New Roman"/>
              <a:ea typeface="Times New Roman"/>
              <a:cs typeface="Times New Roman"/>
              <a:sym typeface="Times New Roman"/>
            </a:endParaRPr>
          </a:p>
          <a:p>
            <a:pPr marL="0" marR="0" lvl="0" indent="0" algn="just" rtl="0">
              <a:spcBef>
                <a:spcPts val="2250"/>
              </a:spcBef>
              <a:spcAft>
                <a:spcPts val="0"/>
              </a:spcAft>
              <a:buNone/>
            </a:pPr>
            <a:endParaRPr sz="2600" b="0" i="0" u="none" strike="noStrike" cap="none" dirty="0">
              <a:latin typeface="Times New Roman"/>
              <a:ea typeface="Times New Roman"/>
              <a:cs typeface="Times New Roman"/>
              <a:sym typeface="Times New Roman"/>
            </a:endParaRPr>
          </a:p>
          <a:p>
            <a:pPr marL="0" marR="0" lvl="0" indent="0" algn="just" rtl="0">
              <a:spcBef>
                <a:spcPts val="2250"/>
              </a:spcBef>
              <a:spcAft>
                <a:spcPts val="0"/>
              </a:spcAft>
              <a:buNone/>
            </a:pPr>
            <a:endParaRPr sz="2600" b="0" i="0" u="none" strike="noStrike" cap="none" dirty="0">
              <a:latin typeface="Times New Roman"/>
              <a:ea typeface="Times New Roman"/>
              <a:cs typeface="Times New Roman"/>
              <a:sym typeface="Times New Roman"/>
            </a:endParaRPr>
          </a:p>
          <a:p>
            <a:pPr marL="0" marR="0" lvl="0" indent="0" algn="just" rtl="0">
              <a:spcBef>
                <a:spcPts val="2250"/>
              </a:spcBef>
              <a:spcAft>
                <a:spcPts val="0"/>
              </a:spcAft>
              <a:buNone/>
            </a:pPr>
            <a:endParaRPr sz="2600" b="0" i="0" u="none" strike="noStrike" cap="none" dirty="0">
              <a:latin typeface="Times New Roman"/>
              <a:ea typeface="Times New Roman"/>
              <a:cs typeface="Times New Roman"/>
              <a:sym typeface="Times New Roman"/>
            </a:endParaRPr>
          </a:p>
          <a:p>
            <a:pPr marL="0" marR="0" lvl="0" indent="0" algn="just" rtl="0">
              <a:spcBef>
                <a:spcPts val="2250"/>
              </a:spcBef>
              <a:spcAft>
                <a:spcPts val="0"/>
              </a:spcAft>
              <a:buNone/>
            </a:pPr>
            <a:endParaRPr sz="2600" b="0" i="0" u="none" strike="noStrike" cap="none" dirty="0">
              <a:latin typeface="Times New Roman"/>
              <a:ea typeface="Times New Roman"/>
              <a:cs typeface="Times New Roman"/>
              <a:sym typeface="Times New Roman"/>
            </a:endParaRPr>
          </a:p>
          <a:p>
            <a:pPr marL="0" marR="0" lvl="0" indent="0" algn="just" rtl="0">
              <a:spcBef>
                <a:spcPts val="2250"/>
              </a:spcBef>
              <a:spcAft>
                <a:spcPts val="0"/>
              </a:spcAft>
              <a:buNone/>
            </a:pPr>
            <a:endParaRPr sz="2600" b="0" i="0" u="none" strike="noStrike" cap="none" dirty="0">
              <a:latin typeface="Times New Roman"/>
              <a:ea typeface="Times New Roman"/>
              <a:cs typeface="Times New Roman"/>
              <a:sym typeface="Times New Roman"/>
            </a:endParaRPr>
          </a:p>
          <a:p>
            <a:pPr marL="0" marR="0" lvl="0" indent="0" algn="just" rtl="0">
              <a:spcBef>
                <a:spcPts val="2250"/>
              </a:spcBef>
              <a:spcAft>
                <a:spcPts val="0"/>
              </a:spcAft>
              <a:buNone/>
            </a:pPr>
            <a:endParaRPr sz="2600" b="0" i="0" u="none" strike="noStrike" cap="none" dirty="0">
              <a:latin typeface="Times New Roman"/>
              <a:ea typeface="Times New Roman"/>
              <a:cs typeface="Times New Roman"/>
              <a:sym typeface="Times New Roman"/>
            </a:endParaRPr>
          </a:p>
        </p:txBody>
      </p:sp>
      <p:sp>
        <p:nvSpPr>
          <p:cNvPr id="87" name="Shape 87"/>
          <p:cNvSpPr txBox="1"/>
          <p:nvPr/>
        </p:nvSpPr>
        <p:spPr>
          <a:xfrm>
            <a:off x="464832" y="15161369"/>
            <a:ext cx="9093900" cy="15542399"/>
          </a:xfrm>
          <a:prstGeom prst="rect">
            <a:avLst/>
          </a:prstGeom>
          <a:noFill/>
          <a:ln>
            <a:noFill/>
          </a:ln>
        </p:spPr>
        <p:txBody>
          <a:bodyPr lIns="205725" tIns="102850" rIns="205725" bIns="102850" anchor="t" anchorCtr="0">
            <a:noAutofit/>
          </a:bodyPr>
          <a:lstStyle/>
          <a:p>
            <a:pPr marL="457200" marR="0" lvl="0" indent="-387350" algn="just" rtl="0">
              <a:lnSpc>
                <a:spcPct val="100000"/>
              </a:lnSpc>
              <a:spcBef>
                <a:spcPts val="0"/>
              </a:spcBef>
              <a:spcAft>
                <a:spcPts val="0"/>
              </a:spcAft>
              <a:buSzPct val="100000"/>
              <a:buFont typeface="Times New Roman"/>
              <a:buChar char="●"/>
            </a:pPr>
            <a:r>
              <a:rPr lang="en-US" sz="2500" b="1" dirty="0">
                <a:latin typeface="Times New Roman" panose="02020603050405020304" pitchFamily="18" charset="0"/>
                <a:ea typeface="Times New Roman"/>
                <a:cs typeface="Times New Roman" panose="02020603050405020304" pitchFamily="18" charset="0"/>
                <a:sym typeface="Times New Roman"/>
              </a:rPr>
              <a:t>Angiosperms - </a:t>
            </a:r>
            <a:r>
              <a:rPr lang="en-US" sz="2500" dirty="0">
                <a:latin typeface="Times New Roman" panose="02020603050405020304" pitchFamily="18" charset="0"/>
                <a:ea typeface="Times New Roman"/>
                <a:cs typeface="Times New Roman" panose="02020603050405020304" pitchFamily="18" charset="0"/>
                <a:sym typeface="Times New Roman"/>
              </a:rPr>
              <a:t>the </a:t>
            </a:r>
            <a:r>
              <a:rPr lang="en-US" sz="2600" dirty="0">
                <a:latin typeface="Times New Roman" panose="02020603050405020304" pitchFamily="18" charset="0"/>
                <a:ea typeface="Times New Roman"/>
                <a:cs typeface="Times New Roman" panose="02020603050405020304" pitchFamily="18" charset="0"/>
                <a:sym typeface="Times New Roman"/>
              </a:rPr>
              <a:t>most</a:t>
            </a:r>
            <a:r>
              <a:rPr lang="en-US" sz="2500" dirty="0">
                <a:latin typeface="Times New Roman" panose="02020603050405020304" pitchFamily="18" charset="0"/>
                <a:ea typeface="Times New Roman"/>
                <a:cs typeface="Times New Roman" panose="02020603050405020304" pitchFamily="18" charset="0"/>
                <a:sym typeface="Times New Roman"/>
              </a:rPr>
              <a:t> diverse group of plants; reproduces through pollination (i.e. flowers)</a:t>
            </a:r>
          </a:p>
          <a:p>
            <a:pPr marL="457200" marR="0" lvl="0" indent="-387350" algn="just" rtl="0">
              <a:lnSpc>
                <a:spcPct val="100000"/>
              </a:lnSpc>
              <a:spcBef>
                <a:spcPts val="0"/>
              </a:spcBef>
              <a:spcAft>
                <a:spcPts val="0"/>
              </a:spcAft>
              <a:buSzPct val="100000"/>
              <a:buFont typeface="Times New Roman"/>
              <a:buChar char="●"/>
            </a:pPr>
            <a:r>
              <a:rPr lang="en-US" sz="2500" b="1" dirty="0">
                <a:latin typeface="Times New Roman" panose="02020603050405020304" pitchFamily="18" charset="0"/>
                <a:ea typeface="Times New Roman"/>
                <a:cs typeface="Times New Roman" panose="02020603050405020304" pitchFamily="18" charset="0"/>
                <a:sym typeface="Times New Roman"/>
              </a:rPr>
              <a:t>Gymnosperms - </a:t>
            </a:r>
            <a:r>
              <a:rPr lang="en-US" sz="2500" dirty="0">
                <a:latin typeface="Times New Roman" panose="02020603050405020304" pitchFamily="18" charset="0"/>
                <a:ea typeface="Times New Roman"/>
                <a:cs typeface="Times New Roman" panose="02020603050405020304" pitchFamily="18" charset="0"/>
                <a:sym typeface="Times New Roman"/>
              </a:rPr>
              <a:t>the oldest group of plants; reproduces by creating seeds in cones (i.e. pine trees)</a:t>
            </a:r>
          </a:p>
          <a:p>
            <a:pPr marL="457200" marR="0" lvl="0" indent="-387350" algn="just" rtl="0">
              <a:lnSpc>
                <a:spcPct val="100000"/>
              </a:lnSpc>
              <a:spcBef>
                <a:spcPts val="0"/>
              </a:spcBef>
              <a:spcAft>
                <a:spcPts val="0"/>
              </a:spcAft>
              <a:buSzPct val="100000"/>
              <a:buFont typeface="Times New Roman"/>
              <a:buChar char="●"/>
            </a:pPr>
            <a:r>
              <a:rPr lang="en-US" sz="2500" b="1" dirty="0">
                <a:latin typeface="Times New Roman" panose="02020603050405020304" pitchFamily="18" charset="0"/>
                <a:ea typeface="Times New Roman"/>
                <a:cs typeface="Times New Roman" panose="02020603050405020304" pitchFamily="18" charset="0"/>
                <a:sym typeface="Times New Roman"/>
              </a:rPr>
              <a:t>Cryptogams - </a:t>
            </a:r>
            <a:r>
              <a:rPr lang="en-US" sz="2500" dirty="0">
                <a:latin typeface="Times New Roman" panose="02020603050405020304" pitchFamily="18" charset="0"/>
                <a:ea typeface="Times New Roman"/>
                <a:cs typeface="Times New Roman" panose="02020603050405020304" pitchFamily="18" charset="0"/>
                <a:sym typeface="Times New Roman"/>
              </a:rPr>
              <a:t>plants that reproduce through the production of spores (i.e. ferns and mosses)</a:t>
            </a:r>
          </a:p>
          <a:p>
            <a:pPr marR="0" lvl="0" algn="just" rtl="0">
              <a:lnSpc>
                <a:spcPct val="100000"/>
              </a:lnSpc>
              <a:spcBef>
                <a:spcPts val="0"/>
              </a:spcBef>
              <a:spcAft>
                <a:spcPts val="0"/>
              </a:spcAft>
              <a:buNone/>
            </a:pPr>
            <a:endParaRPr sz="2500" dirty="0">
              <a:latin typeface="Times New Roman" panose="02020603050405020304" pitchFamily="18" charset="0"/>
              <a:ea typeface="Times New Roman"/>
              <a:cs typeface="Times New Roman" panose="02020603050405020304" pitchFamily="18" charset="0"/>
              <a:sym typeface="Times New Roman"/>
            </a:endParaRPr>
          </a:p>
          <a:p>
            <a:pPr marR="0" lvl="0" algn="just" rtl="0">
              <a:lnSpc>
                <a:spcPct val="100000"/>
              </a:lnSpc>
              <a:spcBef>
                <a:spcPts val="0"/>
              </a:spcBef>
              <a:spcAft>
                <a:spcPts val="0"/>
              </a:spcAft>
              <a:buNone/>
            </a:pPr>
            <a:endParaRPr sz="2500" dirty="0">
              <a:latin typeface="Times New Roman" panose="02020603050405020304" pitchFamily="18" charset="0"/>
              <a:ea typeface="Times New Roman"/>
              <a:cs typeface="Times New Roman" panose="02020603050405020304" pitchFamily="18" charset="0"/>
              <a:sym typeface="Times New Roman"/>
            </a:endParaRPr>
          </a:p>
          <a:p>
            <a:pPr marR="0" lvl="0" algn="just" rtl="0">
              <a:lnSpc>
                <a:spcPct val="100000"/>
              </a:lnSpc>
              <a:spcBef>
                <a:spcPts val="0"/>
              </a:spcBef>
              <a:spcAft>
                <a:spcPts val="0"/>
              </a:spcAft>
              <a:buNone/>
            </a:pPr>
            <a:endParaRPr sz="2500" dirty="0">
              <a:latin typeface="Times New Roman" panose="02020603050405020304" pitchFamily="18" charset="0"/>
              <a:ea typeface="Times New Roman"/>
              <a:cs typeface="Times New Roman" panose="02020603050405020304" pitchFamily="18" charset="0"/>
              <a:sym typeface="Times New Roman"/>
            </a:endParaRPr>
          </a:p>
          <a:p>
            <a:pPr marR="0" lvl="0" algn="just" rtl="0">
              <a:lnSpc>
                <a:spcPct val="100000"/>
              </a:lnSpc>
              <a:spcBef>
                <a:spcPts val="0"/>
              </a:spcBef>
              <a:spcAft>
                <a:spcPts val="0"/>
              </a:spcAft>
              <a:buNone/>
            </a:pPr>
            <a:endParaRPr sz="2500" dirty="0">
              <a:latin typeface="Times New Roman" panose="02020603050405020304" pitchFamily="18" charset="0"/>
              <a:ea typeface="Times New Roman"/>
              <a:cs typeface="Times New Roman" panose="02020603050405020304" pitchFamily="18" charset="0"/>
              <a:sym typeface="Times New Roman"/>
            </a:endParaRPr>
          </a:p>
          <a:p>
            <a:pPr marR="0" lvl="0" algn="just" rtl="0">
              <a:lnSpc>
                <a:spcPct val="100000"/>
              </a:lnSpc>
              <a:spcBef>
                <a:spcPts val="0"/>
              </a:spcBef>
              <a:spcAft>
                <a:spcPts val="0"/>
              </a:spcAft>
              <a:buNone/>
            </a:pPr>
            <a:endParaRPr sz="2500" dirty="0">
              <a:latin typeface="Times New Roman" panose="02020603050405020304" pitchFamily="18" charset="0"/>
              <a:ea typeface="Times New Roman"/>
              <a:cs typeface="Times New Roman" panose="02020603050405020304" pitchFamily="18" charset="0"/>
              <a:sym typeface="Times New Roman"/>
            </a:endParaRPr>
          </a:p>
          <a:p>
            <a:pPr marR="0" lvl="0" algn="just" rtl="0">
              <a:lnSpc>
                <a:spcPct val="100000"/>
              </a:lnSpc>
              <a:spcBef>
                <a:spcPts val="0"/>
              </a:spcBef>
              <a:spcAft>
                <a:spcPts val="0"/>
              </a:spcAft>
              <a:buNone/>
            </a:pPr>
            <a:endParaRPr sz="2500" dirty="0">
              <a:latin typeface="Times New Roman" panose="02020603050405020304" pitchFamily="18" charset="0"/>
              <a:ea typeface="Times New Roman"/>
              <a:cs typeface="Times New Roman" panose="02020603050405020304" pitchFamily="18" charset="0"/>
              <a:sym typeface="Times New Roman"/>
            </a:endParaRPr>
          </a:p>
          <a:p>
            <a:pPr marR="0" lvl="0" algn="just" rtl="0">
              <a:lnSpc>
                <a:spcPct val="100000"/>
              </a:lnSpc>
              <a:spcBef>
                <a:spcPts val="0"/>
              </a:spcBef>
              <a:spcAft>
                <a:spcPts val="0"/>
              </a:spcAft>
              <a:buNone/>
            </a:pPr>
            <a:endParaRPr sz="2500" dirty="0">
              <a:latin typeface="Times New Roman" panose="02020603050405020304" pitchFamily="18" charset="0"/>
              <a:ea typeface="Times New Roman"/>
              <a:cs typeface="Times New Roman" panose="02020603050405020304" pitchFamily="18" charset="0"/>
              <a:sym typeface="Times New Roman"/>
            </a:endParaRPr>
          </a:p>
          <a:p>
            <a:pPr marR="0" lvl="0" algn="just" rtl="0">
              <a:lnSpc>
                <a:spcPct val="100000"/>
              </a:lnSpc>
              <a:spcBef>
                <a:spcPts val="0"/>
              </a:spcBef>
              <a:spcAft>
                <a:spcPts val="0"/>
              </a:spcAft>
              <a:buNone/>
            </a:pPr>
            <a:endParaRPr sz="2500" dirty="0">
              <a:latin typeface="Times New Roman" panose="02020603050405020304" pitchFamily="18" charset="0"/>
              <a:ea typeface="Times New Roman"/>
              <a:cs typeface="Times New Roman" panose="02020603050405020304" pitchFamily="18" charset="0"/>
              <a:sym typeface="Times New Roman"/>
            </a:endParaRPr>
          </a:p>
          <a:p>
            <a:pPr marR="0" lvl="0" algn="just" rtl="0">
              <a:lnSpc>
                <a:spcPct val="100000"/>
              </a:lnSpc>
              <a:spcBef>
                <a:spcPts val="0"/>
              </a:spcBef>
              <a:spcAft>
                <a:spcPts val="0"/>
              </a:spcAft>
              <a:buNone/>
            </a:pPr>
            <a:endParaRPr sz="2500" b="1" dirty="0">
              <a:latin typeface="Times New Roman" panose="02020603050405020304" pitchFamily="18" charset="0"/>
              <a:ea typeface="Times New Roman"/>
              <a:cs typeface="Times New Roman" panose="02020603050405020304" pitchFamily="18" charset="0"/>
              <a:sym typeface="Times New Roman"/>
            </a:endParaRPr>
          </a:p>
          <a:p>
            <a:pPr marR="0" lvl="0" algn="just" rtl="0">
              <a:lnSpc>
                <a:spcPct val="100000"/>
              </a:lnSpc>
              <a:spcBef>
                <a:spcPts val="0"/>
              </a:spcBef>
              <a:spcAft>
                <a:spcPts val="0"/>
              </a:spcAft>
              <a:buNone/>
            </a:pPr>
            <a:endParaRPr sz="2500" b="1" dirty="0">
              <a:latin typeface="Times New Roman" panose="02020603050405020304" pitchFamily="18" charset="0"/>
              <a:ea typeface="Times New Roman"/>
              <a:cs typeface="Times New Roman" panose="02020603050405020304" pitchFamily="18" charset="0"/>
              <a:sym typeface="Times New Roman"/>
            </a:endParaRPr>
          </a:p>
          <a:p>
            <a:pPr marL="457200" marR="0" lvl="0" indent="-387350" algn="just" rtl="0">
              <a:lnSpc>
                <a:spcPct val="100000"/>
              </a:lnSpc>
              <a:spcBef>
                <a:spcPts val="0"/>
              </a:spcBef>
              <a:spcAft>
                <a:spcPts val="0"/>
              </a:spcAft>
              <a:buSzPct val="100000"/>
              <a:buFont typeface="Times New Roman"/>
              <a:buChar char="●"/>
            </a:pPr>
            <a:endParaRPr lang="en-US" sz="2500" b="1" dirty="0">
              <a:latin typeface="Times New Roman" panose="02020603050405020304" pitchFamily="18" charset="0"/>
              <a:ea typeface="Times New Roman"/>
              <a:cs typeface="Times New Roman" panose="02020603050405020304" pitchFamily="18" charset="0"/>
              <a:sym typeface="Times New Roman"/>
            </a:endParaRPr>
          </a:p>
          <a:p>
            <a:pPr marL="457200" marR="0" lvl="0" indent="-387350" algn="just" rtl="0">
              <a:lnSpc>
                <a:spcPct val="100000"/>
              </a:lnSpc>
              <a:spcBef>
                <a:spcPts val="0"/>
              </a:spcBef>
              <a:spcAft>
                <a:spcPts val="0"/>
              </a:spcAft>
              <a:buSzPct val="100000"/>
              <a:buFont typeface="Times New Roman"/>
              <a:buChar char="●"/>
            </a:pPr>
            <a:r>
              <a:rPr lang="en-US" sz="2500" b="1" dirty="0">
                <a:latin typeface="Times New Roman" panose="02020603050405020304" pitchFamily="18" charset="0"/>
                <a:ea typeface="Times New Roman"/>
                <a:cs typeface="Times New Roman" panose="02020603050405020304" pitchFamily="18" charset="0"/>
                <a:sym typeface="Times New Roman"/>
              </a:rPr>
              <a:t>Primers - </a:t>
            </a:r>
            <a:r>
              <a:rPr lang="en-US" sz="2500" dirty="0">
                <a:latin typeface="Times New Roman" panose="02020603050405020304" pitchFamily="18" charset="0"/>
                <a:ea typeface="Times New Roman"/>
                <a:cs typeface="Times New Roman" panose="02020603050405020304" pitchFamily="18" charset="0"/>
                <a:sym typeface="Times New Roman"/>
              </a:rPr>
              <a:t>short strands of DNA sequences of 18–30 base pairs; initiate the DNA synthesis process by binding to a target gene and allowing a DNA polymerase to synthesize complementary strands of nucleotides, duplicating the specific gene region.</a:t>
            </a:r>
          </a:p>
          <a:p>
            <a:pPr marL="457200" lvl="0" indent="0" rtl="0">
              <a:lnSpc>
                <a:spcPct val="100000"/>
              </a:lnSpc>
              <a:spcBef>
                <a:spcPts val="560"/>
              </a:spcBef>
              <a:buNone/>
            </a:pPr>
            <a:endParaRPr sz="2500" dirty="0">
              <a:latin typeface="Times New Roman" panose="02020603050405020304" pitchFamily="18" charset="0"/>
              <a:ea typeface="Times New Roman"/>
              <a:cs typeface="Times New Roman" panose="02020603050405020304" pitchFamily="18" charset="0"/>
              <a:sym typeface="Times New Roman"/>
            </a:endParaRPr>
          </a:p>
          <a:p>
            <a:pPr marL="457200" lvl="0" indent="0" rtl="0">
              <a:lnSpc>
                <a:spcPct val="100000"/>
              </a:lnSpc>
              <a:spcBef>
                <a:spcPts val="560"/>
              </a:spcBef>
              <a:buNone/>
            </a:pPr>
            <a:endParaRPr sz="2500" dirty="0">
              <a:latin typeface="Times New Roman" panose="02020603050405020304" pitchFamily="18" charset="0"/>
              <a:ea typeface="Times New Roman"/>
              <a:cs typeface="Times New Roman" panose="02020603050405020304" pitchFamily="18" charset="0"/>
              <a:sym typeface="Times New Roman"/>
            </a:endParaRPr>
          </a:p>
          <a:p>
            <a:pPr marL="457200" lvl="0" indent="0" rtl="0">
              <a:lnSpc>
                <a:spcPct val="100000"/>
              </a:lnSpc>
              <a:spcBef>
                <a:spcPts val="560"/>
              </a:spcBef>
              <a:buNone/>
            </a:pPr>
            <a:endParaRPr sz="2500" dirty="0">
              <a:latin typeface="Times New Roman" panose="02020603050405020304" pitchFamily="18" charset="0"/>
              <a:ea typeface="Times New Roman"/>
              <a:cs typeface="Times New Roman" panose="02020603050405020304" pitchFamily="18" charset="0"/>
              <a:sym typeface="Times New Roman"/>
            </a:endParaRPr>
          </a:p>
          <a:p>
            <a:pPr marL="457200" lvl="0" indent="0" rtl="0">
              <a:lnSpc>
                <a:spcPct val="100000"/>
              </a:lnSpc>
              <a:spcBef>
                <a:spcPts val="560"/>
              </a:spcBef>
              <a:buNone/>
            </a:pPr>
            <a:endParaRPr sz="2500" dirty="0">
              <a:latin typeface="Times New Roman" panose="02020603050405020304" pitchFamily="18" charset="0"/>
              <a:ea typeface="Times New Roman"/>
              <a:cs typeface="Times New Roman" panose="02020603050405020304" pitchFamily="18" charset="0"/>
              <a:sym typeface="Times New Roman"/>
            </a:endParaRPr>
          </a:p>
          <a:p>
            <a:pPr lvl="0" rtl="0">
              <a:lnSpc>
                <a:spcPct val="100000"/>
              </a:lnSpc>
              <a:spcBef>
                <a:spcPts val="560"/>
              </a:spcBef>
              <a:buNone/>
            </a:pPr>
            <a:endParaRPr sz="2500" dirty="0">
              <a:latin typeface="Times New Roman" panose="02020603050405020304" pitchFamily="18" charset="0"/>
              <a:ea typeface="Times New Roman"/>
              <a:cs typeface="Times New Roman" panose="02020603050405020304" pitchFamily="18" charset="0"/>
              <a:sym typeface="Times New Roman"/>
            </a:endParaRPr>
          </a:p>
          <a:p>
            <a:pPr lvl="0" rtl="0">
              <a:lnSpc>
                <a:spcPct val="100000"/>
              </a:lnSpc>
              <a:spcBef>
                <a:spcPts val="560"/>
              </a:spcBef>
              <a:buNone/>
            </a:pPr>
            <a:endParaRPr sz="2500" dirty="0">
              <a:latin typeface="Times New Roman" panose="02020603050405020304" pitchFamily="18" charset="0"/>
              <a:ea typeface="Times New Roman"/>
              <a:cs typeface="Times New Roman" panose="02020603050405020304" pitchFamily="18" charset="0"/>
              <a:sym typeface="Times New Roman"/>
            </a:endParaRPr>
          </a:p>
          <a:p>
            <a:pPr marL="69850" lvl="0" rtl="0">
              <a:lnSpc>
                <a:spcPct val="100000"/>
              </a:lnSpc>
              <a:spcBef>
                <a:spcPts val="560"/>
              </a:spcBef>
              <a:buSzPct val="100000"/>
            </a:pPr>
            <a:endParaRPr lang="en-US" sz="2500" dirty="0">
              <a:latin typeface="Times New Roman" panose="02020603050405020304" pitchFamily="18" charset="0"/>
              <a:ea typeface="Times New Roman"/>
              <a:cs typeface="Times New Roman" panose="02020603050405020304" pitchFamily="18" charset="0"/>
              <a:sym typeface="Times New Roman"/>
            </a:endParaRPr>
          </a:p>
          <a:p>
            <a:pPr marL="69850" lvl="0" rtl="0">
              <a:lnSpc>
                <a:spcPct val="100000"/>
              </a:lnSpc>
              <a:spcBef>
                <a:spcPts val="560"/>
              </a:spcBef>
              <a:buSzPct val="100000"/>
            </a:pPr>
            <a:endParaRPr lang="en-US" sz="2500" dirty="0">
              <a:latin typeface="Times New Roman" panose="02020603050405020304" pitchFamily="18" charset="0"/>
              <a:ea typeface="Times New Roman"/>
              <a:cs typeface="Times New Roman" panose="02020603050405020304" pitchFamily="18" charset="0"/>
              <a:sym typeface="Times New Roman"/>
            </a:endParaRPr>
          </a:p>
          <a:p>
            <a:pPr marL="457200" lvl="0" indent="-387350" rtl="0">
              <a:lnSpc>
                <a:spcPct val="100000"/>
              </a:lnSpc>
              <a:spcBef>
                <a:spcPts val="560"/>
              </a:spcBef>
              <a:buSzPct val="100000"/>
              <a:buFont typeface="Times New Roman"/>
              <a:buChar char="●"/>
            </a:pPr>
            <a:r>
              <a:rPr lang="en-US" sz="2500" dirty="0">
                <a:latin typeface="Times New Roman" panose="02020603050405020304" pitchFamily="18" charset="0"/>
                <a:ea typeface="Times New Roman"/>
                <a:cs typeface="Times New Roman" panose="02020603050405020304" pitchFamily="18" charset="0"/>
                <a:sym typeface="Times New Roman"/>
              </a:rPr>
              <a:t>Most Common Types of Plant Primers:</a:t>
            </a:r>
          </a:p>
          <a:p>
            <a:pPr marL="914400" lvl="1" indent="-387350" rtl="0">
              <a:lnSpc>
                <a:spcPct val="100000"/>
              </a:lnSpc>
              <a:spcBef>
                <a:spcPts val="560"/>
              </a:spcBef>
              <a:buSzPct val="100000"/>
              <a:buFont typeface="Times New Roman"/>
              <a:buChar char="○"/>
            </a:pPr>
            <a:r>
              <a:rPr lang="en-US" sz="2500" dirty="0">
                <a:latin typeface="Times New Roman" panose="02020603050405020304" pitchFamily="18" charset="0"/>
                <a:ea typeface="Times New Roman"/>
                <a:cs typeface="Times New Roman" panose="02020603050405020304" pitchFamily="18" charset="0"/>
                <a:sym typeface="Times New Roman"/>
              </a:rPr>
              <a:t>Ribulose-bisphosphate carboxylase (</a:t>
            </a:r>
            <a:r>
              <a:rPr lang="en-US" sz="2500" dirty="0" err="1">
                <a:latin typeface="Times New Roman" panose="02020603050405020304" pitchFamily="18" charset="0"/>
                <a:ea typeface="Times New Roman"/>
                <a:cs typeface="Times New Roman" panose="02020603050405020304" pitchFamily="18" charset="0"/>
                <a:sym typeface="Times New Roman"/>
              </a:rPr>
              <a:t>rbcL</a:t>
            </a:r>
            <a:r>
              <a:rPr lang="en-US" sz="2500" dirty="0">
                <a:latin typeface="Times New Roman" panose="02020603050405020304" pitchFamily="18" charset="0"/>
                <a:ea typeface="Times New Roman"/>
                <a:cs typeface="Times New Roman" panose="02020603050405020304" pitchFamily="18" charset="0"/>
                <a:sym typeface="Times New Roman"/>
              </a:rPr>
              <a:t>) </a:t>
            </a:r>
          </a:p>
          <a:p>
            <a:pPr marL="914400" lvl="1" indent="-387350" rtl="0">
              <a:lnSpc>
                <a:spcPct val="100000"/>
              </a:lnSpc>
              <a:spcBef>
                <a:spcPts val="560"/>
              </a:spcBef>
              <a:buSzPct val="100000"/>
              <a:buFont typeface="Times New Roman"/>
              <a:buChar char="○"/>
            </a:pPr>
            <a:r>
              <a:rPr lang="en-US" sz="2500" dirty="0">
                <a:latin typeface="Times New Roman" panose="02020603050405020304" pitchFamily="18" charset="0"/>
                <a:ea typeface="Times New Roman"/>
                <a:cs typeface="Times New Roman" panose="02020603050405020304" pitchFamily="18" charset="0"/>
                <a:sym typeface="Times New Roman"/>
              </a:rPr>
              <a:t>Internal transcribed spacer (ITS) </a:t>
            </a:r>
          </a:p>
          <a:p>
            <a:pPr marL="914400" lvl="1" indent="-387350" rtl="0">
              <a:lnSpc>
                <a:spcPct val="100000"/>
              </a:lnSpc>
              <a:spcBef>
                <a:spcPts val="560"/>
              </a:spcBef>
              <a:buSzPct val="100000"/>
              <a:buFont typeface="Times New Roman"/>
              <a:buChar char="○"/>
            </a:pPr>
            <a:r>
              <a:rPr lang="en-US" sz="2500" dirty="0">
                <a:latin typeface="Times New Roman" panose="02020603050405020304" pitchFamily="18" charset="0"/>
                <a:ea typeface="Times New Roman"/>
                <a:cs typeface="Times New Roman" panose="02020603050405020304" pitchFamily="18" charset="0"/>
                <a:sym typeface="Times New Roman"/>
              </a:rPr>
              <a:t>Maturase K (</a:t>
            </a:r>
            <a:r>
              <a:rPr lang="en-US" sz="2500" dirty="0" err="1">
                <a:latin typeface="Times New Roman" panose="02020603050405020304" pitchFamily="18" charset="0"/>
                <a:ea typeface="Times New Roman"/>
                <a:cs typeface="Times New Roman" panose="02020603050405020304" pitchFamily="18" charset="0"/>
                <a:sym typeface="Times New Roman"/>
              </a:rPr>
              <a:t>matK</a:t>
            </a:r>
            <a:r>
              <a:rPr lang="en-US" sz="2500" dirty="0">
                <a:latin typeface="Times New Roman" panose="02020603050405020304" pitchFamily="18" charset="0"/>
                <a:ea typeface="Times New Roman"/>
                <a:cs typeface="Times New Roman" panose="02020603050405020304" pitchFamily="18" charset="0"/>
                <a:sym typeface="Times New Roman"/>
              </a:rPr>
              <a:t>)</a:t>
            </a:r>
          </a:p>
          <a:p>
            <a:pPr marL="457200" lvl="0" indent="-387350" algn="just" rtl="0">
              <a:lnSpc>
                <a:spcPct val="100000"/>
              </a:lnSpc>
              <a:spcBef>
                <a:spcPts val="0"/>
              </a:spcBef>
              <a:buSzPct val="100000"/>
              <a:buFont typeface="Times New Roman"/>
              <a:buChar char="●"/>
            </a:pPr>
            <a:r>
              <a:rPr lang="en-US" sz="2500" dirty="0">
                <a:latin typeface="Times New Roman" panose="02020603050405020304" pitchFamily="18" charset="0"/>
                <a:ea typeface="Times New Roman"/>
                <a:cs typeface="Times New Roman" panose="02020603050405020304" pitchFamily="18" charset="0"/>
                <a:sym typeface="Times New Roman"/>
              </a:rPr>
              <a:t>Due to the high diversity of plants and the high rates of recombination in the plant genome, scientists still cannot find and agree upon a universal plant primer, even though animal and fungi both have one.</a:t>
            </a:r>
          </a:p>
          <a:p>
            <a:pPr marL="457200" lvl="0" indent="-387350" algn="just" rtl="0">
              <a:lnSpc>
                <a:spcPct val="100000"/>
              </a:lnSpc>
              <a:spcBef>
                <a:spcPts val="0"/>
              </a:spcBef>
              <a:buSzPct val="100000"/>
              <a:buFont typeface="Times New Roman"/>
              <a:buChar char="●"/>
            </a:pPr>
            <a:r>
              <a:rPr lang="en-US" sz="2500" dirty="0">
                <a:latin typeface="Times New Roman" panose="02020603050405020304" pitchFamily="18" charset="0"/>
                <a:ea typeface="Times New Roman"/>
                <a:cs typeface="Times New Roman" panose="02020603050405020304" pitchFamily="18" charset="0"/>
                <a:sym typeface="Times New Roman"/>
              </a:rPr>
              <a:t>Why is a universal plant primer needed?</a:t>
            </a:r>
          </a:p>
          <a:p>
            <a:pPr marL="914400" lvl="1" indent="-387350" algn="just" rtl="0">
              <a:lnSpc>
                <a:spcPct val="100000"/>
              </a:lnSpc>
              <a:spcBef>
                <a:spcPts val="0"/>
              </a:spcBef>
              <a:buSzPct val="100000"/>
              <a:buFont typeface="Times New Roman"/>
              <a:buChar char="○"/>
            </a:pPr>
            <a:r>
              <a:rPr lang="en-US" sz="2500" dirty="0">
                <a:latin typeface="Times New Roman" panose="02020603050405020304" pitchFamily="18" charset="0"/>
                <a:ea typeface="Times New Roman"/>
                <a:cs typeface="Times New Roman" panose="02020603050405020304" pitchFamily="18" charset="0"/>
                <a:sym typeface="Times New Roman"/>
              </a:rPr>
              <a:t>To regulate illegal plant species </a:t>
            </a:r>
          </a:p>
          <a:p>
            <a:pPr marL="914400" lvl="1" indent="-387350" algn="just" rtl="0">
              <a:lnSpc>
                <a:spcPct val="100000"/>
              </a:lnSpc>
              <a:spcBef>
                <a:spcPts val="0"/>
              </a:spcBef>
              <a:buSzPct val="100000"/>
              <a:buFont typeface="Times New Roman"/>
              <a:buChar char="○"/>
            </a:pPr>
            <a:r>
              <a:rPr lang="en-US" sz="2500" dirty="0">
                <a:latin typeface="Times New Roman" panose="02020603050405020304" pitchFamily="18" charset="0"/>
                <a:ea typeface="Times New Roman"/>
                <a:cs typeface="Times New Roman" panose="02020603050405020304" pitchFamily="18" charset="0"/>
                <a:sym typeface="Times New Roman"/>
              </a:rPr>
              <a:t>To aide in forensic investigation (by identifying certain species one can  pinpoint to the location of a crime)</a:t>
            </a:r>
          </a:p>
          <a:p>
            <a:pPr marL="914400" lvl="1" indent="-387350" algn="just" rtl="0">
              <a:lnSpc>
                <a:spcPct val="100000"/>
              </a:lnSpc>
              <a:spcBef>
                <a:spcPts val="0"/>
              </a:spcBef>
              <a:buSzPct val="100000"/>
              <a:buFont typeface="Times New Roman"/>
              <a:buChar char="○"/>
            </a:pPr>
            <a:r>
              <a:rPr lang="en-US" sz="2500" dirty="0">
                <a:latin typeface="Times New Roman" panose="02020603050405020304" pitchFamily="18" charset="0"/>
                <a:ea typeface="Times New Roman"/>
                <a:cs typeface="Times New Roman" panose="02020603050405020304" pitchFamily="18" charset="0"/>
                <a:sym typeface="Times New Roman"/>
              </a:rPr>
              <a:t>To distinguish toxic plants from similar looking nontoxic ones</a:t>
            </a:r>
          </a:p>
          <a:p>
            <a:pPr lvl="0" algn="just" rtl="0">
              <a:lnSpc>
                <a:spcPct val="100000"/>
              </a:lnSpc>
              <a:spcBef>
                <a:spcPts val="0"/>
              </a:spcBef>
              <a:buNone/>
            </a:pPr>
            <a:endParaRPr sz="2500" dirty="0">
              <a:solidFill>
                <a:schemeClr val="dk1"/>
              </a:solidFill>
              <a:latin typeface="Times New Roman" panose="02020603050405020304" pitchFamily="18" charset="0"/>
              <a:ea typeface="Times New Roman"/>
              <a:cs typeface="Times New Roman" panose="02020603050405020304" pitchFamily="18" charset="0"/>
              <a:sym typeface="Times New Roman"/>
            </a:endParaRPr>
          </a:p>
          <a:p>
            <a:pPr marL="0" marR="0" lvl="0" indent="0" algn="just" rtl="0">
              <a:lnSpc>
                <a:spcPct val="100000"/>
              </a:lnSpc>
              <a:spcBef>
                <a:spcPts val="0"/>
              </a:spcBef>
              <a:spcAft>
                <a:spcPts val="0"/>
              </a:spcAft>
              <a:buNone/>
            </a:pPr>
            <a:endParaRPr sz="2500" dirty="0">
              <a:solidFill>
                <a:schemeClr val="dk1"/>
              </a:solidFill>
              <a:latin typeface="Times New Roman" panose="02020603050405020304" pitchFamily="18" charset="0"/>
              <a:ea typeface="Times New Roman"/>
              <a:cs typeface="Times New Roman" panose="02020603050405020304" pitchFamily="18" charset="0"/>
              <a:sym typeface="Times New Roman"/>
            </a:endParaRPr>
          </a:p>
          <a:p>
            <a:pPr marL="0" marR="0" lvl="0" indent="0" algn="just" rtl="0">
              <a:lnSpc>
                <a:spcPct val="100000"/>
              </a:lnSpc>
              <a:spcBef>
                <a:spcPts val="2250"/>
              </a:spcBef>
              <a:spcAft>
                <a:spcPts val="0"/>
              </a:spcAft>
              <a:buNone/>
            </a:pPr>
            <a:endParaRPr sz="2500" b="0" i="0" u="none" strike="noStrike" cap="none" dirty="0">
              <a:solidFill>
                <a:schemeClr val="dk1"/>
              </a:solidFill>
              <a:latin typeface="Times New Roman" panose="02020603050405020304" pitchFamily="18" charset="0"/>
              <a:ea typeface="Times New Roman"/>
              <a:cs typeface="Times New Roman" panose="02020603050405020304" pitchFamily="18" charset="0"/>
              <a:sym typeface="Times New Roman"/>
            </a:endParaRPr>
          </a:p>
          <a:p>
            <a:pPr marL="0" marR="0" lvl="0" indent="0" algn="just" rtl="0">
              <a:lnSpc>
                <a:spcPct val="100000"/>
              </a:lnSpc>
              <a:spcBef>
                <a:spcPts val="2250"/>
              </a:spcBef>
              <a:spcAft>
                <a:spcPts val="0"/>
              </a:spcAft>
              <a:buNone/>
            </a:pPr>
            <a:endParaRPr sz="2500" b="0" i="0" u="none" strike="noStrike" cap="none" dirty="0">
              <a:solidFill>
                <a:schemeClr val="dk1"/>
              </a:solidFill>
              <a:latin typeface="Times New Roman" panose="02020603050405020304" pitchFamily="18" charset="0"/>
              <a:ea typeface="Times New Roman"/>
              <a:cs typeface="Times New Roman" panose="02020603050405020304" pitchFamily="18" charset="0"/>
              <a:sym typeface="Times New Roman"/>
            </a:endParaRPr>
          </a:p>
          <a:p>
            <a:pPr marL="0" marR="0" lvl="0" indent="0" algn="just" rtl="0">
              <a:lnSpc>
                <a:spcPct val="100000"/>
              </a:lnSpc>
              <a:spcBef>
                <a:spcPts val="2250"/>
              </a:spcBef>
              <a:spcAft>
                <a:spcPts val="0"/>
              </a:spcAft>
              <a:buNone/>
            </a:pPr>
            <a:endParaRPr sz="2500" b="0" i="0" u="none" strike="noStrike" cap="none" dirty="0">
              <a:solidFill>
                <a:schemeClr val="dk1"/>
              </a:solidFill>
              <a:latin typeface="Times New Roman" panose="02020603050405020304" pitchFamily="18" charset="0"/>
              <a:ea typeface="Times New Roman"/>
              <a:cs typeface="Times New Roman" panose="02020603050405020304" pitchFamily="18" charset="0"/>
              <a:sym typeface="Times New Roman"/>
            </a:endParaRPr>
          </a:p>
          <a:p>
            <a:pPr marL="0" marR="0" lvl="0" indent="0" algn="just" rtl="0">
              <a:lnSpc>
                <a:spcPct val="100000"/>
              </a:lnSpc>
              <a:spcBef>
                <a:spcPts val="2250"/>
              </a:spcBef>
              <a:spcAft>
                <a:spcPts val="0"/>
              </a:spcAft>
              <a:buNone/>
            </a:pPr>
            <a:endParaRPr sz="2500" b="0" i="0" u="none" strike="noStrike" cap="none" dirty="0">
              <a:solidFill>
                <a:schemeClr val="dk1"/>
              </a:solidFill>
              <a:latin typeface="Times New Roman" panose="02020603050405020304" pitchFamily="18" charset="0"/>
              <a:ea typeface="Times New Roman"/>
              <a:cs typeface="Times New Roman" panose="02020603050405020304" pitchFamily="18" charset="0"/>
              <a:sym typeface="Times New Roman"/>
            </a:endParaRPr>
          </a:p>
          <a:p>
            <a:pPr marL="0" marR="0" lvl="0" indent="0" algn="just" rtl="0">
              <a:lnSpc>
                <a:spcPct val="100000"/>
              </a:lnSpc>
              <a:spcBef>
                <a:spcPts val="2250"/>
              </a:spcBef>
              <a:spcAft>
                <a:spcPts val="0"/>
              </a:spcAft>
              <a:buNone/>
            </a:pPr>
            <a:endParaRPr sz="2500" b="0" i="0" u="none" strike="noStrike" cap="none" dirty="0">
              <a:solidFill>
                <a:schemeClr val="dk1"/>
              </a:solidFill>
              <a:latin typeface="Times New Roman" panose="02020603050405020304" pitchFamily="18" charset="0"/>
              <a:ea typeface="Times New Roman"/>
              <a:cs typeface="Times New Roman" panose="02020603050405020304" pitchFamily="18" charset="0"/>
              <a:sym typeface="Times New Roman"/>
            </a:endParaRPr>
          </a:p>
          <a:p>
            <a:pPr marL="0" marR="0" lvl="0" indent="0" algn="just" rtl="0">
              <a:lnSpc>
                <a:spcPct val="100000"/>
              </a:lnSpc>
              <a:spcBef>
                <a:spcPts val="2250"/>
              </a:spcBef>
              <a:spcAft>
                <a:spcPts val="0"/>
              </a:spcAft>
              <a:buNone/>
            </a:pPr>
            <a:endParaRPr sz="2500" b="0" i="0" u="none" strike="noStrike" cap="none" dirty="0">
              <a:solidFill>
                <a:schemeClr val="dk1"/>
              </a:solidFill>
              <a:latin typeface="Times New Roman" panose="02020603050405020304" pitchFamily="18" charset="0"/>
              <a:ea typeface="Times New Roman"/>
              <a:cs typeface="Times New Roman" panose="02020603050405020304" pitchFamily="18" charset="0"/>
              <a:sym typeface="Times New Roman"/>
            </a:endParaRPr>
          </a:p>
        </p:txBody>
      </p:sp>
      <p:sp>
        <p:nvSpPr>
          <p:cNvPr id="89" name="Shape 89"/>
          <p:cNvSpPr txBox="1"/>
          <p:nvPr/>
        </p:nvSpPr>
        <p:spPr>
          <a:xfrm>
            <a:off x="11718514" y="5735470"/>
            <a:ext cx="20055159" cy="1464299"/>
          </a:xfrm>
          <a:prstGeom prst="rect">
            <a:avLst/>
          </a:prstGeom>
          <a:noFill/>
          <a:ln>
            <a:noFill/>
          </a:ln>
        </p:spPr>
        <p:txBody>
          <a:bodyPr lIns="205725" tIns="102850" rIns="205725" bIns="102850" anchor="t" anchorCtr="0">
            <a:noAutofit/>
          </a:bodyPr>
          <a:lstStyle/>
          <a:p>
            <a:pPr marL="0" lvl="0" indent="-69850" algn="just" rtl="0">
              <a:lnSpc>
                <a:spcPct val="100000"/>
              </a:lnSpc>
              <a:spcBef>
                <a:spcPts val="0"/>
              </a:spcBef>
              <a:buClr>
                <a:schemeClr val="dk1"/>
              </a:buClr>
              <a:buSzPct val="44000"/>
              <a:buFont typeface="Arial"/>
              <a:buNone/>
            </a:pPr>
            <a:r>
              <a:rPr lang="en-US" sz="2600" dirty="0">
                <a:solidFill>
                  <a:schemeClr val="dk1"/>
                </a:solidFill>
                <a:latin typeface="Times New Roman"/>
                <a:ea typeface="Times New Roman"/>
                <a:cs typeface="Times New Roman"/>
                <a:sym typeface="Times New Roman"/>
              </a:rPr>
              <a:t>We hypothesize that </a:t>
            </a:r>
            <a:r>
              <a:rPr lang="en-US" sz="2600" dirty="0" err="1">
                <a:solidFill>
                  <a:schemeClr val="dk1"/>
                </a:solidFill>
                <a:latin typeface="Times New Roman"/>
                <a:ea typeface="Times New Roman"/>
                <a:cs typeface="Times New Roman"/>
                <a:sym typeface="Times New Roman"/>
              </a:rPr>
              <a:t>rbcL</a:t>
            </a:r>
            <a:r>
              <a:rPr lang="en-US" sz="2600" dirty="0">
                <a:solidFill>
                  <a:schemeClr val="dk1"/>
                </a:solidFill>
                <a:latin typeface="Times New Roman"/>
                <a:ea typeface="Times New Roman"/>
                <a:cs typeface="Times New Roman"/>
                <a:sym typeface="Times New Roman"/>
              </a:rPr>
              <a:t> will be a strong candidate for a universal plant primer since it has the ability to be used for almost all plants and can differentiate plants to at least the genus level.</a:t>
            </a:r>
          </a:p>
          <a:p>
            <a:pPr marL="0" marR="0" lvl="0" indent="0" algn="just" rtl="0">
              <a:spcBef>
                <a:spcPts val="0"/>
              </a:spcBef>
              <a:spcAft>
                <a:spcPts val="0"/>
              </a:spcAft>
              <a:buSzPct val="25000"/>
              <a:buNone/>
            </a:pPr>
            <a:r>
              <a:rPr lang="en-US" sz="2600" b="0" i="0" u="none" strike="noStrike" cap="none" dirty="0">
                <a:solidFill>
                  <a:schemeClr val="dk1"/>
                </a:solidFill>
                <a:latin typeface="Times New Roman"/>
                <a:ea typeface="Times New Roman"/>
                <a:cs typeface="Times New Roman"/>
                <a:sym typeface="Times New Roman"/>
              </a:rPr>
              <a:t> </a:t>
            </a:r>
          </a:p>
          <a:p>
            <a:pPr marL="0" marR="0" lvl="0" indent="0" algn="just" rtl="0">
              <a:spcBef>
                <a:spcPts val="2250"/>
              </a:spcBef>
              <a:spcAft>
                <a:spcPts val="0"/>
              </a:spcAft>
              <a:buNone/>
            </a:pPr>
            <a:endParaRPr sz="2600" b="0" i="0" u="none" strike="noStrike" cap="none" dirty="0">
              <a:solidFill>
                <a:schemeClr val="dk1"/>
              </a:solidFill>
              <a:latin typeface="Times New Roman"/>
              <a:ea typeface="Times New Roman"/>
              <a:cs typeface="Times New Roman"/>
              <a:sym typeface="Times New Roman"/>
            </a:endParaRPr>
          </a:p>
          <a:p>
            <a:pPr marL="0" marR="0" lvl="0" indent="0" algn="just" rtl="0">
              <a:spcBef>
                <a:spcPts val="2250"/>
              </a:spcBef>
              <a:spcAft>
                <a:spcPts val="0"/>
              </a:spcAft>
              <a:buNone/>
            </a:pPr>
            <a:endParaRPr sz="2600" b="0" i="0" u="none" strike="noStrike" cap="none" dirty="0">
              <a:solidFill>
                <a:schemeClr val="dk1"/>
              </a:solidFill>
              <a:latin typeface="Times New Roman"/>
              <a:ea typeface="Times New Roman"/>
              <a:cs typeface="Times New Roman"/>
              <a:sym typeface="Times New Roman"/>
            </a:endParaRPr>
          </a:p>
          <a:p>
            <a:pPr marL="0" marR="0" lvl="0" indent="0" algn="just" rtl="0">
              <a:spcBef>
                <a:spcPts val="2250"/>
              </a:spcBef>
              <a:spcAft>
                <a:spcPts val="0"/>
              </a:spcAft>
              <a:buNone/>
            </a:pPr>
            <a:endParaRPr sz="2600" b="0" i="0" u="none" strike="noStrike" cap="none" dirty="0">
              <a:solidFill>
                <a:schemeClr val="dk1"/>
              </a:solidFill>
              <a:latin typeface="Times New Roman"/>
              <a:ea typeface="Times New Roman"/>
              <a:cs typeface="Times New Roman"/>
              <a:sym typeface="Times New Roman"/>
            </a:endParaRPr>
          </a:p>
          <a:p>
            <a:pPr marL="0" marR="0" lvl="0" indent="0" algn="just" rtl="0">
              <a:spcBef>
                <a:spcPts val="2250"/>
              </a:spcBef>
              <a:spcAft>
                <a:spcPts val="0"/>
              </a:spcAft>
              <a:buNone/>
            </a:pPr>
            <a:endParaRPr sz="2600" b="0" i="0" u="none" strike="noStrike" cap="none" dirty="0">
              <a:solidFill>
                <a:schemeClr val="dk1"/>
              </a:solidFill>
              <a:latin typeface="Times New Roman"/>
              <a:ea typeface="Times New Roman"/>
              <a:cs typeface="Times New Roman"/>
              <a:sym typeface="Times New Roman"/>
            </a:endParaRPr>
          </a:p>
          <a:p>
            <a:pPr marL="0" marR="0" lvl="0" indent="0" algn="just" rtl="0">
              <a:spcBef>
                <a:spcPts val="2250"/>
              </a:spcBef>
              <a:spcAft>
                <a:spcPts val="0"/>
              </a:spcAft>
              <a:buNone/>
            </a:pPr>
            <a:endParaRPr sz="2600" b="0" i="0" u="none" strike="noStrike" cap="none" dirty="0">
              <a:solidFill>
                <a:schemeClr val="dk1"/>
              </a:solidFill>
              <a:latin typeface="Times New Roman"/>
              <a:ea typeface="Times New Roman"/>
              <a:cs typeface="Times New Roman"/>
              <a:sym typeface="Times New Roman"/>
            </a:endParaRPr>
          </a:p>
          <a:p>
            <a:pPr marL="0" marR="0" lvl="0" indent="0" algn="just" rtl="0">
              <a:spcBef>
                <a:spcPts val="2250"/>
              </a:spcBef>
              <a:spcAft>
                <a:spcPts val="0"/>
              </a:spcAft>
              <a:buNone/>
            </a:pPr>
            <a:endParaRPr sz="2600" b="0" i="0" u="none" strike="noStrike" cap="none" dirty="0">
              <a:solidFill>
                <a:schemeClr val="dk1"/>
              </a:solidFill>
              <a:latin typeface="Times New Roman"/>
              <a:ea typeface="Times New Roman"/>
              <a:cs typeface="Times New Roman"/>
              <a:sym typeface="Times New Roman"/>
            </a:endParaRPr>
          </a:p>
          <a:p>
            <a:pPr marL="0" marR="0" lvl="0" indent="0" algn="just" rtl="0">
              <a:spcBef>
                <a:spcPts val="2250"/>
              </a:spcBef>
              <a:spcAft>
                <a:spcPts val="0"/>
              </a:spcAft>
              <a:buNone/>
            </a:pPr>
            <a:endParaRPr sz="2600" b="0" i="0" u="none" strike="noStrike" cap="none" dirty="0">
              <a:solidFill>
                <a:schemeClr val="dk1"/>
              </a:solidFill>
              <a:latin typeface="Times New Roman"/>
              <a:ea typeface="Times New Roman"/>
              <a:cs typeface="Times New Roman"/>
              <a:sym typeface="Times New Roman"/>
            </a:endParaRPr>
          </a:p>
          <a:p>
            <a:pPr marL="0" marR="0" lvl="0" indent="0" algn="just" rtl="0">
              <a:spcBef>
                <a:spcPts val="2250"/>
              </a:spcBef>
              <a:spcAft>
                <a:spcPts val="0"/>
              </a:spcAft>
              <a:buNone/>
            </a:pPr>
            <a:endParaRPr sz="2600" b="0" i="0" u="none" strike="noStrike" cap="none" dirty="0">
              <a:solidFill>
                <a:schemeClr val="dk1"/>
              </a:solidFill>
              <a:latin typeface="Times New Roman"/>
              <a:ea typeface="Times New Roman"/>
              <a:cs typeface="Times New Roman"/>
              <a:sym typeface="Times New Roman"/>
            </a:endParaRPr>
          </a:p>
          <a:p>
            <a:pPr marL="0" marR="0" lvl="0" indent="0" algn="just" rtl="0">
              <a:spcBef>
                <a:spcPts val="2250"/>
              </a:spcBef>
              <a:spcAft>
                <a:spcPts val="0"/>
              </a:spcAft>
              <a:buNone/>
            </a:pPr>
            <a:endParaRPr sz="2600" b="0" i="0" u="none" strike="noStrike" cap="none" dirty="0">
              <a:solidFill>
                <a:schemeClr val="dk1"/>
              </a:solidFill>
              <a:latin typeface="Times New Roman"/>
              <a:ea typeface="Times New Roman"/>
              <a:cs typeface="Times New Roman"/>
              <a:sym typeface="Times New Roman"/>
            </a:endParaRPr>
          </a:p>
          <a:p>
            <a:pPr marL="0" marR="0" lvl="0" indent="0" algn="just" rtl="0">
              <a:spcBef>
                <a:spcPts val="2250"/>
              </a:spcBef>
              <a:spcAft>
                <a:spcPts val="0"/>
              </a:spcAft>
              <a:buNone/>
            </a:pPr>
            <a:endParaRPr sz="2600" b="0" i="0" u="none" strike="noStrike" cap="none" dirty="0">
              <a:solidFill>
                <a:schemeClr val="dk1"/>
              </a:solidFill>
              <a:latin typeface="Times New Roman"/>
              <a:ea typeface="Times New Roman"/>
              <a:cs typeface="Times New Roman"/>
              <a:sym typeface="Times New Roman"/>
            </a:endParaRPr>
          </a:p>
          <a:p>
            <a:pPr marL="0" marR="0" lvl="0" indent="0" algn="just" rtl="0">
              <a:spcBef>
                <a:spcPts val="2250"/>
              </a:spcBef>
              <a:spcAft>
                <a:spcPts val="0"/>
              </a:spcAft>
              <a:buNone/>
            </a:pPr>
            <a:endParaRPr sz="2600" b="0" i="0" u="none" strike="noStrike" cap="none" dirty="0">
              <a:solidFill>
                <a:schemeClr val="dk1"/>
              </a:solidFill>
              <a:latin typeface="Times New Roman"/>
              <a:ea typeface="Times New Roman"/>
              <a:cs typeface="Times New Roman"/>
              <a:sym typeface="Times New Roman"/>
            </a:endParaRPr>
          </a:p>
          <a:p>
            <a:pPr marL="0" marR="0" lvl="0" indent="0" algn="just" rtl="0">
              <a:spcBef>
                <a:spcPts val="2250"/>
              </a:spcBef>
              <a:spcAft>
                <a:spcPts val="0"/>
              </a:spcAft>
              <a:buNone/>
            </a:pPr>
            <a:endParaRPr sz="2600" b="0" i="0" u="none" strike="noStrike" cap="none" dirty="0">
              <a:solidFill>
                <a:schemeClr val="dk1"/>
              </a:solidFill>
              <a:latin typeface="Times New Roman"/>
              <a:ea typeface="Times New Roman"/>
              <a:cs typeface="Times New Roman"/>
              <a:sym typeface="Times New Roman"/>
            </a:endParaRPr>
          </a:p>
          <a:p>
            <a:pPr marL="0" marR="0" lvl="0" indent="0" algn="just" rtl="0">
              <a:spcBef>
                <a:spcPts val="2250"/>
              </a:spcBef>
              <a:spcAft>
                <a:spcPts val="0"/>
              </a:spcAft>
              <a:buNone/>
            </a:pPr>
            <a:endParaRPr sz="2600" b="0" i="0" u="none" strike="noStrike" cap="none" dirty="0">
              <a:solidFill>
                <a:schemeClr val="dk1"/>
              </a:solidFill>
              <a:latin typeface="Times New Roman"/>
              <a:ea typeface="Times New Roman"/>
              <a:cs typeface="Times New Roman"/>
              <a:sym typeface="Times New Roman"/>
            </a:endParaRPr>
          </a:p>
          <a:p>
            <a:pPr marL="0" marR="0" lvl="0" indent="0" algn="just" rtl="0">
              <a:spcBef>
                <a:spcPts val="2250"/>
              </a:spcBef>
              <a:spcAft>
                <a:spcPts val="0"/>
              </a:spcAft>
              <a:buNone/>
            </a:pPr>
            <a:endParaRPr sz="2600" b="0" i="0" u="none" strike="noStrike" cap="none" dirty="0">
              <a:solidFill>
                <a:schemeClr val="dk1"/>
              </a:solidFill>
              <a:latin typeface="Times New Roman"/>
              <a:ea typeface="Times New Roman"/>
              <a:cs typeface="Times New Roman"/>
              <a:sym typeface="Times New Roman"/>
            </a:endParaRPr>
          </a:p>
          <a:p>
            <a:pPr marL="0" marR="0" lvl="0" indent="0" algn="just" rtl="0">
              <a:spcBef>
                <a:spcPts val="2250"/>
              </a:spcBef>
              <a:spcAft>
                <a:spcPts val="0"/>
              </a:spcAft>
              <a:buNone/>
            </a:pPr>
            <a:endParaRPr sz="2600" b="0" i="0" u="none" strike="noStrike" cap="none" dirty="0">
              <a:solidFill>
                <a:schemeClr val="dk1"/>
              </a:solidFill>
              <a:latin typeface="Times New Roman"/>
              <a:ea typeface="Times New Roman"/>
              <a:cs typeface="Times New Roman"/>
              <a:sym typeface="Times New Roman"/>
            </a:endParaRPr>
          </a:p>
          <a:p>
            <a:pPr marL="0" marR="0" lvl="0" indent="0" algn="just" rtl="0">
              <a:spcBef>
                <a:spcPts val="2250"/>
              </a:spcBef>
              <a:spcAft>
                <a:spcPts val="0"/>
              </a:spcAft>
              <a:buNone/>
            </a:pPr>
            <a:endParaRPr sz="2600" b="0" i="0" u="none" strike="noStrike" cap="none" dirty="0">
              <a:solidFill>
                <a:schemeClr val="dk1"/>
              </a:solidFill>
              <a:latin typeface="Times New Roman"/>
              <a:ea typeface="Times New Roman"/>
              <a:cs typeface="Times New Roman"/>
              <a:sym typeface="Times New Roman"/>
            </a:endParaRPr>
          </a:p>
          <a:p>
            <a:pPr marL="0" marR="0" lvl="0" indent="0" algn="just" rtl="0">
              <a:spcBef>
                <a:spcPts val="2250"/>
              </a:spcBef>
              <a:spcAft>
                <a:spcPts val="0"/>
              </a:spcAft>
              <a:buNone/>
            </a:pPr>
            <a:endParaRPr sz="2600" b="0" i="0" u="none" strike="noStrike" cap="none" dirty="0">
              <a:solidFill>
                <a:schemeClr val="dk1"/>
              </a:solidFill>
              <a:latin typeface="Times New Roman"/>
              <a:ea typeface="Times New Roman"/>
              <a:cs typeface="Times New Roman"/>
              <a:sym typeface="Times New Roman"/>
            </a:endParaRPr>
          </a:p>
          <a:p>
            <a:pPr marL="0" marR="0" lvl="0" indent="0" algn="just" rtl="0">
              <a:spcBef>
                <a:spcPts val="2250"/>
              </a:spcBef>
              <a:spcAft>
                <a:spcPts val="0"/>
              </a:spcAft>
              <a:buNone/>
            </a:pPr>
            <a:endParaRPr sz="2600" b="0" i="0" u="none" strike="noStrike" cap="none" dirty="0">
              <a:solidFill>
                <a:schemeClr val="dk1"/>
              </a:solidFill>
              <a:latin typeface="Times New Roman"/>
              <a:ea typeface="Times New Roman"/>
              <a:cs typeface="Times New Roman"/>
              <a:sym typeface="Times New Roman"/>
            </a:endParaRPr>
          </a:p>
          <a:p>
            <a:pPr marL="0" marR="0" lvl="0" indent="0" algn="just" rtl="0">
              <a:spcBef>
                <a:spcPts val="2250"/>
              </a:spcBef>
              <a:spcAft>
                <a:spcPts val="0"/>
              </a:spcAft>
              <a:buNone/>
            </a:pPr>
            <a:endParaRPr sz="2600" b="0" i="0" u="none" strike="noStrike" cap="none" dirty="0">
              <a:solidFill>
                <a:schemeClr val="dk1"/>
              </a:solidFill>
              <a:latin typeface="Times New Roman"/>
              <a:ea typeface="Times New Roman"/>
              <a:cs typeface="Times New Roman"/>
              <a:sym typeface="Times New Roman"/>
            </a:endParaRPr>
          </a:p>
        </p:txBody>
      </p:sp>
      <p:sp>
        <p:nvSpPr>
          <p:cNvPr id="90" name="Shape 90"/>
          <p:cNvSpPr txBox="1"/>
          <p:nvPr/>
        </p:nvSpPr>
        <p:spPr>
          <a:xfrm>
            <a:off x="34056348" y="10253571"/>
            <a:ext cx="8892600" cy="2475839"/>
          </a:xfrm>
          <a:prstGeom prst="rect">
            <a:avLst/>
          </a:prstGeom>
          <a:noFill/>
          <a:ln>
            <a:noFill/>
          </a:ln>
        </p:spPr>
        <p:txBody>
          <a:bodyPr lIns="205725" tIns="102850" rIns="205725" bIns="102850" anchor="t" anchorCtr="0">
            <a:noAutofit/>
          </a:bodyPr>
          <a:lstStyle/>
          <a:p>
            <a:pPr marL="457200" lvl="0" indent="-387350" algn="just">
              <a:buSzPct val="100000"/>
              <a:buFont typeface="Times New Roman"/>
              <a:buChar char="●"/>
            </a:pPr>
            <a:r>
              <a:rPr lang="en-US" sz="2600" dirty="0">
                <a:solidFill>
                  <a:schemeClr val="dk1"/>
                </a:solidFill>
                <a:latin typeface="Times New Roman"/>
                <a:ea typeface="Times New Roman"/>
                <a:cs typeface="Times New Roman"/>
                <a:sym typeface="Times New Roman"/>
              </a:rPr>
              <a:t>The </a:t>
            </a:r>
            <a:r>
              <a:rPr lang="en-US" sz="2600" dirty="0" err="1">
                <a:solidFill>
                  <a:schemeClr val="dk1"/>
                </a:solidFill>
                <a:latin typeface="Times New Roman"/>
                <a:ea typeface="Times New Roman"/>
                <a:cs typeface="Times New Roman"/>
                <a:sym typeface="Times New Roman"/>
              </a:rPr>
              <a:t>rbcL</a:t>
            </a:r>
            <a:r>
              <a:rPr lang="en-US" sz="2600" dirty="0">
                <a:solidFill>
                  <a:schemeClr val="dk1"/>
                </a:solidFill>
                <a:latin typeface="Times New Roman"/>
                <a:ea typeface="Times New Roman"/>
                <a:cs typeface="Times New Roman"/>
                <a:sym typeface="Times New Roman"/>
              </a:rPr>
              <a:t> primer is </a:t>
            </a:r>
            <a:r>
              <a:rPr lang="en-US" sz="2600" dirty="0" smtClean="0">
                <a:solidFill>
                  <a:schemeClr val="dk1"/>
                </a:solidFill>
                <a:latin typeface="Times New Roman"/>
                <a:ea typeface="Times New Roman"/>
                <a:cs typeface="Times New Roman"/>
                <a:sym typeface="Times New Roman"/>
              </a:rPr>
              <a:t>the most ideal </a:t>
            </a:r>
            <a:r>
              <a:rPr lang="en-US" sz="2600" dirty="0">
                <a:solidFill>
                  <a:schemeClr val="dk1"/>
                </a:solidFill>
                <a:latin typeface="Times New Roman"/>
                <a:ea typeface="Times New Roman"/>
                <a:cs typeface="Times New Roman"/>
                <a:sym typeface="Times New Roman"/>
              </a:rPr>
              <a:t>universal plant primer </a:t>
            </a:r>
            <a:r>
              <a:rPr lang="en-US" sz="2600" dirty="0" smtClean="0">
                <a:solidFill>
                  <a:schemeClr val="dk1"/>
                </a:solidFill>
                <a:latin typeface="Times New Roman"/>
                <a:ea typeface="Times New Roman"/>
                <a:cs typeface="Times New Roman"/>
                <a:sym typeface="Times New Roman"/>
              </a:rPr>
              <a:t>at this point because </a:t>
            </a:r>
            <a:r>
              <a:rPr lang="en-US" sz="2600" dirty="0">
                <a:solidFill>
                  <a:schemeClr val="dk1"/>
                </a:solidFill>
                <a:latin typeface="Times New Roman"/>
                <a:ea typeface="Times New Roman"/>
                <a:cs typeface="Times New Roman"/>
                <a:sym typeface="Times New Roman"/>
              </a:rPr>
              <a:t>of its accuracy and </a:t>
            </a:r>
            <a:r>
              <a:rPr lang="en-US" sz="2600" dirty="0" smtClean="0">
                <a:solidFill>
                  <a:schemeClr val="dk1"/>
                </a:solidFill>
                <a:latin typeface="Times New Roman"/>
                <a:ea typeface="Times New Roman"/>
                <a:cs typeface="Times New Roman"/>
                <a:sym typeface="Times New Roman"/>
              </a:rPr>
              <a:t>universality.</a:t>
            </a:r>
            <a:endParaRPr lang="en-US" sz="2600" dirty="0">
              <a:solidFill>
                <a:schemeClr val="dk1"/>
              </a:solidFill>
              <a:latin typeface="Times New Roman"/>
              <a:ea typeface="Times New Roman"/>
              <a:cs typeface="Times New Roman"/>
              <a:sym typeface="Times New Roman"/>
            </a:endParaRPr>
          </a:p>
          <a:p>
            <a:pPr marL="457200" indent="-387350" algn="just">
              <a:buSzPct val="100000"/>
              <a:buFont typeface="Times New Roman"/>
              <a:buChar char="●"/>
            </a:pPr>
            <a:r>
              <a:rPr lang="en-US" sz="2600" dirty="0">
                <a:latin typeface="Times New Roman"/>
                <a:ea typeface="Times New Roman"/>
                <a:cs typeface="Times New Roman"/>
                <a:sym typeface="Times New Roman"/>
              </a:rPr>
              <a:t>In a future project, a mixture of </a:t>
            </a:r>
            <a:r>
              <a:rPr lang="en-US" sz="2600" dirty="0" err="1">
                <a:latin typeface="Times New Roman"/>
                <a:ea typeface="Times New Roman"/>
                <a:cs typeface="Times New Roman"/>
                <a:sym typeface="Times New Roman"/>
              </a:rPr>
              <a:t>matK</a:t>
            </a:r>
            <a:r>
              <a:rPr lang="en-US" sz="2600" dirty="0">
                <a:latin typeface="Times New Roman"/>
                <a:ea typeface="Times New Roman"/>
                <a:cs typeface="Times New Roman"/>
                <a:sym typeface="Times New Roman"/>
              </a:rPr>
              <a:t> and </a:t>
            </a:r>
            <a:r>
              <a:rPr lang="en-US" sz="2600" dirty="0" err="1">
                <a:latin typeface="Times New Roman"/>
                <a:ea typeface="Times New Roman"/>
                <a:cs typeface="Times New Roman"/>
                <a:sym typeface="Times New Roman"/>
              </a:rPr>
              <a:t>rbcL</a:t>
            </a:r>
            <a:r>
              <a:rPr lang="en-US" sz="2600" dirty="0">
                <a:latin typeface="Times New Roman"/>
                <a:ea typeface="Times New Roman"/>
                <a:cs typeface="Times New Roman"/>
                <a:sym typeface="Times New Roman"/>
              </a:rPr>
              <a:t> could </a:t>
            </a:r>
            <a:r>
              <a:rPr lang="en-US" sz="2600" dirty="0" smtClean="0">
                <a:latin typeface="Times New Roman"/>
                <a:ea typeface="Times New Roman"/>
                <a:cs typeface="Times New Roman"/>
                <a:sym typeface="Times New Roman"/>
              </a:rPr>
              <a:t>be tested </a:t>
            </a:r>
            <a:r>
              <a:rPr lang="en-US" sz="2600" dirty="0">
                <a:latin typeface="Times New Roman"/>
                <a:ea typeface="Times New Roman"/>
                <a:cs typeface="Times New Roman"/>
                <a:sym typeface="Times New Roman"/>
              </a:rPr>
              <a:t>in a similar </a:t>
            </a:r>
            <a:r>
              <a:rPr lang="en-US" sz="2600" dirty="0" smtClean="0">
                <a:latin typeface="Times New Roman"/>
                <a:ea typeface="Times New Roman"/>
                <a:cs typeface="Times New Roman"/>
                <a:sym typeface="Times New Roman"/>
              </a:rPr>
              <a:t>experiment for re-evaluation of percent divergence.</a:t>
            </a:r>
            <a:endParaRPr lang="en-US" sz="2600" dirty="0">
              <a:latin typeface="Times New Roman"/>
              <a:ea typeface="Times New Roman"/>
              <a:cs typeface="Times New Roman"/>
              <a:sym typeface="Times New Roman"/>
            </a:endParaRPr>
          </a:p>
          <a:p>
            <a:pPr marL="69850" lvl="0" algn="just">
              <a:buSzPct val="100000"/>
            </a:pPr>
            <a:endParaRPr lang="en-US" sz="2600" dirty="0">
              <a:solidFill>
                <a:schemeClr val="dk1"/>
              </a:solidFill>
              <a:latin typeface="Times New Roman"/>
              <a:ea typeface="Times New Roman"/>
              <a:cs typeface="Times New Roman"/>
              <a:sym typeface="Times New Roman"/>
            </a:endParaRPr>
          </a:p>
          <a:p>
            <a:pPr marL="0" marR="0" lvl="0" indent="0" algn="just" rtl="0">
              <a:lnSpc>
                <a:spcPct val="100000"/>
              </a:lnSpc>
              <a:spcBef>
                <a:spcPts val="4650"/>
              </a:spcBef>
              <a:spcAft>
                <a:spcPts val="0"/>
              </a:spcAft>
              <a:buNone/>
            </a:pPr>
            <a:endParaRPr sz="2600" b="0" i="0" u="none" strike="noStrike" cap="none" dirty="0">
              <a:solidFill>
                <a:schemeClr val="dk1"/>
              </a:solidFill>
              <a:latin typeface="Times New Roman"/>
              <a:ea typeface="Times New Roman"/>
              <a:cs typeface="Times New Roman"/>
              <a:sym typeface="Times New Roman"/>
            </a:endParaRPr>
          </a:p>
          <a:p>
            <a:pPr marL="0" marR="0" lvl="0" indent="0" algn="just" rtl="0">
              <a:lnSpc>
                <a:spcPct val="100000"/>
              </a:lnSpc>
              <a:spcBef>
                <a:spcPts val="4650"/>
              </a:spcBef>
              <a:spcAft>
                <a:spcPts val="0"/>
              </a:spcAft>
              <a:buNone/>
            </a:pPr>
            <a:endParaRPr sz="2600" b="0" i="0" u="none" strike="noStrike" cap="none" dirty="0">
              <a:solidFill>
                <a:schemeClr val="dk1"/>
              </a:solidFill>
              <a:latin typeface="Times New Roman"/>
              <a:ea typeface="Times New Roman"/>
              <a:cs typeface="Times New Roman"/>
              <a:sym typeface="Times New Roman"/>
            </a:endParaRPr>
          </a:p>
          <a:p>
            <a:pPr marL="0" marR="0" lvl="0" indent="0" algn="just" rtl="0">
              <a:lnSpc>
                <a:spcPct val="100000"/>
              </a:lnSpc>
              <a:spcBef>
                <a:spcPts val="4650"/>
              </a:spcBef>
              <a:spcAft>
                <a:spcPts val="0"/>
              </a:spcAft>
              <a:buNone/>
            </a:pPr>
            <a:endParaRPr sz="2600" b="0" i="0" u="none" strike="noStrike" cap="none" dirty="0">
              <a:solidFill>
                <a:schemeClr val="dk1"/>
              </a:solidFill>
              <a:latin typeface="Times New Roman"/>
              <a:ea typeface="Times New Roman"/>
              <a:cs typeface="Times New Roman"/>
              <a:sym typeface="Times New Roman"/>
            </a:endParaRPr>
          </a:p>
          <a:p>
            <a:pPr marL="0" marR="0" lvl="0" indent="0" algn="just" rtl="0">
              <a:lnSpc>
                <a:spcPct val="100000"/>
              </a:lnSpc>
              <a:spcBef>
                <a:spcPts val="4650"/>
              </a:spcBef>
              <a:spcAft>
                <a:spcPts val="0"/>
              </a:spcAft>
              <a:buNone/>
            </a:pPr>
            <a:endParaRPr sz="2600" b="0" i="0" u="none" strike="noStrike" cap="none" dirty="0">
              <a:solidFill>
                <a:schemeClr val="dk1"/>
              </a:solidFill>
              <a:latin typeface="Times New Roman"/>
              <a:ea typeface="Times New Roman"/>
              <a:cs typeface="Times New Roman"/>
              <a:sym typeface="Times New Roman"/>
            </a:endParaRPr>
          </a:p>
          <a:p>
            <a:pPr marL="0" marR="0" lvl="0" indent="0" algn="just" rtl="0">
              <a:lnSpc>
                <a:spcPct val="100000"/>
              </a:lnSpc>
              <a:spcBef>
                <a:spcPts val="4650"/>
              </a:spcBef>
              <a:spcAft>
                <a:spcPts val="0"/>
              </a:spcAft>
              <a:buNone/>
            </a:pPr>
            <a:endParaRPr sz="2600" b="0" i="0" u="none" strike="noStrike" cap="none" dirty="0">
              <a:solidFill>
                <a:schemeClr val="dk1"/>
              </a:solidFill>
              <a:latin typeface="Times New Roman"/>
              <a:ea typeface="Times New Roman"/>
              <a:cs typeface="Times New Roman"/>
              <a:sym typeface="Times New Roman"/>
            </a:endParaRPr>
          </a:p>
          <a:p>
            <a:pPr marL="0" marR="0" lvl="0" indent="0" algn="just" rtl="0">
              <a:lnSpc>
                <a:spcPct val="100000"/>
              </a:lnSpc>
              <a:spcBef>
                <a:spcPts val="4650"/>
              </a:spcBef>
              <a:spcAft>
                <a:spcPts val="0"/>
              </a:spcAft>
              <a:buNone/>
            </a:pPr>
            <a:endParaRPr sz="2600" b="0" i="0" u="none" strike="noStrike" cap="none" dirty="0">
              <a:solidFill>
                <a:schemeClr val="dk1"/>
              </a:solidFill>
              <a:latin typeface="Times New Roman"/>
              <a:ea typeface="Times New Roman"/>
              <a:cs typeface="Times New Roman"/>
              <a:sym typeface="Times New Roman"/>
            </a:endParaRPr>
          </a:p>
        </p:txBody>
      </p:sp>
      <p:sp>
        <p:nvSpPr>
          <p:cNvPr id="96" name="Shape 96"/>
          <p:cNvSpPr txBox="1"/>
          <p:nvPr/>
        </p:nvSpPr>
        <p:spPr>
          <a:xfrm>
            <a:off x="34130900" y="29246568"/>
            <a:ext cx="8809199" cy="3431200"/>
          </a:xfrm>
          <a:prstGeom prst="rect">
            <a:avLst/>
          </a:prstGeom>
          <a:noFill/>
          <a:ln>
            <a:noFill/>
          </a:ln>
        </p:spPr>
        <p:txBody>
          <a:bodyPr lIns="205725" tIns="102850" rIns="205725" bIns="102850" anchor="t" anchorCtr="0">
            <a:noAutofit/>
          </a:bodyPr>
          <a:lstStyle/>
          <a:p>
            <a:pPr lvl="0" algn="just" rtl="0">
              <a:lnSpc>
                <a:spcPct val="100000"/>
              </a:lnSpc>
              <a:spcBef>
                <a:spcPts val="0"/>
              </a:spcBef>
              <a:spcAft>
                <a:spcPts val="1600"/>
              </a:spcAft>
              <a:buClr>
                <a:schemeClr val="dk1"/>
              </a:buClr>
              <a:buSzPct val="44000"/>
              <a:buFont typeface="Arial"/>
              <a:buNone/>
            </a:pPr>
            <a:r>
              <a:rPr lang="en-US" sz="2600" dirty="0" smtClean="0">
                <a:latin typeface="Times New Roman"/>
                <a:ea typeface="Times New Roman"/>
                <a:cs typeface="Times New Roman"/>
                <a:sym typeface="Times New Roman"/>
              </a:rPr>
              <a:t>I </a:t>
            </a:r>
            <a:r>
              <a:rPr lang="en-US" sz="2600" dirty="0">
                <a:latin typeface="Times New Roman"/>
                <a:ea typeface="Times New Roman"/>
                <a:cs typeface="Times New Roman"/>
                <a:sym typeface="Times New Roman"/>
              </a:rPr>
              <a:t>would like to thank Dr. Melissa Lee for allowing </a:t>
            </a:r>
            <a:r>
              <a:rPr lang="en-US" sz="2600" dirty="0" smtClean="0">
                <a:latin typeface="Times New Roman"/>
                <a:ea typeface="Times New Roman"/>
                <a:cs typeface="Times New Roman"/>
                <a:sym typeface="Times New Roman"/>
              </a:rPr>
              <a:t>my team </a:t>
            </a:r>
            <a:r>
              <a:rPr lang="en-US" sz="2600" dirty="0">
                <a:latin typeface="Times New Roman"/>
                <a:ea typeface="Times New Roman"/>
                <a:cs typeface="Times New Roman"/>
                <a:sym typeface="Times New Roman"/>
              </a:rPr>
              <a:t>to use the equipment in the Harlem DNA Learning Center for </a:t>
            </a:r>
            <a:r>
              <a:rPr lang="en-US" sz="2600" dirty="0" smtClean="0">
                <a:latin typeface="Times New Roman"/>
                <a:ea typeface="Times New Roman"/>
                <a:cs typeface="Times New Roman"/>
                <a:sym typeface="Times New Roman"/>
              </a:rPr>
              <a:t>the </a:t>
            </a:r>
            <a:r>
              <a:rPr lang="en-US" sz="2600" dirty="0">
                <a:latin typeface="Times New Roman"/>
                <a:ea typeface="Times New Roman"/>
                <a:cs typeface="Times New Roman"/>
                <a:sym typeface="Times New Roman"/>
              </a:rPr>
              <a:t>project</a:t>
            </a:r>
            <a:r>
              <a:rPr lang="en-US" sz="2600" dirty="0" smtClean="0">
                <a:latin typeface="Times New Roman"/>
                <a:ea typeface="Times New Roman"/>
                <a:cs typeface="Times New Roman"/>
                <a:sym typeface="Times New Roman"/>
              </a:rPr>
              <a:t>, my teacher Mrs</a:t>
            </a:r>
            <a:r>
              <a:rPr lang="en-US" sz="2600" dirty="0">
                <a:latin typeface="Times New Roman"/>
                <a:ea typeface="Times New Roman"/>
                <a:cs typeface="Times New Roman"/>
                <a:sym typeface="Times New Roman"/>
              </a:rPr>
              <a:t>. Helen Coyle for motivating </a:t>
            </a:r>
            <a:r>
              <a:rPr lang="en-US" sz="2600" dirty="0" smtClean="0">
                <a:latin typeface="Times New Roman"/>
                <a:ea typeface="Times New Roman"/>
                <a:cs typeface="Times New Roman"/>
                <a:sym typeface="Times New Roman"/>
              </a:rPr>
              <a:t>me </a:t>
            </a:r>
            <a:r>
              <a:rPr lang="en-US" sz="2600" dirty="0">
                <a:latin typeface="Times New Roman"/>
                <a:ea typeface="Times New Roman"/>
                <a:cs typeface="Times New Roman"/>
                <a:sym typeface="Times New Roman"/>
              </a:rPr>
              <a:t>throughout this project, and Dr. Kenneth </a:t>
            </a:r>
            <a:r>
              <a:rPr lang="en-US" sz="2600" dirty="0" err="1">
                <a:latin typeface="Times New Roman"/>
                <a:ea typeface="Times New Roman"/>
                <a:cs typeface="Times New Roman"/>
                <a:sym typeface="Times New Roman"/>
              </a:rPr>
              <a:t>Wurdack</a:t>
            </a:r>
            <a:r>
              <a:rPr lang="en-US" sz="2600" dirty="0">
                <a:latin typeface="Times New Roman"/>
                <a:ea typeface="Times New Roman"/>
                <a:cs typeface="Times New Roman"/>
                <a:sym typeface="Times New Roman"/>
              </a:rPr>
              <a:t> </a:t>
            </a:r>
            <a:r>
              <a:rPr lang="en-US" sz="2600" dirty="0" smtClean="0">
                <a:latin typeface="Times New Roman"/>
                <a:ea typeface="Times New Roman"/>
                <a:cs typeface="Times New Roman"/>
                <a:sym typeface="Times New Roman"/>
              </a:rPr>
              <a:t>of the Smithsonian Institution for </a:t>
            </a:r>
            <a:r>
              <a:rPr lang="en-US" sz="2600" dirty="0">
                <a:latin typeface="Times New Roman"/>
                <a:ea typeface="Times New Roman"/>
                <a:cs typeface="Times New Roman"/>
                <a:sym typeface="Times New Roman"/>
              </a:rPr>
              <a:t>his </a:t>
            </a:r>
            <a:r>
              <a:rPr lang="en-US" sz="2600" dirty="0" smtClean="0">
                <a:latin typeface="Times New Roman"/>
                <a:ea typeface="Times New Roman"/>
                <a:cs typeface="Times New Roman"/>
                <a:sym typeface="Times New Roman"/>
              </a:rPr>
              <a:t>aid </a:t>
            </a:r>
            <a:r>
              <a:rPr lang="en-US" sz="2600" dirty="0">
                <a:latin typeface="Times New Roman"/>
                <a:ea typeface="Times New Roman"/>
                <a:cs typeface="Times New Roman"/>
                <a:sym typeface="Times New Roman"/>
              </a:rPr>
              <a:t>in </a:t>
            </a:r>
            <a:r>
              <a:rPr lang="en-US" sz="2600" dirty="0" smtClean="0">
                <a:latin typeface="Times New Roman"/>
                <a:ea typeface="Times New Roman"/>
                <a:cs typeface="Times New Roman"/>
                <a:sym typeface="Times New Roman"/>
              </a:rPr>
              <a:t>the </a:t>
            </a:r>
            <a:r>
              <a:rPr lang="en-US" sz="2600" dirty="0">
                <a:latin typeface="Times New Roman"/>
                <a:ea typeface="Times New Roman"/>
                <a:cs typeface="Times New Roman"/>
                <a:sym typeface="Times New Roman"/>
              </a:rPr>
              <a:t>calculations for percent divergence. </a:t>
            </a:r>
            <a:r>
              <a:rPr lang="en-US" sz="2600" dirty="0" smtClean="0">
                <a:latin typeface="Times New Roman"/>
                <a:ea typeface="Times New Roman"/>
                <a:cs typeface="Times New Roman"/>
                <a:sym typeface="Times New Roman"/>
              </a:rPr>
              <a:t>I would also like to thank my partner in this project, Kaitlyn Espiritu. Finally, I would like </a:t>
            </a:r>
            <a:r>
              <a:rPr lang="en-US" sz="2600" dirty="0">
                <a:latin typeface="Times New Roman"/>
                <a:ea typeface="Times New Roman"/>
                <a:cs typeface="Times New Roman"/>
                <a:sym typeface="Times New Roman"/>
              </a:rPr>
              <a:t>to thank </a:t>
            </a:r>
            <a:r>
              <a:rPr lang="en-US" sz="2600" dirty="0" smtClean="0">
                <a:latin typeface="Times New Roman"/>
                <a:ea typeface="Times New Roman"/>
                <a:cs typeface="Times New Roman"/>
                <a:sym typeface="Times New Roman"/>
              </a:rPr>
              <a:t>my </a:t>
            </a:r>
            <a:r>
              <a:rPr lang="en-US" sz="2600" dirty="0">
                <a:latin typeface="Times New Roman"/>
                <a:ea typeface="Times New Roman"/>
                <a:cs typeface="Times New Roman"/>
                <a:sym typeface="Times New Roman"/>
              </a:rPr>
              <a:t>parents as well as </a:t>
            </a:r>
            <a:r>
              <a:rPr lang="en-US" sz="2600" dirty="0" smtClean="0">
                <a:latin typeface="Times New Roman"/>
                <a:ea typeface="Times New Roman"/>
                <a:cs typeface="Times New Roman"/>
                <a:sym typeface="Times New Roman"/>
              </a:rPr>
              <a:t>my </a:t>
            </a:r>
            <a:r>
              <a:rPr lang="en-US" sz="2600" dirty="0">
                <a:latin typeface="Times New Roman"/>
                <a:ea typeface="Times New Roman"/>
                <a:cs typeface="Times New Roman"/>
                <a:sym typeface="Times New Roman"/>
              </a:rPr>
              <a:t>fellow science research students for their support.</a:t>
            </a:r>
          </a:p>
          <a:p>
            <a:pPr marL="0" marR="0" lvl="0" indent="0" algn="just" rtl="0">
              <a:spcBef>
                <a:spcPts val="2250"/>
              </a:spcBef>
              <a:spcAft>
                <a:spcPts val="0"/>
              </a:spcAft>
              <a:buNone/>
            </a:pPr>
            <a:endParaRPr sz="2600" b="0" i="0" u="none" strike="noStrike" cap="none" dirty="0">
              <a:latin typeface="Times New Roman"/>
              <a:ea typeface="Times New Roman"/>
              <a:cs typeface="Times New Roman"/>
              <a:sym typeface="Times New Roman"/>
            </a:endParaRPr>
          </a:p>
        </p:txBody>
      </p:sp>
      <p:sp>
        <p:nvSpPr>
          <p:cNvPr id="97" name="Shape 97"/>
          <p:cNvSpPr txBox="1"/>
          <p:nvPr/>
        </p:nvSpPr>
        <p:spPr>
          <a:xfrm>
            <a:off x="11795016" y="7964905"/>
            <a:ext cx="20282118" cy="8335173"/>
          </a:xfrm>
          <a:prstGeom prst="rect">
            <a:avLst/>
          </a:prstGeom>
          <a:noFill/>
          <a:ln>
            <a:noFill/>
          </a:ln>
        </p:spPr>
        <p:txBody>
          <a:bodyPr lIns="205725" tIns="102850" rIns="205725" bIns="102850" anchor="t" anchorCtr="0">
            <a:noAutofit/>
          </a:bodyPr>
          <a:lstStyle/>
          <a:p>
            <a:pPr marL="457200" lvl="0" indent="-387350" algn="just">
              <a:buSzPct val="100000"/>
              <a:buFont typeface="Times New Roman"/>
              <a:buChar char="●"/>
            </a:pPr>
            <a:r>
              <a:rPr lang="en-US" sz="2600" dirty="0">
                <a:solidFill>
                  <a:schemeClr val="dk1"/>
                </a:solidFill>
                <a:latin typeface="Times New Roman"/>
                <a:ea typeface="Times New Roman"/>
                <a:cs typeface="Times New Roman"/>
                <a:sym typeface="Times New Roman"/>
              </a:rPr>
              <a:t>36 different species of plants from each group: 9 angiosperms, 9 gymnosperms and 18 cryptogams (9 ferns + 9 mosses), were collected from indiscriminate locations in Tenafly</a:t>
            </a:r>
          </a:p>
          <a:p>
            <a:pPr marL="914400" lvl="1" indent="-387350">
              <a:spcBef>
                <a:spcPts val="560"/>
              </a:spcBef>
              <a:buSzPct val="100000"/>
              <a:buFont typeface="Times New Roman"/>
              <a:buChar char="○"/>
            </a:pPr>
            <a:r>
              <a:rPr lang="en-US" sz="2600" dirty="0">
                <a:solidFill>
                  <a:schemeClr val="dk1"/>
                </a:solidFill>
                <a:latin typeface="Times New Roman"/>
                <a:ea typeface="Times New Roman"/>
                <a:cs typeface="Times New Roman"/>
                <a:sym typeface="Times New Roman"/>
              </a:rPr>
              <a:t>The samples were placed in separate labeled Ziploc bags to avoid cross contamination and refrigerated for storage.</a:t>
            </a:r>
          </a:p>
          <a:p>
            <a:pPr marL="457200" lvl="0" indent="-387350" algn="just">
              <a:buSzPct val="100000"/>
              <a:buFont typeface="Times New Roman"/>
              <a:buChar char="●"/>
            </a:pPr>
            <a:r>
              <a:rPr lang="en-US" sz="2600" dirty="0">
                <a:solidFill>
                  <a:schemeClr val="dk1"/>
                </a:solidFill>
                <a:latin typeface="Times New Roman"/>
                <a:ea typeface="Times New Roman"/>
                <a:cs typeface="Times New Roman"/>
                <a:sym typeface="Times New Roman"/>
              </a:rPr>
              <a:t>Each sample was placed in a separate tube and ground into fine fragments to facilitate digestion of cell components by </a:t>
            </a:r>
            <a:r>
              <a:rPr lang="en-US" sz="2600" dirty="0" err="1">
                <a:solidFill>
                  <a:schemeClr val="dk1"/>
                </a:solidFill>
                <a:latin typeface="Times New Roman"/>
                <a:ea typeface="Times New Roman"/>
                <a:cs typeface="Times New Roman"/>
                <a:sym typeface="Times New Roman"/>
              </a:rPr>
              <a:t>GuHCl</a:t>
            </a:r>
            <a:r>
              <a:rPr lang="en-US" sz="2600" dirty="0">
                <a:solidFill>
                  <a:schemeClr val="dk1"/>
                </a:solidFill>
                <a:latin typeface="Times New Roman"/>
                <a:ea typeface="Times New Roman"/>
                <a:cs typeface="Times New Roman"/>
                <a:sym typeface="Times New Roman"/>
              </a:rPr>
              <a:t>; the mix was then centrifuged to isolate the DNA in the supernatant. The DNA was then bound by silica resin and purified through repeated use of wash buffer and centrifugation, after which </a:t>
            </a:r>
            <a:r>
              <a:rPr lang="en-US" sz="2600" dirty="0" err="1">
                <a:solidFill>
                  <a:schemeClr val="dk1"/>
                </a:solidFill>
                <a:latin typeface="Times New Roman"/>
                <a:ea typeface="Times New Roman"/>
                <a:cs typeface="Times New Roman"/>
                <a:sym typeface="Times New Roman"/>
              </a:rPr>
              <a:t>dH₂O</a:t>
            </a:r>
            <a:r>
              <a:rPr lang="en-US" sz="2600" dirty="0">
                <a:solidFill>
                  <a:schemeClr val="dk1"/>
                </a:solidFill>
                <a:latin typeface="Times New Roman"/>
                <a:ea typeface="Times New Roman"/>
                <a:cs typeface="Times New Roman"/>
                <a:sym typeface="Times New Roman"/>
              </a:rPr>
              <a:t> released the purified DNA from the silica into the supernatant.</a:t>
            </a:r>
          </a:p>
          <a:p>
            <a:pPr marL="457200" lvl="0" indent="-387350" algn="just">
              <a:buSzPct val="100000"/>
              <a:buFont typeface="Times New Roman"/>
              <a:buChar char="●"/>
            </a:pPr>
            <a:r>
              <a:rPr lang="en-US" sz="2600" dirty="0">
                <a:solidFill>
                  <a:schemeClr val="dk1"/>
                </a:solidFill>
                <a:latin typeface="Times New Roman"/>
                <a:ea typeface="Times New Roman"/>
                <a:cs typeface="Times New Roman"/>
                <a:sym typeface="Times New Roman"/>
              </a:rPr>
              <a:t>The samples were placed in a thermal cycler for PCR to take place.</a:t>
            </a:r>
          </a:p>
          <a:p>
            <a:pPr marL="457200" lvl="0" indent="-387350" algn="just">
              <a:buSzPct val="100000"/>
              <a:buFont typeface="Times New Roman"/>
              <a:buChar char="●"/>
            </a:pPr>
            <a:r>
              <a:rPr lang="en-US" sz="2600" dirty="0">
                <a:solidFill>
                  <a:schemeClr val="dk1"/>
                </a:solidFill>
                <a:latin typeface="Times New Roman"/>
                <a:ea typeface="Times New Roman"/>
                <a:cs typeface="Times New Roman"/>
                <a:sym typeface="Times New Roman"/>
              </a:rPr>
              <a:t>Gel electrophoresis was run to analyze the DNA from the PCR</a:t>
            </a:r>
          </a:p>
          <a:p>
            <a:pPr marL="457200" lvl="0" indent="-387350" algn="just">
              <a:buSzPct val="100000"/>
              <a:buFont typeface="Times New Roman"/>
              <a:buChar char="●"/>
            </a:pPr>
            <a:r>
              <a:rPr lang="en-US" sz="2600" dirty="0">
                <a:solidFill>
                  <a:schemeClr val="dk1"/>
                </a:solidFill>
                <a:latin typeface="Times New Roman"/>
                <a:ea typeface="Times New Roman"/>
                <a:cs typeface="Times New Roman"/>
                <a:sym typeface="Times New Roman"/>
              </a:rPr>
              <a:t>The successful samples from the gel electrophoresis were sent to sequencing.</a:t>
            </a:r>
          </a:p>
          <a:p>
            <a:pPr marL="457200" lvl="0" indent="-387350" algn="just">
              <a:buSzPct val="100000"/>
              <a:buFont typeface="Times New Roman"/>
              <a:buChar char="●"/>
            </a:pPr>
            <a:r>
              <a:rPr lang="en-US" sz="2600" dirty="0">
                <a:solidFill>
                  <a:schemeClr val="dk1"/>
                </a:solidFill>
                <a:latin typeface="Times New Roman"/>
                <a:ea typeface="Times New Roman"/>
                <a:cs typeface="Times New Roman"/>
                <a:sym typeface="Times New Roman"/>
              </a:rPr>
              <a:t>The DNA Subway website was used to:</a:t>
            </a:r>
          </a:p>
          <a:p>
            <a:pPr marL="914400" lvl="1" indent="-387350">
              <a:spcBef>
                <a:spcPts val="560"/>
              </a:spcBef>
              <a:buSzPct val="100000"/>
              <a:buFont typeface="Times New Roman"/>
              <a:buChar char="○"/>
            </a:pPr>
            <a:r>
              <a:rPr lang="en-US" sz="2600" dirty="0">
                <a:solidFill>
                  <a:schemeClr val="dk1"/>
                </a:solidFill>
                <a:latin typeface="Times New Roman"/>
                <a:ea typeface="Times New Roman"/>
                <a:cs typeface="Times New Roman"/>
                <a:sym typeface="Times New Roman"/>
              </a:rPr>
              <a:t>view the results of sequencing (in the form of a list of base pairs)</a:t>
            </a:r>
          </a:p>
          <a:p>
            <a:pPr marL="914400" lvl="1" indent="-387350">
              <a:spcBef>
                <a:spcPts val="560"/>
              </a:spcBef>
              <a:buSzPct val="100000"/>
              <a:buFont typeface="Times New Roman"/>
              <a:buChar char="○"/>
            </a:pPr>
            <a:r>
              <a:rPr lang="en-US" sz="2600" dirty="0">
                <a:solidFill>
                  <a:schemeClr val="dk1"/>
                </a:solidFill>
                <a:latin typeface="Times New Roman"/>
                <a:ea typeface="Times New Roman"/>
                <a:cs typeface="Times New Roman"/>
                <a:sym typeface="Times New Roman"/>
              </a:rPr>
              <a:t>trim the primers from each of the sequences.</a:t>
            </a:r>
          </a:p>
          <a:p>
            <a:pPr marL="914400" lvl="1" indent="-387350">
              <a:spcBef>
                <a:spcPts val="560"/>
              </a:spcBef>
              <a:buSzPct val="100000"/>
              <a:buFont typeface="Times New Roman"/>
              <a:buChar char="○"/>
            </a:pPr>
            <a:r>
              <a:rPr lang="en-US" sz="2600" dirty="0">
                <a:solidFill>
                  <a:schemeClr val="dk1"/>
                </a:solidFill>
                <a:latin typeface="Times New Roman"/>
                <a:ea typeface="Times New Roman"/>
                <a:cs typeface="Times New Roman"/>
                <a:sym typeface="Times New Roman"/>
              </a:rPr>
              <a:t>match forward and reverse sequences to create a consensus sequence</a:t>
            </a:r>
          </a:p>
          <a:p>
            <a:pPr marL="457200" lvl="0" indent="-387350" algn="just">
              <a:buSzPct val="100000"/>
              <a:buFont typeface="Times New Roman"/>
              <a:buChar char="●"/>
            </a:pPr>
            <a:r>
              <a:rPr lang="en-US" sz="2600" dirty="0">
                <a:solidFill>
                  <a:schemeClr val="dk1"/>
                </a:solidFill>
                <a:latin typeface="Times New Roman"/>
                <a:ea typeface="Times New Roman"/>
                <a:cs typeface="Times New Roman"/>
                <a:sym typeface="Times New Roman"/>
              </a:rPr>
              <a:t>The consensus sequence for each successful sample was placed in a BLAST algorithm to search through gene databases to find a close match.</a:t>
            </a:r>
          </a:p>
          <a:p>
            <a:pPr marL="457200" lvl="0" indent="-387350" algn="just">
              <a:buSzPct val="100000"/>
              <a:buFont typeface="Times New Roman"/>
              <a:buChar char="●"/>
            </a:pPr>
            <a:r>
              <a:rPr lang="en-US" sz="2600" dirty="0">
                <a:solidFill>
                  <a:schemeClr val="dk1"/>
                </a:solidFill>
                <a:latin typeface="Times New Roman"/>
                <a:ea typeface="Times New Roman"/>
                <a:cs typeface="Times New Roman"/>
                <a:sym typeface="Times New Roman"/>
              </a:rPr>
              <a:t>The percent divergence was calculated based off the amount of matches between the original sequence and the database sequence.</a:t>
            </a:r>
          </a:p>
          <a:p>
            <a:pPr marL="457200" lvl="0" indent="-387350" algn="just">
              <a:buSzPct val="100000"/>
              <a:buFont typeface="Times New Roman"/>
              <a:buChar char="●"/>
            </a:pPr>
            <a:r>
              <a:rPr lang="en-US" sz="2600" dirty="0">
                <a:solidFill>
                  <a:schemeClr val="dk1"/>
                </a:solidFill>
                <a:latin typeface="Times New Roman"/>
                <a:ea typeface="Times New Roman"/>
                <a:cs typeface="Times New Roman"/>
                <a:sym typeface="Times New Roman"/>
              </a:rPr>
              <a:t>This information was expressed in a chart, as seen in </a:t>
            </a:r>
            <a:r>
              <a:rPr lang="en-US" sz="2600" i="1" dirty="0">
                <a:solidFill>
                  <a:schemeClr val="dk1"/>
                </a:solidFill>
                <a:latin typeface="Times New Roman"/>
                <a:ea typeface="Times New Roman"/>
                <a:cs typeface="Times New Roman"/>
                <a:sym typeface="Times New Roman"/>
              </a:rPr>
              <a:t>Figure 3</a:t>
            </a:r>
            <a:r>
              <a:rPr lang="en-US" sz="2600" dirty="0">
                <a:solidFill>
                  <a:schemeClr val="dk1"/>
                </a:solidFill>
                <a:latin typeface="Times New Roman"/>
                <a:ea typeface="Times New Roman"/>
                <a:cs typeface="Times New Roman"/>
                <a:sym typeface="Times New Roman"/>
              </a:rPr>
              <a:t> and in a box plot in </a:t>
            </a:r>
            <a:r>
              <a:rPr lang="en-US" sz="2600" i="1" dirty="0">
                <a:solidFill>
                  <a:schemeClr val="dk1"/>
                </a:solidFill>
                <a:latin typeface="Times New Roman"/>
                <a:ea typeface="Times New Roman"/>
                <a:cs typeface="Times New Roman"/>
                <a:sym typeface="Times New Roman"/>
              </a:rPr>
              <a:t>Figure 4.</a:t>
            </a:r>
            <a:endParaRPr lang="en-US" sz="2600" dirty="0">
              <a:latin typeface="Times New Roman"/>
              <a:ea typeface="Times New Roman"/>
              <a:cs typeface="Times New Roman"/>
              <a:sym typeface="Times New Roman"/>
            </a:endParaRPr>
          </a:p>
          <a:p>
            <a:pPr marL="457200" lvl="0" indent="-387350">
              <a:spcBef>
                <a:spcPts val="560"/>
              </a:spcBef>
              <a:buSzPct val="100000"/>
              <a:buFont typeface="Times New Roman"/>
              <a:buChar char="●"/>
            </a:pPr>
            <a:r>
              <a:rPr lang="en-US" sz="2600" dirty="0">
                <a:latin typeface="Times New Roman"/>
                <a:ea typeface="Times New Roman"/>
                <a:cs typeface="Times New Roman"/>
                <a:sym typeface="Times New Roman"/>
              </a:rPr>
              <a:t>Primers were judged by:</a:t>
            </a:r>
          </a:p>
          <a:p>
            <a:pPr marL="914400" lvl="1" indent="-387350">
              <a:spcBef>
                <a:spcPts val="560"/>
              </a:spcBef>
              <a:buSzPct val="100000"/>
              <a:buFont typeface="Times New Roman"/>
              <a:buChar char="○"/>
            </a:pPr>
            <a:r>
              <a:rPr lang="en-US" sz="2600" dirty="0">
                <a:latin typeface="Times New Roman"/>
                <a:ea typeface="Times New Roman"/>
                <a:cs typeface="Times New Roman"/>
                <a:sym typeface="Times New Roman"/>
              </a:rPr>
              <a:t>Percent divergence values</a:t>
            </a:r>
          </a:p>
          <a:p>
            <a:pPr marL="914400" lvl="1" indent="-387350">
              <a:spcBef>
                <a:spcPts val="560"/>
              </a:spcBef>
              <a:buSzPct val="100000"/>
              <a:buFont typeface="Times New Roman"/>
              <a:buChar char="○"/>
            </a:pPr>
            <a:r>
              <a:rPr lang="en-US" sz="2600" dirty="0">
                <a:latin typeface="Times New Roman"/>
                <a:ea typeface="Times New Roman"/>
                <a:cs typeface="Times New Roman"/>
                <a:sym typeface="Times New Roman"/>
              </a:rPr>
              <a:t>Versatility</a:t>
            </a:r>
          </a:p>
          <a:p>
            <a:pPr marL="914400" lvl="1" indent="-387350">
              <a:spcBef>
                <a:spcPts val="560"/>
              </a:spcBef>
              <a:buSzPct val="100000"/>
              <a:buFont typeface="Times New Roman"/>
              <a:buChar char="○"/>
            </a:pPr>
            <a:r>
              <a:rPr lang="en-US" sz="2600" dirty="0">
                <a:latin typeface="Times New Roman"/>
                <a:ea typeface="Times New Roman"/>
                <a:cs typeface="Times New Roman"/>
                <a:sym typeface="Times New Roman"/>
              </a:rPr>
              <a:t>Consistency of results</a:t>
            </a:r>
            <a:endParaRPr lang="en-US" sz="2600" dirty="0">
              <a:solidFill>
                <a:schemeClr val="dk1"/>
              </a:solidFill>
              <a:latin typeface="Times New Roman"/>
              <a:ea typeface="Times New Roman"/>
              <a:cs typeface="Times New Roman"/>
              <a:sym typeface="Times New Roman"/>
            </a:endParaRPr>
          </a:p>
          <a:p>
            <a:pPr lvl="0" algn="just" rtl="0">
              <a:spcBef>
                <a:spcPts val="2250"/>
              </a:spcBef>
              <a:buNone/>
            </a:pPr>
            <a:endParaRPr sz="2600" dirty="0">
              <a:solidFill>
                <a:schemeClr val="dk1"/>
              </a:solidFill>
              <a:latin typeface="Times New Roman"/>
              <a:ea typeface="Times New Roman"/>
              <a:cs typeface="Times New Roman"/>
              <a:sym typeface="Times New Roman"/>
            </a:endParaRPr>
          </a:p>
          <a:p>
            <a:pPr lvl="0" algn="just" rtl="0">
              <a:spcBef>
                <a:spcPts val="2250"/>
              </a:spcBef>
              <a:buNone/>
            </a:pPr>
            <a:endParaRPr sz="2600" dirty="0">
              <a:solidFill>
                <a:schemeClr val="dk1"/>
              </a:solidFill>
              <a:latin typeface="Times New Roman"/>
              <a:ea typeface="Times New Roman"/>
              <a:cs typeface="Times New Roman"/>
              <a:sym typeface="Times New Roman"/>
            </a:endParaRPr>
          </a:p>
          <a:p>
            <a:pPr lvl="0" algn="just" rtl="0">
              <a:spcBef>
                <a:spcPts val="2250"/>
              </a:spcBef>
              <a:buNone/>
            </a:pPr>
            <a:endParaRPr sz="2600" dirty="0">
              <a:solidFill>
                <a:schemeClr val="dk1"/>
              </a:solidFill>
              <a:latin typeface="Times New Roman"/>
              <a:ea typeface="Times New Roman"/>
              <a:cs typeface="Times New Roman"/>
              <a:sym typeface="Times New Roman"/>
            </a:endParaRPr>
          </a:p>
          <a:p>
            <a:pPr lvl="0" algn="just" rtl="0">
              <a:spcBef>
                <a:spcPts val="2250"/>
              </a:spcBef>
              <a:buNone/>
            </a:pPr>
            <a:endParaRPr sz="2600" dirty="0">
              <a:solidFill>
                <a:schemeClr val="dk1"/>
              </a:solidFill>
              <a:latin typeface="Times New Roman"/>
              <a:ea typeface="Times New Roman"/>
              <a:cs typeface="Times New Roman"/>
              <a:sym typeface="Times New Roman"/>
            </a:endParaRPr>
          </a:p>
          <a:p>
            <a:pPr lvl="0" algn="just" rtl="0">
              <a:spcBef>
                <a:spcPts val="2250"/>
              </a:spcBef>
              <a:buNone/>
            </a:pPr>
            <a:endParaRPr sz="2600" dirty="0">
              <a:solidFill>
                <a:schemeClr val="dk1"/>
              </a:solidFill>
              <a:latin typeface="Times New Roman"/>
              <a:ea typeface="Times New Roman"/>
              <a:cs typeface="Times New Roman"/>
              <a:sym typeface="Times New Roman"/>
            </a:endParaRPr>
          </a:p>
          <a:p>
            <a:pPr lvl="0" algn="just" rtl="0">
              <a:spcBef>
                <a:spcPts val="2250"/>
              </a:spcBef>
              <a:buNone/>
            </a:pPr>
            <a:endParaRPr sz="2600" dirty="0">
              <a:solidFill>
                <a:schemeClr val="dk1"/>
              </a:solidFill>
              <a:latin typeface="Times New Roman"/>
              <a:ea typeface="Times New Roman"/>
              <a:cs typeface="Times New Roman"/>
              <a:sym typeface="Times New Roman"/>
            </a:endParaRPr>
          </a:p>
          <a:p>
            <a:pPr lvl="0" algn="just" rtl="0">
              <a:spcBef>
                <a:spcPts val="2250"/>
              </a:spcBef>
              <a:buNone/>
            </a:pPr>
            <a:endParaRPr sz="2600" dirty="0">
              <a:solidFill>
                <a:schemeClr val="dk1"/>
              </a:solidFill>
              <a:latin typeface="Times New Roman"/>
              <a:ea typeface="Times New Roman"/>
              <a:cs typeface="Times New Roman"/>
              <a:sym typeface="Times New Roman"/>
            </a:endParaRPr>
          </a:p>
          <a:p>
            <a:pPr lvl="0" algn="just" rtl="0">
              <a:spcBef>
                <a:spcPts val="2250"/>
              </a:spcBef>
              <a:buNone/>
            </a:pPr>
            <a:endParaRPr sz="2600" dirty="0">
              <a:solidFill>
                <a:schemeClr val="dk1"/>
              </a:solidFill>
              <a:latin typeface="Times New Roman"/>
              <a:ea typeface="Times New Roman"/>
              <a:cs typeface="Times New Roman"/>
              <a:sym typeface="Times New Roman"/>
            </a:endParaRPr>
          </a:p>
          <a:p>
            <a:pPr lvl="0" algn="just" rtl="0">
              <a:spcBef>
                <a:spcPts val="2250"/>
              </a:spcBef>
              <a:buNone/>
            </a:pPr>
            <a:endParaRPr sz="2600" dirty="0">
              <a:solidFill>
                <a:schemeClr val="dk1"/>
              </a:solidFill>
              <a:latin typeface="Times New Roman"/>
              <a:ea typeface="Times New Roman"/>
              <a:cs typeface="Times New Roman"/>
              <a:sym typeface="Times New Roman"/>
            </a:endParaRPr>
          </a:p>
          <a:p>
            <a:pPr lvl="0" algn="just" rtl="0">
              <a:spcBef>
                <a:spcPts val="2250"/>
              </a:spcBef>
              <a:buNone/>
            </a:pPr>
            <a:endParaRPr sz="2600" dirty="0">
              <a:solidFill>
                <a:schemeClr val="dk1"/>
              </a:solidFill>
              <a:latin typeface="Times New Roman"/>
              <a:ea typeface="Times New Roman"/>
              <a:cs typeface="Times New Roman"/>
              <a:sym typeface="Times New Roman"/>
            </a:endParaRPr>
          </a:p>
          <a:p>
            <a:pPr lvl="0" algn="just" rtl="0">
              <a:spcBef>
                <a:spcPts val="2250"/>
              </a:spcBef>
              <a:buNone/>
            </a:pPr>
            <a:endParaRPr sz="2600" dirty="0">
              <a:solidFill>
                <a:schemeClr val="dk1"/>
              </a:solidFill>
              <a:latin typeface="Times New Roman"/>
              <a:ea typeface="Times New Roman"/>
              <a:cs typeface="Times New Roman"/>
              <a:sym typeface="Times New Roman"/>
            </a:endParaRPr>
          </a:p>
          <a:p>
            <a:pPr lvl="0" algn="just" rtl="0">
              <a:spcBef>
                <a:spcPts val="2250"/>
              </a:spcBef>
              <a:buNone/>
            </a:pPr>
            <a:endParaRPr sz="2600" dirty="0">
              <a:solidFill>
                <a:schemeClr val="dk1"/>
              </a:solidFill>
              <a:latin typeface="Times New Roman"/>
              <a:ea typeface="Times New Roman"/>
              <a:cs typeface="Times New Roman"/>
              <a:sym typeface="Times New Roman"/>
            </a:endParaRPr>
          </a:p>
          <a:p>
            <a:pPr lvl="0" algn="just" rtl="0">
              <a:spcBef>
                <a:spcPts val="2250"/>
              </a:spcBef>
              <a:buNone/>
            </a:pPr>
            <a:endParaRPr sz="2600" dirty="0">
              <a:solidFill>
                <a:schemeClr val="dk1"/>
              </a:solidFill>
              <a:latin typeface="Times New Roman"/>
              <a:ea typeface="Times New Roman"/>
              <a:cs typeface="Times New Roman"/>
              <a:sym typeface="Times New Roman"/>
            </a:endParaRPr>
          </a:p>
          <a:p>
            <a:pPr lvl="0" algn="just" rtl="0">
              <a:spcBef>
                <a:spcPts val="2250"/>
              </a:spcBef>
              <a:buNone/>
            </a:pPr>
            <a:endParaRPr sz="2600" dirty="0">
              <a:solidFill>
                <a:schemeClr val="dk1"/>
              </a:solidFill>
              <a:latin typeface="Times New Roman"/>
              <a:ea typeface="Times New Roman"/>
              <a:cs typeface="Times New Roman"/>
              <a:sym typeface="Times New Roman"/>
            </a:endParaRPr>
          </a:p>
          <a:p>
            <a:pPr lvl="0" algn="just" rtl="0">
              <a:spcBef>
                <a:spcPts val="2250"/>
              </a:spcBef>
              <a:buNone/>
            </a:pPr>
            <a:endParaRPr sz="2600" dirty="0">
              <a:solidFill>
                <a:schemeClr val="dk1"/>
              </a:solidFill>
              <a:latin typeface="Times New Roman"/>
              <a:ea typeface="Times New Roman"/>
              <a:cs typeface="Times New Roman"/>
              <a:sym typeface="Times New Roman"/>
            </a:endParaRPr>
          </a:p>
          <a:p>
            <a:pPr lvl="0" algn="just" rtl="0">
              <a:spcBef>
                <a:spcPts val="2250"/>
              </a:spcBef>
              <a:buNone/>
            </a:pPr>
            <a:endParaRPr sz="2600" dirty="0">
              <a:solidFill>
                <a:schemeClr val="dk1"/>
              </a:solidFill>
              <a:latin typeface="Times New Roman"/>
              <a:ea typeface="Times New Roman"/>
              <a:cs typeface="Times New Roman"/>
              <a:sym typeface="Times New Roman"/>
            </a:endParaRPr>
          </a:p>
          <a:p>
            <a:pPr lvl="0" algn="just" rtl="0">
              <a:spcBef>
                <a:spcPts val="2250"/>
              </a:spcBef>
              <a:buNone/>
            </a:pPr>
            <a:endParaRPr sz="2600" dirty="0">
              <a:solidFill>
                <a:schemeClr val="dk1"/>
              </a:solidFill>
              <a:latin typeface="Times New Roman"/>
              <a:ea typeface="Times New Roman"/>
              <a:cs typeface="Times New Roman"/>
              <a:sym typeface="Times New Roman"/>
            </a:endParaRPr>
          </a:p>
          <a:p>
            <a:pPr lvl="0" algn="just" rtl="0">
              <a:spcBef>
                <a:spcPts val="2250"/>
              </a:spcBef>
              <a:buNone/>
            </a:pPr>
            <a:endParaRPr sz="2600" dirty="0">
              <a:solidFill>
                <a:schemeClr val="dk1"/>
              </a:solidFill>
              <a:latin typeface="Times New Roman"/>
              <a:ea typeface="Times New Roman"/>
              <a:cs typeface="Times New Roman"/>
              <a:sym typeface="Times New Roman"/>
            </a:endParaRPr>
          </a:p>
          <a:p>
            <a:pPr lvl="0" algn="just" rtl="0">
              <a:spcBef>
                <a:spcPts val="2250"/>
              </a:spcBef>
              <a:buNone/>
            </a:pPr>
            <a:endParaRPr sz="2600" dirty="0">
              <a:solidFill>
                <a:schemeClr val="dk1"/>
              </a:solidFill>
              <a:latin typeface="Times New Roman"/>
              <a:ea typeface="Times New Roman"/>
              <a:cs typeface="Times New Roman"/>
              <a:sym typeface="Times New Roman"/>
            </a:endParaRPr>
          </a:p>
          <a:p>
            <a:pPr marL="0" marR="0" lvl="0" indent="0" algn="just" rtl="0">
              <a:spcBef>
                <a:spcPts val="2250"/>
              </a:spcBef>
              <a:spcAft>
                <a:spcPts val="0"/>
              </a:spcAft>
              <a:buNone/>
            </a:pPr>
            <a:endParaRPr sz="2600" dirty="0">
              <a:solidFill>
                <a:schemeClr val="dk1"/>
              </a:solidFill>
              <a:latin typeface="Times New Roman"/>
              <a:ea typeface="Times New Roman"/>
              <a:cs typeface="Times New Roman"/>
              <a:sym typeface="Times New Roman"/>
            </a:endParaRPr>
          </a:p>
          <a:p>
            <a:pPr marL="0" marR="0" lvl="0" indent="0" algn="just" rtl="0">
              <a:spcBef>
                <a:spcPts val="2250"/>
              </a:spcBef>
              <a:spcAft>
                <a:spcPts val="0"/>
              </a:spcAft>
              <a:buNone/>
            </a:pPr>
            <a:endParaRPr sz="2600" b="0" i="0" u="none" strike="noStrike" cap="none" dirty="0">
              <a:solidFill>
                <a:schemeClr val="dk1"/>
              </a:solidFill>
              <a:latin typeface="Times New Roman"/>
              <a:ea typeface="Times New Roman"/>
              <a:cs typeface="Times New Roman"/>
              <a:sym typeface="Times New Roman"/>
            </a:endParaRPr>
          </a:p>
          <a:p>
            <a:pPr marL="0" marR="0" lvl="0" indent="0" algn="just" rtl="0">
              <a:spcBef>
                <a:spcPts val="2250"/>
              </a:spcBef>
              <a:spcAft>
                <a:spcPts val="0"/>
              </a:spcAft>
              <a:buNone/>
            </a:pPr>
            <a:endParaRPr sz="2600" b="0" i="0" u="none" strike="noStrike" cap="none" dirty="0">
              <a:solidFill>
                <a:schemeClr val="dk1"/>
              </a:solidFill>
              <a:latin typeface="Times New Roman"/>
              <a:ea typeface="Times New Roman"/>
              <a:cs typeface="Times New Roman"/>
              <a:sym typeface="Times New Roman"/>
            </a:endParaRPr>
          </a:p>
          <a:p>
            <a:pPr marL="0" marR="0" lvl="0" indent="0" algn="just" rtl="0">
              <a:spcBef>
                <a:spcPts val="2250"/>
              </a:spcBef>
              <a:spcAft>
                <a:spcPts val="0"/>
              </a:spcAft>
              <a:buNone/>
            </a:pPr>
            <a:endParaRPr sz="2600" b="0" i="0" u="none" strike="noStrike" cap="none" dirty="0">
              <a:solidFill>
                <a:schemeClr val="dk1"/>
              </a:solidFill>
              <a:latin typeface="Times New Roman"/>
              <a:ea typeface="Times New Roman"/>
              <a:cs typeface="Times New Roman"/>
              <a:sym typeface="Times New Roman"/>
            </a:endParaRPr>
          </a:p>
          <a:p>
            <a:pPr marL="0" marR="0" lvl="0" indent="0" algn="just" rtl="0">
              <a:spcBef>
                <a:spcPts val="2250"/>
              </a:spcBef>
              <a:spcAft>
                <a:spcPts val="0"/>
              </a:spcAft>
              <a:buNone/>
            </a:pPr>
            <a:endParaRPr sz="2600" b="0" i="0" u="none" strike="noStrike" cap="none" dirty="0">
              <a:solidFill>
                <a:schemeClr val="dk1"/>
              </a:solidFill>
              <a:latin typeface="Times New Roman"/>
              <a:ea typeface="Times New Roman"/>
              <a:cs typeface="Times New Roman"/>
              <a:sym typeface="Times New Roman"/>
            </a:endParaRPr>
          </a:p>
          <a:p>
            <a:pPr marL="0" marR="0" lvl="0" indent="0" algn="just" rtl="0">
              <a:spcBef>
                <a:spcPts val="2250"/>
              </a:spcBef>
              <a:spcAft>
                <a:spcPts val="0"/>
              </a:spcAft>
              <a:buNone/>
            </a:pPr>
            <a:endParaRPr sz="2600" b="0" i="0" u="none" strike="noStrike" cap="none" dirty="0">
              <a:solidFill>
                <a:schemeClr val="dk1"/>
              </a:solidFill>
              <a:latin typeface="Times New Roman"/>
              <a:ea typeface="Times New Roman"/>
              <a:cs typeface="Times New Roman"/>
              <a:sym typeface="Times New Roman"/>
            </a:endParaRPr>
          </a:p>
          <a:p>
            <a:pPr marL="0" marR="0" lvl="0" indent="0" algn="just" rtl="0">
              <a:spcBef>
                <a:spcPts val="2250"/>
              </a:spcBef>
              <a:spcAft>
                <a:spcPts val="0"/>
              </a:spcAft>
              <a:buNone/>
            </a:pPr>
            <a:endParaRPr sz="2600" b="0" i="0" u="none" strike="noStrike" cap="none" dirty="0">
              <a:solidFill>
                <a:schemeClr val="dk1"/>
              </a:solidFill>
              <a:latin typeface="Times New Roman"/>
              <a:ea typeface="Times New Roman"/>
              <a:cs typeface="Times New Roman"/>
              <a:sym typeface="Times New Roman"/>
            </a:endParaRPr>
          </a:p>
          <a:p>
            <a:pPr marL="0" marR="0" lvl="0" indent="0" algn="just" rtl="0">
              <a:spcBef>
                <a:spcPts val="2250"/>
              </a:spcBef>
              <a:spcAft>
                <a:spcPts val="0"/>
              </a:spcAft>
              <a:buNone/>
            </a:pPr>
            <a:endParaRPr sz="2600" b="0" i="0" u="none" strike="noStrike" cap="none" dirty="0">
              <a:solidFill>
                <a:schemeClr val="dk1"/>
              </a:solidFill>
              <a:latin typeface="Times New Roman"/>
              <a:ea typeface="Times New Roman"/>
              <a:cs typeface="Times New Roman"/>
              <a:sym typeface="Times New Roman"/>
            </a:endParaRPr>
          </a:p>
          <a:p>
            <a:pPr marL="0" marR="0" lvl="0" indent="0" algn="just" rtl="0">
              <a:spcBef>
                <a:spcPts val="2250"/>
              </a:spcBef>
              <a:spcAft>
                <a:spcPts val="0"/>
              </a:spcAft>
              <a:buNone/>
            </a:pPr>
            <a:endParaRPr sz="2600" b="0" i="0" u="none" strike="noStrike" cap="none" dirty="0">
              <a:solidFill>
                <a:schemeClr val="dk1"/>
              </a:solidFill>
              <a:latin typeface="Times New Roman"/>
              <a:ea typeface="Times New Roman"/>
              <a:cs typeface="Times New Roman"/>
              <a:sym typeface="Times New Roman"/>
            </a:endParaRPr>
          </a:p>
          <a:p>
            <a:pPr marL="0" marR="0" lvl="0" indent="0" algn="just" rtl="0">
              <a:spcBef>
                <a:spcPts val="2250"/>
              </a:spcBef>
              <a:spcAft>
                <a:spcPts val="0"/>
              </a:spcAft>
              <a:buNone/>
            </a:pPr>
            <a:endParaRPr sz="2600" b="0" i="0" u="none" strike="noStrike" cap="none" dirty="0">
              <a:solidFill>
                <a:schemeClr val="dk1"/>
              </a:solidFill>
              <a:latin typeface="Times New Roman"/>
              <a:ea typeface="Times New Roman"/>
              <a:cs typeface="Times New Roman"/>
              <a:sym typeface="Times New Roman"/>
            </a:endParaRPr>
          </a:p>
          <a:p>
            <a:pPr marL="0" marR="0" lvl="0" indent="0" algn="just" rtl="0">
              <a:spcBef>
                <a:spcPts val="2250"/>
              </a:spcBef>
              <a:spcAft>
                <a:spcPts val="0"/>
              </a:spcAft>
              <a:buNone/>
            </a:pPr>
            <a:endParaRPr sz="2600" b="0" i="0" u="none" strike="noStrike" cap="none" dirty="0">
              <a:solidFill>
                <a:schemeClr val="dk1"/>
              </a:solidFill>
              <a:latin typeface="Times New Roman"/>
              <a:ea typeface="Times New Roman"/>
              <a:cs typeface="Times New Roman"/>
              <a:sym typeface="Times New Roman"/>
            </a:endParaRPr>
          </a:p>
          <a:p>
            <a:pPr marL="0" marR="0" lvl="0" indent="0" algn="just" rtl="0">
              <a:spcBef>
                <a:spcPts val="2250"/>
              </a:spcBef>
              <a:spcAft>
                <a:spcPts val="0"/>
              </a:spcAft>
              <a:buNone/>
            </a:pPr>
            <a:endParaRPr sz="2600" b="0" i="0" u="none" strike="noStrike" cap="none" dirty="0">
              <a:solidFill>
                <a:schemeClr val="dk1"/>
              </a:solidFill>
              <a:latin typeface="Times New Roman"/>
              <a:ea typeface="Times New Roman"/>
              <a:cs typeface="Times New Roman"/>
              <a:sym typeface="Times New Roman"/>
            </a:endParaRPr>
          </a:p>
          <a:p>
            <a:pPr marL="0" marR="0" lvl="0" indent="0" algn="just" rtl="0">
              <a:spcBef>
                <a:spcPts val="2250"/>
              </a:spcBef>
              <a:spcAft>
                <a:spcPts val="0"/>
              </a:spcAft>
              <a:buNone/>
            </a:pPr>
            <a:endParaRPr sz="2600" b="0" i="0" u="none" strike="noStrike" cap="none" dirty="0">
              <a:solidFill>
                <a:schemeClr val="dk1"/>
              </a:solidFill>
              <a:latin typeface="Times New Roman"/>
              <a:ea typeface="Times New Roman"/>
              <a:cs typeface="Times New Roman"/>
              <a:sym typeface="Times New Roman"/>
            </a:endParaRPr>
          </a:p>
          <a:p>
            <a:pPr marL="0" marR="0" lvl="0" indent="0" algn="just" rtl="0">
              <a:spcBef>
                <a:spcPts val="2250"/>
              </a:spcBef>
              <a:spcAft>
                <a:spcPts val="0"/>
              </a:spcAft>
              <a:buNone/>
            </a:pPr>
            <a:endParaRPr sz="2600" b="0" i="0" u="none" strike="noStrike" cap="none" dirty="0">
              <a:solidFill>
                <a:schemeClr val="dk1"/>
              </a:solidFill>
              <a:latin typeface="Times New Roman"/>
              <a:ea typeface="Times New Roman"/>
              <a:cs typeface="Times New Roman"/>
              <a:sym typeface="Times New Roman"/>
            </a:endParaRPr>
          </a:p>
          <a:p>
            <a:pPr marL="0" marR="0" lvl="0" indent="0" algn="just" rtl="0">
              <a:spcBef>
                <a:spcPts val="2250"/>
              </a:spcBef>
              <a:spcAft>
                <a:spcPts val="0"/>
              </a:spcAft>
              <a:buNone/>
            </a:pPr>
            <a:endParaRPr sz="2600" b="0" i="0" u="none" strike="noStrike" cap="none" dirty="0">
              <a:solidFill>
                <a:schemeClr val="dk1"/>
              </a:solidFill>
              <a:latin typeface="Times New Roman"/>
              <a:ea typeface="Times New Roman"/>
              <a:cs typeface="Times New Roman"/>
              <a:sym typeface="Times New Roman"/>
            </a:endParaRPr>
          </a:p>
          <a:p>
            <a:pPr marL="0" marR="0" lvl="0" indent="0" algn="just" rtl="0">
              <a:spcBef>
                <a:spcPts val="2250"/>
              </a:spcBef>
              <a:spcAft>
                <a:spcPts val="0"/>
              </a:spcAft>
              <a:buNone/>
            </a:pPr>
            <a:endParaRPr sz="2600" b="0" i="0" u="none" strike="noStrike" cap="none" dirty="0">
              <a:solidFill>
                <a:schemeClr val="dk1"/>
              </a:solidFill>
              <a:latin typeface="Times New Roman"/>
              <a:ea typeface="Times New Roman"/>
              <a:cs typeface="Times New Roman"/>
              <a:sym typeface="Times New Roman"/>
            </a:endParaRPr>
          </a:p>
          <a:p>
            <a:pPr marL="0" marR="0" lvl="0" indent="0" algn="just" rtl="0">
              <a:spcBef>
                <a:spcPts val="2250"/>
              </a:spcBef>
              <a:spcAft>
                <a:spcPts val="0"/>
              </a:spcAft>
              <a:buNone/>
            </a:pPr>
            <a:endParaRPr sz="2600" b="0" i="0" u="none" strike="noStrike" cap="none" dirty="0">
              <a:solidFill>
                <a:schemeClr val="dk1"/>
              </a:solidFill>
              <a:latin typeface="Times New Roman"/>
              <a:ea typeface="Times New Roman"/>
              <a:cs typeface="Times New Roman"/>
              <a:sym typeface="Times New Roman"/>
            </a:endParaRPr>
          </a:p>
          <a:p>
            <a:pPr marL="0" marR="0" lvl="0" indent="0" algn="just" rtl="0">
              <a:spcBef>
                <a:spcPts val="2250"/>
              </a:spcBef>
              <a:spcAft>
                <a:spcPts val="0"/>
              </a:spcAft>
              <a:buNone/>
            </a:pPr>
            <a:endParaRPr sz="2600" b="0" i="0" u="none" strike="noStrike" cap="none" dirty="0">
              <a:solidFill>
                <a:schemeClr val="dk1"/>
              </a:solidFill>
              <a:latin typeface="Times New Roman"/>
              <a:ea typeface="Times New Roman"/>
              <a:cs typeface="Times New Roman"/>
              <a:sym typeface="Times New Roman"/>
            </a:endParaRPr>
          </a:p>
          <a:p>
            <a:pPr marL="0" marR="0" lvl="0" indent="0" algn="just" rtl="0">
              <a:spcBef>
                <a:spcPts val="2250"/>
              </a:spcBef>
              <a:spcAft>
                <a:spcPts val="0"/>
              </a:spcAft>
              <a:buNone/>
            </a:pPr>
            <a:endParaRPr sz="2600" b="0" i="0" u="none" strike="noStrike" cap="none" dirty="0">
              <a:solidFill>
                <a:schemeClr val="dk1"/>
              </a:solidFill>
              <a:latin typeface="Times New Roman"/>
              <a:ea typeface="Times New Roman"/>
              <a:cs typeface="Times New Roman"/>
              <a:sym typeface="Times New Roman"/>
            </a:endParaRPr>
          </a:p>
        </p:txBody>
      </p:sp>
      <p:graphicFrame>
        <p:nvGraphicFramePr>
          <p:cNvPr id="99" name="Shape 99"/>
          <p:cNvGraphicFramePr/>
          <p:nvPr>
            <p:extLst>
              <p:ext uri="{D42A27DB-BD31-4B8C-83A1-F6EECF244321}">
                <p14:modId xmlns:p14="http://schemas.microsoft.com/office/powerpoint/2010/main" val="1788564018"/>
              </p:ext>
            </p:extLst>
          </p:nvPr>
        </p:nvGraphicFramePr>
        <p:xfrm>
          <a:off x="11872694" y="17902990"/>
          <a:ext cx="7871606" cy="8919542"/>
        </p:xfrm>
        <a:graphic>
          <a:graphicData uri="http://schemas.openxmlformats.org/drawingml/2006/table">
            <a:tbl>
              <a:tblPr>
                <a:noFill/>
                <a:tableStyleId>{2E450B0A-64EF-439D-A9DC-3EF18136560B}</a:tableStyleId>
              </a:tblPr>
              <a:tblGrid>
                <a:gridCol w="2623853">
                  <a:extLst>
                    <a:ext uri="{9D8B030D-6E8A-4147-A177-3AD203B41FA5}">
                      <a16:colId xmlns:a16="http://schemas.microsoft.com/office/drawing/2014/main" xmlns="" val="20000"/>
                    </a:ext>
                  </a:extLst>
                </a:gridCol>
                <a:gridCol w="1332428">
                  <a:extLst>
                    <a:ext uri="{9D8B030D-6E8A-4147-A177-3AD203B41FA5}">
                      <a16:colId xmlns:a16="http://schemas.microsoft.com/office/drawing/2014/main" xmlns="" val="20001"/>
                    </a:ext>
                  </a:extLst>
                </a:gridCol>
                <a:gridCol w="3915325">
                  <a:extLst>
                    <a:ext uri="{9D8B030D-6E8A-4147-A177-3AD203B41FA5}">
                      <a16:colId xmlns:a16="http://schemas.microsoft.com/office/drawing/2014/main" xmlns="" val="20002"/>
                    </a:ext>
                  </a:extLst>
                </a:gridCol>
              </a:tblGrid>
              <a:tr h="1382762">
                <a:tc>
                  <a:txBody>
                    <a:bodyPr/>
                    <a:lstStyle/>
                    <a:p>
                      <a:pPr lvl="0" algn="ctr" rtl="0">
                        <a:lnSpc>
                          <a:spcPct val="115000"/>
                        </a:lnSpc>
                        <a:spcBef>
                          <a:spcPts val="0"/>
                        </a:spcBef>
                        <a:buNone/>
                      </a:pPr>
                      <a:r>
                        <a:rPr lang="en-US" sz="2600">
                          <a:latin typeface="Times New Roman"/>
                          <a:ea typeface="Times New Roman"/>
                          <a:cs typeface="Times New Roman"/>
                          <a:sym typeface="Times New Roman"/>
                        </a:rPr>
                        <a:t>Type of Plant</a:t>
                      </a:r>
                    </a:p>
                  </a:txBody>
                  <a:tcPr marL="63500" marR="63500" marT="63500" marB="63500">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tc>
                  <a:txBody>
                    <a:bodyPr/>
                    <a:lstStyle/>
                    <a:p>
                      <a:pPr lvl="0" algn="ctr" rtl="0">
                        <a:lnSpc>
                          <a:spcPct val="115000"/>
                        </a:lnSpc>
                        <a:spcBef>
                          <a:spcPts val="0"/>
                        </a:spcBef>
                        <a:buNone/>
                      </a:pPr>
                      <a:r>
                        <a:rPr lang="en-US" sz="2600">
                          <a:latin typeface="Times New Roman"/>
                          <a:ea typeface="Times New Roman"/>
                          <a:cs typeface="Times New Roman"/>
                          <a:sym typeface="Times New Roman"/>
                        </a:rPr>
                        <a:t>Primer</a:t>
                      </a:r>
                    </a:p>
                  </a:txBody>
                  <a:tcPr marL="63500" marR="63500" marT="63500" marB="63500">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tc>
                  <a:txBody>
                    <a:bodyPr/>
                    <a:lstStyle/>
                    <a:p>
                      <a:pPr lvl="0" algn="ctr" rtl="0">
                        <a:lnSpc>
                          <a:spcPct val="115000"/>
                        </a:lnSpc>
                        <a:spcBef>
                          <a:spcPts val="0"/>
                        </a:spcBef>
                        <a:buNone/>
                      </a:pPr>
                      <a:r>
                        <a:rPr lang="en-US" sz="2600" dirty="0">
                          <a:latin typeface="Times New Roman"/>
                          <a:ea typeface="Times New Roman"/>
                          <a:cs typeface="Times New Roman"/>
                          <a:sym typeface="Times New Roman"/>
                        </a:rPr>
                        <a:t>Average Percent Divergence</a:t>
                      </a:r>
                    </a:p>
                  </a:txBody>
                  <a:tcPr marL="63500" marR="63500" marT="63500" marB="63500">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628065">
                <a:tc>
                  <a:txBody>
                    <a:bodyPr/>
                    <a:lstStyle/>
                    <a:p>
                      <a:pPr lvl="0" algn="ctr" rtl="0">
                        <a:lnSpc>
                          <a:spcPct val="115000"/>
                        </a:lnSpc>
                        <a:spcBef>
                          <a:spcPts val="0"/>
                        </a:spcBef>
                        <a:buNone/>
                      </a:pPr>
                      <a:r>
                        <a:rPr lang="en-US" sz="2600">
                          <a:latin typeface="Times New Roman"/>
                          <a:ea typeface="Times New Roman"/>
                          <a:cs typeface="Times New Roman"/>
                          <a:sym typeface="Times New Roman"/>
                        </a:rPr>
                        <a:t>Angiosperm</a:t>
                      </a:r>
                    </a:p>
                  </a:txBody>
                  <a:tcPr marL="63500" marR="63500" marT="63500" marB="63500">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tc>
                  <a:txBody>
                    <a:bodyPr/>
                    <a:lstStyle/>
                    <a:p>
                      <a:pPr lvl="0" algn="ctr" rtl="0">
                        <a:lnSpc>
                          <a:spcPct val="115000"/>
                        </a:lnSpc>
                        <a:spcBef>
                          <a:spcPts val="0"/>
                        </a:spcBef>
                        <a:buNone/>
                      </a:pPr>
                      <a:r>
                        <a:rPr lang="en-US" sz="2600">
                          <a:latin typeface="Times New Roman"/>
                          <a:ea typeface="Times New Roman"/>
                          <a:cs typeface="Times New Roman"/>
                          <a:sym typeface="Times New Roman"/>
                        </a:rPr>
                        <a:t>rbcL</a:t>
                      </a:r>
                    </a:p>
                  </a:txBody>
                  <a:tcPr marL="63500" marR="63500" marT="63500" marB="63500">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tc>
                  <a:txBody>
                    <a:bodyPr/>
                    <a:lstStyle/>
                    <a:p>
                      <a:pPr lvl="0" algn="ctr" rtl="0">
                        <a:spcBef>
                          <a:spcPts val="0"/>
                        </a:spcBef>
                        <a:buNone/>
                      </a:pPr>
                      <a:r>
                        <a:rPr lang="en-US" sz="2600">
                          <a:latin typeface="Times New Roman"/>
                          <a:ea typeface="Times New Roman"/>
                          <a:cs typeface="Times New Roman"/>
                          <a:sym typeface="Times New Roman"/>
                        </a:rPr>
                        <a:t>0.10%</a:t>
                      </a:r>
                    </a:p>
                  </a:txBody>
                  <a:tcPr marL="63500" marR="63500" marT="63500" marB="63500">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628065">
                <a:tc>
                  <a:txBody>
                    <a:bodyPr/>
                    <a:lstStyle/>
                    <a:p>
                      <a:pPr lvl="0" algn="ctr" rtl="0">
                        <a:lnSpc>
                          <a:spcPct val="115000"/>
                        </a:lnSpc>
                        <a:spcBef>
                          <a:spcPts val="0"/>
                        </a:spcBef>
                        <a:buNone/>
                      </a:pPr>
                      <a:r>
                        <a:rPr lang="en-US" sz="2600">
                          <a:latin typeface="Times New Roman"/>
                          <a:ea typeface="Times New Roman"/>
                          <a:cs typeface="Times New Roman"/>
                          <a:sym typeface="Times New Roman"/>
                        </a:rPr>
                        <a:t>Gymnosperm</a:t>
                      </a:r>
                    </a:p>
                  </a:txBody>
                  <a:tcPr marL="63500" marR="63500" marT="63500" marB="63500">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tc>
                  <a:txBody>
                    <a:bodyPr/>
                    <a:lstStyle/>
                    <a:p>
                      <a:pPr lvl="0" algn="ctr" rtl="0">
                        <a:lnSpc>
                          <a:spcPct val="115000"/>
                        </a:lnSpc>
                        <a:spcBef>
                          <a:spcPts val="0"/>
                        </a:spcBef>
                        <a:buNone/>
                      </a:pPr>
                      <a:r>
                        <a:rPr lang="en-US" sz="2600">
                          <a:latin typeface="Times New Roman"/>
                          <a:ea typeface="Times New Roman"/>
                          <a:cs typeface="Times New Roman"/>
                          <a:sym typeface="Times New Roman"/>
                        </a:rPr>
                        <a:t>rbcL</a:t>
                      </a:r>
                    </a:p>
                  </a:txBody>
                  <a:tcPr marL="63500" marR="63500" marT="63500" marB="63500">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tc>
                  <a:txBody>
                    <a:bodyPr/>
                    <a:lstStyle/>
                    <a:p>
                      <a:pPr lvl="0" algn="ctr" rtl="0">
                        <a:spcBef>
                          <a:spcPts val="0"/>
                        </a:spcBef>
                        <a:buNone/>
                      </a:pPr>
                      <a:r>
                        <a:rPr lang="en-US" sz="2600">
                          <a:latin typeface="Times New Roman"/>
                          <a:ea typeface="Times New Roman"/>
                          <a:cs typeface="Times New Roman"/>
                          <a:sym typeface="Times New Roman"/>
                        </a:rPr>
                        <a:t>17.19%</a:t>
                      </a:r>
                    </a:p>
                  </a:txBody>
                  <a:tcPr marL="63500" marR="63500" marT="63500" marB="63500">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628065">
                <a:tc>
                  <a:txBody>
                    <a:bodyPr/>
                    <a:lstStyle/>
                    <a:p>
                      <a:pPr lvl="0" algn="ctr" rtl="0">
                        <a:lnSpc>
                          <a:spcPct val="115000"/>
                        </a:lnSpc>
                        <a:spcBef>
                          <a:spcPts val="0"/>
                        </a:spcBef>
                        <a:buNone/>
                      </a:pPr>
                      <a:r>
                        <a:rPr lang="en-US" sz="2600">
                          <a:latin typeface="Times New Roman"/>
                          <a:ea typeface="Times New Roman"/>
                          <a:cs typeface="Times New Roman"/>
                          <a:sym typeface="Times New Roman"/>
                        </a:rPr>
                        <a:t>Moss</a:t>
                      </a:r>
                    </a:p>
                  </a:txBody>
                  <a:tcPr marL="63500" marR="63500" marT="63500" marB="63500">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tc>
                  <a:txBody>
                    <a:bodyPr/>
                    <a:lstStyle/>
                    <a:p>
                      <a:pPr lvl="0" algn="ctr" rtl="0">
                        <a:lnSpc>
                          <a:spcPct val="115000"/>
                        </a:lnSpc>
                        <a:spcBef>
                          <a:spcPts val="0"/>
                        </a:spcBef>
                        <a:buNone/>
                      </a:pPr>
                      <a:r>
                        <a:rPr lang="en-US" sz="2600">
                          <a:latin typeface="Times New Roman"/>
                          <a:ea typeface="Times New Roman"/>
                          <a:cs typeface="Times New Roman"/>
                          <a:sym typeface="Times New Roman"/>
                        </a:rPr>
                        <a:t>rbcL</a:t>
                      </a:r>
                    </a:p>
                  </a:txBody>
                  <a:tcPr marL="63500" marR="63500" marT="63500" marB="63500">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tc>
                  <a:txBody>
                    <a:bodyPr/>
                    <a:lstStyle/>
                    <a:p>
                      <a:pPr lvl="0" algn="ctr" rtl="0">
                        <a:spcBef>
                          <a:spcPts val="0"/>
                        </a:spcBef>
                        <a:buNone/>
                      </a:pPr>
                      <a:r>
                        <a:rPr lang="en-US" sz="2600">
                          <a:latin typeface="Times New Roman"/>
                          <a:ea typeface="Times New Roman"/>
                          <a:cs typeface="Times New Roman"/>
                          <a:sym typeface="Times New Roman"/>
                        </a:rPr>
                        <a:t>4.30%</a:t>
                      </a:r>
                    </a:p>
                  </a:txBody>
                  <a:tcPr marL="63500" marR="63500" marT="63500" marB="63500">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628065">
                <a:tc>
                  <a:txBody>
                    <a:bodyPr/>
                    <a:lstStyle/>
                    <a:p>
                      <a:pPr lvl="0" algn="ctr" rtl="0">
                        <a:lnSpc>
                          <a:spcPct val="115000"/>
                        </a:lnSpc>
                        <a:spcBef>
                          <a:spcPts val="0"/>
                        </a:spcBef>
                        <a:buNone/>
                      </a:pPr>
                      <a:r>
                        <a:rPr lang="en-US" sz="2600">
                          <a:latin typeface="Times New Roman"/>
                          <a:ea typeface="Times New Roman"/>
                          <a:cs typeface="Times New Roman"/>
                          <a:sym typeface="Times New Roman"/>
                        </a:rPr>
                        <a:t>Fern</a:t>
                      </a:r>
                    </a:p>
                  </a:txBody>
                  <a:tcPr marL="63500" marR="63500" marT="63500" marB="63500">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tc>
                  <a:txBody>
                    <a:bodyPr/>
                    <a:lstStyle/>
                    <a:p>
                      <a:pPr lvl="0" algn="ctr" rtl="0">
                        <a:lnSpc>
                          <a:spcPct val="115000"/>
                        </a:lnSpc>
                        <a:spcBef>
                          <a:spcPts val="0"/>
                        </a:spcBef>
                        <a:buNone/>
                      </a:pPr>
                      <a:r>
                        <a:rPr lang="en-US" sz="2600">
                          <a:latin typeface="Times New Roman"/>
                          <a:ea typeface="Times New Roman"/>
                          <a:cs typeface="Times New Roman"/>
                          <a:sym typeface="Times New Roman"/>
                        </a:rPr>
                        <a:t>rbcL</a:t>
                      </a:r>
                    </a:p>
                  </a:txBody>
                  <a:tcPr marL="63500" marR="63500" marT="63500" marB="63500">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tc>
                  <a:txBody>
                    <a:bodyPr/>
                    <a:lstStyle/>
                    <a:p>
                      <a:pPr lvl="0" algn="ctr" rtl="0">
                        <a:spcBef>
                          <a:spcPts val="0"/>
                        </a:spcBef>
                        <a:buNone/>
                      </a:pPr>
                      <a:r>
                        <a:rPr lang="en-US" sz="2600">
                          <a:latin typeface="Times New Roman"/>
                          <a:ea typeface="Times New Roman"/>
                          <a:cs typeface="Times New Roman"/>
                          <a:sym typeface="Times New Roman"/>
                        </a:rPr>
                        <a:t>3.81%</a:t>
                      </a:r>
                    </a:p>
                  </a:txBody>
                  <a:tcPr marL="63500" marR="63500" marT="63500" marB="63500">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628065">
                <a:tc>
                  <a:txBody>
                    <a:bodyPr/>
                    <a:lstStyle/>
                    <a:p>
                      <a:pPr lvl="0" algn="ctr" rtl="0">
                        <a:lnSpc>
                          <a:spcPct val="115000"/>
                        </a:lnSpc>
                        <a:spcBef>
                          <a:spcPts val="0"/>
                        </a:spcBef>
                        <a:buNone/>
                      </a:pPr>
                      <a:r>
                        <a:rPr lang="en-US" sz="2600">
                          <a:latin typeface="Times New Roman"/>
                          <a:ea typeface="Times New Roman"/>
                          <a:cs typeface="Times New Roman"/>
                          <a:sym typeface="Times New Roman"/>
                        </a:rPr>
                        <a:t>Angiosperm</a:t>
                      </a:r>
                    </a:p>
                  </a:txBody>
                  <a:tcPr marL="63500" marR="63500" marT="63500" marB="63500">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tc>
                  <a:txBody>
                    <a:bodyPr/>
                    <a:lstStyle/>
                    <a:p>
                      <a:pPr lvl="0" algn="ctr" rtl="0">
                        <a:lnSpc>
                          <a:spcPct val="115000"/>
                        </a:lnSpc>
                        <a:spcBef>
                          <a:spcPts val="0"/>
                        </a:spcBef>
                        <a:buNone/>
                      </a:pPr>
                      <a:r>
                        <a:rPr lang="en-US" sz="2600">
                          <a:latin typeface="Times New Roman"/>
                          <a:ea typeface="Times New Roman"/>
                          <a:cs typeface="Times New Roman"/>
                          <a:sym typeface="Times New Roman"/>
                        </a:rPr>
                        <a:t>ITS</a:t>
                      </a:r>
                    </a:p>
                  </a:txBody>
                  <a:tcPr marL="63500" marR="63500" marT="63500" marB="63500">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tc>
                  <a:txBody>
                    <a:bodyPr/>
                    <a:lstStyle/>
                    <a:p>
                      <a:pPr lvl="0" algn="ctr" rtl="0">
                        <a:spcBef>
                          <a:spcPts val="0"/>
                        </a:spcBef>
                        <a:buNone/>
                      </a:pPr>
                      <a:r>
                        <a:rPr lang="en-US" sz="2600">
                          <a:latin typeface="Times New Roman"/>
                          <a:ea typeface="Times New Roman"/>
                          <a:cs typeface="Times New Roman"/>
                          <a:sym typeface="Times New Roman"/>
                        </a:rPr>
                        <a:t>9.02%</a:t>
                      </a:r>
                    </a:p>
                  </a:txBody>
                  <a:tcPr marL="63500" marR="63500" marT="63500" marB="63500">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628065">
                <a:tc>
                  <a:txBody>
                    <a:bodyPr/>
                    <a:lstStyle/>
                    <a:p>
                      <a:pPr lvl="0" algn="ctr" rtl="0">
                        <a:lnSpc>
                          <a:spcPct val="115000"/>
                        </a:lnSpc>
                        <a:spcBef>
                          <a:spcPts val="0"/>
                        </a:spcBef>
                        <a:buNone/>
                      </a:pPr>
                      <a:r>
                        <a:rPr lang="en-US" sz="2600">
                          <a:latin typeface="Times New Roman"/>
                          <a:ea typeface="Times New Roman"/>
                          <a:cs typeface="Times New Roman"/>
                          <a:sym typeface="Times New Roman"/>
                        </a:rPr>
                        <a:t>Gymnosperm</a:t>
                      </a:r>
                    </a:p>
                  </a:txBody>
                  <a:tcPr marL="63500" marR="63500" marT="63500" marB="63500">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tc>
                  <a:txBody>
                    <a:bodyPr/>
                    <a:lstStyle/>
                    <a:p>
                      <a:pPr lvl="0" algn="ctr" rtl="0">
                        <a:lnSpc>
                          <a:spcPct val="115000"/>
                        </a:lnSpc>
                        <a:spcBef>
                          <a:spcPts val="0"/>
                        </a:spcBef>
                        <a:buNone/>
                      </a:pPr>
                      <a:r>
                        <a:rPr lang="en-US" sz="2600">
                          <a:latin typeface="Times New Roman"/>
                          <a:ea typeface="Times New Roman"/>
                          <a:cs typeface="Times New Roman"/>
                          <a:sym typeface="Times New Roman"/>
                        </a:rPr>
                        <a:t>ITS</a:t>
                      </a:r>
                    </a:p>
                  </a:txBody>
                  <a:tcPr marL="63500" marR="63500" marT="63500" marB="63500">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tc>
                  <a:txBody>
                    <a:bodyPr/>
                    <a:lstStyle/>
                    <a:p>
                      <a:pPr lvl="0" algn="ctr" rtl="0">
                        <a:spcBef>
                          <a:spcPts val="0"/>
                        </a:spcBef>
                        <a:buNone/>
                      </a:pPr>
                      <a:r>
                        <a:rPr lang="en-US" sz="2600">
                          <a:latin typeface="Times New Roman"/>
                          <a:ea typeface="Times New Roman"/>
                          <a:cs typeface="Times New Roman"/>
                          <a:sym typeface="Times New Roman"/>
                        </a:rPr>
                        <a:t>4.68%</a:t>
                      </a:r>
                    </a:p>
                  </a:txBody>
                  <a:tcPr marL="63500" marR="63500" marT="63500" marB="63500">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628065">
                <a:tc>
                  <a:txBody>
                    <a:bodyPr/>
                    <a:lstStyle/>
                    <a:p>
                      <a:pPr lvl="0" algn="ctr" rtl="0">
                        <a:lnSpc>
                          <a:spcPct val="115000"/>
                        </a:lnSpc>
                        <a:spcBef>
                          <a:spcPts val="0"/>
                        </a:spcBef>
                        <a:buNone/>
                      </a:pPr>
                      <a:r>
                        <a:rPr lang="en-US" sz="2600">
                          <a:latin typeface="Times New Roman"/>
                          <a:ea typeface="Times New Roman"/>
                          <a:cs typeface="Times New Roman"/>
                          <a:sym typeface="Times New Roman"/>
                        </a:rPr>
                        <a:t>Moss</a:t>
                      </a:r>
                    </a:p>
                  </a:txBody>
                  <a:tcPr marL="63500" marR="63500" marT="63500" marB="63500">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tc>
                  <a:txBody>
                    <a:bodyPr/>
                    <a:lstStyle/>
                    <a:p>
                      <a:pPr lvl="0" algn="ctr" rtl="0">
                        <a:lnSpc>
                          <a:spcPct val="115000"/>
                        </a:lnSpc>
                        <a:spcBef>
                          <a:spcPts val="0"/>
                        </a:spcBef>
                        <a:buNone/>
                      </a:pPr>
                      <a:r>
                        <a:rPr lang="en-US" sz="2600">
                          <a:latin typeface="Times New Roman"/>
                          <a:ea typeface="Times New Roman"/>
                          <a:cs typeface="Times New Roman"/>
                          <a:sym typeface="Times New Roman"/>
                        </a:rPr>
                        <a:t>ITS</a:t>
                      </a:r>
                    </a:p>
                  </a:txBody>
                  <a:tcPr marL="63500" marR="63500" marT="63500" marB="63500">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tc>
                  <a:txBody>
                    <a:bodyPr/>
                    <a:lstStyle/>
                    <a:p>
                      <a:pPr lvl="0" algn="ctr" rtl="0">
                        <a:spcBef>
                          <a:spcPts val="0"/>
                        </a:spcBef>
                        <a:buNone/>
                      </a:pPr>
                      <a:r>
                        <a:rPr lang="en-US" sz="2600">
                          <a:latin typeface="Times New Roman"/>
                          <a:ea typeface="Times New Roman"/>
                          <a:cs typeface="Times New Roman"/>
                          <a:sym typeface="Times New Roman"/>
                        </a:rPr>
                        <a:t>14.23%</a:t>
                      </a:r>
                    </a:p>
                  </a:txBody>
                  <a:tcPr marL="63500" marR="63500" marT="63500" marB="63500">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r h="628065">
                <a:tc>
                  <a:txBody>
                    <a:bodyPr/>
                    <a:lstStyle/>
                    <a:p>
                      <a:pPr lvl="0" algn="ctr" rtl="0">
                        <a:lnSpc>
                          <a:spcPct val="115000"/>
                        </a:lnSpc>
                        <a:spcBef>
                          <a:spcPts val="0"/>
                        </a:spcBef>
                        <a:buNone/>
                      </a:pPr>
                      <a:r>
                        <a:rPr lang="en-US" sz="2600">
                          <a:latin typeface="Times New Roman"/>
                          <a:ea typeface="Times New Roman"/>
                          <a:cs typeface="Times New Roman"/>
                          <a:sym typeface="Times New Roman"/>
                        </a:rPr>
                        <a:t>Fern</a:t>
                      </a:r>
                    </a:p>
                  </a:txBody>
                  <a:tcPr marL="63500" marR="63500" marT="63500" marB="63500">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tc>
                  <a:txBody>
                    <a:bodyPr/>
                    <a:lstStyle/>
                    <a:p>
                      <a:pPr lvl="0" algn="ctr" rtl="0">
                        <a:lnSpc>
                          <a:spcPct val="115000"/>
                        </a:lnSpc>
                        <a:spcBef>
                          <a:spcPts val="0"/>
                        </a:spcBef>
                        <a:buNone/>
                      </a:pPr>
                      <a:r>
                        <a:rPr lang="en-US" sz="2600">
                          <a:latin typeface="Times New Roman"/>
                          <a:ea typeface="Times New Roman"/>
                          <a:cs typeface="Times New Roman"/>
                          <a:sym typeface="Times New Roman"/>
                        </a:rPr>
                        <a:t>ITS</a:t>
                      </a:r>
                    </a:p>
                  </a:txBody>
                  <a:tcPr marL="63500" marR="63500" marT="63500" marB="63500">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tc>
                  <a:txBody>
                    <a:bodyPr/>
                    <a:lstStyle/>
                    <a:p>
                      <a:pPr lvl="0" algn="ctr" rtl="0">
                        <a:lnSpc>
                          <a:spcPct val="115000"/>
                        </a:lnSpc>
                        <a:spcBef>
                          <a:spcPts val="0"/>
                        </a:spcBef>
                        <a:buNone/>
                      </a:pPr>
                      <a:r>
                        <a:rPr lang="en-US" sz="2600">
                          <a:latin typeface="Times New Roman"/>
                          <a:ea typeface="Times New Roman"/>
                          <a:cs typeface="Times New Roman"/>
                          <a:sym typeface="Times New Roman"/>
                        </a:rPr>
                        <a:t>N/A</a:t>
                      </a:r>
                    </a:p>
                  </a:txBody>
                  <a:tcPr marL="63500" marR="63500" marT="63500" marB="63500">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extLst>
                  <a:ext uri="{0D108BD9-81ED-4DB2-BD59-A6C34878D82A}">
                    <a16:rowId xmlns:a16="http://schemas.microsoft.com/office/drawing/2014/main" xmlns="" val="10008"/>
                  </a:ext>
                </a:extLst>
              </a:tr>
              <a:tr h="628065">
                <a:tc>
                  <a:txBody>
                    <a:bodyPr/>
                    <a:lstStyle/>
                    <a:p>
                      <a:pPr lvl="0" algn="ctr" rtl="0">
                        <a:lnSpc>
                          <a:spcPct val="115000"/>
                        </a:lnSpc>
                        <a:spcBef>
                          <a:spcPts val="0"/>
                        </a:spcBef>
                        <a:buNone/>
                      </a:pPr>
                      <a:r>
                        <a:rPr lang="en-US" sz="2600">
                          <a:latin typeface="Times New Roman"/>
                          <a:ea typeface="Times New Roman"/>
                          <a:cs typeface="Times New Roman"/>
                          <a:sym typeface="Times New Roman"/>
                        </a:rPr>
                        <a:t>Angiosperm</a:t>
                      </a:r>
                    </a:p>
                  </a:txBody>
                  <a:tcPr marL="63500" marR="63500" marT="63500" marB="63500">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tc>
                  <a:txBody>
                    <a:bodyPr/>
                    <a:lstStyle/>
                    <a:p>
                      <a:pPr lvl="0" algn="ctr" rtl="0">
                        <a:lnSpc>
                          <a:spcPct val="115000"/>
                        </a:lnSpc>
                        <a:spcBef>
                          <a:spcPts val="0"/>
                        </a:spcBef>
                        <a:buNone/>
                      </a:pPr>
                      <a:r>
                        <a:rPr lang="en-US" sz="2600">
                          <a:latin typeface="Times New Roman"/>
                          <a:ea typeface="Times New Roman"/>
                          <a:cs typeface="Times New Roman"/>
                          <a:sym typeface="Times New Roman"/>
                        </a:rPr>
                        <a:t>matK</a:t>
                      </a:r>
                    </a:p>
                  </a:txBody>
                  <a:tcPr marL="63500" marR="63500" marT="63500" marB="63500">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tc>
                  <a:txBody>
                    <a:bodyPr/>
                    <a:lstStyle/>
                    <a:p>
                      <a:pPr lvl="0" algn="ctr" rtl="0">
                        <a:spcBef>
                          <a:spcPts val="0"/>
                        </a:spcBef>
                        <a:buNone/>
                      </a:pPr>
                      <a:r>
                        <a:rPr lang="en-US" sz="2600" dirty="0">
                          <a:latin typeface="Times New Roman"/>
                          <a:ea typeface="Times New Roman"/>
                          <a:cs typeface="Times New Roman"/>
                          <a:sym typeface="Times New Roman"/>
                        </a:rPr>
                        <a:t>0.28%</a:t>
                      </a:r>
                    </a:p>
                  </a:txBody>
                  <a:tcPr marL="63500" marR="63500" marT="63500" marB="63500">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extLst>
                  <a:ext uri="{0D108BD9-81ED-4DB2-BD59-A6C34878D82A}">
                    <a16:rowId xmlns:a16="http://schemas.microsoft.com/office/drawing/2014/main" xmlns="" val="10009"/>
                  </a:ext>
                </a:extLst>
              </a:tr>
              <a:tr h="628065">
                <a:tc>
                  <a:txBody>
                    <a:bodyPr/>
                    <a:lstStyle/>
                    <a:p>
                      <a:pPr lvl="0" algn="ctr" rtl="0">
                        <a:lnSpc>
                          <a:spcPct val="115000"/>
                        </a:lnSpc>
                        <a:spcBef>
                          <a:spcPts val="0"/>
                        </a:spcBef>
                        <a:buNone/>
                      </a:pPr>
                      <a:r>
                        <a:rPr lang="en-US" sz="2600">
                          <a:latin typeface="Times New Roman"/>
                          <a:ea typeface="Times New Roman"/>
                          <a:cs typeface="Times New Roman"/>
                          <a:sym typeface="Times New Roman"/>
                        </a:rPr>
                        <a:t>Gymnosperm</a:t>
                      </a:r>
                    </a:p>
                  </a:txBody>
                  <a:tcPr marL="63500" marR="63500" marT="63500" marB="63500">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tc>
                  <a:txBody>
                    <a:bodyPr/>
                    <a:lstStyle/>
                    <a:p>
                      <a:pPr lvl="0" algn="ctr" rtl="0">
                        <a:lnSpc>
                          <a:spcPct val="115000"/>
                        </a:lnSpc>
                        <a:spcBef>
                          <a:spcPts val="0"/>
                        </a:spcBef>
                        <a:buNone/>
                      </a:pPr>
                      <a:r>
                        <a:rPr lang="en-US" sz="2600">
                          <a:latin typeface="Times New Roman"/>
                          <a:ea typeface="Times New Roman"/>
                          <a:cs typeface="Times New Roman"/>
                          <a:sym typeface="Times New Roman"/>
                        </a:rPr>
                        <a:t>matK</a:t>
                      </a:r>
                    </a:p>
                  </a:txBody>
                  <a:tcPr marL="63500" marR="63500" marT="63500" marB="63500">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tc>
                  <a:txBody>
                    <a:bodyPr/>
                    <a:lstStyle/>
                    <a:p>
                      <a:pPr lvl="0" algn="ctr" rtl="0">
                        <a:lnSpc>
                          <a:spcPct val="115000"/>
                        </a:lnSpc>
                        <a:spcBef>
                          <a:spcPts val="0"/>
                        </a:spcBef>
                        <a:buNone/>
                      </a:pPr>
                      <a:r>
                        <a:rPr lang="en-US" sz="2600">
                          <a:latin typeface="Times New Roman"/>
                          <a:ea typeface="Times New Roman"/>
                          <a:cs typeface="Times New Roman"/>
                          <a:sym typeface="Times New Roman"/>
                        </a:rPr>
                        <a:t>N/A</a:t>
                      </a:r>
                    </a:p>
                  </a:txBody>
                  <a:tcPr marL="63500" marR="63500" marT="63500" marB="63500">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extLst>
                  <a:ext uri="{0D108BD9-81ED-4DB2-BD59-A6C34878D82A}">
                    <a16:rowId xmlns:a16="http://schemas.microsoft.com/office/drawing/2014/main" xmlns="" val="10010"/>
                  </a:ext>
                </a:extLst>
              </a:tr>
              <a:tr h="628065">
                <a:tc>
                  <a:txBody>
                    <a:bodyPr/>
                    <a:lstStyle/>
                    <a:p>
                      <a:pPr lvl="0" algn="ctr" rtl="0">
                        <a:lnSpc>
                          <a:spcPct val="115000"/>
                        </a:lnSpc>
                        <a:spcBef>
                          <a:spcPts val="0"/>
                        </a:spcBef>
                        <a:buNone/>
                      </a:pPr>
                      <a:r>
                        <a:rPr lang="en-US" sz="2600">
                          <a:latin typeface="Times New Roman"/>
                          <a:ea typeface="Times New Roman"/>
                          <a:cs typeface="Times New Roman"/>
                          <a:sym typeface="Times New Roman"/>
                        </a:rPr>
                        <a:t>Moss</a:t>
                      </a:r>
                    </a:p>
                  </a:txBody>
                  <a:tcPr marL="63500" marR="63500" marT="63500" marB="63500">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tc>
                  <a:txBody>
                    <a:bodyPr/>
                    <a:lstStyle/>
                    <a:p>
                      <a:pPr lvl="0" algn="ctr" rtl="0">
                        <a:lnSpc>
                          <a:spcPct val="115000"/>
                        </a:lnSpc>
                        <a:spcBef>
                          <a:spcPts val="0"/>
                        </a:spcBef>
                        <a:buNone/>
                      </a:pPr>
                      <a:r>
                        <a:rPr lang="en-US" sz="2600">
                          <a:latin typeface="Times New Roman"/>
                          <a:ea typeface="Times New Roman"/>
                          <a:cs typeface="Times New Roman"/>
                          <a:sym typeface="Times New Roman"/>
                        </a:rPr>
                        <a:t>matK</a:t>
                      </a:r>
                    </a:p>
                  </a:txBody>
                  <a:tcPr marL="63500" marR="63500" marT="63500" marB="63500">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tc>
                  <a:txBody>
                    <a:bodyPr/>
                    <a:lstStyle/>
                    <a:p>
                      <a:pPr lvl="0" algn="ctr" rtl="0">
                        <a:lnSpc>
                          <a:spcPct val="115000"/>
                        </a:lnSpc>
                        <a:spcBef>
                          <a:spcPts val="0"/>
                        </a:spcBef>
                        <a:buNone/>
                      </a:pPr>
                      <a:r>
                        <a:rPr lang="en-US" sz="2600">
                          <a:latin typeface="Times New Roman"/>
                          <a:ea typeface="Times New Roman"/>
                          <a:cs typeface="Times New Roman"/>
                          <a:sym typeface="Times New Roman"/>
                        </a:rPr>
                        <a:t>N/A</a:t>
                      </a:r>
                    </a:p>
                  </a:txBody>
                  <a:tcPr marL="63500" marR="63500" marT="63500" marB="63500">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extLst>
                  <a:ext uri="{0D108BD9-81ED-4DB2-BD59-A6C34878D82A}">
                    <a16:rowId xmlns:a16="http://schemas.microsoft.com/office/drawing/2014/main" xmlns="" val="10011"/>
                  </a:ext>
                </a:extLst>
              </a:tr>
              <a:tr h="628065">
                <a:tc>
                  <a:txBody>
                    <a:bodyPr/>
                    <a:lstStyle/>
                    <a:p>
                      <a:pPr lvl="0" algn="ctr" rtl="0">
                        <a:lnSpc>
                          <a:spcPct val="115000"/>
                        </a:lnSpc>
                        <a:spcBef>
                          <a:spcPts val="0"/>
                        </a:spcBef>
                        <a:buNone/>
                      </a:pPr>
                      <a:r>
                        <a:rPr lang="en-US" sz="2600" dirty="0">
                          <a:latin typeface="Times New Roman"/>
                          <a:ea typeface="Times New Roman"/>
                          <a:cs typeface="Times New Roman"/>
                          <a:sym typeface="Times New Roman"/>
                        </a:rPr>
                        <a:t>Fern</a:t>
                      </a:r>
                    </a:p>
                  </a:txBody>
                  <a:tcPr marL="63500" marR="63500" marT="63500" marB="63500">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tc>
                  <a:txBody>
                    <a:bodyPr/>
                    <a:lstStyle/>
                    <a:p>
                      <a:pPr lvl="0" algn="ctr" rtl="0">
                        <a:lnSpc>
                          <a:spcPct val="115000"/>
                        </a:lnSpc>
                        <a:spcBef>
                          <a:spcPts val="0"/>
                        </a:spcBef>
                        <a:buNone/>
                      </a:pPr>
                      <a:r>
                        <a:rPr lang="en-US" sz="2600">
                          <a:latin typeface="Times New Roman"/>
                          <a:ea typeface="Times New Roman"/>
                          <a:cs typeface="Times New Roman"/>
                          <a:sym typeface="Times New Roman"/>
                        </a:rPr>
                        <a:t>matK</a:t>
                      </a:r>
                    </a:p>
                  </a:txBody>
                  <a:tcPr marL="63500" marR="63500" marT="63500" marB="63500">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tc>
                  <a:txBody>
                    <a:bodyPr/>
                    <a:lstStyle/>
                    <a:p>
                      <a:pPr lvl="0" algn="ctr" rtl="0">
                        <a:lnSpc>
                          <a:spcPct val="115000"/>
                        </a:lnSpc>
                        <a:spcBef>
                          <a:spcPts val="0"/>
                        </a:spcBef>
                        <a:buNone/>
                      </a:pPr>
                      <a:r>
                        <a:rPr lang="en-US" sz="2600" dirty="0">
                          <a:latin typeface="Times New Roman"/>
                          <a:ea typeface="Times New Roman"/>
                          <a:cs typeface="Times New Roman"/>
                          <a:sym typeface="Times New Roman"/>
                        </a:rPr>
                        <a:t>N/A</a:t>
                      </a:r>
                    </a:p>
                  </a:txBody>
                  <a:tcPr marL="63500" marR="63500" marT="63500" marB="63500">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extLst>
                  <a:ext uri="{0D108BD9-81ED-4DB2-BD59-A6C34878D82A}">
                    <a16:rowId xmlns:a16="http://schemas.microsoft.com/office/drawing/2014/main" xmlns="" val="10012"/>
                  </a:ext>
                </a:extLst>
              </a:tr>
            </a:tbl>
          </a:graphicData>
        </a:graphic>
      </p:graphicFrame>
      <p:sp>
        <p:nvSpPr>
          <p:cNvPr id="101" name="Shape 101"/>
          <p:cNvSpPr/>
          <p:nvPr/>
        </p:nvSpPr>
        <p:spPr>
          <a:xfrm>
            <a:off x="34005744" y="27793407"/>
            <a:ext cx="9093900" cy="1309799"/>
          </a:xfrm>
          <a:prstGeom prst="rect">
            <a:avLst/>
          </a:prstGeom>
          <a:gradFill>
            <a:gsLst>
              <a:gs pos="0">
                <a:srgbClr val="366092"/>
              </a:gs>
              <a:gs pos="50000">
                <a:srgbClr val="FFFFFF"/>
              </a:gs>
              <a:gs pos="100000">
                <a:srgbClr val="366092"/>
              </a:gs>
            </a:gsLst>
            <a:lin ang="5400012" scaled="0"/>
          </a:gradFill>
          <a:ln>
            <a:noFill/>
          </a:ln>
        </p:spPr>
        <p:txBody>
          <a:bodyPr lIns="205725" tIns="102850" rIns="205725" bIns="102850" anchor="ctr" anchorCtr="0">
            <a:noAutofit/>
          </a:bodyPr>
          <a:lstStyle/>
          <a:p>
            <a:pPr marL="0" marR="0" lvl="0" indent="0" algn="ctr" rtl="0">
              <a:spcBef>
                <a:spcPts val="0"/>
              </a:spcBef>
              <a:spcAft>
                <a:spcPts val="0"/>
              </a:spcAft>
              <a:buSzPct val="25000"/>
              <a:buNone/>
            </a:pPr>
            <a:r>
              <a:rPr lang="en-US" sz="4800" b="1" i="0" u="none" strike="noStrike" cap="none" dirty="0">
                <a:solidFill>
                  <a:schemeClr val="dk1"/>
                </a:solidFill>
                <a:latin typeface="Times New Roman"/>
                <a:ea typeface="Times New Roman"/>
                <a:cs typeface="Times New Roman"/>
                <a:sym typeface="Times New Roman"/>
              </a:rPr>
              <a:t>A</a:t>
            </a:r>
            <a:r>
              <a:rPr lang="en-US" sz="4800" b="1" dirty="0">
                <a:solidFill>
                  <a:schemeClr val="dk1"/>
                </a:solidFill>
                <a:latin typeface="Times New Roman"/>
                <a:ea typeface="Times New Roman"/>
                <a:cs typeface="Times New Roman"/>
                <a:sym typeface="Times New Roman"/>
              </a:rPr>
              <a:t>cknowledgments</a:t>
            </a:r>
          </a:p>
        </p:txBody>
      </p:sp>
      <p:sp>
        <p:nvSpPr>
          <p:cNvPr id="102" name="Shape 102"/>
          <p:cNvSpPr txBox="1"/>
          <p:nvPr/>
        </p:nvSpPr>
        <p:spPr>
          <a:xfrm>
            <a:off x="22254818" y="26911713"/>
            <a:ext cx="8170525" cy="607242"/>
          </a:xfrm>
          <a:prstGeom prst="rect">
            <a:avLst/>
          </a:prstGeom>
          <a:noFill/>
          <a:ln>
            <a:noFill/>
          </a:ln>
        </p:spPr>
        <p:txBody>
          <a:bodyPr lIns="91425" tIns="91425" rIns="91425" bIns="91425" anchor="t" anchorCtr="0">
            <a:noAutofit/>
          </a:bodyPr>
          <a:lstStyle/>
          <a:p>
            <a:pPr lvl="0">
              <a:spcBef>
                <a:spcPts val="0"/>
              </a:spcBef>
              <a:buNone/>
            </a:pPr>
            <a:r>
              <a:rPr lang="en-US" sz="1800" i="1" dirty="0">
                <a:latin typeface="Times New Roman"/>
                <a:ea typeface="Times New Roman"/>
                <a:cs typeface="Times New Roman"/>
                <a:sym typeface="Times New Roman"/>
              </a:rPr>
              <a:t>Figure 4. Box plots showing the average percent divergence for </a:t>
            </a:r>
            <a:r>
              <a:rPr lang="en-US" sz="1800" i="1" dirty="0" err="1">
                <a:latin typeface="Times New Roman"/>
                <a:ea typeface="Times New Roman"/>
                <a:cs typeface="Times New Roman"/>
                <a:sym typeface="Times New Roman"/>
              </a:rPr>
              <a:t>rbcL</a:t>
            </a:r>
            <a:r>
              <a:rPr lang="en-US" sz="1800" i="1" dirty="0">
                <a:latin typeface="Times New Roman"/>
                <a:ea typeface="Times New Roman"/>
                <a:cs typeface="Times New Roman"/>
                <a:sym typeface="Times New Roman"/>
              </a:rPr>
              <a:t>, ITS, and </a:t>
            </a:r>
            <a:r>
              <a:rPr lang="en-US" sz="1800" i="1" dirty="0" err="1">
                <a:latin typeface="Times New Roman"/>
                <a:ea typeface="Times New Roman"/>
                <a:cs typeface="Times New Roman"/>
                <a:sym typeface="Times New Roman"/>
              </a:rPr>
              <a:t>matK</a:t>
            </a:r>
            <a:endParaRPr lang="en-US" sz="1800" i="1" dirty="0">
              <a:latin typeface="Times New Roman"/>
              <a:ea typeface="Times New Roman"/>
              <a:cs typeface="Times New Roman"/>
              <a:sym typeface="Times New Roman"/>
            </a:endParaRPr>
          </a:p>
        </p:txBody>
      </p:sp>
      <p:sp>
        <p:nvSpPr>
          <p:cNvPr id="103" name="Shape 103"/>
          <p:cNvSpPr txBox="1"/>
          <p:nvPr/>
        </p:nvSpPr>
        <p:spPr>
          <a:xfrm>
            <a:off x="11718514" y="26915193"/>
            <a:ext cx="8298299" cy="606299"/>
          </a:xfrm>
          <a:prstGeom prst="rect">
            <a:avLst/>
          </a:prstGeom>
          <a:noFill/>
          <a:ln>
            <a:noFill/>
          </a:ln>
        </p:spPr>
        <p:txBody>
          <a:bodyPr lIns="91425" tIns="91425" rIns="91425" bIns="91425" anchor="t" anchorCtr="0">
            <a:noAutofit/>
          </a:bodyPr>
          <a:lstStyle/>
          <a:p>
            <a:pPr lvl="0" rtl="0">
              <a:spcBef>
                <a:spcPts val="0"/>
              </a:spcBef>
              <a:buNone/>
            </a:pPr>
            <a:r>
              <a:rPr lang="en-US" sz="1800" i="1" dirty="0">
                <a:latin typeface="Times New Roman"/>
                <a:ea typeface="Times New Roman"/>
                <a:cs typeface="Times New Roman"/>
                <a:sym typeface="Times New Roman"/>
              </a:rPr>
              <a:t>Figure 3. Chart of the average percent divergence values of each primer and plant type</a:t>
            </a:r>
          </a:p>
        </p:txBody>
      </p:sp>
      <p:pic>
        <p:nvPicPr>
          <p:cNvPr id="104" name="Shape 104"/>
          <p:cNvPicPr preferRelativeResize="0"/>
          <p:nvPr/>
        </p:nvPicPr>
        <p:blipFill rotWithShape="1">
          <a:blip r:embed="rId3">
            <a:alphaModFix/>
          </a:blip>
          <a:srcRect l="17540" t="7181" r="3731" b="50746"/>
          <a:stretch/>
        </p:blipFill>
        <p:spPr>
          <a:xfrm>
            <a:off x="914261" y="17707770"/>
            <a:ext cx="8439654" cy="3001532"/>
          </a:xfrm>
          <a:prstGeom prst="rect">
            <a:avLst/>
          </a:prstGeom>
          <a:noFill/>
          <a:ln>
            <a:noFill/>
          </a:ln>
        </p:spPr>
      </p:pic>
      <p:sp>
        <p:nvSpPr>
          <p:cNvPr id="105" name="Shape 105"/>
          <p:cNvSpPr txBox="1"/>
          <p:nvPr/>
        </p:nvSpPr>
        <p:spPr>
          <a:xfrm>
            <a:off x="930666" y="20678838"/>
            <a:ext cx="8664000" cy="606299"/>
          </a:xfrm>
          <a:prstGeom prst="rect">
            <a:avLst/>
          </a:prstGeom>
          <a:noFill/>
          <a:ln>
            <a:noFill/>
          </a:ln>
        </p:spPr>
        <p:txBody>
          <a:bodyPr lIns="91425" tIns="91425" rIns="91425" bIns="91425" anchor="t" anchorCtr="0">
            <a:noAutofit/>
          </a:bodyPr>
          <a:lstStyle/>
          <a:p>
            <a:pPr lvl="0" rtl="0">
              <a:spcBef>
                <a:spcPts val="0"/>
              </a:spcBef>
              <a:buNone/>
            </a:pPr>
            <a:r>
              <a:rPr lang="en-US" sz="1800" i="1" dirty="0">
                <a:latin typeface="Times New Roman"/>
                <a:ea typeface="Times New Roman"/>
                <a:cs typeface="Times New Roman"/>
                <a:sym typeface="Times New Roman"/>
              </a:rPr>
              <a:t>Figure 1. Images of Each Plant Type Tested</a:t>
            </a:r>
          </a:p>
          <a:p>
            <a:pPr lvl="0">
              <a:spcBef>
                <a:spcPts val="0"/>
              </a:spcBef>
              <a:buClr>
                <a:schemeClr val="dk1"/>
              </a:buClr>
              <a:buSzPct val="61111"/>
              <a:buFont typeface="Arial"/>
              <a:buNone/>
            </a:pPr>
            <a:r>
              <a:rPr lang="en-US" sz="1800" dirty="0">
                <a:solidFill>
                  <a:schemeClr val="dk1"/>
                </a:solidFill>
                <a:latin typeface="Times New Roman"/>
                <a:ea typeface="Times New Roman"/>
                <a:cs typeface="Times New Roman"/>
                <a:sym typeface="Times New Roman"/>
              </a:rPr>
              <a:t>http://socratic.org/questions/can-i-get-some-point-explaining-pteridophyta-gymnosperms-angiosperms</a:t>
            </a:r>
          </a:p>
        </p:txBody>
      </p:sp>
      <p:pic>
        <p:nvPicPr>
          <p:cNvPr id="107" name="Shape 107"/>
          <p:cNvPicPr preferRelativeResize="0"/>
          <p:nvPr/>
        </p:nvPicPr>
        <p:blipFill rotWithShape="1">
          <a:blip r:embed="rId4">
            <a:alphaModFix/>
          </a:blip>
          <a:srcRect t="9992" b="24005"/>
          <a:stretch/>
        </p:blipFill>
        <p:spPr>
          <a:xfrm>
            <a:off x="704900" y="23294736"/>
            <a:ext cx="9063400" cy="3117874"/>
          </a:xfrm>
          <a:prstGeom prst="rect">
            <a:avLst/>
          </a:prstGeom>
          <a:noFill/>
          <a:ln>
            <a:noFill/>
          </a:ln>
        </p:spPr>
      </p:pic>
      <p:sp>
        <p:nvSpPr>
          <p:cNvPr id="108" name="Shape 108"/>
          <p:cNvSpPr txBox="1"/>
          <p:nvPr/>
        </p:nvSpPr>
        <p:spPr>
          <a:xfrm>
            <a:off x="962276" y="26264811"/>
            <a:ext cx="8809199" cy="465900"/>
          </a:xfrm>
          <a:prstGeom prst="rect">
            <a:avLst/>
          </a:prstGeom>
          <a:noFill/>
          <a:ln>
            <a:noFill/>
          </a:ln>
        </p:spPr>
        <p:txBody>
          <a:bodyPr lIns="91425" tIns="91425" rIns="91425" bIns="91425" anchor="t" anchorCtr="0">
            <a:noAutofit/>
          </a:bodyPr>
          <a:lstStyle/>
          <a:p>
            <a:pPr lvl="0" rtl="0">
              <a:spcBef>
                <a:spcPts val="0"/>
              </a:spcBef>
              <a:buNone/>
            </a:pPr>
            <a:r>
              <a:rPr lang="en-US" sz="1800" i="1" dirty="0">
                <a:latin typeface="Times New Roman"/>
                <a:ea typeface="Times New Roman"/>
                <a:cs typeface="Times New Roman"/>
                <a:sym typeface="Times New Roman"/>
              </a:rPr>
              <a:t>Figure 2. Visual Representation of How Primers Work in Polymerase Chain Reaction </a:t>
            </a:r>
            <a:r>
              <a:rPr lang="en-US" sz="1800" dirty="0">
                <a:latin typeface="Times New Roman"/>
                <a:ea typeface="Times New Roman"/>
                <a:cs typeface="Times New Roman"/>
                <a:sym typeface="Times New Roman"/>
              </a:rPr>
              <a:t>https://en.wikipedia.org/wiki/Polymerase_chain_reaction</a:t>
            </a:r>
          </a:p>
        </p:txBody>
      </p:sp>
      <p:sp>
        <p:nvSpPr>
          <p:cNvPr id="109" name="Shape 109"/>
          <p:cNvSpPr/>
          <p:nvPr/>
        </p:nvSpPr>
        <p:spPr>
          <a:xfrm>
            <a:off x="587138" y="14060670"/>
            <a:ext cx="9093900" cy="1100699"/>
          </a:xfrm>
          <a:prstGeom prst="rect">
            <a:avLst/>
          </a:prstGeom>
          <a:gradFill>
            <a:gsLst>
              <a:gs pos="0">
                <a:srgbClr val="366092"/>
              </a:gs>
              <a:gs pos="50000">
                <a:srgbClr val="FFFFFF"/>
              </a:gs>
              <a:gs pos="100000">
                <a:srgbClr val="366092"/>
              </a:gs>
            </a:gsLst>
            <a:lin ang="5400012" scaled="0"/>
          </a:gradFill>
          <a:ln>
            <a:noFill/>
          </a:ln>
        </p:spPr>
        <p:txBody>
          <a:bodyPr lIns="205725" tIns="102850" rIns="205725" bIns="102850" anchor="ctr" anchorCtr="0">
            <a:noAutofit/>
          </a:bodyPr>
          <a:lstStyle/>
          <a:p>
            <a:pPr marL="0" marR="0" lvl="0" indent="0" algn="ctr" rtl="0">
              <a:spcBef>
                <a:spcPts val="0"/>
              </a:spcBef>
              <a:spcAft>
                <a:spcPts val="0"/>
              </a:spcAft>
              <a:buSzPct val="25000"/>
              <a:buNone/>
            </a:pPr>
            <a:r>
              <a:rPr lang="en-US" sz="4800" b="1" dirty="0">
                <a:solidFill>
                  <a:schemeClr val="dk1"/>
                </a:solidFill>
                <a:latin typeface="Times New Roman"/>
                <a:ea typeface="Times New Roman"/>
                <a:cs typeface="Times New Roman"/>
                <a:sym typeface="Times New Roman"/>
              </a:rPr>
              <a:t>Introduction</a:t>
            </a:r>
          </a:p>
        </p:txBody>
      </p:sp>
      <p:sp>
        <p:nvSpPr>
          <p:cNvPr id="110" name="Shape 110"/>
          <p:cNvSpPr/>
          <p:nvPr/>
        </p:nvSpPr>
        <p:spPr>
          <a:xfrm>
            <a:off x="11651977" y="6779010"/>
            <a:ext cx="20038500" cy="1100699"/>
          </a:xfrm>
          <a:prstGeom prst="rect">
            <a:avLst/>
          </a:prstGeom>
          <a:gradFill>
            <a:gsLst>
              <a:gs pos="0">
                <a:srgbClr val="366092"/>
              </a:gs>
              <a:gs pos="50000">
                <a:srgbClr val="FFFFFF"/>
              </a:gs>
              <a:gs pos="100000">
                <a:srgbClr val="366092"/>
              </a:gs>
            </a:gsLst>
            <a:lin ang="5400012" scaled="0"/>
          </a:gradFill>
          <a:ln>
            <a:noFill/>
          </a:ln>
        </p:spPr>
        <p:txBody>
          <a:bodyPr lIns="205725" tIns="102850" rIns="205725" bIns="102850" anchor="ctr" anchorCtr="0">
            <a:noAutofit/>
          </a:bodyPr>
          <a:lstStyle/>
          <a:p>
            <a:pPr marL="0" marR="0" lvl="0" indent="0" algn="ctr" rtl="0">
              <a:spcBef>
                <a:spcPts val="0"/>
              </a:spcBef>
              <a:spcAft>
                <a:spcPts val="0"/>
              </a:spcAft>
              <a:buSzPct val="25000"/>
              <a:buNone/>
            </a:pPr>
            <a:r>
              <a:rPr lang="en-US" sz="4800" b="1" dirty="0">
                <a:solidFill>
                  <a:schemeClr val="dk1"/>
                </a:solidFill>
                <a:latin typeface="Times New Roman"/>
                <a:ea typeface="Times New Roman"/>
                <a:cs typeface="Times New Roman"/>
                <a:sym typeface="Times New Roman"/>
              </a:rPr>
              <a:t>Methods</a:t>
            </a:r>
          </a:p>
        </p:txBody>
      </p:sp>
      <p:sp>
        <p:nvSpPr>
          <p:cNvPr id="111" name="Shape 111"/>
          <p:cNvSpPr/>
          <p:nvPr/>
        </p:nvSpPr>
        <p:spPr>
          <a:xfrm>
            <a:off x="11683006" y="16682790"/>
            <a:ext cx="20038500" cy="1100699"/>
          </a:xfrm>
          <a:prstGeom prst="rect">
            <a:avLst/>
          </a:prstGeom>
          <a:gradFill>
            <a:gsLst>
              <a:gs pos="0">
                <a:srgbClr val="366092"/>
              </a:gs>
              <a:gs pos="50000">
                <a:srgbClr val="FFFFFF"/>
              </a:gs>
              <a:gs pos="100000">
                <a:srgbClr val="366092"/>
              </a:gs>
            </a:gsLst>
            <a:lin ang="5400012" scaled="0"/>
          </a:gradFill>
          <a:ln>
            <a:noFill/>
          </a:ln>
        </p:spPr>
        <p:txBody>
          <a:bodyPr lIns="205725" tIns="102850" rIns="205725" bIns="102850" anchor="ctr" anchorCtr="0">
            <a:noAutofit/>
          </a:bodyPr>
          <a:lstStyle/>
          <a:p>
            <a:pPr marL="0" marR="0" lvl="0" indent="0" algn="ctr" rtl="0">
              <a:spcBef>
                <a:spcPts val="0"/>
              </a:spcBef>
              <a:spcAft>
                <a:spcPts val="0"/>
              </a:spcAft>
              <a:buSzPct val="25000"/>
              <a:buNone/>
            </a:pPr>
            <a:r>
              <a:rPr lang="en-US" sz="4800" b="1" dirty="0">
                <a:solidFill>
                  <a:schemeClr val="dk1"/>
                </a:solidFill>
                <a:latin typeface="Times New Roman"/>
                <a:ea typeface="Times New Roman"/>
                <a:cs typeface="Times New Roman"/>
                <a:sym typeface="Times New Roman"/>
              </a:rPr>
              <a:t>Results</a:t>
            </a:r>
          </a:p>
        </p:txBody>
      </p:sp>
      <p:grpSp>
        <p:nvGrpSpPr>
          <p:cNvPr id="4" name="Group 3"/>
          <p:cNvGrpSpPr/>
          <p:nvPr/>
        </p:nvGrpSpPr>
        <p:grpSpPr>
          <a:xfrm>
            <a:off x="21348811" y="17912346"/>
            <a:ext cx="10418469" cy="8472365"/>
            <a:chOff x="21467636" y="18498604"/>
            <a:chExt cx="10439233" cy="9202537"/>
          </a:xfrm>
        </p:grpSpPr>
        <p:pic>
          <p:nvPicPr>
            <p:cNvPr id="100" name="Shape 100"/>
            <p:cNvPicPr preferRelativeResize="0"/>
            <p:nvPr/>
          </p:nvPicPr>
          <p:blipFill rotWithShape="1">
            <a:blip r:embed="rId5">
              <a:alphaModFix/>
            </a:blip>
            <a:srcRect l="3962" t="1968" r="6998" b="2956"/>
            <a:stretch/>
          </p:blipFill>
          <p:spPr>
            <a:xfrm>
              <a:off x="21467636" y="18498604"/>
              <a:ext cx="10439233" cy="9077200"/>
            </a:xfrm>
            <a:prstGeom prst="rect">
              <a:avLst/>
            </a:prstGeom>
            <a:noFill/>
            <a:ln>
              <a:noFill/>
            </a:ln>
          </p:spPr>
        </p:pic>
        <p:sp>
          <p:nvSpPr>
            <p:cNvPr id="112" name="Shape 112"/>
            <p:cNvSpPr txBox="1"/>
            <p:nvPr/>
          </p:nvSpPr>
          <p:spPr>
            <a:xfrm>
              <a:off x="22877418" y="18597292"/>
              <a:ext cx="8051676" cy="606299"/>
            </a:xfrm>
            <a:prstGeom prst="rect">
              <a:avLst/>
            </a:prstGeom>
            <a:solidFill>
              <a:srgbClr val="FFFFFF"/>
            </a:solidFill>
            <a:ln>
              <a:noFill/>
            </a:ln>
          </p:spPr>
          <p:txBody>
            <a:bodyPr lIns="91425" tIns="91425" rIns="91425" bIns="91425" anchor="t" anchorCtr="0">
              <a:noAutofit/>
            </a:bodyPr>
            <a:lstStyle/>
            <a:p>
              <a:pPr lvl="0" algn="ctr">
                <a:spcBef>
                  <a:spcPts val="0"/>
                </a:spcBef>
                <a:buNone/>
              </a:pPr>
              <a:r>
                <a:rPr lang="en-US" sz="2800" b="1" dirty="0">
                  <a:latin typeface="Times New Roman"/>
                  <a:ea typeface="Times New Roman"/>
                  <a:cs typeface="Times New Roman"/>
                  <a:sym typeface="Times New Roman"/>
                </a:rPr>
                <a:t>Percent Divergence for </a:t>
              </a:r>
              <a:r>
                <a:rPr lang="en-US" sz="2800" b="1" dirty="0" err="1">
                  <a:latin typeface="Times New Roman"/>
                  <a:ea typeface="Times New Roman"/>
                  <a:cs typeface="Times New Roman"/>
                  <a:sym typeface="Times New Roman"/>
                </a:rPr>
                <a:t>rbcL</a:t>
              </a:r>
              <a:r>
                <a:rPr lang="en-US" sz="2800" b="1" dirty="0">
                  <a:latin typeface="Times New Roman"/>
                  <a:ea typeface="Times New Roman"/>
                  <a:cs typeface="Times New Roman"/>
                  <a:sym typeface="Times New Roman"/>
                </a:rPr>
                <a:t>, ITS, and </a:t>
              </a:r>
              <a:r>
                <a:rPr lang="en-US" sz="2800" b="1" dirty="0" err="1">
                  <a:latin typeface="Times New Roman"/>
                  <a:ea typeface="Times New Roman"/>
                  <a:cs typeface="Times New Roman"/>
                  <a:sym typeface="Times New Roman"/>
                </a:rPr>
                <a:t>matK</a:t>
              </a:r>
              <a:r>
                <a:rPr lang="en-US" sz="2800" b="1" dirty="0">
                  <a:latin typeface="Times New Roman"/>
                  <a:ea typeface="Times New Roman"/>
                  <a:cs typeface="Times New Roman"/>
                  <a:sym typeface="Times New Roman"/>
                </a:rPr>
                <a:t> </a:t>
              </a:r>
            </a:p>
          </p:txBody>
        </p:sp>
        <p:sp>
          <p:nvSpPr>
            <p:cNvPr id="113" name="Shape 113"/>
            <p:cNvSpPr txBox="1"/>
            <p:nvPr/>
          </p:nvSpPr>
          <p:spPr>
            <a:xfrm rot="16200000">
              <a:off x="17685127" y="22690879"/>
              <a:ext cx="8298299" cy="588280"/>
            </a:xfrm>
            <a:prstGeom prst="rect">
              <a:avLst/>
            </a:prstGeom>
            <a:solidFill>
              <a:srgbClr val="FFFFFF"/>
            </a:solidFill>
            <a:ln>
              <a:noFill/>
            </a:ln>
          </p:spPr>
          <p:txBody>
            <a:bodyPr lIns="91425" tIns="91425" rIns="91425" bIns="91425" anchor="t" anchorCtr="0">
              <a:noAutofit/>
            </a:bodyPr>
            <a:lstStyle/>
            <a:p>
              <a:pPr lvl="0" algn="ctr" rtl="0">
                <a:spcBef>
                  <a:spcPts val="0"/>
                </a:spcBef>
                <a:buNone/>
              </a:pPr>
              <a:r>
                <a:rPr lang="en-US" sz="2800" b="1" dirty="0">
                  <a:latin typeface="Times New Roman"/>
                  <a:ea typeface="Times New Roman"/>
                  <a:cs typeface="Times New Roman"/>
                  <a:sym typeface="Times New Roman"/>
                </a:rPr>
                <a:t>Percent Divergence  </a:t>
              </a:r>
            </a:p>
          </p:txBody>
        </p:sp>
        <p:sp>
          <p:nvSpPr>
            <p:cNvPr id="114" name="Shape 114"/>
            <p:cNvSpPr txBox="1"/>
            <p:nvPr/>
          </p:nvSpPr>
          <p:spPr>
            <a:xfrm>
              <a:off x="23510110" y="27028542"/>
              <a:ext cx="1767171" cy="606299"/>
            </a:xfrm>
            <a:prstGeom prst="rect">
              <a:avLst/>
            </a:prstGeom>
            <a:solidFill>
              <a:srgbClr val="FFFFFF"/>
            </a:solidFill>
            <a:ln>
              <a:noFill/>
            </a:ln>
          </p:spPr>
          <p:txBody>
            <a:bodyPr lIns="91425" tIns="91425" rIns="91425" bIns="91425" anchor="t" anchorCtr="0">
              <a:noAutofit/>
            </a:bodyPr>
            <a:lstStyle/>
            <a:p>
              <a:pPr lvl="0" algn="ctr" rtl="0">
                <a:spcBef>
                  <a:spcPts val="0"/>
                </a:spcBef>
                <a:buNone/>
              </a:pPr>
              <a:r>
                <a:rPr lang="en-US" sz="2800" b="1">
                  <a:latin typeface="Times New Roman"/>
                  <a:ea typeface="Times New Roman"/>
                  <a:cs typeface="Times New Roman"/>
                  <a:sym typeface="Times New Roman"/>
                </a:rPr>
                <a:t>rbcL  </a:t>
              </a:r>
            </a:p>
          </p:txBody>
        </p:sp>
        <p:sp>
          <p:nvSpPr>
            <p:cNvPr id="115" name="Shape 115"/>
            <p:cNvSpPr txBox="1"/>
            <p:nvPr/>
          </p:nvSpPr>
          <p:spPr>
            <a:xfrm>
              <a:off x="26019680" y="27028542"/>
              <a:ext cx="1767171" cy="606299"/>
            </a:xfrm>
            <a:prstGeom prst="rect">
              <a:avLst/>
            </a:prstGeom>
            <a:solidFill>
              <a:srgbClr val="FFFFFF"/>
            </a:solidFill>
            <a:ln>
              <a:noFill/>
            </a:ln>
          </p:spPr>
          <p:txBody>
            <a:bodyPr lIns="91425" tIns="91425" rIns="91425" bIns="91425" anchor="t" anchorCtr="0">
              <a:noAutofit/>
            </a:bodyPr>
            <a:lstStyle/>
            <a:p>
              <a:pPr lvl="0" algn="ctr" rtl="0">
                <a:spcBef>
                  <a:spcPts val="0"/>
                </a:spcBef>
                <a:buNone/>
              </a:pPr>
              <a:r>
                <a:rPr lang="en-US" sz="2800" b="1">
                  <a:latin typeface="Times New Roman"/>
                  <a:ea typeface="Times New Roman"/>
                  <a:cs typeface="Times New Roman"/>
                  <a:sym typeface="Times New Roman"/>
                </a:rPr>
                <a:t>ITS  </a:t>
              </a:r>
            </a:p>
          </p:txBody>
        </p:sp>
        <p:sp>
          <p:nvSpPr>
            <p:cNvPr id="116" name="Shape 116"/>
            <p:cNvSpPr txBox="1"/>
            <p:nvPr/>
          </p:nvSpPr>
          <p:spPr>
            <a:xfrm>
              <a:off x="28529216" y="26962242"/>
              <a:ext cx="1767171" cy="738899"/>
            </a:xfrm>
            <a:prstGeom prst="rect">
              <a:avLst/>
            </a:prstGeom>
            <a:solidFill>
              <a:srgbClr val="FFFFFF"/>
            </a:solidFill>
            <a:ln>
              <a:noFill/>
            </a:ln>
          </p:spPr>
          <p:txBody>
            <a:bodyPr lIns="91425" tIns="91425" rIns="91425" bIns="91425" anchor="t" anchorCtr="0">
              <a:noAutofit/>
            </a:bodyPr>
            <a:lstStyle/>
            <a:p>
              <a:pPr lvl="0" algn="ctr" rtl="0">
                <a:spcBef>
                  <a:spcPts val="0"/>
                </a:spcBef>
                <a:buNone/>
              </a:pPr>
              <a:r>
                <a:rPr lang="en-US" sz="2800" b="1">
                  <a:latin typeface="Times New Roman"/>
                  <a:ea typeface="Times New Roman"/>
                  <a:cs typeface="Times New Roman"/>
                  <a:sym typeface="Times New Roman"/>
                </a:rPr>
                <a:t>matK  </a:t>
              </a:r>
            </a:p>
          </p:txBody>
        </p:sp>
        <p:sp>
          <p:nvSpPr>
            <p:cNvPr id="117" name="Shape 117"/>
            <p:cNvSpPr txBox="1"/>
            <p:nvPr/>
          </p:nvSpPr>
          <p:spPr>
            <a:xfrm rot="16200000">
              <a:off x="22036768" y="25868908"/>
              <a:ext cx="1023900" cy="588280"/>
            </a:xfrm>
            <a:prstGeom prst="rect">
              <a:avLst/>
            </a:prstGeom>
            <a:solidFill>
              <a:srgbClr val="FFFFFF"/>
            </a:solidFill>
            <a:ln>
              <a:noFill/>
            </a:ln>
          </p:spPr>
          <p:txBody>
            <a:bodyPr lIns="91425" tIns="91425" rIns="91425" bIns="91425" anchor="t" anchorCtr="0">
              <a:noAutofit/>
            </a:bodyPr>
            <a:lstStyle/>
            <a:p>
              <a:pPr lvl="0" algn="ctr" rtl="0">
                <a:spcBef>
                  <a:spcPts val="0"/>
                </a:spcBef>
                <a:buNone/>
              </a:pPr>
              <a:r>
                <a:rPr lang="en-US" sz="2800" b="1" dirty="0">
                  <a:latin typeface="Times New Roman"/>
                  <a:ea typeface="Times New Roman"/>
                  <a:cs typeface="Times New Roman"/>
                  <a:sym typeface="Times New Roman"/>
                </a:rPr>
                <a:t>0  </a:t>
              </a:r>
            </a:p>
          </p:txBody>
        </p:sp>
        <p:sp>
          <p:nvSpPr>
            <p:cNvPr id="118" name="Shape 118"/>
            <p:cNvSpPr txBox="1"/>
            <p:nvPr/>
          </p:nvSpPr>
          <p:spPr>
            <a:xfrm rot="16200000">
              <a:off x="21997537" y="24777661"/>
              <a:ext cx="1023900" cy="588280"/>
            </a:xfrm>
            <a:prstGeom prst="rect">
              <a:avLst/>
            </a:prstGeom>
            <a:solidFill>
              <a:srgbClr val="FFFFFF"/>
            </a:solidFill>
            <a:ln>
              <a:noFill/>
            </a:ln>
          </p:spPr>
          <p:txBody>
            <a:bodyPr lIns="91425" tIns="91425" rIns="91425" bIns="91425" anchor="t" anchorCtr="0">
              <a:noAutofit/>
            </a:bodyPr>
            <a:lstStyle/>
            <a:p>
              <a:pPr lvl="0" algn="ctr" rtl="0">
                <a:spcBef>
                  <a:spcPts val="0"/>
                </a:spcBef>
                <a:buNone/>
              </a:pPr>
              <a:r>
                <a:rPr lang="en-US" sz="2800" b="1" dirty="0">
                  <a:latin typeface="Times New Roman"/>
                  <a:ea typeface="Times New Roman"/>
                  <a:cs typeface="Times New Roman"/>
                  <a:sym typeface="Times New Roman"/>
                </a:rPr>
                <a:t>5  </a:t>
              </a:r>
            </a:p>
          </p:txBody>
        </p:sp>
        <p:sp>
          <p:nvSpPr>
            <p:cNvPr id="119" name="Shape 119"/>
            <p:cNvSpPr txBox="1"/>
            <p:nvPr/>
          </p:nvSpPr>
          <p:spPr>
            <a:xfrm rot="16200000">
              <a:off x="22011967" y="23730559"/>
              <a:ext cx="1023900" cy="588280"/>
            </a:xfrm>
            <a:prstGeom prst="rect">
              <a:avLst/>
            </a:prstGeom>
            <a:solidFill>
              <a:srgbClr val="FFFFFF"/>
            </a:solidFill>
            <a:ln>
              <a:noFill/>
            </a:ln>
          </p:spPr>
          <p:txBody>
            <a:bodyPr lIns="91425" tIns="91425" rIns="91425" bIns="91425" anchor="t" anchorCtr="0">
              <a:noAutofit/>
            </a:bodyPr>
            <a:lstStyle/>
            <a:p>
              <a:pPr lvl="0" algn="ctr" rtl="0">
                <a:spcBef>
                  <a:spcPts val="0"/>
                </a:spcBef>
                <a:buNone/>
              </a:pPr>
              <a:r>
                <a:rPr lang="en-US" sz="2800" b="1" dirty="0">
                  <a:latin typeface="Times New Roman"/>
                  <a:ea typeface="Times New Roman"/>
                  <a:cs typeface="Times New Roman"/>
                  <a:sym typeface="Times New Roman"/>
                </a:rPr>
                <a:t>10  </a:t>
              </a:r>
            </a:p>
          </p:txBody>
        </p:sp>
        <p:sp>
          <p:nvSpPr>
            <p:cNvPr id="120" name="Shape 120"/>
            <p:cNvSpPr txBox="1"/>
            <p:nvPr/>
          </p:nvSpPr>
          <p:spPr>
            <a:xfrm rot="16200000">
              <a:off x="22011967" y="22668337"/>
              <a:ext cx="1023900" cy="588280"/>
            </a:xfrm>
            <a:prstGeom prst="rect">
              <a:avLst/>
            </a:prstGeom>
            <a:solidFill>
              <a:srgbClr val="FFFFFF"/>
            </a:solidFill>
            <a:ln>
              <a:noFill/>
            </a:ln>
          </p:spPr>
          <p:txBody>
            <a:bodyPr lIns="91425" tIns="91425" rIns="91425" bIns="91425" anchor="t" anchorCtr="0">
              <a:noAutofit/>
            </a:bodyPr>
            <a:lstStyle/>
            <a:p>
              <a:pPr lvl="0" algn="ctr" rtl="0">
                <a:spcBef>
                  <a:spcPts val="0"/>
                </a:spcBef>
                <a:buNone/>
              </a:pPr>
              <a:r>
                <a:rPr lang="en-US" sz="2800" b="1" dirty="0">
                  <a:latin typeface="Times New Roman"/>
                  <a:ea typeface="Times New Roman"/>
                  <a:cs typeface="Times New Roman"/>
                  <a:sym typeface="Times New Roman"/>
                </a:rPr>
                <a:t>15  </a:t>
              </a:r>
            </a:p>
          </p:txBody>
        </p:sp>
        <p:sp>
          <p:nvSpPr>
            <p:cNvPr id="121" name="Shape 121"/>
            <p:cNvSpPr txBox="1"/>
            <p:nvPr/>
          </p:nvSpPr>
          <p:spPr>
            <a:xfrm rot="16200000">
              <a:off x="22036768" y="21574338"/>
              <a:ext cx="1023900" cy="588280"/>
            </a:xfrm>
            <a:prstGeom prst="rect">
              <a:avLst/>
            </a:prstGeom>
            <a:solidFill>
              <a:srgbClr val="FFFFFF"/>
            </a:solidFill>
            <a:ln>
              <a:noFill/>
            </a:ln>
          </p:spPr>
          <p:txBody>
            <a:bodyPr lIns="91425" tIns="91425" rIns="91425" bIns="91425" anchor="t" anchorCtr="0">
              <a:noAutofit/>
            </a:bodyPr>
            <a:lstStyle/>
            <a:p>
              <a:pPr lvl="0" algn="ctr" rtl="0">
                <a:spcBef>
                  <a:spcPts val="0"/>
                </a:spcBef>
                <a:buNone/>
              </a:pPr>
              <a:r>
                <a:rPr lang="en-US" sz="2800" b="1" dirty="0">
                  <a:latin typeface="Times New Roman"/>
                  <a:ea typeface="Times New Roman"/>
                  <a:cs typeface="Times New Roman"/>
                  <a:sym typeface="Times New Roman"/>
                </a:rPr>
                <a:t>20  </a:t>
              </a:r>
            </a:p>
          </p:txBody>
        </p:sp>
        <p:sp>
          <p:nvSpPr>
            <p:cNvPr id="122" name="Shape 122"/>
            <p:cNvSpPr txBox="1"/>
            <p:nvPr/>
          </p:nvSpPr>
          <p:spPr>
            <a:xfrm rot="16200000">
              <a:off x="22036768" y="20483092"/>
              <a:ext cx="1023900" cy="588280"/>
            </a:xfrm>
            <a:prstGeom prst="rect">
              <a:avLst/>
            </a:prstGeom>
            <a:solidFill>
              <a:srgbClr val="FFFFFF"/>
            </a:solidFill>
            <a:ln>
              <a:noFill/>
            </a:ln>
          </p:spPr>
          <p:txBody>
            <a:bodyPr lIns="91425" tIns="91425" rIns="91425" bIns="91425" anchor="t" anchorCtr="0">
              <a:noAutofit/>
            </a:bodyPr>
            <a:lstStyle/>
            <a:p>
              <a:pPr lvl="0" algn="ctr" rtl="0">
                <a:spcBef>
                  <a:spcPts val="0"/>
                </a:spcBef>
                <a:buNone/>
              </a:pPr>
              <a:r>
                <a:rPr lang="en-US" sz="2800" b="1" dirty="0">
                  <a:latin typeface="Times New Roman"/>
                  <a:ea typeface="Times New Roman"/>
                  <a:cs typeface="Times New Roman"/>
                  <a:sym typeface="Times New Roman"/>
                </a:rPr>
                <a:t>25  </a:t>
              </a:r>
            </a:p>
          </p:txBody>
        </p:sp>
        <p:sp>
          <p:nvSpPr>
            <p:cNvPr id="123" name="Shape 123"/>
            <p:cNvSpPr txBox="1"/>
            <p:nvPr/>
          </p:nvSpPr>
          <p:spPr>
            <a:xfrm rot="16200000">
              <a:off x="22011967" y="19547492"/>
              <a:ext cx="1023900" cy="588280"/>
            </a:xfrm>
            <a:prstGeom prst="rect">
              <a:avLst/>
            </a:prstGeom>
            <a:solidFill>
              <a:srgbClr val="FFFFFF"/>
            </a:solidFill>
            <a:ln>
              <a:noFill/>
            </a:ln>
          </p:spPr>
          <p:txBody>
            <a:bodyPr lIns="91425" tIns="91425" rIns="91425" bIns="91425" anchor="t" anchorCtr="0">
              <a:noAutofit/>
            </a:bodyPr>
            <a:lstStyle/>
            <a:p>
              <a:pPr lvl="0" algn="ctr" rtl="0">
                <a:spcBef>
                  <a:spcPts val="0"/>
                </a:spcBef>
                <a:buNone/>
              </a:pPr>
              <a:r>
                <a:rPr lang="en-US" sz="2800" b="1" dirty="0">
                  <a:latin typeface="Times New Roman"/>
                  <a:ea typeface="Times New Roman"/>
                  <a:cs typeface="Times New Roman"/>
                  <a:sym typeface="Times New Roman"/>
                </a:rPr>
                <a:t>30  </a:t>
              </a:r>
            </a:p>
          </p:txBody>
        </p:sp>
      </p:grpSp>
      <p:sp>
        <p:nvSpPr>
          <p:cNvPr id="125" name="Shape 125"/>
          <p:cNvSpPr/>
          <p:nvPr/>
        </p:nvSpPr>
        <p:spPr>
          <a:xfrm>
            <a:off x="33980721" y="9105674"/>
            <a:ext cx="9093900" cy="1100699"/>
          </a:xfrm>
          <a:prstGeom prst="rect">
            <a:avLst/>
          </a:prstGeom>
          <a:gradFill>
            <a:gsLst>
              <a:gs pos="0">
                <a:srgbClr val="366092"/>
              </a:gs>
              <a:gs pos="50000">
                <a:srgbClr val="FFFFFF"/>
              </a:gs>
              <a:gs pos="100000">
                <a:srgbClr val="366092"/>
              </a:gs>
            </a:gsLst>
            <a:lin ang="5400012" scaled="0"/>
          </a:gradFill>
          <a:ln>
            <a:noFill/>
          </a:ln>
        </p:spPr>
        <p:txBody>
          <a:bodyPr lIns="205725" tIns="102850" rIns="205725" bIns="102850" anchor="ctr" anchorCtr="0">
            <a:noAutofit/>
          </a:bodyPr>
          <a:lstStyle/>
          <a:p>
            <a:pPr marL="0" marR="0" lvl="0" indent="0" algn="ctr" rtl="0">
              <a:spcBef>
                <a:spcPts val="0"/>
              </a:spcBef>
              <a:spcAft>
                <a:spcPts val="0"/>
              </a:spcAft>
              <a:buSzPct val="25000"/>
              <a:buNone/>
            </a:pPr>
            <a:r>
              <a:rPr lang="en-US" sz="4800" b="1" dirty="0">
                <a:solidFill>
                  <a:schemeClr val="dk1"/>
                </a:solidFill>
                <a:latin typeface="Times New Roman"/>
                <a:ea typeface="Times New Roman"/>
                <a:cs typeface="Times New Roman"/>
                <a:sym typeface="Times New Roman"/>
              </a:rPr>
              <a:t>Conclusion</a:t>
            </a:r>
          </a:p>
        </p:txBody>
      </p:sp>
      <p:sp>
        <p:nvSpPr>
          <p:cNvPr id="126" name="Shape 126"/>
          <p:cNvSpPr/>
          <p:nvPr/>
        </p:nvSpPr>
        <p:spPr>
          <a:xfrm>
            <a:off x="34005744" y="12915298"/>
            <a:ext cx="9093900" cy="1100699"/>
          </a:xfrm>
          <a:prstGeom prst="rect">
            <a:avLst/>
          </a:prstGeom>
          <a:gradFill>
            <a:gsLst>
              <a:gs pos="0">
                <a:srgbClr val="366092"/>
              </a:gs>
              <a:gs pos="50000">
                <a:srgbClr val="FFFFFF"/>
              </a:gs>
              <a:gs pos="100000">
                <a:srgbClr val="366092"/>
              </a:gs>
            </a:gsLst>
            <a:lin ang="5400012" scaled="0"/>
          </a:gradFill>
          <a:ln>
            <a:noFill/>
          </a:ln>
        </p:spPr>
        <p:txBody>
          <a:bodyPr lIns="205725" tIns="102850" rIns="205725" bIns="102850" anchor="ctr" anchorCtr="0">
            <a:noAutofit/>
          </a:bodyPr>
          <a:lstStyle/>
          <a:p>
            <a:pPr marL="0" marR="0" lvl="0" indent="0" algn="ctr" rtl="0">
              <a:spcBef>
                <a:spcPts val="0"/>
              </a:spcBef>
              <a:spcAft>
                <a:spcPts val="0"/>
              </a:spcAft>
              <a:buSzPct val="25000"/>
              <a:buNone/>
            </a:pPr>
            <a:r>
              <a:rPr lang="en-US" sz="4800" b="1" dirty="0">
                <a:solidFill>
                  <a:schemeClr val="dk1"/>
                </a:solidFill>
                <a:latin typeface="Times New Roman"/>
                <a:ea typeface="Times New Roman"/>
                <a:cs typeface="Times New Roman"/>
                <a:sym typeface="Times New Roman"/>
              </a:rPr>
              <a:t>References</a:t>
            </a:r>
          </a:p>
        </p:txBody>
      </p:sp>
      <p:sp>
        <p:nvSpPr>
          <p:cNvPr id="47" name="Shape 110"/>
          <p:cNvSpPr/>
          <p:nvPr/>
        </p:nvSpPr>
        <p:spPr>
          <a:xfrm>
            <a:off x="11683006" y="4419200"/>
            <a:ext cx="20038500" cy="1100699"/>
          </a:xfrm>
          <a:prstGeom prst="rect">
            <a:avLst/>
          </a:prstGeom>
          <a:gradFill>
            <a:gsLst>
              <a:gs pos="0">
                <a:srgbClr val="366092"/>
              </a:gs>
              <a:gs pos="50000">
                <a:srgbClr val="FFFFFF"/>
              </a:gs>
              <a:gs pos="100000">
                <a:srgbClr val="366092"/>
              </a:gs>
            </a:gsLst>
            <a:lin ang="5400012" scaled="0"/>
          </a:gradFill>
          <a:ln>
            <a:noFill/>
          </a:ln>
        </p:spPr>
        <p:txBody>
          <a:bodyPr lIns="205725" tIns="102850" rIns="205725" bIns="102850" anchor="ctr" anchorCtr="0">
            <a:noAutofit/>
          </a:bodyPr>
          <a:lstStyle/>
          <a:p>
            <a:pPr marL="0" marR="0" lvl="0" indent="0" algn="ctr" rtl="0">
              <a:spcBef>
                <a:spcPts val="0"/>
              </a:spcBef>
              <a:spcAft>
                <a:spcPts val="0"/>
              </a:spcAft>
              <a:buSzPct val="25000"/>
              <a:buNone/>
            </a:pPr>
            <a:r>
              <a:rPr lang="en-US" sz="4800" b="1" dirty="0">
                <a:solidFill>
                  <a:schemeClr val="dk1"/>
                </a:solidFill>
                <a:latin typeface="Times New Roman"/>
                <a:ea typeface="Times New Roman"/>
                <a:cs typeface="Times New Roman"/>
                <a:sym typeface="Times New Roman"/>
              </a:rPr>
              <a:t>Hypothesis</a:t>
            </a:r>
          </a:p>
        </p:txBody>
      </p:sp>
      <p:sp>
        <p:nvSpPr>
          <p:cNvPr id="50" name="Shape 88"/>
          <p:cNvSpPr txBox="1"/>
          <p:nvPr/>
        </p:nvSpPr>
        <p:spPr>
          <a:xfrm>
            <a:off x="33983194" y="14110395"/>
            <a:ext cx="9038909" cy="13494217"/>
          </a:xfrm>
          <a:prstGeom prst="rect">
            <a:avLst/>
          </a:prstGeom>
          <a:noFill/>
          <a:ln>
            <a:noFill/>
          </a:ln>
        </p:spPr>
        <p:txBody>
          <a:bodyPr lIns="205725" tIns="102850" rIns="205725" bIns="102850" anchor="t" anchorCtr="0">
            <a:noAutofit/>
          </a:bodyPr>
          <a:lstStyle/>
          <a:p>
            <a:pPr lvl="0" algn="just" rtl="0">
              <a:lnSpc>
                <a:spcPct val="100000"/>
              </a:lnSpc>
              <a:spcBef>
                <a:spcPts val="0"/>
              </a:spcBef>
              <a:buSzPct val="44000"/>
              <a:buNone/>
            </a:pPr>
            <a:r>
              <a:rPr lang="en-US" sz="2600" dirty="0">
                <a:solidFill>
                  <a:schemeClr val="dk1"/>
                </a:solidFill>
                <a:latin typeface="Times New Roman"/>
                <a:ea typeface="Times New Roman"/>
                <a:cs typeface="Times New Roman"/>
                <a:sym typeface="Times New Roman"/>
              </a:rPr>
              <a:t>Alvarez, I. </a:t>
            </a:r>
            <a:r>
              <a:rPr lang="en-US" sz="2600" i="1" dirty="0">
                <a:solidFill>
                  <a:schemeClr val="dk1"/>
                </a:solidFill>
                <a:latin typeface="Times New Roman"/>
                <a:ea typeface="Times New Roman"/>
                <a:cs typeface="Times New Roman"/>
                <a:sym typeface="Times New Roman"/>
              </a:rPr>
              <a:t>Ribosomal ITS Sequences and Plant Phylogenetic</a:t>
            </a:r>
          </a:p>
          <a:p>
            <a:pPr lvl="0" algn="just" rtl="0">
              <a:lnSpc>
                <a:spcPct val="100000"/>
              </a:lnSpc>
              <a:spcBef>
                <a:spcPts val="0"/>
              </a:spcBef>
              <a:buSzPct val="44000"/>
              <a:buNone/>
            </a:pPr>
            <a:r>
              <a:rPr lang="en-US" sz="2600" i="1" dirty="0">
                <a:solidFill>
                  <a:schemeClr val="dk1"/>
                </a:solidFill>
                <a:latin typeface="Times New Roman"/>
                <a:ea typeface="Times New Roman"/>
                <a:cs typeface="Times New Roman"/>
                <a:sym typeface="Times New Roman"/>
              </a:rPr>
              <a:t>	Inference</a:t>
            </a:r>
            <a:r>
              <a:rPr lang="en-US" sz="2600" dirty="0">
                <a:solidFill>
                  <a:schemeClr val="dk1"/>
                </a:solidFill>
                <a:latin typeface="Times New Roman"/>
                <a:ea typeface="Times New Roman"/>
                <a:cs typeface="Times New Roman"/>
                <a:sym typeface="Times New Roman"/>
              </a:rPr>
              <a:t>. National Center for Biotechnology</a:t>
            </a:r>
          </a:p>
          <a:p>
            <a:pPr lvl="0" algn="just" rtl="0">
              <a:lnSpc>
                <a:spcPct val="100000"/>
              </a:lnSpc>
              <a:spcBef>
                <a:spcPts val="0"/>
              </a:spcBef>
              <a:buSzPct val="44000"/>
              <a:buNone/>
            </a:pPr>
            <a:r>
              <a:rPr lang="en-US" sz="2600" dirty="0">
                <a:solidFill>
                  <a:schemeClr val="dk1"/>
                </a:solidFill>
                <a:latin typeface="Times New Roman"/>
                <a:ea typeface="Times New Roman"/>
                <a:cs typeface="Times New Roman"/>
                <a:sym typeface="Times New Roman"/>
              </a:rPr>
              <a:t>	Information. </a:t>
            </a:r>
            <a:r>
              <a:rPr lang="en-US" sz="2600" dirty="0" err="1">
                <a:solidFill>
                  <a:schemeClr val="dk1"/>
                </a:solidFill>
                <a:latin typeface="Times New Roman"/>
                <a:ea typeface="Times New Roman"/>
                <a:cs typeface="Times New Roman"/>
                <a:sym typeface="Times New Roman"/>
              </a:rPr>
              <a:t>N.p</a:t>
            </a:r>
            <a:r>
              <a:rPr lang="en-US" sz="2600" dirty="0">
                <a:solidFill>
                  <a:schemeClr val="dk1"/>
                </a:solidFill>
                <a:latin typeface="Times New Roman"/>
                <a:ea typeface="Times New Roman"/>
                <a:cs typeface="Times New Roman"/>
                <a:sym typeface="Times New Roman"/>
              </a:rPr>
              <a:t>., 29 Dec. 2003. Web. 14 July 2015.</a:t>
            </a:r>
          </a:p>
          <a:p>
            <a:pPr lvl="0" algn="just" rtl="0">
              <a:lnSpc>
                <a:spcPct val="100000"/>
              </a:lnSpc>
              <a:spcBef>
                <a:spcPts val="0"/>
              </a:spcBef>
              <a:buSzPct val="44000"/>
              <a:buNone/>
            </a:pPr>
            <a:r>
              <a:rPr lang="en-US" sz="2600" dirty="0">
                <a:solidFill>
                  <a:schemeClr val="dk1"/>
                </a:solidFill>
                <a:latin typeface="Times New Roman"/>
                <a:ea typeface="Times New Roman"/>
                <a:cs typeface="Times New Roman"/>
                <a:sym typeface="Times New Roman"/>
              </a:rPr>
              <a:t>Burleigh, Gordon J. "Exploring Diversification and Genome 	Size Evolution in Extant Gymnosperms through</a:t>
            </a:r>
          </a:p>
          <a:p>
            <a:pPr lvl="0" algn="just" rtl="0">
              <a:lnSpc>
                <a:spcPct val="100000"/>
              </a:lnSpc>
              <a:spcBef>
                <a:spcPts val="0"/>
              </a:spcBef>
              <a:buSzPct val="44000"/>
              <a:buNone/>
            </a:pPr>
            <a:r>
              <a:rPr lang="en-US" sz="2600" dirty="0">
                <a:solidFill>
                  <a:schemeClr val="dk1"/>
                </a:solidFill>
                <a:latin typeface="Times New Roman"/>
                <a:ea typeface="Times New Roman"/>
                <a:cs typeface="Times New Roman"/>
                <a:sym typeface="Times New Roman"/>
              </a:rPr>
              <a:t>	Phylogenetic Synthesis." </a:t>
            </a:r>
            <a:r>
              <a:rPr lang="en-US" sz="2600" i="1" dirty="0" err="1">
                <a:solidFill>
                  <a:schemeClr val="dk1"/>
                </a:solidFill>
                <a:latin typeface="Times New Roman"/>
                <a:ea typeface="Times New Roman"/>
                <a:cs typeface="Times New Roman"/>
                <a:sym typeface="Times New Roman"/>
              </a:rPr>
              <a:t>Hindawi</a:t>
            </a:r>
            <a:r>
              <a:rPr lang="en-US" sz="2600" i="1" dirty="0">
                <a:solidFill>
                  <a:schemeClr val="dk1"/>
                </a:solidFill>
                <a:latin typeface="Times New Roman"/>
                <a:ea typeface="Times New Roman"/>
                <a:cs typeface="Times New Roman"/>
                <a:sym typeface="Times New Roman"/>
              </a:rPr>
              <a:t> Journal of Botany</a:t>
            </a:r>
            <a:r>
              <a:rPr lang="en-US" sz="2600" dirty="0">
                <a:solidFill>
                  <a:schemeClr val="dk1"/>
                </a:solidFill>
                <a:latin typeface="Times New Roman"/>
                <a:ea typeface="Times New Roman"/>
                <a:cs typeface="Times New Roman"/>
                <a:sym typeface="Times New Roman"/>
              </a:rPr>
              <a:t>. </a:t>
            </a:r>
            <a:r>
              <a:rPr lang="en-US" sz="2600" dirty="0" err="1">
                <a:solidFill>
                  <a:schemeClr val="dk1"/>
                </a:solidFill>
                <a:latin typeface="Times New Roman"/>
                <a:ea typeface="Times New Roman"/>
                <a:cs typeface="Times New Roman"/>
                <a:sym typeface="Times New Roman"/>
              </a:rPr>
              <a:t>N.p</a:t>
            </a:r>
            <a:r>
              <a:rPr lang="en-US" sz="2600" dirty="0">
                <a:solidFill>
                  <a:schemeClr val="dk1"/>
                </a:solidFill>
                <a:latin typeface="Times New Roman"/>
                <a:ea typeface="Times New Roman"/>
                <a:cs typeface="Times New Roman"/>
                <a:sym typeface="Times New Roman"/>
              </a:rPr>
              <a:t>.</a:t>
            </a:r>
          </a:p>
          <a:p>
            <a:pPr lvl="0" algn="just" rtl="0">
              <a:lnSpc>
                <a:spcPct val="100000"/>
              </a:lnSpc>
              <a:spcBef>
                <a:spcPts val="0"/>
              </a:spcBef>
              <a:buSzPct val="44000"/>
              <a:buNone/>
            </a:pPr>
            <a:r>
              <a:rPr lang="en-US" sz="2600" dirty="0">
                <a:solidFill>
                  <a:schemeClr val="dk1"/>
                </a:solidFill>
                <a:latin typeface="Times New Roman"/>
                <a:ea typeface="Times New Roman"/>
                <a:cs typeface="Times New Roman"/>
                <a:sym typeface="Times New Roman"/>
              </a:rPr>
              <a:t>	2 July 2011.Web.14 July 2015. </a:t>
            </a:r>
          </a:p>
          <a:p>
            <a:pPr marL="0" lvl="0" indent="-69850" algn="just" rtl="0">
              <a:lnSpc>
                <a:spcPct val="100000"/>
              </a:lnSpc>
              <a:spcBef>
                <a:spcPts val="0"/>
              </a:spcBef>
              <a:buSzPct val="44000"/>
              <a:buNone/>
            </a:pPr>
            <a:r>
              <a:rPr lang="en-US" sz="2600" dirty="0">
                <a:solidFill>
                  <a:schemeClr val="dk1"/>
                </a:solidFill>
                <a:latin typeface="Times New Roman"/>
                <a:ea typeface="Times New Roman"/>
                <a:cs typeface="Times New Roman"/>
                <a:sym typeface="Times New Roman"/>
              </a:rPr>
              <a:t>Forrest, Alan. </a:t>
            </a:r>
            <a:r>
              <a:rPr lang="en-US" sz="2600" i="1" dirty="0">
                <a:solidFill>
                  <a:schemeClr val="dk1"/>
                </a:solidFill>
                <a:latin typeface="Times New Roman"/>
                <a:ea typeface="Times New Roman"/>
                <a:cs typeface="Times New Roman"/>
                <a:sym typeface="Times New Roman"/>
              </a:rPr>
              <a:t>Plant DNA Barcoding Using </a:t>
            </a:r>
            <a:r>
              <a:rPr lang="en-US" sz="2600" i="1" dirty="0" err="1">
                <a:solidFill>
                  <a:schemeClr val="dk1"/>
                </a:solidFill>
                <a:latin typeface="Times New Roman"/>
                <a:ea typeface="Times New Roman"/>
                <a:cs typeface="Times New Roman"/>
                <a:sym typeface="Times New Roman"/>
              </a:rPr>
              <a:t>MatK</a:t>
            </a:r>
            <a:r>
              <a:rPr lang="en-US" sz="2600" i="1" dirty="0">
                <a:solidFill>
                  <a:schemeClr val="dk1"/>
                </a:solidFill>
                <a:latin typeface="Times New Roman"/>
                <a:ea typeface="Times New Roman"/>
                <a:cs typeface="Times New Roman"/>
                <a:sym typeface="Times New Roman"/>
              </a:rPr>
              <a:t>: Some Work</a:t>
            </a:r>
          </a:p>
          <a:p>
            <a:pPr marL="0" lvl="0" indent="-69850" algn="just" rtl="0">
              <a:lnSpc>
                <a:spcPct val="100000"/>
              </a:lnSpc>
              <a:spcBef>
                <a:spcPts val="0"/>
              </a:spcBef>
              <a:buSzPct val="44000"/>
              <a:buNone/>
            </a:pPr>
            <a:r>
              <a:rPr lang="en-US" sz="2600" i="1" dirty="0">
                <a:solidFill>
                  <a:schemeClr val="dk1"/>
                </a:solidFill>
                <a:latin typeface="Times New Roman"/>
                <a:ea typeface="Times New Roman"/>
                <a:cs typeface="Times New Roman"/>
                <a:sym typeface="Times New Roman"/>
              </a:rPr>
              <a:t>	on New Primer Sets.</a:t>
            </a:r>
            <a:r>
              <a:rPr lang="en-US" sz="2600" dirty="0">
                <a:solidFill>
                  <a:schemeClr val="dk1"/>
                </a:solidFill>
                <a:latin typeface="Times New Roman"/>
                <a:ea typeface="Times New Roman"/>
                <a:cs typeface="Times New Roman"/>
                <a:sym typeface="Times New Roman"/>
              </a:rPr>
              <a:t> </a:t>
            </a:r>
            <a:r>
              <a:rPr lang="en-US" sz="2600" i="1" dirty="0">
                <a:solidFill>
                  <a:schemeClr val="dk1"/>
                </a:solidFill>
                <a:latin typeface="Times New Roman"/>
                <a:ea typeface="Times New Roman"/>
                <a:cs typeface="Times New Roman"/>
                <a:sym typeface="Times New Roman"/>
              </a:rPr>
              <a:t>DNA Barcodes. </a:t>
            </a:r>
            <a:r>
              <a:rPr lang="en-US" sz="2600" dirty="0" err="1">
                <a:solidFill>
                  <a:schemeClr val="dk1"/>
                </a:solidFill>
                <a:latin typeface="Times New Roman"/>
                <a:ea typeface="Times New Roman"/>
                <a:cs typeface="Times New Roman"/>
                <a:sym typeface="Times New Roman"/>
              </a:rPr>
              <a:t>N.p</a:t>
            </a:r>
            <a:r>
              <a:rPr lang="en-US" sz="2600" dirty="0">
                <a:solidFill>
                  <a:schemeClr val="dk1"/>
                </a:solidFill>
                <a:latin typeface="Times New Roman"/>
                <a:ea typeface="Times New Roman"/>
                <a:cs typeface="Times New Roman"/>
                <a:sym typeface="Times New Roman"/>
              </a:rPr>
              <a:t>., 2011. Web. 14</a:t>
            </a:r>
          </a:p>
          <a:p>
            <a:pPr marL="0" lvl="0" indent="-69850" algn="just" rtl="0">
              <a:lnSpc>
                <a:spcPct val="100000"/>
              </a:lnSpc>
              <a:spcBef>
                <a:spcPts val="0"/>
              </a:spcBef>
              <a:buSzPct val="44000"/>
              <a:buNone/>
            </a:pPr>
            <a:r>
              <a:rPr lang="en-US" sz="2600" dirty="0">
                <a:solidFill>
                  <a:schemeClr val="dk1"/>
                </a:solidFill>
                <a:latin typeface="Times New Roman"/>
                <a:ea typeface="Times New Roman"/>
                <a:cs typeface="Times New Roman"/>
                <a:sym typeface="Times New Roman"/>
              </a:rPr>
              <a:t>	July 2015. </a:t>
            </a:r>
          </a:p>
          <a:p>
            <a:pPr marL="0" lvl="0" indent="-69850" algn="just" rtl="0">
              <a:lnSpc>
                <a:spcPct val="100000"/>
              </a:lnSpc>
              <a:spcBef>
                <a:spcPts val="0"/>
              </a:spcBef>
              <a:buSzPct val="44000"/>
              <a:buNone/>
            </a:pPr>
            <a:r>
              <a:rPr lang="en-US" sz="2600" dirty="0" err="1">
                <a:solidFill>
                  <a:schemeClr val="dk1"/>
                </a:solidFill>
                <a:latin typeface="Times New Roman"/>
                <a:ea typeface="Times New Roman"/>
                <a:cs typeface="Times New Roman"/>
                <a:sym typeface="Times New Roman"/>
              </a:rPr>
              <a:t>Gielly</a:t>
            </a:r>
            <a:r>
              <a:rPr lang="en-US" sz="2600" dirty="0">
                <a:solidFill>
                  <a:schemeClr val="dk1"/>
                </a:solidFill>
                <a:latin typeface="Times New Roman"/>
                <a:ea typeface="Times New Roman"/>
                <a:cs typeface="Times New Roman"/>
                <a:sym typeface="Times New Roman"/>
              </a:rPr>
              <a:t>, </a:t>
            </a:r>
            <a:r>
              <a:rPr lang="en-US" sz="2600" dirty="0" err="1">
                <a:solidFill>
                  <a:schemeClr val="dk1"/>
                </a:solidFill>
                <a:latin typeface="Times New Roman"/>
                <a:ea typeface="Times New Roman"/>
                <a:cs typeface="Times New Roman"/>
                <a:sym typeface="Times New Roman"/>
              </a:rPr>
              <a:t>Ludovic</a:t>
            </a:r>
            <a:r>
              <a:rPr lang="en-US" sz="2600" dirty="0">
                <a:solidFill>
                  <a:schemeClr val="dk1"/>
                </a:solidFill>
                <a:latin typeface="Times New Roman"/>
                <a:ea typeface="Times New Roman"/>
                <a:cs typeface="Times New Roman"/>
                <a:sym typeface="Times New Roman"/>
              </a:rPr>
              <a:t>. </a:t>
            </a:r>
            <a:r>
              <a:rPr lang="en-US" sz="2600" i="1" dirty="0">
                <a:solidFill>
                  <a:schemeClr val="dk1"/>
                </a:solidFill>
                <a:latin typeface="Times New Roman"/>
                <a:ea typeface="Times New Roman"/>
                <a:cs typeface="Times New Roman"/>
                <a:sym typeface="Times New Roman"/>
              </a:rPr>
              <a:t>The Use of Chloroplast DNA to Resolve Plant</a:t>
            </a:r>
          </a:p>
          <a:p>
            <a:pPr marL="0" lvl="0" indent="-69850" algn="just" rtl="0">
              <a:lnSpc>
                <a:spcPct val="100000"/>
              </a:lnSpc>
              <a:spcBef>
                <a:spcPts val="0"/>
              </a:spcBef>
              <a:buSzPct val="44000"/>
              <a:buNone/>
            </a:pPr>
            <a:r>
              <a:rPr lang="en-US" sz="2600" i="1" dirty="0">
                <a:solidFill>
                  <a:schemeClr val="dk1"/>
                </a:solidFill>
                <a:latin typeface="Times New Roman"/>
                <a:ea typeface="Times New Roman"/>
                <a:cs typeface="Times New Roman"/>
                <a:sym typeface="Times New Roman"/>
              </a:rPr>
              <a:t>	Phylogenies: Noncoding versus </a:t>
            </a:r>
            <a:r>
              <a:rPr lang="en-US" sz="2600" i="1" dirty="0" err="1">
                <a:solidFill>
                  <a:schemeClr val="dk1"/>
                </a:solidFill>
                <a:latin typeface="Times New Roman"/>
                <a:ea typeface="Times New Roman"/>
                <a:cs typeface="Times New Roman"/>
                <a:sym typeface="Times New Roman"/>
              </a:rPr>
              <a:t>RbcL</a:t>
            </a:r>
            <a:r>
              <a:rPr lang="en-US" sz="2600" i="1" dirty="0">
                <a:solidFill>
                  <a:schemeClr val="dk1"/>
                </a:solidFill>
                <a:latin typeface="Times New Roman"/>
                <a:ea typeface="Times New Roman"/>
                <a:cs typeface="Times New Roman"/>
                <a:sym typeface="Times New Roman"/>
              </a:rPr>
              <a:t> Sequences</a:t>
            </a:r>
            <a:r>
              <a:rPr lang="en-US" sz="2600" dirty="0">
                <a:solidFill>
                  <a:schemeClr val="dk1"/>
                </a:solidFill>
                <a:latin typeface="Times New Roman"/>
                <a:ea typeface="Times New Roman"/>
                <a:cs typeface="Times New Roman"/>
                <a:sym typeface="Times New Roman"/>
              </a:rPr>
              <a:t>. Oxford</a:t>
            </a:r>
          </a:p>
          <a:p>
            <a:pPr marL="0" lvl="0" indent="-69850" algn="just" rtl="0">
              <a:lnSpc>
                <a:spcPct val="100000"/>
              </a:lnSpc>
              <a:spcBef>
                <a:spcPts val="0"/>
              </a:spcBef>
              <a:buSzPct val="44000"/>
              <a:buNone/>
            </a:pPr>
            <a:r>
              <a:rPr lang="en-US" sz="2600" dirty="0">
                <a:solidFill>
                  <a:schemeClr val="dk1"/>
                </a:solidFill>
                <a:latin typeface="Times New Roman"/>
                <a:ea typeface="Times New Roman"/>
                <a:cs typeface="Times New Roman"/>
                <a:sym typeface="Times New Roman"/>
              </a:rPr>
              <a:t>	Journals: Molecular Biology and Evolution. </a:t>
            </a:r>
            <a:r>
              <a:rPr lang="en-US" sz="2600" dirty="0" err="1">
                <a:solidFill>
                  <a:schemeClr val="dk1"/>
                </a:solidFill>
                <a:latin typeface="Times New Roman"/>
                <a:ea typeface="Times New Roman"/>
                <a:cs typeface="Times New Roman"/>
                <a:sym typeface="Times New Roman"/>
              </a:rPr>
              <a:t>N.p</a:t>
            </a:r>
            <a:r>
              <a:rPr lang="en-US" sz="2600" dirty="0">
                <a:solidFill>
                  <a:schemeClr val="dk1"/>
                </a:solidFill>
                <a:latin typeface="Times New Roman"/>
                <a:ea typeface="Times New Roman"/>
                <a:cs typeface="Times New Roman"/>
                <a:sym typeface="Times New Roman"/>
              </a:rPr>
              <a:t>., 1994.</a:t>
            </a:r>
          </a:p>
          <a:p>
            <a:pPr marL="0" lvl="0" indent="-69850" algn="just" rtl="0">
              <a:lnSpc>
                <a:spcPct val="100000"/>
              </a:lnSpc>
              <a:spcBef>
                <a:spcPts val="0"/>
              </a:spcBef>
              <a:buSzPct val="44000"/>
              <a:buNone/>
            </a:pPr>
            <a:r>
              <a:rPr lang="en-US" sz="2600" dirty="0">
                <a:solidFill>
                  <a:schemeClr val="dk1"/>
                </a:solidFill>
                <a:latin typeface="Times New Roman"/>
                <a:ea typeface="Times New Roman"/>
                <a:cs typeface="Times New Roman"/>
                <a:sym typeface="Times New Roman"/>
              </a:rPr>
              <a:t>	Web.15 July 2015.</a:t>
            </a:r>
          </a:p>
          <a:p>
            <a:pPr lvl="0" algn="just" rtl="0">
              <a:lnSpc>
                <a:spcPct val="100000"/>
              </a:lnSpc>
              <a:spcBef>
                <a:spcPts val="0"/>
              </a:spcBef>
              <a:buSzPct val="44000"/>
              <a:buNone/>
            </a:pPr>
            <a:r>
              <a:rPr lang="en-US" sz="2600" dirty="0" err="1">
                <a:solidFill>
                  <a:schemeClr val="dk1"/>
                </a:solidFill>
                <a:latin typeface="Times New Roman"/>
                <a:ea typeface="Times New Roman"/>
                <a:cs typeface="Times New Roman"/>
                <a:sym typeface="Times New Roman"/>
              </a:rPr>
              <a:t>Hilu</a:t>
            </a:r>
            <a:r>
              <a:rPr lang="en-US" sz="2600" dirty="0">
                <a:solidFill>
                  <a:schemeClr val="dk1"/>
                </a:solidFill>
                <a:latin typeface="Times New Roman"/>
                <a:ea typeface="Times New Roman"/>
                <a:cs typeface="Times New Roman"/>
                <a:sym typeface="Times New Roman"/>
              </a:rPr>
              <a:t>, K. </a:t>
            </a:r>
            <a:r>
              <a:rPr lang="en-US" sz="2600" i="1" dirty="0">
                <a:solidFill>
                  <a:schemeClr val="dk1"/>
                </a:solidFill>
                <a:latin typeface="Times New Roman"/>
                <a:ea typeface="Times New Roman"/>
                <a:cs typeface="Times New Roman"/>
                <a:sym typeface="Times New Roman"/>
              </a:rPr>
              <a:t>The </a:t>
            </a:r>
            <a:r>
              <a:rPr lang="en-US" sz="2600" i="1" dirty="0" err="1">
                <a:solidFill>
                  <a:schemeClr val="dk1"/>
                </a:solidFill>
                <a:latin typeface="Times New Roman"/>
                <a:ea typeface="Times New Roman"/>
                <a:cs typeface="Times New Roman"/>
                <a:sym typeface="Times New Roman"/>
              </a:rPr>
              <a:t>MatK</a:t>
            </a:r>
            <a:r>
              <a:rPr lang="en-US" sz="2600" i="1" dirty="0">
                <a:solidFill>
                  <a:schemeClr val="dk1"/>
                </a:solidFill>
                <a:latin typeface="Times New Roman"/>
                <a:ea typeface="Times New Roman"/>
                <a:cs typeface="Times New Roman"/>
                <a:sym typeface="Times New Roman"/>
              </a:rPr>
              <a:t> Gene: Sequence Variation and Application in</a:t>
            </a:r>
          </a:p>
          <a:p>
            <a:pPr lvl="0" algn="just" rtl="0">
              <a:lnSpc>
                <a:spcPct val="100000"/>
              </a:lnSpc>
              <a:spcBef>
                <a:spcPts val="0"/>
              </a:spcBef>
              <a:buSzPct val="44000"/>
              <a:buNone/>
            </a:pPr>
            <a:r>
              <a:rPr lang="en-US" sz="2600" i="1" dirty="0">
                <a:solidFill>
                  <a:schemeClr val="dk1"/>
                </a:solidFill>
                <a:latin typeface="Times New Roman"/>
                <a:ea typeface="Times New Roman"/>
                <a:cs typeface="Times New Roman"/>
                <a:sym typeface="Times New Roman"/>
              </a:rPr>
              <a:t>	Plant Systematics</a:t>
            </a:r>
            <a:r>
              <a:rPr lang="en-US" sz="2600" dirty="0">
                <a:solidFill>
                  <a:schemeClr val="dk1"/>
                </a:solidFill>
                <a:latin typeface="Times New Roman"/>
                <a:ea typeface="Times New Roman"/>
                <a:cs typeface="Times New Roman"/>
                <a:sym typeface="Times New Roman"/>
              </a:rPr>
              <a:t>. National Center for Biotechnology</a:t>
            </a:r>
          </a:p>
          <a:p>
            <a:pPr lvl="0" algn="just" rtl="0">
              <a:lnSpc>
                <a:spcPct val="100000"/>
              </a:lnSpc>
              <a:spcBef>
                <a:spcPts val="0"/>
              </a:spcBef>
              <a:buSzPct val="44000"/>
              <a:buNone/>
            </a:pPr>
            <a:r>
              <a:rPr lang="en-US" sz="2600" dirty="0">
                <a:solidFill>
                  <a:schemeClr val="dk1"/>
                </a:solidFill>
                <a:latin typeface="Times New Roman"/>
                <a:ea typeface="Times New Roman"/>
                <a:cs typeface="Times New Roman"/>
                <a:sym typeface="Times New Roman"/>
              </a:rPr>
              <a:t>	Information. </a:t>
            </a:r>
            <a:r>
              <a:rPr lang="en-US" sz="2600" dirty="0" err="1">
                <a:solidFill>
                  <a:schemeClr val="dk1"/>
                </a:solidFill>
                <a:latin typeface="Times New Roman"/>
                <a:ea typeface="Times New Roman"/>
                <a:cs typeface="Times New Roman"/>
                <a:sym typeface="Times New Roman"/>
              </a:rPr>
              <a:t>N.p</a:t>
            </a:r>
            <a:r>
              <a:rPr lang="en-US" sz="2600" dirty="0">
                <a:solidFill>
                  <a:schemeClr val="dk1"/>
                </a:solidFill>
                <a:latin typeface="Times New Roman"/>
                <a:ea typeface="Times New Roman"/>
                <a:cs typeface="Times New Roman"/>
                <a:sym typeface="Times New Roman"/>
              </a:rPr>
              <a:t>., June 1997. Web. 14 July 2015. </a:t>
            </a:r>
          </a:p>
          <a:p>
            <a:pPr lvl="0" algn="just" rtl="0">
              <a:lnSpc>
                <a:spcPct val="100000"/>
              </a:lnSpc>
              <a:spcBef>
                <a:spcPts val="0"/>
              </a:spcBef>
              <a:buSzPct val="44000"/>
              <a:buNone/>
            </a:pPr>
            <a:r>
              <a:rPr lang="en-US" sz="2600" dirty="0">
                <a:solidFill>
                  <a:schemeClr val="dk1"/>
                </a:solidFill>
                <a:latin typeface="Times New Roman"/>
                <a:ea typeface="Times New Roman"/>
                <a:cs typeface="Times New Roman"/>
                <a:sym typeface="Times New Roman"/>
              </a:rPr>
              <a:t>Hollingsworth, Peter M. </a:t>
            </a:r>
            <a:r>
              <a:rPr lang="en-US" sz="2600" i="1" dirty="0">
                <a:solidFill>
                  <a:schemeClr val="dk1"/>
                </a:solidFill>
                <a:latin typeface="Times New Roman"/>
                <a:ea typeface="Times New Roman"/>
                <a:cs typeface="Times New Roman"/>
                <a:sym typeface="Times New Roman"/>
              </a:rPr>
              <a:t>A DNA Barcode for Land Plants</a:t>
            </a:r>
            <a:r>
              <a:rPr lang="en-US" sz="2600" dirty="0">
                <a:solidFill>
                  <a:schemeClr val="dk1"/>
                </a:solidFill>
                <a:latin typeface="Times New Roman"/>
                <a:ea typeface="Times New Roman"/>
                <a:cs typeface="Times New Roman"/>
                <a:sym typeface="Times New Roman"/>
              </a:rPr>
              <a:t>.</a:t>
            </a:r>
          </a:p>
          <a:p>
            <a:pPr lvl="0" algn="just" rtl="0">
              <a:lnSpc>
                <a:spcPct val="100000"/>
              </a:lnSpc>
              <a:spcBef>
                <a:spcPts val="0"/>
              </a:spcBef>
              <a:buSzPct val="44000"/>
              <a:buNone/>
            </a:pPr>
            <a:r>
              <a:rPr lang="en-US" sz="2600" dirty="0">
                <a:solidFill>
                  <a:schemeClr val="dk1"/>
                </a:solidFill>
                <a:latin typeface="Times New Roman"/>
                <a:ea typeface="Times New Roman"/>
                <a:cs typeface="Times New Roman"/>
                <a:sym typeface="Times New Roman"/>
              </a:rPr>
              <a:t>	Proceedings of the National Academy of Sciences in the</a:t>
            </a:r>
          </a:p>
          <a:p>
            <a:pPr lvl="0" algn="just" rtl="0">
              <a:lnSpc>
                <a:spcPct val="100000"/>
              </a:lnSpc>
              <a:spcBef>
                <a:spcPts val="0"/>
              </a:spcBef>
              <a:buSzPct val="44000"/>
              <a:buNone/>
            </a:pPr>
            <a:r>
              <a:rPr lang="en-US" sz="2600" dirty="0">
                <a:solidFill>
                  <a:schemeClr val="dk1"/>
                </a:solidFill>
                <a:latin typeface="Times New Roman"/>
                <a:ea typeface="Times New Roman"/>
                <a:cs typeface="Times New Roman"/>
                <a:sym typeface="Times New Roman"/>
              </a:rPr>
              <a:t>	United States of America. </a:t>
            </a:r>
            <a:r>
              <a:rPr lang="en-US" sz="2600" dirty="0" err="1">
                <a:solidFill>
                  <a:schemeClr val="dk1"/>
                </a:solidFill>
                <a:latin typeface="Times New Roman"/>
                <a:ea typeface="Times New Roman"/>
                <a:cs typeface="Times New Roman"/>
                <a:sym typeface="Times New Roman"/>
              </a:rPr>
              <a:t>N.p</a:t>
            </a:r>
            <a:r>
              <a:rPr lang="en-US" sz="2600" dirty="0">
                <a:solidFill>
                  <a:schemeClr val="dk1"/>
                </a:solidFill>
                <a:latin typeface="Times New Roman"/>
                <a:ea typeface="Times New Roman"/>
                <a:cs typeface="Times New Roman"/>
                <a:sym typeface="Times New Roman"/>
              </a:rPr>
              <a:t>., 27 May 2009. Web. 16</a:t>
            </a:r>
          </a:p>
          <a:p>
            <a:pPr lvl="0" algn="just" rtl="0">
              <a:lnSpc>
                <a:spcPct val="100000"/>
              </a:lnSpc>
              <a:spcBef>
                <a:spcPts val="0"/>
              </a:spcBef>
              <a:buSzPct val="44000"/>
              <a:buNone/>
            </a:pPr>
            <a:r>
              <a:rPr lang="en-US" sz="2600" dirty="0">
                <a:solidFill>
                  <a:schemeClr val="dk1"/>
                </a:solidFill>
                <a:latin typeface="Times New Roman"/>
                <a:ea typeface="Times New Roman"/>
                <a:cs typeface="Times New Roman"/>
                <a:sym typeface="Times New Roman"/>
              </a:rPr>
              <a:t>	July 2015. </a:t>
            </a:r>
          </a:p>
          <a:p>
            <a:pPr lvl="0" algn="just" rtl="0">
              <a:lnSpc>
                <a:spcPct val="100000"/>
              </a:lnSpc>
              <a:spcBef>
                <a:spcPts val="0"/>
              </a:spcBef>
              <a:buSzPct val="44000"/>
              <a:buNone/>
            </a:pPr>
            <a:r>
              <a:rPr lang="en-US" sz="2600" dirty="0">
                <a:solidFill>
                  <a:schemeClr val="dk1"/>
                </a:solidFill>
                <a:latin typeface="Times New Roman"/>
                <a:ea typeface="Times New Roman"/>
                <a:cs typeface="Times New Roman"/>
                <a:sym typeface="Times New Roman"/>
              </a:rPr>
              <a:t>Hollingsworth, Peter M. </a:t>
            </a:r>
            <a:r>
              <a:rPr lang="en-US" sz="2600" i="1" dirty="0">
                <a:solidFill>
                  <a:schemeClr val="dk1"/>
                </a:solidFill>
                <a:latin typeface="Times New Roman"/>
                <a:ea typeface="Times New Roman"/>
                <a:cs typeface="Times New Roman"/>
                <a:sym typeface="Times New Roman"/>
              </a:rPr>
              <a:t>Choosing and Using a Plant DNA</a:t>
            </a:r>
          </a:p>
          <a:p>
            <a:pPr lvl="0" algn="just" rtl="0">
              <a:lnSpc>
                <a:spcPct val="100000"/>
              </a:lnSpc>
              <a:spcBef>
                <a:spcPts val="0"/>
              </a:spcBef>
              <a:buSzPct val="44000"/>
              <a:buNone/>
            </a:pPr>
            <a:r>
              <a:rPr lang="en-US" sz="2600" i="1" dirty="0">
                <a:solidFill>
                  <a:schemeClr val="dk1"/>
                </a:solidFill>
                <a:latin typeface="Times New Roman"/>
                <a:ea typeface="Times New Roman"/>
                <a:cs typeface="Times New Roman"/>
                <a:sym typeface="Times New Roman"/>
              </a:rPr>
              <a:t>	Barcode</a:t>
            </a:r>
            <a:r>
              <a:rPr lang="en-US" sz="2600" dirty="0">
                <a:solidFill>
                  <a:schemeClr val="dk1"/>
                </a:solidFill>
                <a:latin typeface="Times New Roman"/>
                <a:ea typeface="Times New Roman"/>
                <a:cs typeface="Times New Roman"/>
                <a:sym typeface="Times New Roman"/>
              </a:rPr>
              <a:t>. PLOS One. </a:t>
            </a:r>
            <a:r>
              <a:rPr lang="en-US" sz="2600" dirty="0" err="1">
                <a:solidFill>
                  <a:schemeClr val="dk1"/>
                </a:solidFill>
                <a:latin typeface="Times New Roman"/>
                <a:ea typeface="Times New Roman"/>
                <a:cs typeface="Times New Roman"/>
                <a:sym typeface="Times New Roman"/>
              </a:rPr>
              <a:t>N.p</a:t>
            </a:r>
            <a:r>
              <a:rPr lang="en-US" sz="2600" dirty="0">
                <a:solidFill>
                  <a:schemeClr val="dk1"/>
                </a:solidFill>
                <a:latin typeface="Times New Roman"/>
                <a:ea typeface="Times New Roman"/>
                <a:cs typeface="Times New Roman"/>
                <a:sym typeface="Times New Roman"/>
              </a:rPr>
              <a:t>., 26 May 2011. Web. 15 July</a:t>
            </a:r>
          </a:p>
          <a:p>
            <a:pPr lvl="0" algn="just" rtl="0">
              <a:lnSpc>
                <a:spcPct val="100000"/>
              </a:lnSpc>
              <a:spcBef>
                <a:spcPts val="0"/>
              </a:spcBef>
              <a:buSzPct val="44000"/>
              <a:buNone/>
            </a:pPr>
            <a:r>
              <a:rPr lang="en-US" sz="2600" dirty="0">
                <a:solidFill>
                  <a:schemeClr val="dk1"/>
                </a:solidFill>
                <a:latin typeface="Times New Roman"/>
                <a:ea typeface="Times New Roman"/>
                <a:cs typeface="Times New Roman"/>
                <a:sym typeface="Times New Roman"/>
              </a:rPr>
              <a:t>	2015. </a:t>
            </a:r>
          </a:p>
          <a:p>
            <a:pPr marL="0" lvl="0" indent="-69850" algn="just" rtl="0">
              <a:lnSpc>
                <a:spcPct val="100000"/>
              </a:lnSpc>
              <a:spcBef>
                <a:spcPts val="0"/>
              </a:spcBef>
              <a:buSzPct val="44000"/>
              <a:buNone/>
            </a:pPr>
            <a:r>
              <a:rPr lang="en-US" sz="2600" dirty="0">
                <a:solidFill>
                  <a:schemeClr val="dk1"/>
                </a:solidFill>
                <a:latin typeface="Times New Roman"/>
                <a:ea typeface="Times New Roman"/>
                <a:cs typeface="Times New Roman"/>
                <a:sym typeface="Times New Roman"/>
              </a:rPr>
              <a:t>Kress, John W. </a:t>
            </a:r>
            <a:r>
              <a:rPr lang="en-US" sz="2600" i="1" dirty="0">
                <a:solidFill>
                  <a:schemeClr val="dk1"/>
                </a:solidFill>
                <a:latin typeface="Times New Roman"/>
                <a:ea typeface="Times New Roman"/>
                <a:cs typeface="Times New Roman"/>
                <a:sym typeface="Times New Roman"/>
              </a:rPr>
              <a:t>Use of DNA Barcoding to Identify Flowering</a:t>
            </a:r>
          </a:p>
          <a:p>
            <a:pPr marL="0" lvl="0" indent="-69850" algn="just" rtl="0">
              <a:lnSpc>
                <a:spcPct val="100000"/>
              </a:lnSpc>
              <a:spcBef>
                <a:spcPts val="0"/>
              </a:spcBef>
              <a:buSzPct val="44000"/>
              <a:buNone/>
            </a:pPr>
            <a:r>
              <a:rPr lang="en-US" sz="2600" i="1" dirty="0">
                <a:solidFill>
                  <a:schemeClr val="dk1"/>
                </a:solidFill>
                <a:latin typeface="Times New Roman"/>
                <a:ea typeface="Times New Roman"/>
                <a:cs typeface="Times New Roman"/>
                <a:sym typeface="Times New Roman"/>
              </a:rPr>
              <a:t>	Plants</a:t>
            </a:r>
            <a:r>
              <a:rPr lang="en-US" sz="2600" dirty="0">
                <a:solidFill>
                  <a:schemeClr val="dk1"/>
                </a:solidFill>
                <a:latin typeface="Times New Roman"/>
                <a:ea typeface="Times New Roman"/>
                <a:cs typeface="Times New Roman"/>
                <a:sym typeface="Times New Roman"/>
              </a:rPr>
              <a:t>. </a:t>
            </a:r>
            <a:r>
              <a:rPr lang="en-US" sz="2600" i="1" dirty="0">
                <a:solidFill>
                  <a:schemeClr val="dk1"/>
                </a:solidFill>
                <a:latin typeface="Times New Roman"/>
                <a:ea typeface="Times New Roman"/>
                <a:cs typeface="Times New Roman"/>
                <a:sym typeface="Times New Roman"/>
              </a:rPr>
              <a:t>Proceedings of the National Academy of Sciences</a:t>
            </a:r>
          </a:p>
          <a:p>
            <a:pPr marL="0" lvl="0" indent="-69850" algn="just" rtl="0">
              <a:lnSpc>
                <a:spcPct val="100000"/>
              </a:lnSpc>
              <a:spcBef>
                <a:spcPts val="0"/>
              </a:spcBef>
              <a:buSzPct val="44000"/>
              <a:buNone/>
            </a:pPr>
            <a:r>
              <a:rPr lang="en-US" sz="2600" i="1" dirty="0">
                <a:solidFill>
                  <a:schemeClr val="dk1"/>
                </a:solidFill>
                <a:latin typeface="Times New Roman"/>
                <a:ea typeface="Times New Roman"/>
                <a:cs typeface="Times New Roman"/>
                <a:sym typeface="Times New Roman"/>
              </a:rPr>
              <a:t>	in the United States of America.</a:t>
            </a:r>
            <a:r>
              <a:rPr lang="en-US" sz="2600" dirty="0">
                <a:solidFill>
                  <a:schemeClr val="dk1"/>
                </a:solidFill>
                <a:latin typeface="Times New Roman"/>
                <a:ea typeface="Times New Roman"/>
                <a:cs typeface="Times New Roman"/>
                <a:sym typeface="Times New Roman"/>
              </a:rPr>
              <a:t> </a:t>
            </a:r>
            <a:r>
              <a:rPr lang="en-US" sz="2600" dirty="0" err="1">
                <a:solidFill>
                  <a:schemeClr val="dk1"/>
                </a:solidFill>
                <a:latin typeface="Times New Roman"/>
                <a:ea typeface="Times New Roman"/>
                <a:cs typeface="Times New Roman"/>
                <a:sym typeface="Times New Roman"/>
              </a:rPr>
              <a:t>N.p</a:t>
            </a:r>
            <a:r>
              <a:rPr lang="en-US" sz="2600" dirty="0">
                <a:solidFill>
                  <a:schemeClr val="dk1"/>
                </a:solidFill>
                <a:latin typeface="Times New Roman"/>
                <a:ea typeface="Times New Roman"/>
                <a:cs typeface="Times New Roman"/>
                <a:sym typeface="Times New Roman"/>
              </a:rPr>
              <a:t>., 15 Apr. 2005. Web.</a:t>
            </a:r>
          </a:p>
          <a:p>
            <a:pPr marL="0" lvl="0" indent="-69850" algn="just" rtl="0">
              <a:lnSpc>
                <a:spcPct val="100000"/>
              </a:lnSpc>
              <a:spcBef>
                <a:spcPts val="0"/>
              </a:spcBef>
              <a:buSzPct val="44000"/>
              <a:buNone/>
            </a:pPr>
            <a:r>
              <a:rPr lang="en-US" sz="2600" dirty="0">
                <a:solidFill>
                  <a:schemeClr val="dk1"/>
                </a:solidFill>
                <a:latin typeface="Times New Roman"/>
                <a:ea typeface="Times New Roman"/>
                <a:cs typeface="Times New Roman"/>
                <a:sym typeface="Times New Roman"/>
              </a:rPr>
              <a:t>	14 July 2015. </a:t>
            </a:r>
          </a:p>
          <a:p>
            <a:pPr lvl="0" algn="just" rtl="0">
              <a:lnSpc>
                <a:spcPct val="100000"/>
              </a:lnSpc>
              <a:spcBef>
                <a:spcPts val="0"/>
              </a:spcBef>
              <a:buSzPct val="44000"/>
              <a:buNone/>
            </a:pPr>
            <a:r>
              <a:rPr lang="en-US" sz="2600" dirty="0" err="1">
                <a:solidFill>
                  <a:schemeClr val="dk1"/>
                </a:solidFill>
                <a:latin typeface="Times New Roman"/>
                <a:ea typeface="Times New Roman"/>
                <a:cs typeface="Times New Roman"/>
                <a:sym typeface="Times New Roman"/>
              </a:rPr>
              <a:t>Nepokroeff</a:t>
            </a:r>
            <a:r>
              <a:rPr lang="en-US" sz="2600" dirty="0">
                <a:solidFill>
                  <a:schemeClr val="dk1"/>
                </a:solidFill>
                <a:latin typeface="Times New Roman"/>
                <a:ea typeface="Times New Roman"/>
                <a:cs typeface="Times New Roman"/>
                <a:sym typeface="Times New Roman"/>
              </a:rPr>
              <a:t>, Molly. "Angiosperms." </a:t>
            </a:r>
            <a:r>
              <a:rPr lang="en-US" sz="2600" i="1" dirty="0">
                <a:solidFill>
                  <a:schemeClr val="dk1"/>
                </a:solidFill>
                <a:latin typeface="Times New Roman"/>
                <a:ea typeface="Times New Roman"/>
                <a:cs typeface="Times New Roman"/>
                <a:sym typeface="Times New Roman"/>
              </a:rPr>
              <a:t>Biology Reference</a:t>
            </a:r>
            <a:r>
              <a:rPr lang="en-US" sz="2600" dirty="0">
                <a:solidFill>
                  <a:schemeClr val="dk1"/>
                </a:solidFill>
                <a:latin typeface="Times New Roman"/>
                <a:ea typeface="Times New Roman"/>
                <a:cs typeface="Times New Roman"/>
                <a:sym typeface="Times New Roman"/>
              </a:rPr>
              <a:t>. </a:t>
            </a:r>
            <a:r>
              <a:rPr lang="en-US" sz="2600" dirty="0" err="1">
                <a:solidFill>
                  <a:schemeClr val="dk1"/>
                </a:solidFill>
                <a:latin typeface="Times New Roman"/>
                <a:ea typeface="Times New Roman"/>
                <a:cs typeface="Times New Roman"/>
                <a:sym typeface="Times New Roman"/>
              </a:rPr>
              <a:t>N.p</a:t>
            </a:r>
            <a:r>
              <a:rPr lang="en-US" sz="2600" dirty="0">
                <a:solidFill>
                  <a:schemeClr val="dk1"/>
                </a:solidFill>
                <a:latin typeface="Times New Roman"/>
                <a:ea typeface="Times New Roman"/>
                <a:cs typeface="Times New Roman"/>
                <a:sym typeface="Times New Roman"/>
              </a:rPr>
              <a:t>.,</a:t>
            </a:r>
          </a:p>
          <a:p>
            <a:pPr lvl="0" algn="just" rtl="0">
              <a:lnSpc>
                <a:spcPct val="100000"/>
              </a:lnSpc>
              <a:spcBef>
                <a:spcPts val="0"/>
              </a:spcBef>
              <a:buSzPct val="44000"/>
              <a:buNone/>
            </a:pPr>
            <a:r>
              <a:rPr lang="en-US" sz="2600" dirty="0">
                <a:solidFill>
                  <a:schemeClr val="dk1"/>
                </a:solidFill>
                <a:latin typeface="Times New Roman"/>
                <a:ea typeface="Times New Roman"/>
                <a:cs typeface="Times New Roman"/>
                <a:sym typeface="Times New Roman"/>
              </a:rPr>
              <a:t>	2015.Web. 18 July 2015.</a:t>
            </a:r>
          </a:p>
          <a:p>
            <a:pPr lvl="0" algn="just" rtl="0">
              <a:lnSpc>
                <a:spcPct val="100000"/>
              </a:lnSpc>
              <a:spcBef>
                <a:spcPts val="0"/>
              </a:spcBef>
              <a:buSzPct val="44000"/>
              <a:buNone/>
            </a:pPr>
            <a:r>
              <a:rPr lang="en-US" sz="2600" dirty="0">
                <a:solidFill>
                  <a:schemeClr val="dk1"/>
                </a:solidFill>
                <a:latin typeface="Times New Roman"/>
                <a:ea typeface="Times New Roman"/>
                <a:cs typeface="Times New Roman"/>
                <a:sym typeface="Times New Roman"/>
              </a:rPr>
              <a:t>Yu, Jing. </a:t>
            </a:r>
            <a:r>
              <a:rPr lang="en-US" sz="2600" i="1" dirty="0">
                <a:solidFill>
                  <a:schemeClr val="dk1"/>
                </a:solidFill>
                <a:latin typeface="Times New Roman"/>
                <a:ea typeface="Times New Roman"/>
                <a:cs typeface="Times New Roman"/>
                <a:sym typeface="Times New Roman"/>
              </a:rPr>
              <a:t>New Universal </a:t>
            </a:r>
            <a:r>
              <a:rPr lang="en-US" sz="2600" i="1" dirty="0" err="1">
                <a:solidFill>
                  <a:schemeClr val="dk1"/>
                </a:solidFill>
                <a:latin typeface="Times New Roman"/>
                <a:ea typeface="Times New Roman"/>
                <a:cs typeface="Times New Roman"/>
                <a:sym typeface="Times New Roman"/>
              </a:rPr>
              <a:t>MatK</a:t>
            </a:r>
            <a:r>
              <a:rPr lang="en-US" sz="2600" i="1" dirty="0">
                <a:solidFill>
                  <a:schemeClr val="dk1"/>
                </a:solidFill>
                <a:latin typeface="Times New Roman"/>
                <a:ea typeface="Times New Roman"/>
                <a:cs typeface="Times New Roman"/>
                <a:sym typeface="Times New Roman"/>
              </a:rPr>
              <a:t> Primers for DNA Barcoding</a:t>
            </a:r>
          </a:p>
          <a:p>
            <a:pPr lvl="0" algn="just" rtl="0">
              <a:lnSpc>
                <a:spcPct val="100000"/>
              </a:lnSpc>
              <a:spcBef>
                <a:spcPts val="0"/>
              </a:spcBef>
              <a:buSzPct val="44000"/>
              <a:buNone/>
            </a:pPr>
            <a:r>
              <a:rPr lang="en-US" sz="2600" i="1" dirty="0">
                <a:solidFill>
                  <a:schemeClr val="dk1"/>
                </a:solidFill>
                <a:latin typeface="Times New Roman"/>
                <a:ea typeface="Times New Roman"/>
                <a:cs typeface="Times New Roman"/>
                <a:sym typeface="Times New Roman"/>
              </a:rPr>
              <a:t>	Angiosperms</a:t>
            </a:r>
            <a:r>
              <a:rPr lang="en-US" sz="2600" dirty="0">
                <a:solidFill>
                  <a:schemeClr val="dk1"/>
                </a:solidFill>
                <a:latin typeface="Times New Roman"/>
                <a:ea typeface="Times New Roman"/>
                <a:cs typeface="Times New Roman"/>
                <a:sym typeface="Times New Roman"/>
              </a:rPr>
              <a:t>. Journal of Systematics and Evolution. </a:t>
            </a:r>
            <a:r>
              <a:rPr lang="en-US" sz="2600" dirty="0" err="1">
                <a:solidFill>
                  <a:schemeClr val="dk1"/>
                </a:solidFill>
                <a:latin typeface="Times New Roman"/>
                <a:ea typeface="Times New Roman"/>
                <a:cs typeface="Times New Roman"/>
                <a:sym typeface="Times New Roman"/>
              </a:rPr>
              <a:t>N.p</a:t>
            </a:r>
            <a:r>
              <a:rPr lang="en-US" sz="2600" dirty="0">
                <a:solidFill>
                  <a:schemeClr val="dk1"/>
                </a:solidFill>
                <a:latin typeface="Times New Roman"/>
                <a:ea typeface="Times New Roman"/>
                <a:cs typeface="Times New Roman"/>
                <a:sym typeface="Times New Roman"/>
              </a:rPr>
              <a:t>.,</a:t>
            </a:r>
          </a:p>
          <a:p>
            <a:pPr lvl="0" algn="just" rtl="0">
              <a:lnSpc>
                <a:spcPct val="100000"/>
              </a:lnSpc>
              <a:spcBef>
                <a:spcPts val="0"/>
              </a:spcBef>
              <a:buSzPct val="44000"/>
              <a:buNone/>
            </a:pPr>
            <a:r>
              <a:rPr lang="en-US" sz="2600" dirty="0">
                <a:solidFill>
                  <a:schemeClr val="dk1"/>
                </a:solidFill>
                <a:latin typeface="Times New Roman"/>
                <a:ea typeface="Times New Roman"/>
                <a:cs typeface="Times New Roman"/>
                <a:sym typeface="Times New Roman"/>
              </a:rPr>
              <a:t>	16 May 2011. Web. 14 July 2015. </a:t>
            </a:r>
          </a:p>
        </p:txBody>
      </p:sp>
      <p:sp>
        <p:nvSpPr>
          <p:cNvPr id="51" name="Shape 111"/>
          <p:cNvSpPr/>
          <p:nvPr/>
        </p:nvSpPr>
        <p:spPr>
          <a:xfrm>
            <a:off x="11678061" y="27455214"/>
            <a:ext cx="20038500" cy="1100699"/>
          </a:xfrm>
          <a:prstGeom prst="rect">
            <a:avLst/>
          </a:prstGeom>
          <a:gradFill>
            <a:gsLst>
              <a:gs pos="0">
                <a:srgbClr val="366092"/>
              </a:gs>
              <a:gs pos="50000">
                <a:srgbClr val="FFFFFF"/>
              </a:gs>
              <a:gs pos="100000">
                <a:srgbClr val="366092"/>
              </a:gs>
            </a:gsLst>
            <a:lin ang="5400012" scaled="0"/>
          </a:gradFill>
          <a:ln>
            <a:noFill/>
          </a:ln>
        </p:spPr>
        <p:txBody>
          <a:bodyPr lIns="205725" tIns="102850" rIns="205725" bIns="102850" anchor="ctr" anchorCtr="0">
            <a:noAutofit/>
          </a:bodyPr>
          <a:lstStyle/>
          <a:p>
            <a:pPr marL="0" marR="0" lvl="0" indent="0" algn="ctr" rtl="0">
              <a:spcBef>
                <a:spcPts val="0"/>
              </a:spcBef>
              <a:spcAft>
                <a:spcPts val="0"/>
              </a:spcAft>
              <a:buSzPct val="25000"/>
              <a:buNone/>
            </a:pPr>
            <a:r>
              <a:rPr lang="en-US" sz="4800" b="1" dirty="0">
                <a:solidFill>
                  <a:schemeClr val="dk1"/>
                </a:solidFill>
                <a:latin typeface="Times New Roman"/>
                <a:ea typeface="Times New Roman"/>
                <a:cs typeface="Times New Roman"/>
                <a:sym typeface="Times New Roman"/>
              </a:rPr>
              <a:t>Discussion</a:t>
            </a:r>
          </a:p>
        </p:txBody>
      </p:sp>
      <p:sp>
        <p:nvSpPr>
          <p:cNvPr id="52" name="Shape 98"/>
          <p:cNvSpPr txBox="1"/>
          <p:nvPr/>
        </p:nvSpPr>
        <p:spPr>
          <a:xfrm>
            <a:off x="11651977" y="28599205"/>
            <a:ext cx="20090667" cy="4078563"/>
          </a:xfrm>
          <a:prstGeom prst="rect">
            <a:avLst/>
          </a:prstGeom>
          <a:noFill/>
          <a:ln>
            <a:noFill/>
          </a:ln>
        </p:spPr>
        <p:txBody>
          <a:bodyPr lIns="205725" tIns="102850" rIns="205725" bIns="102850" anchor="t" anchorCtr="0">
            <a:noAutofit/>
          </a:bodyPr>
          <a:lstStyle/>
          <a:p>
            <a:pPr marL="457200" marR="0" lvl="0" indent="-387350" algn="just" rtl="0">
              <a:lnSpc>
                <a:spcPct val="100000"/>
              </a:lnSpc>
              <a:spcBef>
                <a:spcPts val="0"/>
              </a:spcBef>
              <a:spcAft>
                <a:spcPts val="0"/>
              </a:spcAft>
              <a:buClr>
                <a:schemeClr val="dk1"/>
              </a:buClr>
              <a:buSzPct val="100000"/>
              <a:buFont typeface="Times New Roman"/>
              <a:buChar char="●"/>
            </a:pPr>
            <a:r>
              <a:rPr lang="en-US" sz="2600" dirty="0">
                <a:solidFill>
                  <a:schemeClr val="dk1"/>
                </a:solidFill>
                <a:latin typeface="Times New Roman"/>
                <a:ea typeface="Times New Roman"/>
                <a:cs typeface="Times New Roman"/>
                <a:sym typeface="Times New Roman"/>
              </a:rPr>
              <a:t>The </a:t>
            </a:r>
            <a:r>
              <a:rPr lang="en-US" sz="2600" dirty="0" err="1">
                <a:solidFill>
                  <a:schemeClr val="dk1"/>
                </a:solidFill>
                <a:latin typeface="Times New Roman"/>
                <a:ea typeface="Times New Roman"/>
                <a:cs typeface="Times New Roman"/>
                <a:sym typeface="Times New Roman"/>
              </a:rPr>
              <a:t>rbcL</a:t>
            </a:r>
            <a:r>
              <a:rPr lang="en-US" sz="2600" dirty="0">
                <a:solidFill>
                  <a:schemeClr val="dk1"/>
                </a:solidFill>
                <a:latin typeface="Times New Roman"/>
                <a:ea typeface="Times New Roman"/>
                <a:cs typeface="Times New Roman"/>
                <a:sym typeface="Times New Roman"/>
              </a:rPr>
              <a:t> primer worked for all types of plants, but the percent divergence was inconsistent, ranging from 0% ~ 31%.</a:t>
            </a:r>
            <a:endParaRPr lang="en-US" sz="2600" dirty="0">
              <a:latin typeface="Times New Roman"/>
              <a:ea typeface="Times New Roman"/>
              <a:cs typeface="Times New Roman"/>
              <a:sym typeface="Times New Roman"/>
            </a:endParaRPr>
          </a:p>
          <a:p>
            <a:pPr marL="914400" lvl="1" indent="-387350">
              <a:spcBef>
                <a:spcPts val="560"/>
              </a:spcBef>
              <a:buSzPct val="100000"/>
              <a:buFont typeface="Times New Roman"/>
              <a:buChar char="○"/>
            </a:pPr>
            <a:r>
              <a:rPr lang="en-US" sz="2600" dirty="0">
                <a:latin typeface="Times New Roman"/>
                <a:ea typeface="Times New Roman"/>
                <a:cs typeface="Times New Roman"/>
                <a:sym typeface="Times New Roman"/>
              </a:rPr>
              <a:t>Out of the three plant primers tested, </a:t>
            </a:r>
            <a:r>
              <a:rPr lang="en-US" sz="2600" dirty="0" err="1">
                <a:latin typeface="Times New Roman"/>
                <a:ea typeface="Times New Roman"/>
                <a:cs typeface="Times New Roman"/>
                <a:sym typeface="Times New Roman"/>
              </a:rPr>
              <a:t>rbcL</a:t>
            </a:r>
            <a:r>
              <a:rPr lang="en-US" sz="2600" dirty="0">
                <a:latin typeface="Times New Roman"/>
                <a:ea typeface="Times New Roman"/>
                <a:cs typeface="Times New Roman"/>
                <a:sym typeface="Times New Roman"/>
              </a:rPr>
              <a:t> was the only primer that could be used for all plant types, making it the most likely to be used as the universal plant primer.</a:t>
            </a:r>
            <a:endParaRPr lang="en-US" sz="2600" dirty="0">
              <a:solidFill>
                <a:schemeClr val="dk1"/>
              </a:solidFill>
              <a:latin typeface="Times New Roman"/>
              <a:ea typeface="Times New Roman"/>
              <a:cs typeface="Times New Roman"/>
              <a:sym typeface="Times New Roman"/>
            </a:endParaRPr>
          </a:p>
          <a:p>
            <a:pPr marL="457200" marR="0" lvl="0" indent="-387350" algn="just" rtl="0">
              <a:lnSpc>
                <a:spcPct val="100000"/>
              </a:lnSpc>
              <a:spcBef>
                <a:spcPts val="0"/>
              </a:spcBef>
              <a:spcAft>
                <a:spcPts val="0"/>
              </a:spcAft>
              <a:buSzPct val="100000"/>
              <a:buFont typeface="Times New Roman"/>
              <a:buChar char="●"/>
            </a:pPr>
            <a:r>
              <a:rPr lang="en-US" sz="2600" dirty="0">
                <a:latin typeface="Times New Roman"/>
                <a:ea typeface="Times New Roman"/>
                <a:cs typeface="Times New Roman"/>
                <a:sym typeface="Times New Roman"/>
              </a:rPr>
              <a:t>The ITS primer </a:t>
            </a:r>
            <a:r>
              <a:rPr lang="en-US" sz="2600" dirty="0" smtClean="0">
                <a:latin typeface="Times New Roman"/>
                <a:ea typeface="Times New Roman"/>
                <a:cs typeface="Times New Roman"/>
                <a:sym typeface="Times New Roman"/>
              </a:rPr>
              <a:t>had a percent </a:t>
            </a:r>
            <a:r>
              <a:rPr lang="en-US" sz="2600" dirty="0">
                <a:latin typeface="Times New Roman"/>
                <a:ea typeface="Times New Roman"/>
                <a:cs typeface="Times New Roman"/>
                <a:sym typeface="Times New Roman"/>
              </a:rPr>
              <a:t>divergence </a:t>
            </a:r>
            <a:r>
              <a:rPr lang="en-US" sz="2600" dirty="0" smtClean="0">
                <a:latin typeface="Times New Roman"/>
                <a:ea typeface="Times New Roman"/>
                <a:cs typeface="Times New Roman"/>
                <a:sym typeface="Times New Roman"/>
              </a:rPr>
              <a:t>that was </a:t>
            </a:r>
            <a:r>
              <a:rPr lang="en-US" sz="2600" dirty="0">
                <a:latin typeface="Times New Roman"/>
                <a:ea typeface="Times New Roman"/>
                <a:cs typeface="Times New Roman"/>
                <a:sym typeface="Times New Roman"/>
              </a:rPr>
              <a:t>slightly more consistent than that of </a:t>
            </a:r>
            <a:r>
              <a:rPr lang="en-US" sz="2600" dirty="0" err="1">
                <a:latin typeface="Times New Roman"/>
                <a:ea typeface="Times New Roman"/>
                <a:cs typeface="Times New Roman"/>
                <a:sym typeface="Times New Roman"/>
              </a:rPr>
              <a:t>rbcL</a:t>
            </a:r>
            <a:r>
              <a:rPr lang="en-US" sz="2600" dirty="0">
                <a:latin typeface="Times New Roman"/>
                <a:ea typeface="Times New Roman"/>
                <a:cs typeface="Times New Roman"/>
                <a:sym typeface="Times New Roman"/>
              </a:rPr>
              <a:t>. However, </a:t>
            </a:r>
            <a:r>
              <a:rPr lang="en-US" sz="2600" dirty="0" smtClean="0">
                <a:latin typeface="Times New Roman"/>
                <a:ea typeface="Times New Roman"/>
                <a:cs typeface="Times New Roman"/>
                <a:sym typeface="Times New Roman"/>
              </a:rPr>
              <a:t>its results are </a:t>
            </a:r>
            <a:r>
              <a:rPr lang="en-US" sz="2600" dirty="0">
                <a:latin typeface="Times New Roman"/>
                <a:ea typeface="Times New Roman"/>
                <a:cs typeface="Times New Roman"/>
                <a:sym typeface="Times New Roman"/>
              </a:rPr>
              <a:t>not as consistent as the percent divergence for </a:t>
            </a:r>
            <a:r>
              <a:rPr lang="en-US" sz="2600" dirty="0" err="1" smtClean="0">
                <a:latin typeface="Times New Roman"/>
                <a:ea typeface="Times New Roman"/>
                <a:cs typeface="Times New Roman"/>
                <a:sym typeface="Times New Roman"/>
              </a:rPr>
              <a:t>matK</a:t>
            </a:r>
            <a:r>
              <a:rPr lang="en-US" sz="2600" dirty="0" smtClean="0">
                <a:latin typeface="Times New Roman"/>
                <a:ea typeface="Times New Roman"/>
                <a:cs typeface="Times New Roman"/>
                <a:sym typeface="Times New Roman"/>
              </a:rPr>
              <a:t>, and it failed to amplify fern sequences.</a:t>
            </a:r>
            <a:endParaRPr lang="en-US" sz="2600" dirty="0">
              <a:latin typeface="Times New Roman"/>
              <a:ea typeface="Times New Roman"/>
              <a:cs typeface="Times New Roman"/>
              <a:sym typeface="Times New Roman"/>
            </a:endParaRPr>
          </a:p>
          <a:p>
            <a:pPr marL="914400" lvl="1" indent="-387350">
              <a:spcBef>
                <a:spcPts val="560"/>
              </a:spcBef>
              <a:buSzPct val="100000"/>
              <a:buFont typeface="Times New Roman"/>
              <a:buChar char="○"/>
            </a:pPr>
            <a:r>
              <a:rPr lang="en-US" sz="2600" dirty="0">
                <a:latin typeface="Times New Roman"/>
                <a:ea typeface="Times New Roman"/>
                <a:cs typeface="Times New Roman"/>
                <a:sym typeface="Times New Roman"/>
              </a:rPr>
              <a:t>The ITS primer had the highest average percent divergence out of the three </a:t>
            </a:r>
            <a:r>
              <a:rPr lang="en-US" sz="2600" dirty="0" smtClean="0">
                <a:latin typeface="Times New Roman"/>
                <a:ea typeface="Times New Roman"/>
                <a:cs typeface="Times New Roman"/>
                <a:sym typeface="Times New Roman"/>
              </a:rPr>
              <a:t>primers indicating it is the most inaccurate, </a:t>
            </a:r>
            <a:r>
              <a:rPr lang="en-US" sz="2600" dirty="0">
                <a:latin typeface="Times New Roman"/>
                <a:ea typeface="Times New Roman"/>
                <a:cs typeface="Times New Roman"/>
                <a:sym typeface="Times New Roman"/>
              </a:rPr>
              <a:t>and </a:t>
            </a:r>
            <a:r>
              <a:rPr lang="en-US" sz="2600" dirty="0" smtClean="0">
                <a:latin typeface="Times New Roman"/>
                <a:ea typeface="Times New Roman"/>
                <a:cs typeface="Times New Roman"/>
                <a:sym typeface="Times New Roman"/>
              </a:rPr>
              <a:t> it couldn’t </a:t>
            </a:r>
            <a:r>
              <a:rPr lang="en-US" sz="2600" dirty="0">
                <a:latin typeface="Times New Roman"/>
                <a:ea typeface="Times New Roman"/>
                <a:cs typeface="Times New Roman"/>
                <a:sym typeface="Times New Roman"/>
              </a:rPr>
              <a:t>be </a:t>
            </a:r>
            <a:r>
              <a:rPr lang="en-US" sz="2600" smtClean="0">
                <a:latin typeface="Times New Roman"/>
                <a:ea typeface="Times New Roman"/>
                <a:cs typeface="Times New Roman"/>
                <a:sym typeface="Times New Roman"/>
              </a:rPr>
              <a:t>used for all </a:t>
            </a:r>
            <a:r>
              <a:rPr lang="en-US" sz="2600" dirty="0">
                <a:latin typeface="Times New Roman"/>
                <a:ea typeface="Times New Roman"/>
                <a:cs typeface="Times New Roman"/>
                <a:sym typeface="Times New Roman"/>
              </a:rPr>
              <a:t>plant types, making it </a:t>
            </a:r>
            <a:r>
              <a:rPr lang="en-US" sz="2600" dirty="0" smtClean="0">
                <a:latin typeface="Times New Roman"/>
                <a:ea typeface="Times New Roman"/>
                <a:cs typeface="Times New Roman"/>
                <a:sym typeface="Times New Roman"/>
              </a:rPr>
              <a:t>undesirable as the universal plant primer.</a:t>
            </a:r>
            <a:endParaRPr lang="en-US" sz="2600" dirty="0">
              <a:latin typeface="Times New Roman"/>
              <a:ea typeface="Times New Roman"/>
              <a:cs typeface="Times New Roman"/>
              <a:sym typeface="Times New Roman"/>
            </a:endParaRPr>
          </a:p>
          <a:p>
            <a:pPr marL="457200" marR="0" lvl="0" indent="-387350" algn="just" rtl="0">
              <a:lnSpc>
                <a:spcPct val="100000"/>
              </a:lnSpc>
              <a:spcBef>
                <a:spcPts val="0"/>
              </a:spcBef>
              <a:spcAft>
                <a:spcPts val="0"/>
              </a:spcAft>
              <a:buSzPct val="100000"/>
              <a:buFont typeface="Times New Roman"/>
              <a:buChar char="●"/>
            </a:pPr>
            <a:r>
              <a:rPr lang="en-US" sz="2600" dirty="0">
                <a:latin typeface="Times New Roman"/>
                <a:ea typeface="Times New Roman"/>
                <a:cs typeface="Times New Roman"/>
                <a:sym typeface="Times New Roman"/>
              </a:rPr>
              <a:t>The </a:t>
            </a:r>
            <a:r>
              <a:rPr lang="en-US" sz="2600" dirty="0" err="1">
                <a:latin typeface="Times New Roman"/>
                <a:ea typeface="Times New Roman"/>
                <a:cs typeface="Times New Roman"/>
                <a:sym typeface="Times New Roman"/>
              </a:rPr>
              <a:t>matK</a:t>
            </a:r>
            <a:r>
              <a:rPr lang="en-US" sz="2600" dirty="0">
                <a:latin typeface="Times New Roman"/>
                <a:ea typeface="Times New Roman"/>
                <a:cs typeface="Times New Roman"/>
                <a:sym typeface="Times New Roman"/>
              </a:rPr>
              <a:t> primer worked incredibly well with </a:t>
            </a:r>
            <a:r>
              <a:rPr lang="en-US" sz="2600" dirty="0" smtClean="0">
                <a:latin typeface="Times New Roman"/>
                <a:ea typeface="Times New Roman"/>
                <a:cs typeface="Times New Roman"/>
                <a:sym typeface="Times New Roman"/>
              </a:rPr>
              <a:t>consistent and very </a:t>
            </a:r>
            <a:r>
              <a:rPr lang="en-US" sz="2600" dirty="0">
                <a:latin typeface="Times New Roman"/>
                <a:ea typeface="Times New Roman"/>
                <a:cs typeface="Times New Roman"/>
                <a:sym typeface="Times New Roman"/>
              </a:rPr>
              <a:t>low percent </a:t>
            </a:r>
            <a:r>
              <a:rPr lang="en-US" sz="2600" dirty="0" smtClean="0">
                <a:latin typeface="Times New Roman"/>
                <a:ea typeface="Times New Roman"/>
                <a:cs typeface="Times New Roman"/>
                <a:sym typeface="Times New Roman"/>
              </a:rPr>
              <a:t>divergences. </a:t>
            </a:r>
            <a:r>
              <a:rPr lang="en-US" sz="2600" dirty="0">
                <a:latin typeface="Times New Roman"/>
                <a:ea typeface="Times New Roman"/>
                <a:cs typeface="Times New Roman"/>
                <a:sym typeface="Times New Roman"/>
              </a:rPr>
              <a:t>However, it only </a:t>
            </a:r>
            <a:r>
              <a:rPr lang="en-US" sz="2600" dirty="0" smtClean="0">
                <a:latin typeface="Times New Roman"/>
                <a:ea typeface="Times New Roman"/>
                <a:cs typeface="Times New Roman"/>
                <a:sym typeface="Times New Roman"/>
              </a:rPr>
              <a:t>amplified angiosperm sequences. </a:t>
            </a:r>
            <a:endParaRPr lang="en-US" sz="2600" dirty="0">
              <a:latin typeface="Times New Roman"/>
              <a:ea typeface="Times New Roman"/>
              <a:cs typeface="Times New Roman"/>
              <a:sym typeface="Times New Roman"/>
            </a:endParaRPr>
          </a:p>
          <a:p>
            <a:pPr marL="914400" lvl="1" indent="-387350">
              <a:spcBef>
                <a:spcPts val="560"/>
              </a:spcBef>
              <a:buSzPct val="100000"/>
              <a:buFont typeface="Times New Roman"/>
              <a:buChar char="○"/>
            </a:pPr>
            <a:r>
              <a:rPr lang="en-US" sz="2600" dirty="0">
                <a:latin typeface="Times New Roman"/>
                <a:ea typeface="Times New Roman"/>
                <a:cs typeface="Times New Roman"/>
                <a:sym typeface="Times New Roman"/>
              </a:rPr>
              <a:t>The purpose of a universal plant primer is to identify all </a:t>
            </a:r>
            <a:r>
              <a:rPr lang="en-US" sz="2600" dirty="0" smtClean="0">
                <a:latin typeface="Times New Roman"/>
                <a:ea typeface="Times New Roman"/>
                <a:cs typeface="Times New Roman"/>
                <a:sym typeface="Times New Roman"/>
              </a:rPr>
              <a:t>plants, which excludes </a:t>
            </a:r>
            <a:r>
              <a:rPr lang="en-US" sz="2600" dirty="0" err="1" smtClean="0">
                <a:latin typeface="Times New Roman"/>
                <a:ea typeface="Times New Roman"/>
                <a:cs typeface="Times New Roman"/>
                <a:sym typeface="Times New Roman"/>
              </a:rPr>
              <a:t>MatK</a:t>
            </a:r>
            <a:r>
              <a:rPr lang="en-US" sz="2600" dirty="0" smtClean="0">
                <a:latin typeface="Times New Roman"/>
                <a:ea typeface="Times New Roman"/>
                <a:cs typeface="Times New Roman"/>
                <a:sym typeface="Times New Roman"/>
              </a:rPr>
              <a:t> from being </a:t>
            </a:r>
            <a:r>
              <a:rPr lang="en-US" sz="2600" dirty="0">
                <a:latin typeface="Times New Roman"/>
                <a:ea typeface="Times New Roman"/>
                <a:cs typeface="Times New Roman"/>
                <a:sym typeface="Times New Roman"/>
              </a:rPr>
              <a:t>the universal plant primer.</a:t>
            </a:r>
          </a:p>
          <a:p>
            <a:pPr marL="0" marR="0" lvl="0" indent="0" algn="just" rtl="0">
              <a:spcBef>
                <a:spcPts val="2250"/>
              </a:spcBef>
              <a:spcAft>
                <a:spcPts val="0"/>
              </a:spcAft>
              <a:buNone/>
            </a:pPr>
            <a:endParaRPr sz="2600" b="0" i="0" u="none" strike="noStrike" cap="none" dirty="0">
              <a:solidFill>
                <a:schemeClr val="dk1"/>
              </a:solidFill>
              <a:latin typeface="Times New Roman"/>
              <a:ea typeface="Times New Roman"/>
              <a:cs typeface="Times New Roman"/>
              <a:sym typeface="Times New Roman"/>
            </a:endParaRPr>
          </a:p>
          <a:p>
            <a:pPr marL="0" marR="0" lvl="0" indent="0" algn="just" rtl="0">
              <a:spcBef>
                <a:spcPts val="2250"/>
              </a:spcBef>
              <a:spcAft>
                <a:spcPts val="0"/>
              </a:spcAft>
              <a:buNone/>
            </a:pPr>
            <a:endParaRPr sz="2600" b="0" i="0" u="none" strike="noStrike" cap="none" dirty="0">
              <a:solidFill>
                <a:schemeClr val="dk1"/>
              </a:solidFill>
              <a:latin typeface="Times New Roman"/>
              <a:ea typeface="Times New Roman"/>
              <a:cs typeface="Times New Roman"/>
              <a:sym typeface="Times New Roman"/>
            </a:endParaRPr>
          </a:p>
          <a:p>
            <a:pPr marL="0" marR="0" lvl="0" indent="0" algn="just" rtl="0">
              <a:spcBef>
                <a:spcPts val="2250"/>
              </a:spcBef>
              <a:spcAft>
                <a:spcPts val="0"/>
              </a:spcAft>
              <a:buNone/>
            </a:pPr>
            <a:endParaRPr sz="2600" b="0" i="0" u="none" strike="noStrike" cap="none" dirty="0">
              <a:solidFill>
                <a:schemeClr val="dk1"/>
              </a:solidFill>
              <a:latin typeface="Times New Roman"/>
              <a:ea typeface="Times New Roman"/>
              <a:cs typeface="Times New Roman"/>
              <a:sym typeface="Times New Roman"/>
            </a:endParaRPr>
          </a:p>
          <a:p>
            <a:pPr marL="0" marR="0" lvl="0" indent="0" algn="just" rtl="0">
              <a:spcBef>
                <a:spcPts val="2250"/>
              </a:spcBef>
              <a:spcAft>
                <a:spcPts val="0"/>
              </a:spcAft>
              <a:buNone/>
            </a:pPr>
            <a:endParaRPr sz="2600" b="0" i="0" u="none" strike="noStrike" cap="none" dirty="0">
              <a:solidFill>
                <a:schemeClr val="dk1"/>
              </a:solidFill>
              <a:latin typeface="Times New Roman"/>
              <a:ea typeface="Times New Roman"/>
              <a:cs typeface="Times New Roman"/>
              <a:sym typeface="Times New Roman"/>
            </a:endParaRPr>
          </a:p>
          <a:p>
            <a:pPr marL="0" marR="0" lvl="0" indent="0" algn="just" rtl="0">
              <a:spcBef>
                <a:spcPts val="2250"/>
              </a:spcBef>
              <a:spcAft>
                <a:spcPts val="0"/>
              </a:spcAft>
              <a:buNone/>
            </a:pPr>
            <a:endParaRPr sz="2600" b="0" i="0" u="none" strike="noStrike" cap="none" dirty="0">
              <a:solidFill>
                <a:schemeClr val="dk1"/>
              </a:solidFill>
              <a:latin typeface="Times New Roman"/>
              <a:ea typeface="Times New Roman"/>
              <a:cs typeface="Times New Roman"/>
              <a:sym typeface="Times New Roman"/>
            </a:endParaRPr>
          </a:p>
          <a:p>
            <a:pPr marL="0" marR="0" lvl="0" indent="0" algn="just" rtl="0">
              <a:spcBef>
                <a:spcPts val="2250"/>
              </a:spcBef>
              <a:spcAft>
                <a:spcPts val="0"/>
              </a:spcAft>
              <a:buNone/>
            </a:pPr>
            <a:endParaRPr sz="2600" b="0" i="0" u="none" strike="noStrike" cap="none" dirty="0">
              <a:solidFill>
                <a:schemeClr val="dk1"/>
              </a:solidFill>
              <a:latin typeface="Times New Roman"/>
              <a:ea typeface="Times New Roman"/>
              <a:cs typeface="Times New Roman"/>
              <a:sym typeface="Times New Roman"/>
            </a:endParaRPr>
          </a:p>
          <a:p>
            <a:pPr marL="0" marR="0" lvl="0" indent="0" algn="just" rtl="0">
              <a:spcBef>
                <a:spcPts val="2250"/>
              </a:spcBef>
              <a:spcAft>
                <a:spcPts val="0"/>
              </a:spcAft>
              <a:buNone/>
            </a:pPr>
            <a:endParaRPr sz="2600" b="0" i="0" u="none" strike="noStrike" cap="none" dirty="0">
              <a:solidFill>
                <a:schemeClr val="dk1"/>
              </a:solidFill>
              <a:latin typeface="Times New Roman"/>
              <a:ea typeface="Times New Roman"/>
              <a:cs typeface="Times New Roman"/>
              <a:sym typeface="Times New Roman"/>
            </a:endParaRPr>
          </a:p>
          <a:p>
            <a:pPr marL="0" marR="0" lvl="0" indent="0" algn="just" rtl="0">
              <a:spcBef>
                <a:spcPts val="2250"/>
              </a:spcBef>
              <a:spcAft>
                <a:spcPts val="0"/>
              </a:spcAft>
              <a:buNone/>
            </a:pPr>
            <a:endParaRPr sz="2600" b="0" i="0" u="none" strike="noStrike" cap="none" dirty="0">
              <a:solidFill>
                <a:schemeClr val="dk1"/>
              </a:solidFill>
              <a:latin typeface="Times New Roman"/>
              <a:ea typeface="Times New Roman"/>
              <a:cs typeface="Times New Roman"/>
              <a:sym typeface="Times New Roman"/>
            </a:endParaRPr>
          </a:p>
          <a:p>
            <a:pPr marL="0" marR="0" lvl="0" indent="0" algn="just" rtl="0">
              <a:spcBef>
                <a:spcPts val="2250"/>
              </a:spcBef>
              <a:spcAft>
                <a:spcPts val="0"/>
              </a:spcAft>
              <a:buNone/>
            </a:pPr>
            <a:endParaRPr sz="2600" b="0" i="0" u="none" strike="noStrike" cap="none" dirty="0">
              <a:solidFill>
                <a:schemeClr val="dk1"/>
              </a:solidFill>
              <a:latin typeface="Times New Roman"/>
              <a:ea typeface="Times New Roman"/>
              <a:cs typeface="Times New Roman"/>
              <a:sym typeface="Times New Roman"/>
            </a:endParaRPr>
          </a:p>
          <a:p>
            <a:pPr marL="0" marR="0" lvl="0" indent="0" algn="just" rtl="0">
              <a:spcBef>
                <a:spcPts val="2250"/>
              </a:spcBef>
              <a:spcAft>
                <a:spcPts val="0"/>
              </a:spcAft>
              <a:buNone/>
            </a:pPr>
            <a:endParaRPr sz="2600" b="0" i="0" u="none" strike="noStrike" cap="none" dirty="0">
              <a:solidFill>
                <a:schemeClr val="dk1"/>
              </a:solidFill>
              <a:latin typeface="Times New Roman"/>
              <a:ea typeface="Times New Roman"/>
              <a:cs typeface="Times New Roman"/>
              <a:sym typeface="Times New Roman"/>
            </a:endParaRPr>
          </a:p>
          <a:p>
            <a:pPr marL="0" marR="0" lvl="0" indent="0" algn="just" rtl="0">
              <a:spcBef>
                <a:spcPts val="2250"/>
              </a:spcBef>
              <a:spcAft>
                <a:spcPts val="0"/>
              </a:spcAft>
              <a:buNone/>
            </a:pPr>
            <a:endParaRPr sz="2600" b="0" i="0" u="none" strike="noStrike" cap="none" dirty="0">
              <a:solidFill>
                <a:schemeClr val="dk1"/>
              </a:solidFill>
              <a:latin typeface="Times New Roman"/>
              <a:ea typeface="Times New Roman"/>
              <a:cs typeface="Times New Roman"/>
              <a:sym typeface="Times New Roman"/>
            </a:endParaRPr>
          </a:p>
          <a:p>
            <a:pPr marL="0" marR="0" lvl="0" indent="0" algn="just" rtl="0">
              <a:spcBef>
                <a:spcPts val="2250"/>
              </a:spcBef>
              <a:spcAft>
                <a:spcPts val="0"/>
              </a:spcAft>
              <a:buNone/>
            </a:pPr>
            <a:endParaRPr sz="2600" b="0" i="0" u="none" strike="noStrike" cap="none" dirty="0">
              <a:solidFill>
                <a:schemeClr val="dk1"/>
              </a:solidFill>
              <a:latin typeface="Times New Roman"/>
              <a:ea typeface="Times New Roman"/>
              <a:cs typeface="Times New Roman"/>
              <a:sym typeface="Times New Roman"/>
            </a:endParaRPr>
          </a:p>
          <a:p>
            <a:pPr marL="0" marR="0" lvl="0" indent="0" algn="just" rtl="0">
              <a:spcBef>
                <a:spcPts val="2250"/>
              </a:spcBef>
              <a:spcAft>
                <a:spcPts val="0"/>
              </a:spcAft>
              <a:buNone/>
            </a:pPr>
            <a:endParaRPr sz="2600" b="0" i="0" u="none" strike="noStrike" cap="none" dirty="0">
              <a:solidFill>
                <a:schemeClr val="dk1"/>
              </a:solidFill>
              <a:latin typeface="Times New Roman"/>
              <a:ea typeface="Times New Roman"/>
              <a:cs typeface="Times New Roman"/>
              <a:sym typeface="Times New Roman"/>
            </a:endParaRPr>
          </a:p>
          <a:p>
            <a:pPr marL="0" marR="0" lvl="0" indent="0" algn="just" rtl="0">
              <a:spcBef>
                <a:spcPts val="2250"/>
              </a:spcBef>
              <a:spcAft>
                <a:spcPts val="0"/>
              </a:spcAft>
              <a:buNone/>
            </a:pPr>
            <a:endParaRPr sz="2600" b="0" i="0" u="none" strike="noStrike" cap="none" dirty="0">
              <a:solidFill>
                <a:schemeClr val="dk1"/>
              </a:solidFill>
              <a:latin typeface="Times New Roman"/>
              <a:ea typeface="Times New Roman"/>
              <a:cs typeface="Times New Roman"/>
              <a:sym typeface="Times New Roman"/>
            </a:endParaRPr>
          </a:p>
          <a:p>
            <a:pPr marL="0" marR="0" lvl="0" indent="0" algn="just" rtl="0">
              <a:spcBef>
                <a:spcPts val="2250"/>
              </a:spcBef>
              <a:spcAft>
                <a:spcPts val="0"/>
              </a:spcAft>
              <a:buNone/>
            </a:pPr>
            <a:endParaRPr sz="2600" b="0" i="0" u="none" strike="noStrike" cap="none" dirty="0">
              <a:solidFill>
                <a:schemeClr val="dk1"/>
              </a:solidFill>
              <a:latin typeface="Times New Roman"/>
              <a:ea typeface="Times New Roman"/>
              <a:cs typeface="Times New Roman"/>
              <a:sym typeface="Times New Roman"/>
            </a:endParaRPr>
          </a:p>
          <a:p>
            <a:pPr marL="0" marR="0" lvl="0" indent="0" algn="just" rtl="0">
              <a:spcBef>
                <a:spcPts val="2250"/>
              </a:spcBef>
              <a:spcAft>
                <a:spcPts val="0"/>
              </a:spcAft>
              <a:buNone/>
            </a:pPr>
            <a:endParaRPr sz="2600" b="0" i="0" u="none" strike="noStrike" cap="none" dirty="0">
              <a:solidFill>
                <a:schemeClr val="dk1"/>
              </a:solidFill>
              <a:latin typeface="Times New Roman"/>
              <a:ea typeface="Times New Roman"/>
              <a:cs typeface="Times New Roman"/>
              <a:sym typeface="Times New Roman"/>
            </a:endParaRPr>
          </a:p>
        </p:txBody>
      </p:sp>
      <p:sp>
        <p:nvSpPr>
          <p:cNvPr id="55" name="Shape 125"/>
          <p:cNvSpPr/>
          <p:nvPr/>
        </p:nvSpPr>
        <p:spPr>
          <a:xfrm>
            <a:off x="33980721" y="4419200"/>
            <a:ext cx="9093900" cy="1100699"/>
          </a:xfrm>
          <a:prstGeom prst="rect">
            <a:avLst/>
          </a:prstGeom>
          <a:gradFill>
            <a:gsLst>
              <a:gs pos="0">
                <a:srgbClr val="366092"/>
              </a:gs>
              <a:gs pos="50000">
                <a:srgbClr val="FFFFFF"/>
              </a:gs>
              <a:gs pos="100000">
                <a:srgbClr val="366092"/>
              </a:gs>
            </a:gsLst>
            <a:lin ang="5400012" scaled="0"/>
          </a:gradFill>
          <a:ln>
            <a:noFill/>
          </a:ln>
        </p:spPr>
        <p:txBody>
          <a:bodyPr lIns="205725" tIns="102850" rIns="205725" bIns="102850" anchor="ctr" anchorCtr="0">
            <a:noAutofit/>
          </a:bodyPr>
          <a:lstStyle/>
          <a:p>
            <a:pPr marL="0" marR="0" lvl="0" indent="0" algn="ctr" rtl="0">
              <a:spcBef>
                <a:spcPts val="0"/>
              </a:spcBef>
              <a:spcAft>
                <a:spcPts val="0"/>
              </a:spcAft>
              <a:buSzPct val="25000"/>
              <a:buNone/>
            </a:pPr>
            <a:r>
              <a:rPr lang="en-US" sz="4800" b="1" dirty="0">
                <a:solidFill>
                  <a:schemeClr val="dk1"/>
                </a:solidFill>
                <a:latin typeface="Times New Roman"/>
                <a:ea typeface="Times New Roman"/>
                <a:cs typeface="Times New Roman"/>
                <a:sym typeface="Times New Roman"/>
              </a:rPr>
              <a:t>Discussion cont.</a:t>
            </a:r>
          </a:p>
        </p:txBody>
      </p:sp>
      <p:sp>
        <p:nvSpPr>
          <p:cNvPr id="5" name="TextBox 4"/>
          <p:cNvSpPr txBox="1"/>
          <p:nvPr/>
        </p:nvSpPr>
        <p:spPr>
          <a:xfrm>
            <a:off x="33955698" y="5650494"/>
            <a:ext cx="9143946" cy="3046988"/>
          </a:xfrm>
          <a:prstGeom prst="rect">
            <a:avLst/>
          </a:prstGeom>
          <a:noFill/>
        </p:spPr>
        <p:txBody>
          <a:bodyPr wrap="square" rtlCol="0">
            <a:spAutoFit/>
          </a:bodyPr>
          <a:lstStyle/>
          <a:p>
            <a:pPr marL="457200" lvl="0" indent="-387350">
              <a:buSzPct val="100000"/>
              <a:buFont typeface="Times New Roman"/>
              <a:buChar char="●"/>
            </a:pPr>
            <a:r>
              <a:rPr lang="en-US" sz="2600" dirty="0">
                <a:latin typeface="Times New Roman"/>
                <a:ea typeface="Times New Roman"/>
                <a:cs typeface="Times New Roman"/>
                <a:sym typeface="Times New Roman"/>
              </a:rPr>
              <a:t>A similar study was done by </a:t>
            </a:r>
            <a:r>
              <a:rPr lang="en-US" sz="2600" dirty="0" smtClean="0">
                <a:latin typeface="Times New Roman"/>
                <a:ea typeface="Times New Roman"/>
                <a:cs typeface="Times New Roman"/>
                <a:sym typeface="Times New Roman"/>
              </a:rPr>
              <a:t>Dr. Hollingsworth</a:t>
            </a:r>
            <a:r>
              <a:rPr lang="en-US" sz="2600" dirty="0">
                <a:latin typeface="Times New Roman"/>
                <a:ea typeface="Times New Roman"/>
                <a:cs typeface="Times New Roman"/>
                <a:sym typeface="Times New Roman"/>
              </a:rPr>
              <a:t>, </a:t>
            </a:r>
            <a:r>
              <a:rPr lang="en-US" sz="2600" dirty="0" smtClean="0">
                <a:latin typeface="Times New Roman"/>
                <a:ea typeface="Times New Roman"/>
                <a:cs typeface="Times New Roman"/>
                <a:sym typeface="Times New Roman"/>
              </a:rPr>
              <a:t>which </a:t>
            </a:r>
            <a:r>
              <a:rPr lang="en-US" sz="2600" dirty="0">
                <a:latin typeface="Times New Roman"/>
                <a:ea typeface="Times New Roman"/>
                <a:cs typeface="Times New Roman"/>
                <a:sym typeface="Times New Roman"/>
              </a:rPr>
              <a:t>showed</a:t>
            </a:r>
          </a:p>
          <a:p>
            <a:pPr marL="914400" lvl="1" indent="-387350">
              <a:buSzPct val="100000"/>
              <a:buFont typeface="Times New Roman"/>
              <a:buChar char="○"/>
            </a:pPr>
            <a:r>
              <a:rPr lang="en-US" sz="2600" dirty="0" err="1">
                <a:latin typeface="Times New Roman"/>
                <a:ea typeface="Times New Roman"/>
                <a:cs typeface="Times New Roman"/>
                <a:sym typeface="Times New Roman"/>
              </a:rPr>
              <a:t>rbcL</a:t>
            </a:r>
            <a:r>
              <a:rPr lang="en-US" sz="2600" dirty="0">
                <a:latin typeface="Times New Roman"/>
                <a:ea typeface="Times New Roman"/>
                <a:cs typeface="Times New Roman"/>
                <a:sym typeface="Times New Roman"/>
              </a:rPr>
              <a:t> is one of the most versatile primer for plants (similar to the results of our experiment)</a:t>
            </a:r>
          </a:p>
          <a:p>
            <a:pPr marL="914400" lvl="1" indent="-387350">
              <a:spcBef>
                <a:spcPts val="560"/>
              </a:spcBef>
              <a:buSzPct val="100000"/>
              <a:buFont typeface="Times New Roman"/>
              <a:buChar char="○"/>
            </a:pPr>
            <a:r>
              <a:rPr lang="en-US" sz="2600" dirty="0" err="1">
                <a:latin typeface="Times New Roman"/>
                <a:ea typeface="Times New Roman"/>
                <a:cs typeface="Times New Roman"/>
                <a:sym typeface="Times New Roman"/>
              </a:rPr>
              <a:t>matK</a:t>
            </a:r>
            <a:r>
              <a:rPr lang="en-US" sz="2600" dirty="0">
                <a:latin typeface="Times New Roman"/>
                <a:ea typeface="Times New Roman"/>
                <a:cs typeface="Times New Roman"/>
                <a:sym typeface="Times New Roman"/>
              </a:rPr>
              <a:t> can’t be used for many species, but it can differentiate between species well</a:t>
            </a:r>
          </a:p>
          <a:p>
            <a:pPr marL="914400" lvl="1" indent="-387350">
              <a:spcBef>
                <a:spcPts val="560"/>
              </a:spcBef>
              <a:buSzPct val="100000"/>
              <a:buFont typeface="Times New Roman"/>
              <a:buChar char="○"/>
            </a:pPr>
            <a:r>
              <a:rPr lang="en-US" sz="2600" dirty="0">
                <a:latin typeface="Times New Roman"/>
                <a:ea typeface="Times New Roman"/>
                <a:cs typeface="Times New Roman"/>
                <a:sym typeface="Times New Roman"/>
              </a:rPr>
              <a:t>a combination of </a:t>
            </a:r>
            <a:r>
              <a:rPr lang="en-US" sz="2600" dirty="0" err="1">
                <a:latin typeface="Times New Roman"/>
                <a:ea typeface="Times New Roman"/>
                <a:cs typeface="Times New Roman"/>
                <a:sym typeface="Times New Roman"/>
              </a:rPr>
              <a:t>matK</a:t>
            </a:r>
            <a:r>
              <a:rPr lang="en-US" sz="2600" dirty="0">
                <a:latin typeface="Times New Roman"/>
                <a:ea typeface="Times New Roman"/>
                <a:cs typeface="Times New Roman"/>
                <a:sym typeface="Times New Roman"/>
              </a:rPr>
              <a:t> and </a:t>
            </a:r>
            <a:r>
              <a:rPr lang="en-US" sz="2600" dirty="0" err="1">
                <a:latin typeface="Times New Roman"/>
                <a:ea typeface="Times New Roman"/>
                <a:cs typeface="Times New Roman"/>
                <a:sym typeface="Times New Roman"/>
              </a:rPr>
              <a:t>rbcL</a:t>
            </a:r>
            <a:r>
              <a:rPr lang="en-US" sz="2600" dirty="0">
                <a:latin typeface="Times New Roman"/>
                <a:ea typeface="Times New Roman"/>
                <a:cs typeface="Times New Roman"/>
                <a:sym typeface="Times New Roman"/>
              </a:rPr>
              <a:t> could be created as a standard plant primer, highlighting the ideal qualities of both</a:t>
            </a:r>
          </a:p>
        </p:txBody>
      </p:sp>
    </p:spTree>
  </p:cSld>
  <p:clrMapOvr>
    <a:masterClrMapping/>
  </p:clrMapOvr>
  <p:transition spd="slow">
    <p:cut/>
  </p:transition>
  <p:timing>
    <p:tnLst>
      <p:par>
        <p:cTn id="1" dur="indefinite" restart="never" nodeType="tmRoot"/>
      </p:par>
    </p:tnLst>
  </p:timing>
</p:sld>
</file>

<file path=ppt/theme/theme1.xml><?xml version="1.0" encoding="utf-8"?>
<a:theme xmlns:a="http://schemas.openxmlformats.org/drawingml/2006/main" name="Default Design">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TotalTime>
  <Words>1316</Words>
  <Application>Microsoft Office PowerPoint</Application>
  <PresentationFormat>Custom</PresentationFormat>
  <Paragraphs>251</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Design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Shin, Kang-Min</dc:creator>
  <cp:lastModifiedBy>Coyle, Helen</cp:lastModifiedBy>
  <cp:revision>12</cp:revision>
  <dcterms:modified xsi:type="dcterms:W3CDTF">2016-03-16T16:18:29Z</dcterms:modified>
</cp:coreProperties>
</file>