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3"/>
  </p:sldMasterIdLst>
  <p:notesMasterIdLst>
    <p:notesMasterId r:id="rId4"/>
  </p:notesMasterIdLst>
  <p:sldIdLst>
    <p:sldId id="256" r:id="rId5"/>
    <p:sldId id="257" r:id="rId6"/>
    <p:sldId id="258" r:id="rId7"/>
  </p:sldIdLst>
  <p:sldSz cy="32918400" cx="438912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0" name="Shape 80"/>
        <p:cNvGrpSpPr/>
        <p:nvPr/>
      </p:nvGrpSpPr>
      <p:grpSpPr>
        <a:xfrm>
          <a:off x="0" y="0"/>
          <a:ext cx="0" cy="0"/>
          <a:chOff x="0" y="0"/>
          <a:chExt cx="0" cy="0"/>
        </a:xfrm>
      </p:grpSpPr>
      <p:sp>
        <p:nvSpPr>
          <p:cNvPr id="81" name="Shape 81"/>
          <p:cNvSpPr txBox="1"/>
          <p:nvPr>
            <p:ph idx="1" type="body"/>
          </p:nvPr>
        </p:nvSpPr>
        <p:spPr>
          <a:xfrm>
            <a:off x="685800" y="4343400"/>
            <a:ext cx="5486400" cy="4114800"/>
          </a:xfrm>
          <a:prstGeom prst="rect">
            <a:avLst/>
          </a:prstGeom>
          <a:noFill/>
          <a:ln>
            <a:noFill/>
          </a:ln>
        </p:spPr>
        <p:txBody>
          <a:bodyPr anchorCtr="0" anchor="ctr" bIns="91425" lIns="91425" rIns="91425" tIns="91425">
            <a:noAutofit/>
          </a:bodyPr>
          <a:lstStyle/>
          <a:p>
            <a:pPr lvl="0" rtl="0">
              <a:spcBef>
                <a:spcPts val="0"/>
              </a:spcBef>
              <a:buNone/>
            </a:pPr>
            <a:r>
              <a:t/>
            </a:r>
            <a:endParaRPr/>
          </a:p>
        </p:txBody>
      </p:sp>
      <p:sp>
        <p:nvSpPr>
          <p:cNvPr id="82" name="Shape 82"/>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5" name="Shape 105"/>
        <p:cNvGrpSpPr/>
        <p:nvPr/>
      </p:nvGrpSpPr>
      <p:grpSpPr>
        <a:xfrm>
          <a:off x="0" y="0"/>
          <a:ext cx="0" cy="0"/>
          <a:chOff x="0" y="0"/>
          <a:chExt cx="0" cy="0"/>
        </a:xfrm>
      </p:grpSpPr>
      <p:sp>
        <p:nvSpPr>
          <p:cNvPr id="106" name="Shape 106"/>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107" name="Shape 10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3" name="Shape 113"/>
        <p:cNvGrpSpPr/>
        <p:nvPr/>
      </p:nvGrpSpPr>
      <p:grpSpPr>
        <a:xfrm>
          <a:off x="0" y="0"/>
          <a:ext cx="0" cy="0"/>
          <a:chOff x="0" y="0"/>
          <a:chExt cx="0" cy="0"/>
        </a:xfrm>
      </p:grpSpPr>
      <p:sp>
        <p:nvSpPr>
          <p:cNvPr id="114" name="Shape 114"/>
          <p:cNvSpPr txBox="1"/>
          <p:nvPr>
            <p:ph idx="1" type="body"/>
          </p:nvPr>
        </p:nvSpPr>
        <p:spPr>
          <a:xfrm>
            <a:off x="685800" y="4343400"/>
            <a:ext cx="5486400" cy="4114800"/>
          </a:xfrm>
          <a:prstGeom prst="rect">
            <a:avLst/>
          </a:prstGeom>
          <a:noFill/>
          <a:ln>
            <a:noFill/>
          </a:ln>
        </p:spPr>
        <p:txBody>
          <a:bodyPr anchorCtr="0" anchor="ctr" bIns="91425" lIns="91425" rIns="91425" tIns="91425">
            <a:noAutofit/>
          </a:bodyPr>
          <a:lstStyle/>
          <a:p>
            <a:pPr lvl="0" rtl="0">
              <a:spcBef>
                <a:spcPts val="0"/>
              </a:spcBef>
              <a:buNone/>
            </a:pPr>
            <a:r>
              <a:t/>
            </a:r>
            <a:endParaRPr/>
          </a:p>
        </p:txBody>
      </p:sp>
      <p:sp>
        <p:nvSpPr>
          <p:cNvPr id="115" name="Shape 115"/>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11" name="Shape 11"/>
        <p:cNvGrpSpPr/>
        <p:nvPr/>
      </p:nvGrpSpPr>
      <p:grpSpPr>
        <a:xfrm>
          <a:off x="0" y="0"/>
          <a:ext cx="0" cy="0"/>
          <a:chOff x="0" y="0"/>
          <a:chExt cx="0" cy="0"/>
        </a:xfrm>
      </p:grpSpPr>
      <p:sp>
        <p:nvSpPr>
          <p:cNvPr id="12" name="Shape 12"/>
          <p:cNvSpPr txBox="1"/>
          <p:nvPr>
            <p:ph type="ctrTitle"/>
          </p:nvPr>
        </p:nvSpPr>
        <p:spPr>
          <a:xfrm>
            <a:off x="3291839" y="10226042"/>
            <a:ext cx="37307518" cy="7056120"/>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211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3" name="Shape 13"/>
          <p:cNvSpPr txBox="1"/>
          <p:nvPr>
            <p:ph idx="1" type="subTitle"/>
          </p:nvPr>
        </p:nvSpPr>
        <p:spPr>
          <a:xfrm>
            <a:off x="6583679" y="18653759"/>
            <a:ext cx="30723838" cy="8412480"/>
          </a:xfrm>
          <a:prstGeom prst="rect">
            <a:avLst/>
          </a:prstGeom>
          <a:noFill/>
          <a:ln>
            <a:noFill/>
          </a:ln>
        </p:spPr>
        <p:txBody>
          <a:bodyPr anchorCtr="0" anchor="t" bIns="91425" lIns="91425" rIns="91425" tIns="91425"/>
          <a:lstStyle>
            <a:lvl1pPr indent="0" lvl="0" marL="0" marR="0" rtl="0" algn="ctr">
              <a:spcBef>
                <a:spcPts val="3080"/>
              </a:spcBef>
              <a:buClr>
                <a:srgbClr val="888888"/>
              </a:buClr>
              <a:buFont typeface="Arial"/>
              <a:buNone/>
              <a:defRPr b="0" i="0" sz="15400" u="none" cap="none" strike="noStrike">
                <a:solidFill>
                  <a:srgbClr val="888888"/>
                </a:solidFill>
                <a:latin typeface="Calibri"/>
                <a:ea typeface="Calibri"/>
                <a:cs typeface="Calibri"/>
                <a:sym typeface="Calibri"/>
              </a:defRPr>
            </a:lvl1pPr>
            <a:lvl2pPr indent="-10005" lvl="1" marL="2194406" marR="0" rtl="0" algn="ctr">
              <a:spcBef>
                <a:spcPts val="2700"/>
              </a:spcBef>
              <a:buClr>
                <a:srgbClr val="888888"/>
              </a:buClr>
              <a:buFont typeface="Arial"/>
              <a:buNone/>
              <a:defRPr b="0" i="0" sz="13500" u="none" cap="none" strike="noStrike">
                <a:solidFill>
                  <a:srgbClr val="888888"/>
                </a:solidFill>
                <a:latin typeface="Calibri"/>
                <a:ea typeface="Calibri"/>
                <a:cs typeface="Calibri"/>
                <a:sym typeface="Calibri"/>
              </a:defRPr>
            </a:lvl2pPr>
            <a:lvl3pPr indent="-7311" lvl="2" marL="4388811" marR="0" rtl="0" algn="ctr">
              <a:spcBef>
                <a:spcPts val="2300"/>
              </a:spcBef>
              <a:buClr>
                <a:srgbClr val="888888"/>
              </a:buClr>
              <a:buFont typeface="Arial"/>
              <a:buNone/>
              <a:defRPr b="0" i="0" sz="11500" u="none" cap="none" strike="noStrike">
                <a:solidFill>
                  <a:srgbClr val="888888"/>
                </a:solidFill>
                <a:latin typeface="Calibri"/>
                <a:ea typeface="Calibri"/>
                <a:cs typeface="Calibri"/>
                <a:sym typeface="Calibri"/>
              </a:defRPr>
            </a:lvl3pPr>
            <a:lvl4pPr indent="-4616" lvl="3" marL="6583217" marR="0" rtl="0" algn="ctr">
              <a:spcBef>
                <a:spcPts val="1920"/>
              </a:spcBef>
              <a:buClr>
                <a:srgbClr val="888888"/>
              </a:buClr>
              <a:buFont typeface="Arial"/>
              <a:buNone/>
              <a:defRPr b="0" i="0" sz="9600" u="none" cap="none" strike="noStrike">
                <a:solidFill>
                  <a:srgbClr val="888888"/>
                </a:solidFill>
                <a:latin typeface="Calibri"/>
                <a:ea typeface="Calibri"/>
                <a:cs typeface="Calibri"/>
                <a:sym typeface="Calibri"/>
              </a:defRPr>
            </a:lvl4pPr>
            <a:lvl5pPr indent="-1923" lvl="4" marL="8777623" marR="0" rtl="0" algn="ctr">
              <a:spcBef>
                <a:spcPts val="1920"/>
              </a:spcBef>
              <a:buClr>
                <a:srgbClr val="888888"/>
              </a:buClr>
              <a:buFont typeface="Arial"/>
              <a:buNone/>
              <a:defRPr b="0" i="0" sz="9600" u="none" cap="none" strike="noStrike">
                <a:solidFill>
                  <a:srgbClr val="888888"/>
                </a:solidFill>
                <a:latin typeface="Calibri"/>
                <a:ea typeface="Calibri"/>
                <a:cs typeface="Calibri"/>
                <a:sym typeface="Calibri"/>
              </a:defRPr>
            </a:lvl5pPr>
            <a:lvl6pPr indent="-11928" lvl="5" marL="10972029" marR="0" rtl="0" algn="ctr">
              <a:spcBef>
                <a:spcPts val="1920"/>
              </a:spcBef>
              <a:buClr>
                <a:srgbClr val="888888"/>
              </a:buClr>
              <a:buFont typeface="Arial"/>
              <a:buNone/>
              <a:defRPr b="0" i="0" sz="9600" u="none" cap="none" strike="noStrike">
                <a:solidFill>
                  <a:srgbClr val="888888"/>
                </a:solidFill>
                <a:latin typeface="Calibri"/>
                <a:ea typeface="Calibri"/>
                <a:cs typeface="Calibri"/>
                <a:sym typeface="Calibri"/>
              </a:defRPr>
            </a:lvl6pPr>
            <a:lvl7pPr indent="-9233" lvl="6" marL="13166434" marR="0" rtl="0" algn="ctr">
              <a:spcBef>
                <a:spcPts val="1920"/>
              </a:spcBef>
              <a:buClr>
                <a:srgbClr val="888888"/>
              </a:buClr>
              <a:buFont typeface="Arial"/>
              <a:buNone/>
              <a:defRPr b="0" i="0" sz="9600" u="none" cap="none" strike="noStrike">
                <a:solidFill>
                  <a:srgbClr val="888888"/>
                </a:solidFill>
                <a:latin typeface="Calibri"/>
                <a:ea typeface="Calibri"/>
                <a:cs typeface="Calibri"/>
                <a:sym typeface="Calibri"/>
              </a:defRPr>
            </a:lvl7pPr>
            <a:lvl8pPr indent="-6540" lvl="7" marL="15360841" marR="0" rtl="0" algn="ctr">
              <a:spcBef>
                <a:spcPts val="1920"/>
              </a:spcBef>
              <a:buClr>
                <a:srgbClr val="888888"/>
              </a:buClr>
              <a:buFont typeface="Arial"/>
              <a:buNone/>
              <a:defRPr b="0" i="0" sz="9600" u="none" cap="none" strike="noStrike">
                <a:solidFill>
                  <a:srgbClr val="888888"/>
                </a:solidFill>
                <a:latin typeface="Calibri"/>
                <a:ea typeface="Calibri"/>
                <a:cs typeface="Calibri"/>
                <a:sym typeface="Calibri"/>
              </a:defRPr>
            </a:lvl8pPr>
            <a:lvl9pPr indent="-3844" lvl="8" marL="17555244" marR="0" rtl="0" algn="ctr">
              <a:spcBef>
                <a:spcPts val="1920"/>
              </a:spcBef>
              <a:buClr>
                <a:srgbClr val="888888"/>
              </a:buClr>
              <a:buFont typeface="Arial"/>
              <a:buNone/>
              <a:defRPr b="0" i="0" sz="9600" u="none" cap="none" strike="noStrike">
                <a:solidFill>
                  <a:srgbClr val="888888"/>
                </a:solidFill>
                <a:latin typeface="Calibri"/>
                <a:ea typeface="Calibri"/>
                <a:cs typeface="Calibri"/>
                <a:sym typeface="Calibri"/>
              </a:defRPr>
            </a:lvl9pPr>
          </a:lstStyle>
          <a:p/>
        </p:txBody>
      </p:sp>
      <p:sp>
        <p:nvSpPr>
          <p:cNvPr id="14" name="Shape 14"/>
          <p:cNvSpPr txBox="1"/>
          <p:nvPr>
            <p:ph idx="10" type="dt"/>
          </p:nvPr>
        </p:nvSpPr>
        <p:spPr>
          <a:xfrm>
            <a:off x="2194559" y="30510484"/>
            <a:ext cx="10241279" cy="1752600"/>
          </a:xfrm>
          <a:prstGeom prst="rect">
            <a:avLst/>
          </a:prstGeom>
          <a:noFill/>
          <a:ln>
            <a:noFill/>
          </a:ln>
        </p:spPr>
        <p:txBody>
          <a:bodyPr anchorCtr="0" anchor="ctr" bIns="91425" lIns="91425" rIns="91425" tIns="91425"/>
          <a:lstStyle>
            <a:lvl1pPr indent="0" lvl="0" marL="0" marR="0" rtl="0" algn="l">
              <a:spcBef>
                <a:spcPts val="0"/>
              </a:spcBef>
              <a:buNone/>
              <a:defRPr b="0" i="0" sz="5700" u="none" cap="none" strike="noStrike">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15" name="Shape 15"/>
          <p:cNvSpPr txBox="1"/>
          <p:nvPr>
            <p:ph idx="11" type="ftr"/>
          </p:nvPr>
        </p:nvSpPr>
        <p:spPr>
          <a:xfrm>
            <a:off x="14996159" y="30510484"/>
            <a:ext cx="13898879" cy="1752600"/>
          </a:xfrm>
          <a:prstGeom prst="rect">
            <a:avLst/>
          </a:prstGeom>
          <a:noFill/>
          <a:ln>
            <a:noFill/>
          </a:ln>
        </p:spPr>
        <p:txBody>
          <a:bodyPr anchorCtr="0" anchor="ctr" bIns="91425" lIns="91425" rIns="91425" tIns="91425"/>
          <a:lstStyle>
            <a:lvl1pPr indent="0" lvl="0" marL="0" marR="0" rtl="0" algn="ctr">
              <a:spcBef>
                <a:spcPts val="0"/>
              </a:spcBef>
              <a:buNone/>
              <a:defRPr b="0" i="0" sz="5700" u="none" cap="none" strike="noStrike">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16" name="Shape 16"/>
          <p:cNvSpPr txBox="1"/>
          <p:nvPr>
            <p:ph idx="12" type="sldNum"/>
          </p:nvPr>
        </p:nvSpPr>
        <p:spPr>
          <a:xfrm>
            <a:off x="31455359" y="30510484"/>
            <a:ext cx="10241279" cy="1752600"/>
          </a:xfrm>
          <a:prstGeom prst="rect">
            <a:avLst/>
          </a:prstGeom>
          <a:noFill/>
          <a:ln>
            <a:noFill/>
          </a:ln>
        </p:spPr>
        <p:txBody>
          <a:bodyPr anchorCtr="0" anchor="ctr" bIns="219425" lIns="438875" rIns="438875" tIns="219425">
            <a:noAutofit/>
          </a:bodyPr>
          <a:lstStyle/>
          <a:p>
            <a:pPr indent="0" lvl="0" marL="0" marR="0" rtl="0" algn="r">
              <a:spcBef>
                <a:spcPts val="0"/>
              </a:spcBef>
              <a:buSzPct val="25000"/>
              <a:buNone/>
            </a:pPr>
            <a:fld id="{00000000-1234-1234-1234-123412341234}" type="slidenum">
              <a:rPr b="0" i="0" lang="en-US" sz="57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68" name="Shape 68"/>
        <p:cNvGrpSpPr/>
        <p:nvPr/>
      </p:nvGrpSpPr>
      <p:grpSpPr>
        <a:xfrm>
          <a:off x="0" y="0"/>
          <a:ext cx="0" cy="0"/>
          <a:chOff x="0" y="0"/>
          <a:chExt cx="0" cy="0"/>
        </a:xfrm>
      </p:grpSpPr>
      <p:sp>
        <p:nvSpPr>
          <p:cNvPr id="69" name="Shape 69"/>
          <p:cNvSpPr txBox="1"/>
          <p:nvPr>
            <p:ph type="title"/>
          </p:nvPr>
        </p:nvSpPr>
        <p:spPr>
          <a:xfrm>
            <a:off x="2194559" y="1318262"/>
            <a:ext cx="39502080" cy="5486399"/>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211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70" name="Shape 70"/>
          <p:cNvSpPr txBox="1"/>
          <p:nvPr>
            <p:ph idx="1" type="body"/>
          </p:nvPr>
        </p:nvSpPr>
        <p:spPr>
          <a:xfrm rot="5400000">
            <a:off x="11083289" y="-1207766"/>
            <a:ext cx="21724621" cy="39502080"/>
          </a:xfrm>
          <a:prstGeom prst="rect">
            <a:avLst/>
          </a:prstGeom>
          <a:noFill/>
          <a:ln>
            <a:noFill/>
          </a:ln>
        </p:spPr>
        <p:txBody>
          <a:bodyPr anchorCtr="0" anchor="t" bIns="91425" lIns="91425" rIns="91425" tIns="91425"/>
          <a:lstStyle>
            <a:lvl1pPr indent="-667904" lvl="0" marL="1645804" marR="0" rtl="0" algn="l">
              <a:spcBef>
                <a:spcPts val="3080"/>
              </a:spcBef>
              <a:buClr>
                <a:schemeClr val="dk1"/>
              </a:buClr>
              <a:buSzPct val="100000"/>
              <a:buFont typeface="Arial"/>
              <a:buChar char="•"/>
              <a:defRPr b="0" i="0" sz="15400" u="none" cap="none" strike="noStrike">
                <a:solidFill>
                  <a:schemeClr val="dk1"/>
                </a:solidFill>
                <a:latin typeface="Calibri"/>
                <a:ea typeface="Calibri"/>
                <a:cs typeface="Calibri"/>
                <a:sym typeface="Calibri"/>
              </a:defRPr>
            </a:lvl1pPr>
            <a:lvl2pPr indent="-524259" lvl="1" marL="3565909" marR="0" rtl="0" algn="l">
              <a:spcBef>
                <a:spcPts val="2700"/>
              </a:spcBef>
              <a:buClr>
                <a:schemeClr val="dk1"/>
              </a:buClr>
              <a:buSzPct val="100000"/>
              <a:buFont typeface="Arial"/>
              <a:buChar char="–"/>
              <a:defRPr b="0" i="0" sz="13500" u="none" cap="none" strike="noStrike">
                <a:solidFill>
                  <a:schemeClr val="dk1"/>
                </a:solidFill>
                <a:latin typeface="Calibri"/>
                <a:ea typeface="Calibri"/>
                <a:cs typeface="Calibri"/>
                <a:sym typeface="Calibri"/>
              </a:defRPr>
            </a:lvl2pPr>
            <a:lvl3pPr indent="-374263" lvl="2" marL="5486014" marR="0" rtl="0" algn="l">
              <a:spcBef>
                <a:spcPts val="2300"/>
              </a:spcBef>
              <a:buClr>
                <a:schemeClr val="dk1"/>
              </a:buClr>
              <a:buSzPct val="100000"/>
              <a:buFont typeface="Arial"/>
              <a:buChar char="•"/>
              <a:defRPr b="0" i="0" sz="11500" u="none" cap="none" strike="noStrike">
                <a:solidFill>
                  <a:schemeClr val="dk1"/>
                </a:solidFill>
                <a:latin typeface="Calibri"/>
                <a:ea typeface="Calibri"/>
                <a:cs typeface="Calibri"/>
                <a:sym typeface="Calibri"/>
              </a:defRPr>
            </a:lvl3pPr>
            <a:lvl4pPr indent="-492221" lvl="3" marL="7680421"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4pPr>
            <a:lvl5pPr indent="-489525" lvl="4" marL="9874826"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5pPr>
            <a:lvl6pPr indent="-499532" lvl="5" marL="12069232"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6pPr>
            <a:lvl7pPr indent="-496836" lvl="6" marL="14263636"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7pPr>
            <a:lvl8pPr indent="-494143" lvl="7" marL="16458043"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8pPr>
            <a:lvl9pPr indent="-491447" lvl="8" marL="18652448"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9pPr>
          </a:lstStyle>
          <a:p/>
        </p:txBody>
      </p:sp>
      <p:sp>
        <p:nvSpPr>
          <p:cNvPr id="71" name="Shape 71"/>
          <p:cNvSpPr txBox="1"/>
          <p:nvPr>
            <p:ph idx="10" type="dt"/>
          </p:nvPr>
        </p:nvSpPr>
        <p:spPr>
          <a:xfrm>
            <a:off x="2194559" y="30510484"/>
            <a:ext cx="10241279" cy="1752600"/>
          </a:xfrm>
          <a:prstGeom prst="rect">
            <a:avLst/>
          </a:prstGeom>
          <a:noFill/>
          <a:ln>
            <a:noFill/>
          </a:ln>
        </p:spPr>
        <p:txBody>
          <a:bodyPr anchorCtr="0" anchor="ctr" bIns="91425" lIns="91425" rIns="91425" tIns="91425"/>
          <a:lstStyle>
            <a:lvl1pPr indent="0" lvl="0" marL="0" marR="0" rtl="0" algn="l">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72" name="Shape 72"/>
          <p:cNvSpPr txBox="1"/>
          <p:nvPr>
            <p:ph idx="11" type="ftr"/>
          </p:nvPr>
        </p:nvSpPr>
        <p:spPr>
          <a:xfrm>
            <a:off x="14996159" y="30510484"/>
            <a:ext cx="13898879" cy="1752600"/>
          </a:xfrm>
          <a:prstGeom prst="rect">
            <a:avLst/>
          </a:prstGeom>
          <a:noFill/>
          <a:ln>
            <a:noFill/>
          </a:ln>
        </p:spPr>
        <p:txBody>
          <a:bodyPr anchorCtr="0" anchor="ctr" bIns="91425" lIns="91425" rIns="91425" tIns="91425"/>
          <a:lstStyle>
            <a:lvl1pPr indent="0" lvl="0" marL="0" marR="0" rtl="0" algn="ctr">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73" name="Shape 73"/>
          <p:cNvSpPr txBox="1"/>
          <p:nvPr>
            <p:ph idx="12" type="sldNum"/>
          </p:nvPr>
        </p:nvSpPr>
        <p:spPr>
          <a:xfrm>
            <a:off x="31455359" y="30510484"/>
            <a:ext cx="10241279" cy="1752600"/>
          </a:xfrm>
          <a:prstGeom prst="rect">
            <a:avLst/>
          </a:prstGeom>
          <a:noFill/>
          <a:ln>
            <a:noFill/>
          </a:ln>
        </p:spPr>
        <p:txBody>
          <a:bodyPr anchorCtr="0" anchor="ctr" bIns="219425" lIns="438875" rIns="438875" tIns="219425">
            <a:noAutofit/>
          </a:bodyPr>
          <a:lstStyle/>
          <a:p>
            <a:pPr indent="0" lvl="0" marL="0" marR="0" rtl="0" algn="r">
              <a:spcBef>
                <a:spcPts val="0"/>
              </a:spcBef>
              <a:buSzPct val="25000"/>
              <a:buNone/>
            </a:pPr>
            <a:fld id="{00000000-1234-1234-1234-123412341234}" type="slidenum">
              <a:rPr lang="en-US" sz="5700">
                <a:solidFill>
                  <a:srgbClr val="888888"/>
                </a:solidFill>
                <a:latin typeface="Calibri"/>
                <a:ea typeface="Calibri"/>
                <a:cs typeface="Calibri"/>
                <a:sym typeface="Calibri"/>
              </a:rPr>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74" name="Shape 74"/>
        <p:cNvGrpSpPr/>
        <p:nvPr/>
      </p:nvGrpSpPr>
      <p:grpSpPr>
        <a:xfrm>
          <a:off x="0" y="0"/>
          <a:ext cx="0" cy="0"/>
          <a:chOff x="0" y="0"/>
          <a:chExt cx="0" cy="0"/>
        </a:xfrm>
      </p:grpSpPr>
      <p:sp>
        <p:nvSpPr>
          <p:cNvPr id="75" name="Shape 75"/>
          <p:cNvSpPr txBox="1"/>
          <p:nvPr>
            <p:ph type="title"/>
          </p:nvPr>
        </p:nvSpPr>
        <p:spPr>
          <a:xfrm rot="5400000">
            <a:off x="22715220" y="10424166"/>
            <a:ext cx="28087320" cy="9875520"/>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211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76" name="Shape 76"/>
          <p:cNvSpPr txBox="1"/>
          <p:nvPr>
            <p:ph idx="1" type="body"/>
          </p:nvPr>
        </p:nvSpPr>
        <p:spPr>
          <a:xfrm rot="5400000">
            <a:off x="2598420" y="914406"/>
            <a:ext cx="28087320" cy="28895038"/>
          </a:xfrm>
          <a:prstGeom prst="rect">
            <a:avLst/>
          </a:prstGeom>
          <a:noFill/>
          <a:ln>
            <a:noFill/>
          </a:ln>
        </p:spPr>
        <p:txBody>
          <a:bodyPr anchorCtr="0" anchor="t" bIns="91425" lIns="91425" rIns="91425" tIns="91425"/>
          <a:lstStyle>
            <a:lvl1pPr indent="-667904" lvl="0" marL="1645804" marR="0" rtl="0" algn="l">
              <a:spcBef>
                <a:spcPts val="3080"/>
              </a:spcBef>
              <a:buClr>
                <a:schemeClr val="dk1"/>
              </a:buClr>
              <a:buSzPct val="100000"/>
              <a:buFont typeface="Arial"/>
              <a:buChar char="•"/>
              <a:defRPr b="0" i="0" sz="15400" u="none" cap="none" strike="noStrike">
                <a:solidFill>
                  <a:schemeClr val="dk1"/>
                </a:solidFill>
                <a:latin typeface="Calibri"/>
                <a:ea typeface="Calibri"/>
                <a:cs typeface="Calibri"/>
                <a:sym typeface="Calibri"/>
              </a:defRPr>
            </a:lvl1pPr>
            <a:lvl2pPr indent="-524259" lvl="1" marL="3565909" marR="0" rtl="0" algn="l">
              <a:spcBef>
                <a:spcPts val="2700"/>
              </a:spcBef>
              <a:buClr>
                <a:schemeClr val="dk1"/>
              </a:buClr>
              <a:buSzPct val="100000"/>
              <a:buFont typeface="Arial"/>
              <a:buChar char="–"/>
              <a:defRPr b="0" i="0" sz="13500" u="none" cap="none" strike="noStrike">
                <a:solidFill>
                  <a:schemeClr val="dk1"/>
                </a:solidFill>
                <a:latin typeface="Calibri"/>
                <a:ea typeface="Calibri"/>
                <a:cs typeface="Calibri"/>
                <a:sym typeface="Calibri"/>
              </a:defRPr>
            </a:lvl2pPr>
            <a:lvl3pPr indent="-374263" lvl="2" marL="5486014" marR="0" rtl="0" algn="l">
              <a:spcBef>
                <a:spcPts val="2300"/>
              </a:spcBef>
              <a:buClr>
                <a:schemeClr val="dk1"/>
              </a:buClr>
              <a:buSzPct val="100000"/>
              <a:buFont typeface="Arial"/>
              <a:buChar char="•"/>
              <a:defRPr b="0" i="0" sz="11500" u="none" cap="none" strike="noStrike">
                <a:solidFill>
                  <a:schemeClr val="dk1"/>
                </a:solidFill>
                <a:latin typeface="Calibri"/>
                <a:ea typeface="Calibri"/>
                <a:cs typeface="Calibri"/>
                <a:sym typeface="Calibri"/>
              </a:defRPr>
            </a:lvl3pPr>
            <a:lvl4pPr indent="-492221" lvl="3" marL="7680421"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4pPr>
            <a:lvl5pPr indent="-489525" lvl="4" marL="9874826"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5pPr>
            <a:lvl6pPr indent="-499532" lvl="5" marL="12069232"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6pPr>
            <a:lvl7pPr indent="-496836" lvl="6" marL="14263636"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7pPr>
            <a:lvl8pPr indent="-494143" lvl="7" marL="16458043"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8pPr>
            <a:lvl9pPr indent="-491447" lvl="8" marL="18652448"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9pPr>
          </a:lstStyle>
          <a:p/>
        </p:txBody>
      </p:sp>
      <p:sp>
        <p:nvSpPr>
          <p:cNvPr id="77" name="Shape 77"/>
          <p:cNvSpPr txBox="1"/>
          <p:nvPr>
            <p:ph idx="10" type="dt"/>
          </p:nvPr>
        </p:nvSpPr>
        <p:spPr>
          <a:xfrm>
            <a:off x="2194559" y="30510484"/>
            <a:ext cx="10241279" cy="1752600"/>
          </a:xfrm>
          <a:prstGeom prst="rect">
            <a:avLst/>
          </a:prstGeom>
          <a:noFill/>
          <a:ln>
            <a:noFill/>
          </a:ln>
        </p:spPr>
        <p:txBody>
          <a:bodyPr anchorCtr="0" anchor="ctr" bIns="91425" lIns="91425" rIns="91425" tIns="91425"/>
          <a:lstStyle>
            <a:lvl1pPr indent="0" lvl="0" marL="0" marR="0" rtl="0" algn="l">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78" name="Shape 78"/>
          <p:cNvSpPr txBox="1"/>
          <p:nvPr>
            <p:ph idx="11" type="ftr"/>
          </p:nvPr>
        </p:nvSpPr>
        <p:spPr>
          <a:xfrm>
            <a:off x="14996159" y="30510484"/>
            <a:ext cx="13898879" cy="1752600"/>
          </a:xfrm>
          <a:prstGeom prst="rect">
            <a:avLst/>
          </a:prstGeom>
          <a:noFill/>
          <a:ln>
            <a:noFill/>
          </a:ln>
        </p:spPr>
        <p:txBody>
          <a:bodyPr anchorCtr="0" anchor="ctr" bIns="91425" lIns="91425" rIns="91425" tIns="91425"/>
          <a:lstStyle>
            <a:lvl1pPr indent="0" lvl="0" marL="0" marR="0" rtl="0" algn="ctr">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79" name="Shape 79"/>
          <p:cNvSpPr txBox="1"/>
          <p:nvPr>
            <p:ph idx="12" type="sldNum"/>
          </p:nvPr>
        </p:nvSpPr>
        <p:spPr>
          <a:xfrm>
            <a:off x="31455359" y="30510484"/>
            <a:ext cx="10241279" cy="1752600"/>
          </a:xfrm>
          <a:prstGeom prst="rect">
            <a:avLst/>
          </a:prstGeom>
          <a:noFill/>
          <a:ln>
            <a:noFill/>
          </a:ln>
        </p:spPr>
        <p:txBody>
          <a:bodyPr anchorCtr="0" anchor="ctr" bIns="219425" lIns="438875" rIns="438875" tIns="219425">
            <a:noAutofit/>
          </a:bodyPr>
          <a:lstStyle/>
          <a:p>
            <a:pPr indent="0" lvl="0" marL="0" marR="0" rtl="0" algn="r">
              <a:spcBef>
                <a:spcPts val="0"/>
              </a:spcBef>
              <a:buSzPct val="25000"/>
              <a:buNone/>
            </a:pPr>
            <a:fld id="{00000000-1234-1234-1234-123412341234}" type="slidenum">
              <a:rPr lang="en-US" sz="5700">
                <a:solidFill>
                  <a:srgbClr val="888888"/>
                </a:solidFill>
                <a:latin typeface="Calibri"/>
                <a:ea typeface="Calibri"/>
                <a:cs typeface="Calibri"/>
                <a:sym typeface="Calibri"/>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17" name="Shape 17"/>
        <p:cNvGrpSpPr/>
        <p:nvPr/>
      </p:nvGrpSpPr>
      <p:grpSpPr>
        <a:xfrm>
          <a:off x="0" y="0"/>
          <a:ext cx="0" cy="0"/>
          <a:chOff x="0" y="0"/>
          <a:chExt cx="0" cy="0"/>
        </a:xfrm>
      </p:grpSpPr>
      <p:sp>
        <p:nvSpPr>
          <p:cNvPr id="18" name="Shape 18"/>
          <p:cNvSpPr txBox="1"/>
          <p:nvPr>
            <p:ph type="title"/>
          </p:nvPr>
        </p:nvSpPr>
        <p:spPr>
          <a:xfrm>
            <a:off x="2194559" y="1318262"/>
            <a:ext cx="39502080" cy="5486399"/>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211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9" name="Shape 19"/>
          <p:cNvSpPr txBox="1"/>
          <p:nvPr>
            <p:ph idx="1" type="body"/>
          </p:nvPr>
        </p:nvSpPr>
        <p:spPr>
          <a:xfrm>
            <a:off x="2194559" y="7680963"/>
            <a:ext cx="39502080" cy="21724621"/>
          </a:xfrm>
          <a:prstGeom prst="rect">
            <a:avLst/>
          </a:prstGeom>
          <a:noFill/>
          <a:ln>
            <a:noFill/>
          </a:ln>
        </p:spPr>
        <p:txBody>
          <a:bodyPr anchorCtr="0" anchor="t" bIns="91425" lIns="91425" rIns="91425" tIns="91425"/>
          <a:lstStyle>
            <a:lvl1pPr indent="-667904" lvl="0" marL="1645804" marR="0" rtl="0" algn="l">
              <a:spcBef>
                <a:spcPts val="3080"/>
              </a:spcBef>
              <a:buClr>
                <a:schemeClr val="dk1"/>
              </a:buClr>
              <a:buSzPct val="100000"/>
              <a:buFont typeface="Arial"/>
              <a:buChar char="•"/>
              <a:defRPr b="0" i="0" sz="15400" u="none" cap="none" strike="noStrike">
                <a:solidFill>
                  <a:schemeClr val="dk1"/>
                </a:solidFill>
                <a:latin typeface="Calibri"/>
                <a:ea typeface="Calibri"/>
                <a:cs typeface="Calibri"/>
                <a:sym typeface="Calibri"/>
              </a:defRPr>
            </a:lvl1pPr>
            <a:lvl2pPr indent="-524259" lvl="1" marL="3565909" marR="0" rtl="0" algn="l">
              <a:spcBef>
                <a:spcPts val="2700"/>
              </a:spcBef>
              <a:buClr>
                <a:schemeClr val="dk1"/>
              </a:buClr>
              <a:buSzPct val="100000"/>
              <a:buFont typeface="Arial"/>
              <a:buChar char="–"/>
              <a:defRPr b="0" i="0" sz="13500" u="none" cap="none" strike="noStrike">
                <a:solidFill>
                  <a:schemeClr val="dk1"/>
                </a:solidFill>
                <a:latin typeface="Calibri"/>
                <a:ea typeface="Calibri"/>
                <a:cs typeface="Calibri"/>
                <a:sym typeface="Calibri"/>
              </a:defRPr>
            </a:lvl2pPr>
            <a:lvl3pPr indent="-374263" lvl="2" marL="5486014" marR="0" rtl="0" algn="l">
              <a:spcBef>
                <a:spcPts val="2300"/>
              </a:spcBef>
              <a:buClr>
                <a:schemeClr val="dk1"/>
              </a:buClr>
              <a:buSzPct val="100000"/>
              <a:buFont typeface="Arial"/>
              <a:buChar char="•"/>
              <a:defRPr b="0" i="0" sz="11500" u="none" cap="none" strike="noStrike">
                <a:solidFill>
                  <a:schemeClr val="dk1"/>
                </a:solidFill>
                <a:latin typeface="Calibri"/>
                <a:ea typeface="Calibri"/>
                <a:cs typeface="Calibri"/>
                <a:sym typeface="Calibri"/>
              </a:defRPr>
            </a:lvl3pPr>
            <a:lvl4pPr indent="-492221" lvl="3" marL="7680421"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4pPr>
            <a:lvl5pPr indent="-489525" lvl="4" marL="9874826"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5pPr>
            <a:lvl6pPr indent="-499532" lvl="5" marL="12069232"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6pPr>
            <a:lvl7pPr indent="-496836" lvl="6" marL="14263636"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7pPr>
            <a:lvl8pPr indent="-494143" lvl="7" marL="16458043"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8pPr>
            <a:lvl9pPr indent="-491447" lvl="8" marL="18652448"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9pPr>
          </a:lstStyle>
          <a:p/>
        </p:txBody>
      </p:sp>
      <p:sp>
        <p:nvSpPr>
          <p:cNvPr id="20" name="Shape 20"/>
          <p:cNvSpPr txBox="1"/>
          <p:nvPr>
            <p:ph idx="10" type="dt"/>
          </p:nvPr>
        </p:nvSpPr>
        <p:spPr>
          <a:xfrm>
            <a:off x="2194559" y="30510484"/>
            <a:ext cx="10241279" cy="1752600"/>
          </a:xfrm>
          <a:prstGeom prst="rect">
            <a:avLst/>
          </a:prstGeom>
          <a:noFill/>
          <a:ln>
            <a:noFill/>
          </a:ln>
        </p:spPr>
        <p:txBody>
          <a:bodyPr anchorCtr="0" anchor="ctr" bIns="91425" lIns="91425" rIns="91425" tIns="91425"/>
          <a:lstStyle>
            <a:lvl1pPr indent="0" lvl="0" marL="0" marR="0" rtl="0" algn="l">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21" name="Shape 21"/>
          <p:cNvSpPr txBox="1"/>
          <p:nvPr>
            <p:ph idx="11" type="ftr"/>
          </p:nvPr>
        </p:nvSpPr>
        <p:spPr>
          <a:xfrm>
            <a:off x="14996159" y="30510484"/>
            <a:ext cx="13898879" cy="1752600"/>
          </a:xfrm>
          <a:prstGeom prst="rect">
            <a:avLst/>
          </a:prstGeom>
          <a:noFill/>
          <a:ln>
            <a:noFill/>
          </a:ln>
        </p:spPr>
        <p:txBody>
          <a:bodyPr anchorCtr="0" anchor="ctr" bIns="91425" lIns="91425" rIns="91425" tIns="91425"/>
          <a:lstStyle>
            <a:lvl1pPr indent="0" lvl="0" marL="0" marR="0" rtl="0" algn="ctr">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22" name="Shape 22"/>
          <p:cNvSpPr txBox="1"/>
          <p:nvPr>
            <p:ph idx="12" type="sldNum"/>
          </p:nvPr>
        </p:nvSpPr>
        <p:spPr>
          <a:xfrm>
            <a:off x="31455359" y="30510484"/>
            <a:ext cx="10241279" cy="1752600"/>
          </a:xfrm>
          <a:prstGeom prst="rect">
            <a:avLst/>
          </a:prstGeom>
          <a:noFill/>
          <a:ln>
            <a:noFill/>
          </a:ln>
        </p:spPr>
        <p:txBody>
          <a:bodyPr anchorCtr="0" anchor="ctr" bIns="219425" lIns="438875" rIns="438875" tIns="219425">
            <a:noAutofit/>
          </a:bodyPr>
          <a:lstStyle/>
          <a:p>
            <a:pPr indent="0" lvl="0" marL="0" marR="0" rtl="0" algn="r">
              <a:spcBef>
                <a:spcPts val="0"/>
              </a:spcBef>
              <a:buSzPct val="25000"/>
              <a:buNone/>
            </a:pPr>
            <a:fld id="{00000000-1234-1234-1234-123412341234}" type="slidenum">
              <a:rPr lang="en-US" sz="5700">
                <a:solidFill>
                  <a:srgbClr val="888888"/>
                </a:solidFill>
                <a:latin typeface="Calibri"/>
                <a:ea typeface="Calibri"/>
                <a:cs typeface="Calibri"/>
                <a:sym typeface="Calibri"/>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23" name="Shape 23"/>
        <p:cNvGrpSpPr/>
        <p:nvPr/>
      </p:nvGrpSpPr>
      <p:grpSpPr>
        <a:xfrm>
          <a:off x="0" y="0"/>
          <a:ext cx="0" cy="0"/>
          <a:chOff x="0" y="0"/>
          <a:chExt cx="0" cy="0"/>
        </a:xfrm>
      </p:grpSpPr>
      <p:sp>
        <p:nvSpPr>
          <p:cNvPr id="24" name="Shape 24"/>
          <p:cNvSpPr txBox="1"/>
          <p:nvPr>
            <p:ph type="title"/>
          </p:nvPr>
        </p:nvSpPr>
        <p:spPr>
          <a:xfrm>
            <a:off x="3467101" y="21153121"/>
            <a:ext cx="37307518" cy="6537960"/>
          </a:xfrm>
          <a:prstGeom prst="rect">
            <a:avLst/>
          </a:prstGeom>
          <a:noFill/>
          <a:ln>
            <a:noFill/>
          </a:ln>
        </p:spPr>
        <p:txBody>
          <a:bodyPr anchorCtr="0" anchor="t" bIns="91425" lIns="91425" rIns="91425" tIns="91425"/>
          <a:lstStyle>
            <a:lvl1pPr indent="0" lvl="0" marL="0" marR="0" rtl="0" algn="l">
              <a:spcBef>
                <a:spcPts val="0"/>
              </a:spcBef>
              <a:buClr>
                <a:schemeClr val="dk1"/>
              </a:buClr>
              <a:buFont typeface="Calibri"/>
              <a:buNone/>
              <a:defRPr b="1" i="0" sz="192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25" name="Shape 25"/>
          <p:cNvSpPr txBox="1"/>
          <p:nvPr>
            <p:ph idx="1" type="body"/>
          </p:nvPr>
        </p:nvSpPr>
        <p:spPr>
          <a:xfrm>
            <a:off x="3467101" y="13952225"/>
            <a:ext cx="37307518" cy="7200897"/>
          </a:xfrm>
          <a:prstGeom prst="rect">
            <a:avLst/>
          </a:prstGeom>
          <a:noFill/>
          <a:ln>
            <a:noFill/>
          </a:ln>
        </p:spPr>
        <p:txBody>
          <a:bodyPr anchorCtr="0" anchor="b" bIns="91425" lIns="91425" rIns="91425" tIns="91425"/>
          <a:lstStyle>
            <a:lvl1pPr indent="0" lvl="0" marL="0" marR="0" rtl="0" algn="l">
              <a:spcBef>
                <a:spcPts val="1920"/>
              </a:spcBef>
              <a:buClr>
                <a:srgbClr val="888888"/>
              </a:buClr>
              <a:buFont typeface="Arial"/>
              <a:buNone/>
              <a:defRPr b="0" i="0" sz="9600" u="none" cap="none" strike="noStrike">
                <a:solidFill>
                  <a:srgbClr val="888888"/>
                </a:solidFill>
                <a:latin typeface="Calibri"/>
                <a:ea typeface="Calibri"/>
                <a:cs typeface="Calibri"/>
                <a:sym typeface="Calibri"/>
              </a:defRPr>
            </a:lvl1pPr>
            <a:lvl2pPr indent="-10005" lvl="1" marL="2194406" marR="0" rtl="0" algn="l">
              <a:spcBef>
                <a:spcPts val="1720"/>
              </a:spcBef>
              <a:buClr>
                <a:srgbClr val="888888"/>
              </a:buClr>
              <a:buFont typeface="Arial"/>
              <a:buNone/>
              <a:defRPr b="0" i="0" sz="8600" u="none" cap="none" strike="noStrike">
                <a:solidFill>
                  <a:srgbClr val="888888"/>
                </a:solidFill>
                <a:latin typeface="Calibri"/>
                <a:ea typeface="Calibri"/>
                <a:cs typeface="Calibri"/>
                <a:sym typeface="Calibri"/>
              </a:defRPr>
            </a:lvl2pPr>
            <a:lvl3pPr indent="-7311" lvl="2" marL="4388811" marR="0" rtl="0" algn="l">
              <a:spcBef>
                <a:spcPts val="1520"/>
              </a:spcBef>
              <a:buClr>
                <a:srgbClr val="888888"/>
              </a:buClr>
              <a:buFont typeface="Arial"/>
              <a:buNone/>
              <a:defRPr b="0" i="0" sz="7600" u="none" cap="none" strike="noStrike">
                <a:solidFill>
                  <a:srgbClr val="888888"/>
                </a:solidFill>
                <a:latin typeface="Calibri"/>
                <a:ea typeface="Calibri"/>
                <a:cs typeface="Calibri"/>
                <a:sym typeface="Calibri"/>
              </a:defRPr>
            </a:lvl3pPr>
            <a:lvl4pPr indent="-4616" lvl="3" marL="6583217" marR="0" rtl="0" algn="l">
              <a:spcBef>
                <a:spcPts val="1340"/>
              </a:spcBef>
              <a:buClr>
                <a:srgbClr val="888888"/>
              </a:buClr>
              <a:buFont typeface="Arial"/>
              <a:buNone/>
              <a:defRPr b="0" i="0" sz="6700" u="none" cap="none" strike="noStrike">
                <a:solidFill>
                  <a:srgbClr val="888888"/>
                </a:solidFill>
                <a:latin typeface="Calibri"/>
                <a:ea typeface="Calibri"/>
                <a:cs typeface="Calibri"/>
                <a:sym typeface="Calibri"/>
              </a:defRPr>
            </a:lvl4pPr>
            <a:lvl5pPr indent="-1923" lvl="4" marL="8777623" marR="0" rtl="0" algn="l">
              <a:spcBef>
                <a:spcPts val="1340"/>
              </a:spcBef>
              <a:buClr>
                <a:srgbClr val="888888"/>
              </a:buClr>
              <a:buFont typeface="Arial"/>
              <a:buNone/>
              <a:defRPr b="0" i="0" sz="6700" u="none" cap="none" strike="noStrike">
                <a:solidFill>
                  <a:srgbClr val="888888"/>
                </a:solidFill>
                <a:latin typeface="Calibri"/>
                <a:ea typeface="Calibri"/>
                <a:cs typeface="Calibri"/>
                <a:sym typeface="Calibri"/>
              </a:defRPr>
            </a:lvl5pPr>
            <a:lvl6pPr indent="-11928" lvl="5" marL="10972029" marR="0" rtl="0" algn="l">
              <a:spcBef>
                <a:spcPts val="1340"/>
              </a:spcBef>
              <a:buClr>
                <a:srgbClr val="888888"/>
              </a:buClr>
              <a:buFont typeface="Arial"/>
              <a:buNone/>
              <a:defRPr b="0" i="0" sz="6700" u="none" cap="none" strike="noStrike">
                <a:solidFill>
                  <a:srgbClr val="888888"/>
                </a:solidFill>
                <a:latin typeface="Calibri"/>
                <a:ea typeface="Calibri"/>
                <a:cs typeface="Calibri"/>
                <a:sym typeface="Calibri"/>
              </a:defRPr>
            </a:lvl6pPr>
            <a:lvl7pPr indent="-9233" lvl="6" marL="13166434" marR="0" rtl="0" algn="l">
              <a:spcBef>
                <a:spcPts val="1340"/>
              </a:spcBef>
              <a:buClr>
                <a:srgbClr val="888888"/>
              </a:buClr>
              <a:buFont typeface="Arial"/>
              <a:buNone/>
              <a:defRPr b="0" i="0" sz="6700" u="none" cap="none" strike="noStrike">
                <a:solidFill>
                  <a:srgbClr val="888888"/>
                </a:solidFill>
                <a:latin typeface="Calibri"/>
                <a:ea typeface="Calibri"/>
                <a:cs typeface="Calibri"/>
                <a:sym typeface="Calibri"/>
              </a:defRPr>
            </a:lvl7pPr>
            <a:lvl8pPr indent="-6540" lvl="7" marL="15360841" marR="0" rtl="0" algn="l">
              <a:spcBef>
                <a:spcPts val="1340"/>
              </a:spcBef>
              <a:buClr>
                <a:srgbClr val="888888"/>
              </a:buClr>
              <a:buFont typeface="Arial"/>
              <a:buNone/>
              <a:defRPr b="0" i="0" sz="6700" u="none" cap="none" strike="noStrike">
                <a:solidFill>
                  <a:srgbClr val="888888"/>
                </a:solidFill>
                <a:latin typeface="Calibri"/>
                <a:ea typeface="Calibri"/>
                <a:cs typeface="Calibri"/>
                <a:sym typeface="Calibri"/>
              </a:defRPr>
            </a:lvl8pPr>
            <a:lvl9pPr indent="-3844" lvl="8" marL="17555244" marR="0" rtl="0" algn="l">
              <a:spcBef>
                <a:spcPts val="1340"/>
              </a:spcBef>
              <a:buClr>
                <a:srgbClr val="888888"/>
              </a:buClr>
              <a:buFont typeface="Arial"/>
              <a:buNone/>
              <a:defRPr b="0" i="0" sz="6700" u="none" cap="none" strike="noStrike">
                <a:solidFill>
                  <a:srgbClr val="888888"/>
                </a:solidFill>
                <a:latin typeface="Calibri"/>
                <a:ea typeface="Calibri"/>
                <a:cs typeface="Calibri"/>
                <a:sym typeface="Calibri"/>
              </a:defRPr>
            </a:lvl9pPr>
          </a:lstStyle>
          <a:p/>
        </p:txBody>
      </p:sp>
      <p:sp>
        <p:nvSpPr>
          <p:cNvPr id="26" name="Shape 26"/>
          <p:cNvSpPr txBox="1"/>
          <p:nvPr>
            <p:ph idx="10" type="dt"/>
          </p:nvPr>
        </p:nvSpPr>
        <p:spPr>
          <a:xfrm>
            <a:off x="2194559" y="30510484"/>
            <a:ext cx="10241279" cy="1752600"/>
          </a:xfrm>
          <a:prstGeom prst="rect">
            <a:avLst/>
          </a:prstGeom>
          <a:noFill/>
          <a:ln>
            <a:noFill/>
          </a:ln>
        </p:spPr>
        <p:txBody>
          <a:bodyPr anchorCtr="0" anchor="ctr" bIns="91425" lIns="91425" rIns="91425" tIns="91425"/>
          <a:lstStyle>
            <a:lvl1pPr indent="0" lvl="0" marL="0" marR="0" rtl="0" algn="l">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27" name="Shape 27"/>
          <p:cNvSpPr txBox="1"/>
          <p:nvPr>
            <p:ph idx="11" type="ftr"/>
          </p:nvPr>
        </p:nvSpPr>
        <p:spPr>
          <a:xfrm>
            <a:off x="14996159" y="30510484"/>
            <a:ext cx="13898879" cy="1752600"/>
          </a:xfrm>
          <a:prstGeom prst="rect">
            <a:avLst/>
          </a:prstGeom>
          <a:noFill/>
          <a:ln>
            <a:noFill/>
          </a:ln>
        </p:spPr>
        <p:txBody>
          <a:bodyPr anchorCtr="0" anchor="ctr" bIns="91425" lIns="91425" rIns="91425" tIns="91425"/>
          <a:lstStyle>
            <a:lvl1pPr indent="0" lvl="0" marL="0" marR="0" rtl="0" algn="ctr">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28" name="Shape 28"/>
          <p:cNvSpPr txBox="1"/>
          <p:nvPr>
            <p:ph idx="12" type="sldNum"/>
          </p:nvPr>
        </p:nvSpPr>
        <p:spPr>
          <a:xfrm>
            <a:off x="31455359" y="30510484"/>
            <a:ext cx="10241279" cy="1752600"/>
          </a:xfrm>
          <a:prstGeom prst="rect">
            <a:avLst/>
          </a:prstGeom>
          <a:noFill/>
          <a:ln>
            <a:noFill/>
          </a:ln>
        </p:spPr>
        <p:txBody>
          <a:bodyPr anchorCtr="0" anchor="ctr" bIns="219425" lIns="438875" rIns="438875" tIns="219425">
            <a:noAutofit/>
          </a:bodyPr>
          <a:lstStyle/>
          <a:p>
            <a:pPr indent="0" lvl="0" marL="0" marR="0" rtl="0" algn="r">
              <a:spcBef>
                <a:spcPts val="0"/>
              </a:spcBef>
              <a:buSzPct val="25000"/>
              <a:buNone/>
            </a:pPr>
            <a:fld id="{00000000-1234-1234-1234-123412341234}" type="slidenum">
              <a:rPr lang="en-US" sz="5700">
                <a:solidFill>
                  <a:srgbClr val="888888"/>
                </a:solidFill>
                <a:latin typeface="Calibri"/>
                <a:ea typeface="Calibri"/>
                <a:cs typeface="Calibri"/>
                <a:sym typeface="Calibri"/>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29" name="Shape 29"/>
        <p:cNvGrpSpPr/>
        <p:nvPr/>
      </p:nvGrpSpPr>
      <p:grpSpPr>
        <a:xfrm>
          <a:off x="0" y="0"/>
          <a:ext cx="0" cy="0"/>
          <a:chOff x="0" y="0"/>
          <a:chExt cx="0" cy="0"/>
        </a:xfrm>
      </p:grpSpPr>
      <p:sp>
        <p:nvSpPr>
          <p:cNvPr id="30" name="Shape 30"/>
          <p:cNvSpPr txBox="1"/>
          <p:nvPr>
            <p:ph type="title"/>
          </p:nvPr>
        </p:nvSpPr>
        <p:spPr>
          <a:xfrm>
            <a:off x="2194559" y="1318262"/>
            <a:ext cx="39502080" cy="5486399"/>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211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31" name="Shape 31"/>
          <p:cNvSpPr txBox="1"/>
          <p:nvPr>
            <p:ph idx="1" type="body"/>
          </p:nvPr>
        </p:nvSpPr>
        <p:spPr>
          <a:xfrm>
            <a:off x="2194559" y="7680963"/>
            <a:ext cx="19385280" cy="21724621"/>
          </a:xfrm>
          <a:prstGeom prst="rect">
            <a:avLst/>
          </a:prstGeom>
          <a:noFill/>
          <a:ln>
            <a:noFill/>
          </a:ln>
        </p:spPr>
        <p:txBody>
          <a:bodyPr anchorCtr="0" anchor="t" bIns="91425" lIns="91425" rIns="91425" tIns="91425"/>
          <a:lstStyle>
            <a:lvl1pPr indent="-788554" lvl="0" marL="1645804" marR="0" rtl="0" algn="l">
              <a:spcBef>
                <a:spcPts val="2700"/>
              </a:spcBef>
              <a:buClr>
                <a:schemeClr val="dk1"/>
              </a:buClr>
              <a:buSzPct val="100000"/>
              <a:buFont typeface="Arial"/>
              <a:buChar char="•"/>
              <a:defRPr b="0" i="0" sz="13500" u="none" cap="none" strike="noStrike">
                <a:solidFill>
                  <a:schemeClr val="dk1"/>
                </a:solidFill>
                <a:latin typeface="Calibri"/>
                <a:ea typeface="Calibri"/>
                <a:cs typeface="Calibri"/>
                <a:sym typeface="Calibri"/>
              </a:defRPr>
            </a:lvl1pPr>
            <a:lvl2pPr indent="-651259" lvl="1" marL="3565909" marR="0" rtl="0" algn="l">
              <a:spcBef>
                <a:spcPts val="2300"/>
              </a:spcBef>
              <a:buClr>
                <a:schemeClr val="dk1"/>
              </a:buClr>
              <a:buSzPct val="100000"/>
              <a:buFont typeface="Arial"/>
              <a:buChar char="–"/>
              <a:defRPr b="0" i="0" sz="11500" u="none" cap="none" strike="noStrike">
                <a:solidFill>
                  <a:schemeClr val="dk1"/>
                </a:solidFill>
                <a:latin typeface="Calibri"/>
                <a:ea typeface="Calibri"/>
                <a:cs typeface="Calibri"/>
                <a:sym typeface="Calibri"/>
              </a:defRPr>
            </a:lvl2pPr>
            <a:lvl3pPr indent="-494913" lvl="2" marL="5486014"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3pPr>
            <a:lvl4pPr indent="-555721" lvl="3" marL="7680421" marR="0" rtl="0" algn="l">
              <a:spcBef>
                <a:spcPts val="1720"/>
              </a:spcBef>
              <a:buClr>
                <a:schemeClr val="dk1"/>
              </a:buClr>
              <a:buSzPct val="100000"/>
              <a:buFont typeface="Arial"/>
              <a:buChar char="–"/>
              <a:defRPr b="0" i="0" sz="8600" u="none" cap="none" strike="noStrike">
                <a:solidFill>
                  <a:schemeClr val="dk1"/>
                </a:solidFill>
                <a:latin typeface="Calibri"/>
                <a:ea typeface="Calibri"/>
                <a:cs typeface="Calibri"/>
                <a:sym typeface="Calibri"/>
              </a:defRPr>
            </a:lvl4pPr>
            <a:lvl5pPr indent="-553025" lvl="4" marL="9874826" marR="0" rtl="0" algn="l">
              <a:spcBef>
                <a:spcPts val="1720"/>
              </a:spcBef>
              <a:buClr>
                <a:schemeClr val="dk1"/>
              </a:buClr>
              <a:buSzPct val="100000"/>
              <a:buFont typeface="Arial"/>
              <a:buChar char="»"/>
              <a:defRPr b="0" i="0" sz="8600" u="none" cap="none" strike="noStrike">
                <a:solidFill>
                  <a:schemeClr val="dk1"/>
                </a:solidFill>
                <a:latin typeface="Calibri"/>
                <a:ea typeface="Calibri"/>
                <a:cs typeface="Calibri"/>
                <a:sym typeface="Calibri"/>
              </a:defRPr>
            </a:lvl5pPr>
            <a:lvl6pPr indent="-563032" lvl="5" marL="12069232" marR="0" rtl="0" algn="l">
              <a:spcBef>
                <a:spcPts val="1720"/>
              </a:spcBef>
              <a:buClr>
                <a:schemeClr val="dk1"/>
              </a:buClr>
              <a:buSzPct val="100000"/>
              <a:buFont typeface="Arial"/>
              <a:buChar char="•"/>
              <a:defRPr b="0" i="0" sz="8600" u="none" cap="none" strike="noStrike">
                <a:solidFill>
                  <a:schemeClr val="dk1"/>
                </a:solidFill>
                <a:latin typeface="Calibri"/>
                <a:ea typeface="Calibri"/>
                <a:cs typeface="Calibri"/>
                <a:sym typeface="Calibri"/>
              </a:defRPr>
            </a:lvl6pPr>
            <a:lvl7pPr indent="-560336" lvl="6" marL="14263636" marR="0" rtl="0" algn="l">
              <a:spcBef>
                <a:spcPts val="1720"/>
              </a:spcBef>
              <a:buClr>
                <a:schemeClr val="dk1"/>
              </a:buClr>
              <a:buSzPct val="100000"/>
              <a:buFont typeface="Arial"/>
              <a:buChar char="•"/>
              <a:defRPr b="0" i="0" sz="8600" u="none" cap="none" strike="noStrike">
                <a:solidFill>
                  <a:schemeClr val="dk1"/>
                </a:solidFill>
                <a:latin typeface="Calibri"/>
                <a:ea typeface="Calibri"/>
                <a:cs typeface="Calibri"/>
                <a:sym typeface="Calibri"/>
              </a:defRPr>
            </a:lvl7pPr>
            <a:lvl8pPr indent="-557643" lvl="7" marL="16458043" marR="0" rtl="0" algn="l">
              <a:spcBef>
                <a:spcPts val="1720"/>
              </a:spcBef>
              <a:buClr>
                <a:schemeClr val="dk1"/>
              </a:buClr>
              <a:buSzPct val="100000"/>
              <a:buFont typeface="Arial"/>
              <a:buChar char="•"/>
              <a:defRPr b="0" i="0" sz="8600" u="none" cap="none" strike="noStrike">
                <a:solidFill>
                  <a:schemeClr val="dk1"/>
                </a:solidFill>
                <a:latin typeface="Calibri"/>
                <a:ea typeface="Calibri"/>
                <a:cs typeface="Calibri"/>
                <a:sym typeface="Calibri"/>
              </a:defRPr>
            </a:lvl8pPr>
            <a:lvl9pPr indent="-554947" lvl="8" marL="18652448" marR="0" rtl="0" algn="l">
              <a:spcBef>
                <a:spcPts val="1720"/>
              </a:spcBef>
              <a:buClr>
                <a:schemeClr val="dk1"/>
              </a:buClr>
              <a:buSzPct val="100000"/>
              <a:buFont typeface="Arial"/>
              <a:buChar char="•"/>
              <a:defRPr b="0" i="0" sz="8600" u="none" cap="none" strike="noStrike">
                <a:solidFill>
                  <a:schemeClr val="dk1"/>
                </a:solidFill>
                <a:latin typeface="Calibri"/>
                <a:ea typeface="Calibri"/>
                <a:cs typeface="Calibri"/>
                <a:sym typeface="Calibri"/>
              </a:defRPr>
            </a:lvl9pPr>
          </a:lstStyle>
          <a:p/>
        </p:txBody>
      </p:sp>
      <p:sp>
        <p:nvSpPr>
          <p:cNvPr id="32" name="Shape 32"/>
          <p:cNvSpPr txBox="1"/>
          <p:nvPr>
            <p:ph idx="2" type="body"/>
          </p:nvPr>
        </p:nvSpPr>
        <p:spPr>
          <a:xfrm>
            <a:off x="22311359" y="7680963"/>
            <a:ext cx="19385280" cy="21724621"/>
          </a:xfrm>
          <a:prstGeom prst="rect">
            <a:avLst/>
          </a:prstGeom>
          <a:noFill/>
          <a:ln>
            <a:noFill/>
          </a:ln>
        </p:spPr>
        <p:txBody>
          <a:bodyPr anchorCtr="0" anchor="t" bIns="91425" lIns="91425" rIns="91425" tIns="91425"/>
          <a:lstStyle>
            <a:lvl1pPr indent="-788554" lvl="0" marL="1645804" marR="0" rtl="0" algn="l">
              <a:spcBef>
                <a:spcPts val="2700"/>
              </a:spcBef>
              <a:buClr>
                <a:schemeClr val="dk1"/>
              </a:buClr>
              <a:buSzPct val="100000"/>
              <a:buFont typeface="Arial"/>
              <a:buChar char="•"/>
              <a:defRPr b="0" i="0" sz="13500" u="none" cap="none" strike="noStrike">
                <a:solidFill>
                  <a:schemeClr val="dk1"/>
                </a:solidFill>
                <a:latin typeface="Calibri"/>
                <a:ea typeface="Calibri"/>
                <a:cs typeface="Calibri"/>
                <a:sym typeface="Calibri"/>
              </a:defRPr>
            </a:lvl1pPr>
            <a:lvl2pPr indent="-651259" lvl="1" marL="3565909" marR="0" rtl="0" algn="l">
              <a:spcBef>
                <a:spcPts val="2300"/>
              </a:spcBef>
              <a:buClr>
                <a:schemeClr val="dk1"/>
              </a:buClr>
              <a:buSzPct val="100000"/>
              <a:buFont typeface="Arial"/>
              <a:buChar char="–"/>
              <a:defRPr b="0" i="0" sz="11500" u="none" cap="none" strike="noStrike">
                <a:solidFill>
                  <a:schemeClr val="dk1"/>
                </a:solidFill>
                <a:latin typeface="Calibri"/>
                <a:ea typeface="Calibri"/>
                <a:cs typeface="Calibri"/>
                <a:sym typeface="Calibri"/>
              </a:defRPr>
            </a:lvl2pPr>
            <a:lvl3pPr indent="-494913" lvl="2" marL="5486014"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3pPr>
            <a:lvl4pPr indent="-555721" lvl="3" marL="7680421" marR="0" rtl="0" algn="l">
              <a:spcBef>
                <a:spcPts val="1720"/>
              </a:spcBef>
              <a:buClr>
                <a:schemeClr val="dk1"/>
              </a:buClr>
              <a:buSzPct val="100000"/>
              <a:buFont typeface="Arial"/>
              <a:buChar char="–"/>
              <a:defRPr b="0" i="0" sz="8600" u="none" cap="none" strike="noStrike">
                <a:solidFill>
                  <a:schemeClr val="dk1"/>
                </a:solidFill>
                <a:latin typeface="Calibri"/>
                <a:ea typeface="Calibri"/>
                <a:cs typeface="Calibri"/>
                <a:sym typeface="Calibri"/>
              </a:defRPr>
            </a:lvl4pPr>
            <a:lvl5pPr indent="-553025" lvl="4" marL="9874826" marR="0" rtl="0" algn="l">
              <a:spcBef>
                <a:spcPts val="1720"/>
              </a:spcBef>
              <a:buClr>
                <a:schemeClr val="dk1"/>
              </a:buClr>
              <a:buSzPct val="100000"/>
              <a:buFont typeface="Arial"/>
              <a:buChar char="»"/>
              <a:defRPr b="0" i="0" sz="8600" u="none" cap="none" strike="noStrike">
                <a:solidFill>
                  <a:schemeClr val="dk1"/>
                </a:solidFill>
                <a:latin typeface="Calibri"/>
                <a:ea typeface="Calibri"/>
                <a:cs typeface="Calibri"/>
                <a:sym typeface="Calibri"/>
              </a:defRPr>
            </a:lvl5pPr>
            <a:lvl6pPr indent="-563032" lvl="5" marL="12069232" marR="0" rtl="0" algn="l">
              <a:spcBef>
                <a:spcPts val="1720"/>
              </a:spcBef>
              <a:buClr>
                <a:schemeClr val="dk1"/>
              </a:buClr>
              <a:buSzPct val="100000"/>
              <a:buFont typeface="Arial"/>
              <a:buChar char="•"/>
              <a:defRPr b="0" i="0" sz="8600" u="none" cap="none" strike="noStrike">
                <a:solidFill>
                  <a:schemeClr val="dk1"/>
                </a:solidFill>
                <a:latin typeface="Calibri"/>
                <a:ea typeface="Calibri"/>
                <a:cs typeface="Calibri"/>
                <a:sym typeface="Calibri"/>
              </a:defRPr>
            </a:lvl6pPr>
            <a:lvl7pPr indent="-560336" lvl="6" marL="14263636" marR="0" rtl="0" algn="l">
              <a:spcBef>
                <a:spcPts val="1720"/>
              </a:spcBef>
              <a:buClr>
                <a:schemeClr val="dk1"/>
              </a:buClr>
              <a:buSzPct val="100000"/>
              <a:buFont typeface="Arial"/>
              <a:buChar char="•"/>
              <a:defRPr b="0" i="0" sz="8600" u="none" cap="none" strike="noStrike">
                <a:solidFill>
                  <a:schemeClr val="dk1"/>
                </a:solidFill>
                <a:latin typeface="Calibri"/>
                <a:ea typeface="Calibri"/>
                <a:cs typeface="Calibri"/>
                <a:sym typeface="Calibri"/>
              </a:defRPr>
            </a:lvl7pPr>
            <a:lvl8pPr indent="-557643" lvl="7" marL="16458043" marR="0" rtl="0" algn="l">
              <a:spcBef>
                <a:spcPts val="1720"/>
              </a:spcBef>
              <a:buClr>
                <a:schemeClr val="dk1"/>
              </a:buClr>
              <a:buSzPct val="100000"/>
              <a:buFont typeface="Arial"/>
              <a:buChar char="•"/>
              <a:defRPr b="0" i="0" sz="8600" u="none" cap="none" strike="noStrike">
                <a:solidFill>
                  <a:schemeClr val="dk1"/>
                </a:solidFill>
                <a:latin typeface="Calibri"/>
                <a:ea typeface="Calibri"/>
                <a:cs typeface="Calibri"/>
                <a:sym typeface="Calibri"/>
              </a:defRPr>
            </a:lvl8pPr>
            <a:lvl9pPr indent="-554947" lvl="8" marL="18652448" marR="0" rtl="0" algn="l">
              <a:spcBef>
                <a:spcPts val="1720"/>
              </a:spcBef>
              <a:buClr>
                <a:schemeClr val="dk1"/>
              </a:buClr>
              <a:buSzPct val="100000"/>
              <a:buFont typeface="Arial"/>
              <a:buChar char="•"/>
              <a:defRPr b="0" i="0" sz="8600" u="none" cap="none" strike="noStrike">
                <a:solidFill>
                  <a:schemeClr val="dk1"/>
                </a:solidFill>
                <a:latin typeface="Calibri"/>
                <a:ea typeface="Calibri"/>
                <a:cs typeface="Calibri"/>
                <a:sym typeface="Calibri"/>
              </a:defRPr>
            </a:lvl9pPr>
          </a:lstStyle>
          <a:p/>
        </p:txBody>
      </p:sp>
      <p:sp>
        <p:nvSpPr>
          <p:cNvPr id="33" name="Shape 33"/>
          <p:cNvSpPr txBox="1"/>
          <p:nvPr>
            <p:ph idx="10" type="dt"/>
          </p:nvPr>
        </p:nvSpPr>
        <p:spPr>
          <a:xfrm>
            <a:off x="2194559" y="30510484"/>
            <a:ext cx="10241279" cy="1752600"/>
          </a:xfrm>
          <a:prstGeom prst="rect">
            <a:avLst/>
          </a:prstGeom>
          <a:noFill/>
          <a:ln>
            <a:noFill/>
          </a:ln>
        </p:spPr>
        <p:txBody>
          <a:bodyPr anchorCtr="0" anchor="ctr" bIns="91425" lIns="91425" rIns="91425" tIns="91425"/>
          <a:lstStyle>
            <a:lvl1pPr indent="0" lvl="0" marL="0" marR="0" rtl="0" algn="l">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34" name="Shape 34"/>
          <p:cNvSpPr txBox="1"/>
          <p:nvPr>
            <p:ph idx="11" type="ftr"/>
          </p:nvPr>
        </p:nvSpPr>
        <p:spPr>
          <a:xfrm>
            <a:off x="14996159" y="30510484"/>
            <a:ext cx="13898879" cy="1752600"/>
          </a:xfrm>
          <a:prstGeom prst="rect">
            <a:avLst/>
          </a:prstGeom>
          <a:noFill/>
          <a:ln>
            <a:noFill/>
          </a:ln>
        </p:spPr>
        <p:txBody>
          <a:bodyPr anchorCtr="0" anchor="ctr" bIns="91425" lIns="91425" rIns="91425" tIns="91425"/>
          <a:lstStyle>
            <a:lvl1pPr indent="0" lvl="0" marL="0" marR="0" rtl="0" algn="ctr">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35" name="Shape 35"/>
          <p:cNvSpPr txBox="1"/>
          <p:nvPr>
            <p:ph idx="12" type="sldNum"/>
          </p:nvPr>
        </p:nvSpPr>
        <p:spPr>
          <a:xfrm>
            <a:off x="31455359" y="30510484"/>
            <a:ext cx="10241279" cy="1752600"/>
          </a:xfrm>
          <a:prstGeom prst="rect">
            <a:avLst/>
          </a:prstGeom>
          <a:noFill/>
          <a:ln>
            <a:noFill/>
          </a:ln>
        </p:spPr>
        <p:txBody>
          <a:bodyPr anchorCtr="0" anchor="ctr" bIns="219425" lIns="438875" rIns="438875" tIns="219425">
            <a:noAutofit/>
          </a:bodyPr>
          <a:lstStyle/>
          <a:p>
            <a:pPr indent="0" lvl="0" marL="0" marR="0" rtl="0" algn="r">
              <a:spcBef>
                <a:spcPts val="0"/>
              </a:spcBef>
              <a:buSzPct val="25000"/>
              <a:buNone/>
            </a:pPr>
            <a:fld id="{00000000-1234-1234-1234-123412341234}" type="slidenum">
              <a:rPr lang="en-US" sz="5700">
                <a:solidFill>
                  <a:srgbClr val="888888"/>
                </a:solidFill>
                <a:latin typeface="Calibri"/>
                <a:ea typeface="Calibri"/>
                <a:cs typeface="Calibri"/>
                <a:sym typeface="Calibri"/>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36" name="Shape 36"/>
        <p:cNvGrpSpPr/>
        <p:nvPr/>
      </p:nvGrpSpPr>
      <p:grpSpPr>
        <a:xfrm>
          <a:off x="0" y="0"/>
          <a:ext cx="0" cy="0"/>
          <a:chOff x="0" y="0"/>
          <a:chExt cx="0" cy="0"/>
        </a:xfrm>
      </p:grpSpPr>
      <p:sp>
        <p:nvSpPr>
          <p:cNvPr id="37" name="Shape 37"/>
          <p:cNvSpPr txBox="1"/>
          <p:nvPr>
            <p:ph type="title"/>
          </p:nvPr>
        </p:nvSpPr>
        <p:spPr>
          <a:xfrm>
            <a:off x="2194559" y="1318262"/>
            <a:ext cx="39502080" cy="5486399"/>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211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38" name="Shape 38"/>
          <p:cNvSpPr txBox="1"/>
          <p:nvPr>
            <p:ph idx="1" type="body"/>
          </p:nvPr>
        </p:nvSpPr>
        <p:spPr>
          <a:xfrm>
            <a:off x="2194560" y="7368543"/>
            <a:ext cx="19392901" cy="3070857"/>
          </a:xfrm>
          <a:prstGeom prst="rect">
            <a:avLst/>
          </a:prstGeom>
          <a:noFill/>
          <a:ln>
            <a:noFill/>
          </a:ln>
        </p:spPr>
        <p:txBody>
          <a:bodyPr anchorCtr="0" anchor="b" bIns="91425" lIns="91425" rIns="91425" tIns="91425"/>
          <a:lstStyle>
            <a:lvl1pPr indent="0" lvl="0" marL="0" marR="0" rtl="0" algn="l">
              <a:spcBef>
                <a:spcPts val="2300"/>
              </a:spcBef>
              <a:buClr>
                <a:schemeClr val="dk1"/>
              </a:buClr>
              <a:buFont typeface="Arial"/>
              <a:buNone/>
              <a:defRPr b="1" i="0" sz="11500" u="none" cap="none" strike="noStrike">
                <a:solidFill>
                  <a:schemeClr val="dk1"/>
                </a:solidFill>
                <a:latin typeface="Calibri"/>
                <a:ea typeface="Calibri"/>
                <a:cs typeface="Calibri"/>
                <a:sym typeface="Calibri"/>
              </a:defRPr>
            </a:lvl1pPr>
            <a:lvl2pPr indent="-10005" lvl="1" marL="2194406" marR="0" rtl="0" algn="l">
              <a:spcBef>
                <a:spcPts val="1920"/>
              </a:spcBef>
              <a:buClr>
                <a:schemeClr val="dk1"/>
              </a:buClr>
              <a:buFont typeface="Arial"/>
              <a:buNone/>
              <a:defRPr b="1" i="0" sz="9600" u="none" cap="none" strike="noStrike">
                <a:solidFill>
                  <a:schemeClr val="dk1"/>
                </a:solidFill>
                <a:latin typeface="Calibri"/>
                <a:ea typeface="Calibri"/>
                <a:cs typeface="Calibri"/>
                <a:sym typeface="Calibri"/>
              </a:defRPr>
            </a:lvl2pPr>
            <a:lvl3pPr indent="-7311" lvl="2" marL="4388811" marR="0" rtl="0" algn="l">
              <a:spcBef>
                <a:spcPts val="1720"/>
              </a:spcBef>
              <a:buClr>
                <a:schemeClr val="dk1"/>
              </a:buClr>
              <a:buFont typeface="Arial"/>
              <a:buNone/>
              <a:defRPr b="1" i="0" sz="8600" u="none" cap="none" strike="noStrike">
                <a:solidFill>
                  <a:schemeClr val="dk1"/>
                </a:solidFill>
                <a:latin typeface="Calibri"/>
                <a:ea typeface="Calibri"/>
                <a:cs typeface="Calibri"/>
                <a:sym typeface="Calibri"/>
              </a:defRPr>
            </a:lvl3pPr>
            <a:lvl4pPr indent="-4616" lvl="3" marL="6583217" marR="0" rtl="0" algn="l">
              <a:spcBef>
                <a:spcPts val="1520"/>
              </a:spcBef>
              <a:buClr>
                <a:schemeClr val="dk1"/>
              </a:buClr>
              <a:buFont typeface="Arial"/>
              <a:buNone/>
              <a:defRPr b="1" i="0" sz="7600" u="none" cap="none" strike="noStrike">
                <a:solidFill>
                  <a:schemeClr val="dk1"/>
                </a:solidFill>
                <a:latin typeface="Calibri"/>
                <a:ea typeface="Calibri"/>
                <a:cs typeface="Calibri"/>
                <a:sym typeface="Calibri"/>
              </a:defRPr>
            </a:lvl4pPr>
            <a:lvl5pPr indent="-1923" lvl="4" marL="8777623" marR="0" rtl="0" algn="l">
              <a:spcBef>
                <a:spcPts val="1520"/>
              </a:spcBef>
              <a:buClr>
                <a:schemeClr val="dk1"/>
              </a:buClr>
              <a:buFont typeface="Arial"/>
              <a:buNone/>
              <a:defRPr b="1" i="0" sz="7600" u="none" cap="none" strike="noStrike">
                <a:solidFill>
                  <a:schemeClr val="dk1"/>
                </a:solidFill>
                <a:latin typeface="Calibri"/>
                <a:ea typeface="Calibri"/>
                <a:cs typeface="Calibri"/>
                <a:sym typeface="Calibri"/>
              </a:defRPr>
            </a:lvl5pPr>
            <a:lvl6pPr indent="-11928" lvl="5" marL="10972029" marR="0" rtl="0" algn="l">
              <a:spcBef>
                <a:spcPts val="1520"/>
              </a:spcBef>
              <a:buClr>
                <a:schemeClr val="dk1"/>
              </a:buClr>
              <a:buFont typeface="Arial"/>
              <a:buNone/>
              <a:defRPr b="1" i="0" sz="7600" u="none" cap="none" strike="noStrike">
                <a:solidFill>
                  <a:schemeClr val="dk1"/>
                </a:solidFill>
                <a:latin typeface="Calibri"/>
                <a:ea typeface="Calibri"/>
                <a:cs typeface="Calibri"/>
                <a:sym typeface="Calibri"/>
              </a:defRPr>
            </a:lvl6pPr>
            <a:lvl7pPr indent="-9233" lvl="6" marL="13166434" marR="0" rtl="0" algn="l">
              <a:spcBef>
                <a:spcPts val="1520"/>
              </a:spcBef>
              <a:buClr>
                <a:schemeClr val="dk1"/>
              </a:buClr>
              <a:buFont typeface="Arial"/>
              <a:buNone/>
              <a:defRPr b="1" i="0" sz="7600" u="none" cap="none" strike="noStrike">
                <a:solidFill>
                  <a:schemeClr val="dk1"/>
                </a:solidFill>
                <a:latin typeface="Calibri"/>
                <a:ea typeface="Calibri"/>
                <a:cs typeface="Calibri"/>
                <a:sym typeface="Calibri"/>
              </a:defRPr>
            </a:lvl7pPr>
            <a:lvl8pPr indent="-6540" lvl="7" marL="15360841" marR="0" rtl="0" algn="l">
              <a:spcBef>
                <a:spcPts val="1520"/>
              </a:spcBef>
              <a:buClr>
                <a:schemeClr val="dk1"/>
              </a:buClr>
              <a:buFont typeface="Arial"/>
              <a:buNone/>
              <a:defRPr b="1" i="0" sz="7600" u="none" cap="none" strike="noStrike">
                <a:solidFill>
                  <a:schemeClr val="dk1"/>
                </a:solidFill>
                <a:latin typeface="Calibri"/>
                <a:ea typeface="Calibri"/>
                <a:cs typeface="Calibri"/>
                <a:sym typeface="Calibri"/>
              </a:defRPr>
            </a:lvl8pPr>
            <a:lvl9pPr indent="-3844" lvl="8" marL="17555244" marR="0" rtl="0" algn="l">
              <a:spcBef>
                <a:spcPts val="1520"/>
              </a:spcBef>
              <a:buClr>
                <a:schemeClr val="dk1"/>
              </a:buClr>
              <a:buFont typeface="Arial"/>
              <a:buNone/>
              <a:defRPr b="1" i="0" sz="7600" u="none" cap="none" strike="noStrike">
                <a:solidFill>
                  <a:schemeClr val="dk1"/>
                </a:solidFill>
                <a:latin typeface="Calibri"/>
                <a:ea typeface="Calibri"/>
                <a:cs typeface="Calibri"/>
                <a:sym typeface="Calibri"/>
              </a:defRPr>
            </a:lvl9pPr>
          </a:lstStyle>
          <a:p/>
        </p:txBody>
      </p:sp>
      <p:sp>
        <p:nvSpPr>
          <p:cNvPr id="39" name="Shape 39"/>
          <p:cNvSpPr txBox="1"/>
          <p:nvPr>
            <p:ph idx="2" type="body"/>
          </p:nvPr>
        </p:nvSpPr>
        <p:spPr>
          <a:xfrm>
            <a:off x="2194560" y="10439400"/>
            <a:ext cx="19392901" cy="18966183"/>
          </a:xfrm>
          <a:prstGeom prst="rect">
            <a:avLst/>
          </a:prstGeom>
          <a:noFill/>
          <a:ln>
            <a:noFill/>
          </a:ln>
        </p:spPr>
        <p:txBody>
          <a:bodyPr anchorCtr="0" anchor="t" bIns="91425" lIns="91425" rIns="91425" tIns="91425"/>
          <a:lstStyle>
            <a:lvl1pPr indent="-915554" lvl="0" marL="1645804" marR="0" rtl="0" algn="l">
              <a:spcBef>
                <a:spcPts val="2300"/>
              </a:spcBef>
              <a:buClr>
                <a:schemeClr val="dk1"/>
              </a:buClr>
              <a:buSzPct val="100000"/>
              <a:buFont typeface="Arial"/>
              <a:buChar char="•"/>
              <a:defRPr b="0" i="0" sz="11500" u="none" cap="none" strike="noStrike">
                <a:solidFill>
                  <a:schemeClr val="dk1"/>
                </a:solidFill>
                <a:latin typeface="Calibri"/>
                <a:ea typeface="Calibri"/>
                <a:cs typeface="Calibri"/>
                <a:sym typeface="Calibri"/>
              </a:defRPr>
            </a:lvl1pPr>
            <a:lvl2pPr indent="-771909" lvl="1" marL="3565909"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2pPr>
            <a:lvl3pPr indent="-558414" lvl="2" marL="5486014" marR="0" rtl="0" algn="l">
              <a:spcBef>
                <a:spcPts val="1720"/>
              </a:spcBef>
              <a:buClr>
                <a:schemeClr val="dk1"/>
              </a:buClr>
              <a:buSzPct val="100000"/>
              <a:buFont typeface="Arial"/>
              <a:buChar char="•"/>
              <a:defRPr b="0" i="0" sz="8600" u="none" cap="none" strike="noStrike">
                <a:solidFill>
                  <a:schemeClr val="dk1"/>
                </a:solidFill>
                <a:latin typeface="Calibri"/>
                <a:ea typeface="Calibri"/>
                <a:cs typeface="Calibri"/>
                <a:sym typeface="Calibri"/>
              </a:defRPr>
            </a:lvl3pPr>
            <a:lvl4pPr indent="-619221" lvl="3" marL="7680421" marR="0" rtl="0" algn="l">
              <a:spcBef>
                <a:spcPts val="1520"/>
              </a:spcBef>
              <a:buClr>
                <a:schemeClr val="dk1"/>
              </a:buClr>
              <a:buSzPct val="100000"/>
              <a:buFont typeface="Arial"/>
              <a:buChar char="–"/>
              <a:defRPr b="0" i="0" sz="7600" u="none" cap="none" strike="noStrike">
                <a:solidFill>
                  <a:schemeClr val="dk1"/>
                </a:solidFill>
                <a:latin typeface="Calibri"/>
                <a:ea typeface="Calibri"/>
                <a:cs typeface="Calibri"/>
                <a:sym typeface="Calibri"/>
              </a:defRPr>
            </a:lvl4pPr>
            <a:lvl5pPr indent="-616525" lvl="4" marL="9874826" marR="0" rtl="0" algn="l">
              <a:spcBef>
                <a:spcPts val="1520"/>
              </a:spcBef>
              <a:buClr>
                <a:schemeClr val="dk1"/>
              </a:buClr>
              <a:buSzPct val="100000"/>
              <a:buFont typeface="Arial"/>
              <a:buChar char="»"/>
              <a:defRPr b="0" i="0" sz="7600" u="none" cap="none" strike="noStrike">
                <a:solidFill>
                  <a:schemeClr val="dk1"/>
                </a:solidFill>
                <a:latin typeface="Calibri"/>
                <a:ea typeface="Calibri"/>
                <a:cs typeface="Calibri"/>
                <a:sym typeface="Calibri"/>
              </a:defRPr>
            </a:lvl5pPr>
            <a:lvl6pPr indent="-626532" lvl="5" marL="12069232" marR="0" rtl="0" algn="l">
              <a:spcBef>
                <a:spcPts val="1520"/>
              </a:spcBef>
              <a:buClr>
                <a:schemeClr val="dk1"/>
              </a:buClr>
              <a:buSzPct val="100000"/>
              <a:buFont typeface="Arial"/>
              <a:buChar char="•"/>
              <a:defRPr b="0" i="0" sz="7600" u="none" cap="none" strike="noStrike">
                <a:solidFill>
                  <a:schemeClr val="dk1"/>
                </a:solidFill>
                <a:latin typeface="Calibri"/>
                <a:ea typeface="Calibri"/>
                <a:cs typeface="Calibri"/>
                <a:sym typeface="Calibri"/>
              </a:defRPr>
            </a:lvl6pPr>
            <a:lvl7pPr indent="-623836" lvl="6" marL="14263636" marR="0" rtl="0" algn="l">
              <a:spcBef>
                <a:spcPts val="1520"/>
              </a:spcBef>
              <a:buClr>
                <a:schemeClr val="dk1"/>
              </a:buClr>
              <a:buSzPct val="100000"/>
              <a:buFont typeface="Arial"/>
              <a:buChar char="•"/>
              <a:defRPr b="0" i="0" sz="7600" u="none" cap="none" strike="noStrike">
                <a:solidFill>
                  <a:schemeClr val="dk1"/>
                </a:solidFill>
                <a:latin typeface="Calibri"/>
                <a:ea typeface="Calibri"/>
                <a:cs typeface="Calibri"/>
                <a:sym typeface="Calibri"/>
              </a:defRPr>
            </a:lvl7pPr>
            <a:lvl8pPr indent="-621143" lvl="7" marL="16458043" marR="0" rtl="0" algn="l">
              <a:spcBef>
                <a:spcPts val="1520"/>
              </a:spcBef>
              <a:buClr>
                <a:schemeClr val="dk1"/>
              </a:buClr>
              <a:buSzPct val="100000"/>
              <a:buFont typeface="Arial"/>
              <a:buChar char="•"/>
              <a:defRPr b="0" i="0" sz="7600" u="none" cap="none" strike="noStrike">
                <a:solidFill>
                  <a:schemeClr val="dk1"/>
                </a:solidFill>
                <a:latin typeface="Calibri"/>
                <a:ea typeface="Calibri"/>
                <a:cs typeface="Calibri"/>
                <a:sym typeface="Calibri"/>
              </a:defRPr>
            </a:lvl8pPr>
            <a:lvl9pPr indent="-618447" lvl="8" marL="18652448" marR="0" rtl="0" algn="l">
              <a:spcBef>
                <a:spcPts val="1520"/>
              </a:spcBef>
              <a:buClr>
                <a:schemeClr val="dk1"/>
              </a:buClr>
              <a:buSzPct val="100000"/>
              <a:buFont typeface="Arial"/>
              <a:buChar char="•"/>
              <a:defRPr b="0" i="0" sz="7600" u="none" cap="none" strike="noStrike">
                <a:solidFill>
                  <a:schemeClr val="dk1"/>
                </a:solidFill>
                <a:latin typeface="Calibri"/>
                <a:ea typeface="Calibri"/>
                <a:cs typeface="Calibri"/>
                <a:sym typeface="Calibri"/>
              </a:defRPr>
            </a:lvl9pPr>
          </a:lstStyle>
          <a:p/>
        </p:txBody>
      </p:sp>
      <p:sp>
        <p:nvSpPr>
          <p:cNvPr id="40" name="Shape 40"/>
          <p:cNvSpPr txBox="1"/>
          <p:nvPr>
            <p:ph idx="3" type="body"/>
          </p:nvPr>
        </p:nvSpPr>
        <p:spPr>
          <a:xfrm>
            <a:off x="22296121" y="7368543"/>
            <a:ext cx="19400519" cy="3070857"/>
          </a:xfrm>
          <a:prstGeom prst="rect">
            <a:avLst/>
          </a:prstGeom>
          <a:noFill/>
          <a:ln>
            <a:noFill/>
          </a:ln>
        </p:spPr>
        <p:txBody>
          <a:bodyPr anchorCtr="0" anchor="b" bIns="91425" lIns="91425" rIns="91425" tIns="91425"/>
          <a:lstStyle>
            <a:lvl1pPr indent="0" lvl="0" marL="0" marR="0" rtl="0" algn="l">
              <a:spcBef>
                <a:spcPts val="2300"/>
              </a:spcBef>
              <a:buClr>
                <a:schemeClr val="dk1"/>
              </a:buClr>
              <a:buFont typeface="Arial"/>
              <a:buNone/>
              <a:defRPr b="1" i="0" sz="11500" u="none" cap="none" strike="noStrike">
                <a:solidFill>
                  <a:schemeClr val="dk1"/>
                </a:solidFill>
                <a:latin typeface="Calibri"/>
                <a:ea typeface="Calibri"/>
                <a:cs typeface="Calibri"/>
                <a:sym typeface="Calibri"/>
              </a:defRPr>
            </a:lvl1pPr>
            <a:lvl2pPr indent="-10005" lvl="1" marL="2194406" marR="0" rtl="0" algn="l">
              <a:spcBef>
                <a:spcPts val="1920"/>
              </a:spcBef>
              <a:buClr>
                <a:schemeClr val="dk1"/>
              </a:buClr>
              <a:buFont typeface="Arial"/>
              <a:buNone/>
              <a:defRPr b="1" i="0" sz="9600" u="none" cap="none" strike="noStrike">
                <a:solidFill>
                  <a:schemeClr val="dk1"/>
                </a:solidFill>
                <a:latin typeface="Calibri"/>
                <a:ea typeface="Calibri"/>
                <a:cs typeface="Calibri"/>
                <a:sym typeface="Calibri"/>
              </a:defRPr>
            </a:lvl2pPr>
            <a:lvl3pPr indent="-7311" lvl="2" marL="4388811" marR="0" rtl="0" algn="l">
              <a:spcBef>
                <a:spcPts val="1720"/>
              </a:spcBef>
              <a:buClr>
                <a:schemeClr val="dk1"/>
              </a:buClr>
              <a:buFont typeface="Arial"/>
              <a:buNone/>
              <a:defRPr b="1" i="0" sz="8600" u="none" cap="none" strike="noStrike">
                <a:solidFill>
                  <a:schemeClr val="dk1"/>
                </a:solidFill>
                <a:latin typeface="Calibri"/>
                <a:ea typeface="Calibri"/>
                <a:cs typeface="Calibri"/>
                <a:sym typeface="Calibri"/>
              </a:defRPr>
            </a:lvl3pPr>
            <a:lvl4pPr indent="-4616" lvl="3" marL="6583217" marR="0" rtl="0" algn="l">
              <a:spcBef>
                <a:spcPts val="1520"/>
              </a:spcBef>
              <a:buClr>
                <a:schemeClr val="dk1"/>
              </a:buClr>
              <a:buFont typeface="Arial"/>
              <a:buNone/>
              <a:defRPr b="1" i="0" sz="7600" u="none" cap="none" strike="noStrike">
                <a:solidFill>
                  <a:schemeClr val="dk1"/>
                </a:solidFill>
                <a:latin typeface="Calibri"/>
                <a:ea typeface="Calibri"/>
                <a:cs typeface="Calibri"/>
                <a:sym typeface="Calibri"/>
              </a:defRPr>
            </a:lvl4pPr>
            <a:lvl5pPr indent="-1923" lvl="4" marL="8777623" marR="0" rtl="0" algn="l">
              <a:spcBef>
                <a:spcPts val="1520"/>
              </a:spcBef>
              <a:buClr>
                <a:schemeClr val="dk1"/>
              </a:buClr>
              <a:buFont typeface="Arial"/>
              <a:buNone/>
              <a:defRPr b="1" i="0" sz="7600" u="none" cap="none" strike="noStrike">
                <a:solidFill>
                  <a:schemeClr val="dk1"/>
                </a:solidFill>
                <a:latin typeface="Calibri"/>
                <a:ea typeface="Calibri"/>
                <a:cs typeface="Calibri"/>
                <a:sym typeface="Calibri"/>
              </a:defRPr>
            </a:lvl5pPr>
            <a:lvl6pPr indent="-11928" lvl="5" marL="10972029" marR="0" rtl="0" algn="l">
              <a:spcBef>
                <a:spcPts val="1520"/>
              </a:spcBef>
              <a:buClr>
                <a:schemeClr val="dk1"/>
              </a:buClr>
              <a:buFont typeface="Arial"/>
              <a:buNone/>
              <a:defRPr b="1" i="0" sz="7600" u="none" cap="none" strike="noStrike">
                <a:solidFill>
                  <a:schemeClr val="dk1"/>
                </a:solidFill>
                <a:latin typeface="Calibri"/>
                <a:ea typeface="Calibri"/>
                <a:cs typeface="Calibri"/>
                <a:sym typeface="Calibri"/>
              </a:defRPr>
            </a:lvl6pPr>
            <a:lvl7pPr indent="-9233" lvl="6" marL="13166434" marR="0" rtl="0" algn="l">
              <a:spcBef>
                <a:spcPts val="1520"/>
              </a:spcBef>
              <a:buClr>
                <a:schemeClr val="dk1"/>
              </a:buClr>
              <a:buFont typeface="Arial"/>
              <a:buNone/>
              <a:defRPr b="1" i="0" sz="7600" u="none" cap="none" strike="noStrike">
                <a:solidFill>
                  <a:schemeClr val="dk1"/>
                </a:solidFill>
                <a:latin typeface="Calibri"/>
                <a:ea typeface="Calibri"/>
                <a:cs typeface="Calibri"/>
                <a:sym typeface="Calibri"/>
              </a:defRPr>
            </a:lvl7pPr>
            <a:lvl8pPr indent="-6540" lvl="7" marL="15360841" marR="0" rtl="0" algn="l">
              <a:spcBef>
                <a:spcPts val="1520"/>
              </a:spcBef>
              <a:buClr>
                <a:schemeClr val="dk1"/>
              </a:buClr>
              <a:buFont typeface="Arial"/>
              <a:buNone/>
              <a:defRPr b="1" i="0" sz="7600" u="none" cap="none" strike="noStrike">
                <a:solidFill>
                  <a:schemeClr val="dk1"/>
                </a:solidFill>
                <a:latin typeface="Calibri"/>
                <a:ea typeface="Calibri"/>
                <a:cs typeface="Calibri"/>
                <a:sym typeface="Calibri"/>
              </a:defRPr>
            </a:lvl8pPr>
            <a:lvl9pPr indent="-3844" lvl="8" marL="17555244" marR="0" rtl="0" algn="l">
              <a:spcBef>
                <a:spcPts val="1520"/>
              </a:spcBef>
              <a:buClr>
                <a:schemeClr val="dk1"/>
              </a:buClr>
              <a:buFont typeface="Arial"/>
              <a:buNone/>
              <a:defRPr b="1" i="0" sz="7600" u="none" cap="none" strike="noStrike">
                <a:solidFill>
                  <a:schemeClr val="dk1"/>
                </a:solidFill>
                <a:latin typeface="Calibri"/>
                <a:ea typeface="Calibri"/>
                <a:cs typeface="Calibri"/>
                <a:sym typeface="Calibri"/>
              </a:defRPr>
            </a:lvl9pPr>
          </a:lstStyle>
          <a:p/>
        </p:txBody>
      </p:sp>
      <p:sp>
        <p:nvSpPr>
          <p:cNvPr id="41" name="Shape 41"/>
          <p:cNvSpPr txBox="1"/>
          <p:nvPr>
            <p:ph idx="4" type="body"/>
          </p:nvPr>
        </p:nvSpPr>
        <p:spPr>
          <a:xfrm>
            <a:off x="22296121" y="10439400"/>
            <a:ext cx="19400519" cy="18966183"/>
          </a:xfrm>
          <a:prstGeom prst="rect">
            <a:avLst/>
          </a:prstGeom>
          <a:noFill/>
          <a:ln>
            <a:noFill/>
          </a:ln>
        </p:spPr>
        <p:txBody>
          <a:bodyPr anchorCtr="0" anchor="t" bIns="91425" lIns="91425" rIns="91425" tIns="91425"/>
          <a:lstStyle>
            <a:lvl1pPr indent="-915554" lvl="0" marL="1645804" marR="0" rtl="0" algn="l">
              <a:spcBef>
                <a:spcPts val="2300"/>
              </a:spcBef>
              <a:buClr>
                <a:schemeClr val="dk1"/>
              </a:buClr>
              <a:buSzPct val="100000"/>
              <a:buFont typeface="Arial"/>
              <a:buChar char="•"/>
              <a:defRPr b="0" i="0" sz="11500" u="none" cap="none" strike="noStrike">
                <a:solidFill>
                  <a:schemeClr val="dk1"/>
                </a:solidFill>
                <a:latin typeface="Calibri"/>
                <a:ea typeface="Calibri"/>
                <a:cs typeface="Calibri"/>
                <a:sym typeface="Calibri"/>
              </a:defRPr>
            </a:lvl1pPr>
            <a:lvl2pPr indent="-771909" lvl="1" marL="3565909"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2pPr>
            <a:lvl3pPr indent="-558414" lvl="2" marL="5486014" marR="0" rtl="0" algn="l">
              <a:spcBef>
                <a:spcPts val="1720"/>
              </a:spcBef>
              <a:buClr>
                <a:schemeClr val="dk1"/>
              </a:buClr>
              <a:buSzPct val="100000"/>
              <a:buFont typeface="Arial"/>
              <a:buChar char="•"/>
              <a:defRPr b="0" i="0" sz="8600" u="none" cap="none" strike="noStrike">
                <a:solidFill>
                  <a:schemeClr val="dk1"/>
                </a:solidFill>
                <a:latin typeface="Calibri"/>
                <a:ea typeface="Calibri"/>
                <a:cs typeface="Calibri"/>
                <a:sym typeface="Calibri"/>
              </a:defRPr>
            </a:lvl3pPr>
            <a:lvl4pPr indent="-619221" lvl="3" marL="7680421" marR="0" rtl="0" algn="l">
              <a:spcBef>
                <a:spcPts val="1520"/>
              </a:spcBef>
              <a:buClr>
                <a:schemeClr val="dk1"/>
              </a:buClr>
              <a:buSzPct val="100000"/>
              <a:buFont typeface="Arial"/>
              <a:buChar char="–"/>
              <a:defRPr b="0" i="0" sz="7600" u="none" cap="none" strike="noStrike">
                <a:solidFill>
                  <a:schemeClr val="dk1"/>
                </a:solidFill>
                <a:latin typeface="Calibri"/>
                <a:ea typeface="Calibri"/>
                <a:cs typeface="Calibri"/>
                <a:sym typeface="Calibri"/>
              </a:defRPr>
            </a:lvl4pPr>
            <a:lvl5pPr indent="-616525" lvl="4" marL="9874826" marR="0" rtl="0" algn="l">
              <a:spcBef>
                <a:spcPts val="1520"/>
              </a:spcBef>
              <a:buClr>
                <a:schemeClr val="dk1"/>
              </a:buClr>
              <a:buSzPct val="100000"/>
              <a:buFont typeface="Arial"/>
              <a:buChar char="»"/>
              <a:defRPr b="0" i="0" sz="7600" u="none" cap="none" strike="noStrike">
                <a:solidFill>
                  <a:schemeClr val="dk1"/>
                </a:solidFill>
                <a:latin typeface="Calibri"/>
                <a:ea typeface="Calibri"/>
                <a:cs typeface="Calibri"/>
                <a:sym typeface="Calibri"/>
              </a:defRPr>
            </a:lvl5pPr>
            <a:lvl6pPr indent="-626532" lvl="5" marL="12069232" marR="0" rtl="0" algn="l">
              <a:spcBef>
                <a:spcPts val="1520"/>
              </a:spcBef>
              <a:buClr>
                <a:schemeClr val="dk1"/>
              </a:buClr>
              <a:buSzPct val="100000"/>
              <a:buFont typeface="Arial"/>
              <a:buChar char="•"/>
              <a:defRPr b="0" i="0" sz="7600" u="none" cap="none" strike="noStrike">
                <a:solidFill>
                  <a:schemeClr val="dk1"/>
                </a:solidFill>
                <a:latin typeface="Calibri"/>
                <a:ea typeface="Calibri"/>
                <a:cs typeface="Calibri"/>
                <a:sym typeface="Calibri"/>
              </a:defRPr>
            </a:lvl6pPr>
            <a:lvl7pPr indent="-623836" lvl="6" marL="14263636" marR="0" rtl="0" algn="l">
              <a:spcBef>
                <a:spcPts val="1520"/>
              </a:spcBef>
              <a:buClr>
                <a:schemeClr val="dk1"/>
              </a:buClr>
              <a:buSzPct val="100000"/>
              <a:buFont typeface="Arial"/>
              <a:buChar char="•"/>
              <a:defRPr b="0" i="0" sz="7600" u="none" cap="none" strike="noStrike">
                <a:solidFill>
                  <a:schemeClr val="dk1"/>
                </a:solidFill>
                <a:latin typeface="Calibri"/>
                <a:ea typeface="Calibri"/>
                <a:cs typeface="Calibri"/>
                <a:sym typeface="Calibri"/>
              </a:defRPr>
            </a:lvl7pPr>
            <a:lvl8pPr indent="-621143" lvl="7" marL="16458043" marR="0" rtl="0" algn="l">
              <a:spcBef>
                <a:spcPts val="1520"/>
              </a:spcBef>
              <a:buClr>
                <a:schemeClr val="dk1"/>
              </a:buClr>
              <a:buSzPct val="100000"/>
              <a:buFont typeface="Arial"/>
              <a:buChar char="•"/>
              <a:defRPr b="0" i="0" sz="7600" u="none" cap="none" strike="noStrike">
                <a:solidFill>
                  <a:schemeClr val="dk1"/>
                </a:solidFill>
                <a:latin typeface="Calibri"/>
                <a:ea typeface="Calibri"/>
                <a:cs typeface="Calibri"/>
                <a:sym typeface="Calibri"/>
              </a:defRPr>
            </a:lvl8pPr>
            <a:lvl9pPr indent="-618447" lvl="8" marL="18652448" marR="0" rtl="0" algn="l">
              <a:spcBef>
                <a:spcPts val="1520"/>
              </a:spcBef>
              <a:buClr>
                <a:schemeClr val="dk1"/>
              </a:buClr>
              <a:buSzPct val="100000"/>
              <a:buFont typeface="Arial"/>
              <a:buChar char="•"/>
              <a:defRPr b="0" i="0" sz="7600" u="none" cap="none" strike="noStrike">
                <a:solidFill>
                  <a:schemeClr val="dk1"/>
                </a:solidFill>
                <a:latin typeface="Calibri"/>
                <a:ea typeface="Calibri"/>
                <a:cs typeface="Calibri"/>
                <a:sym typeface="Calibri"/>
              </a:defRPr>
            </a:lvl9pPr>
          </a:lstStyle>
          <a:p/>
        </p:txBody>
      </p:sp>
      <p:sp>
        <p:nvSpPr>
          <p:cNvPr id="42" name="Shape 42"/>
          <p:cNvSpPr txBox="1"/>
          <p:nvPr>
            <p:ph idx="10" type="dt"/>
          </p:nvPr>
        </p:nvSpPr>
        <p:spPr>
          <a:xfrm>
            <a:off x="2194559" y="30510484"/>
            <a:ext cx="10241279" cy="1752600"/>
          </a:xfrm>
          <a:prstGeom prst="rect">
            <a:avLst/>
          </a:prstGeom>
          <a:noFill/>
          <a:ln>
            <a:noFill/>
          </a:ln>
        </p:spPr>
        <p:txBody>
          <a:bodyPr anchorCtr="0" anchor="ctr" bIns="91425" lIns="91425" rIns="91425" tIns="91425"/>
          <a:lstStyle>
            <a:lvl1pPr indent="0" lvl="0" marL="0" marR="0" rtl="0" algn="l">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43" name="Shape 43"/>
          <p:cNvSpPr txBox="1"/>
          <p:nvPr>
            <p:ph idx="11" type="ftr"/>
          </p:nvPr>
        </p:nvSpPr>
        <p:spPr>
          <a:xfrm>
            <a:off x="14996159" y="30510484"/>
            <a:ext cx="13898879" cy="1752600"/>
          </a:xfrm>
          <a:prstGeom prst="rect">
            <a:avLst/>
          </a:prstGeom>
          <a:noFill/>
          <a:ln>
            <a:noFill/>
          </a:ln>
        </p:spPr>
        <p:txBody>
          <a:bodyPr anchorCtr="0" anchor="ctr" bIns="91425" lIns="91425" rIns="91425" tIns="91425"/>
          <a:lstStyle>
            <a:lvl1pPr indent="0" lvl="0" marL="0" marR="0" rtl="0" algn="ctr">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44" name="Shape 44"/>
          <p:cNvSpPr txBox="1"/>
          <p:nvPr>
            <p:ph idx="12" type="sldNum"/>
          </p:nvPr>
        </p:nvSpPr>
        <p:spPr>
          <a:xfrm>
            <a:off x="31455359" y="30510484"/>
            <a:ext cx="10241279" cy="1752600"/>
          </a:xfrm>
          <a:prstGeom prst="rect">
            <a:avLst/>
          </a:prstGeom>
          <a:noFill/>
          <a:ln>
            <a:noFill/>
          </a:ln>
        </p:spPr>
        <p:txBody>
          <a:bodyPr anchorCtr="0" anchor="ctr" bIns="219425" lIns="438875" rIns="438875" tIns="219425">
            <a:noAutofit/>
          </a:bodyPr>
          <a:lstStyle/>
          <a:p>
            <a:pPr indent="0" lvl="0" marL="0" marR="0" rtl="0" algn="r">
              <a:spcBef>
                <a:spcPts val="0"/>
              </a:spcBef>
              <a:buSzPct val="25000"/>
              <a:buNone/>
            </a:pPr>
            <a:fld id="{00000000-1234-1234-1234-123412341234}" type="slidenum">
              <a:rPr lang="en-US" sz="5700">
                <a:solidFill>
                  <a:srgbClr val="888888"/>
                </a:solidFill>
                <a:latin typeface="Calibri"/>
                <a:ea typeface="Calibri"/>
                <a:cs typeface="Calibri"/>
                <a:sym typeface="Calibri"/>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45" name="Shape 45"/>
        <p:cNvGrpSpPr/>
        <p:nvPr/>
      </p:nvGrpSpPr>
      <p:grpSpPr>
        <a:xfrm>
          <a:off x="0" y="0"/>
          <a:ext cx="0" cy="0"/>
          <a:chOff x="0" y="0"/>
          <a:chExt cx="0" cy="0"/>
        </a:xfrm>
      </p:grpSpPr>
      <p:sp>
        <p:nvSpPr>
          <p:cNvPr id="46" name="Shape 46"/>
          <p:cNvSpPr txBox="1"/>
          <p:nvPr>
            <p:ph type="title"/>
          </p:nvPr>
        </p:nvSpPr>
        <p:spPr>
          <a:xfrm>
            <a:off x="2194559" y="1318262"/>
            <a:ext cx="39502080" cy="5486399"/>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211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47" name="Shape 47"/>
          <p:cNvSpPr txBox="1"/>
          <p:nvPr>
            <p:ph idx="10" type="dt"/>
          </p:nvPr>
        </p:nvSpPr>
        <p:spPr>
          <a:xfrm>
            <a:off x="2194559" y="30510484"/>
            <a:ext cx="10241279" cy="1752600"/>
          </a:xfrm>
          <a:prstGeom prst="rect">
            <a:avLst/>
          </a:prstGeom>
          <a:noFill/>
          <a:ln>
            <a:noFill/>
          </a:ln>
        </p:spPr>
        <p:txBody>
          <a:bodyPr anchorCtr="0" anchor="ctr" bIns="91425" lIns="91425" rIns="91425" tIns="91425"/>
          <a:lstStyle>
            <a:lvl1pPr indent="0" lvl="0" marL="0" marR="0" rtl="0" algn="l">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48" name="Shape 48"/>
          <p:cNvSpPr txBox="1"/>
          <p:nvPr>
            <p:ph idx="11" type="ftr"/>
          </p:nvPr>
        </p:nvSpPr>
        <p:spPr>
          <a:xfrm>
            <a:off x="14996159" y="30510484"/>
            <a:ext cx="13898879" cy="1752600"/>
          </a:xfrm>
          <a:prstGeom prst="rect">
            <a:avLst/>
          </a:prstGeom>
          <a:noFill/>
          <a:ln>
            <a:noFill/>
          </a:ln>
        </p:spPr>
        <p:txBody>
          <a:bodyPr anchorCtr="0" anchor="ctr" bIns="91425" lIns="91425" rIns="91425" tIns="91425"/>
          <a:lstStyle>
            <a:lvl1pPr indent="0" lvl="0" marL="0" marR="0" rtl="0" algn="ctr">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49" name="Shape 49"/>
          <p:cNvSpPr txBox="1"/>
          <p:nvPr>
            <p:ph idx="12" type="sldNum"/>
          </p:nvPr>
        </p:nvSpPr>
        <p:spPr>
          <a:xfrm>
            <a:off x="31455359" y="30510484"/>
            <a:ext cx="10241279" cy="1752600"/>
          </a:xfrm>
          <a:prstGeom prst="rect">
            <a:avLst/>
          </a:prstGeom>
          <a:noFill/>
          <a:ln>
            <a:noFill/>
          </a:ln>
        </p:spPr>
        <p:txBody>
          <a:bodyPr anchorCtr="0" anchor="ctr" bIns="219425" lIns="438875" rIns="438875" tIns="219425">
            <a:noAutofit/>
          </a:bodyPr>
          <a:lstStyle/>
          <a:p>
            <a:pPr indent="0" lvl="0" marL="0" marR="0" rtl="0" algn="r">
              <a:spcBef>
                <a:spcPts val="0"/>
              </a:spcBef>
              <a:buSzPct val="25000"/>
              <a:buNone/>
            </a:pPr>
            <a:fld id="{00000000-1234-1234-1234-123412341234}" type="slidenum">
              <a:rPr lang="en-US" sz="5700">
                <a:solidFill>
                  <a:srgbClr val="888888"/>
                </a:solidFill>
                <a:latin typeface="Calibri"/>
                <a:ea typeface="Calibri"/>
                <a:cs typeface="Calibri"/>
                <a:sym typeface="Calibri"/>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50" name="Shape 50"/>
        <p:cNvGrpSpPr/>
        <p:nvPr/>
      </p:nvGrpSpPr>
      <p:grpSpPr>
        <a:xfrm>
          <a:off x="0" y="0"/>
          <a:ext cx="0" cy="0"/>
          <a:chOff x="0" y="0"/>
          <a:chExt cx="0" cy="0"/>
        </a:xfrm>
      </p:grpSpPr>
      <p:sp>
        <p:nvSpPr>
          <p:cNvPr id="51" name="Shape 51"/>
          <p:cNvSpPr txBox="1"/>
          <p:nvPr>
            <p:ph idx="10" type="dt"/>
          </p:nvPr>
        </p:nvSpPr>
        <p:spPr>
          <a:xfrm>
            <a:off x="2194559" y="30510484"/>
            <a:ext cx="10241279" cy="1752600"/>
          </a:xfrm>
          <a:prstGeom prst="rect">
            <a:avLst/>
          </a:prstGeom>
          <a:noFill/>
          <a:ln>
            <a:noFill/>
          </a:ln>
        </p:spPr>
        <p:txBody>
          <a:bodyPr anchorCtr="0" anchor="ctr" bIns="91425" lIns="91425" rIns="91425" tIns="91425"/>
          <a:lstStyle>
            <a:lvl1pPr indent="0" lvl="0" marL="0" marR="0" rtl="0" algn="l">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52" name="Shape 52"/>
          <p:cNvSpPr txBox="1"/>
          <p:nvPr>
            <p:ph idx="11" type="ftr"/>
          </p:nvPr>
        </p:nvSpPr>
        <p:spPr>
          <a:xfrm>
            <a:off x="14996159" y="30510484"/>
            <a:ext cx="13898879" cy="1752600"/>
          </a:xfrm>
          <a:prstGeom prst="rect">
            <a:avLst/>
          </a:prstGeom>
          <a:noFill/>
          <a:ln>
            <a:noFill/>
          </a:ln>
        </p:spPr>
        <p:txBody>
          <a:bodyPr anchorCtr="0" anchor="ctr" bIns="91425" lIns="91425" rIns="91425" tIns="91425"/>
          <a:lstStyle>
            <a:lvl1pPr indent="0" lvl="0" marL="0" marR="0" rtl="0" algn="ctr">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53" name="Shape 53"/>
          <p:cNvSpPr txBox="1"/>
          <p:nvPr>
            <p:ph idx="12" type="sldNum"/>
          </p:nvPr>
        </p:nvSpPr>
        <p:spPr>
          <a:xfrm>
            <a:off x="31455359" y="30510484"/>
            <a:ext cx="10241279" cy="1752600"/>
          </a:xfrm>
          <a:prstGeom prst="rect">
            <a:avLst/>
          </a:prstGeom>
          <a:noFill/>
          <a:ln>
            <a:noFill/>
          </a:ln>
        </p:spPr>
        <p:txBody>
          <a:bodyPr anchorCtr="0" anchor="ctr" bIns="219425" lIns="438875" rIns="438875" tIns="219425">
            <a:noAutofit/>
          </a:bodyPr>
          <a:lstStyle/>
          <a:p>
            <a:pPr indent="0" lvl="0" marL="0" marR="0" rtl="0" algn="r">
              <a:spcBef>
                <a:spcPts val="0"/>
              </a:spcBef>
              <a:buSzPct val="25000"/>
              <a:buNone/>
            </a:pPr>
            <a:fld id="{00000000-1234-1234-1234-123412341234}" type="slidenum">
              <a:rPr lang="en-US" sz="5700">
                <a:solidFill>
                  <a:srgbClr val="888888"/>
                </a:solidFill>
                <a:latin typeface="Calibri"/>
                <a:ea typeface="Calibri"/>
                <a:cs typeface="Calibri"/>
                <a:sym typeface="Calibri"/>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54" name="Shape 54"/>
        <p:cNvGrpSpPr/>
        <p:nvPr/>
      </p:nvGrpSpPr>
      <p:grpSpPr>
        <a:xfrm>
          <a:off x="0" y="0"/>
          <a:ext cx="0" cy="0"/>
          <a:chOff x="0" y="0"/>
          <a:chExt cx="0" cy="0"/>
        </a:xfrm>
      </p:grpSpPr>
      <p:sp>
        <p:nvSpPr>
          <p:cNvPr id="55" name="Shape 55"/>
          <p:cNvSpPr txBox="1"/>
          <p:nvPr>
            <p:ph type="title"/>
          </p:nvPr>
        </p:nvSpPr>
        <p:spPr>
          <a:xfrm>
            <a:off x="2194563" y="1310640"/>
            <a:ext cx="14439901" cy="5577839"/>
          </a:xfrm>
          <a:prstGeom prst="rect">
            <a:avLst/>
          </a:prstGeom>
          <a:noFill/>
          <a:ln>
            <a:noFill/>
          </a:ln>
        </p:spPr>
        <p:txBody>
          <a:bodyPr anchorCtr="0" anchor="b" bIns="91425" lIns="91425" rIns="91425" tIns="91425"/>
          <a:lstStyle>
            <a:lvl1pPr indent="0" lvl="0" marL="0" marR="0" rtl="0" algn="l">
              <a:spcBef>
                <a:spcPts val="0"/>
              </a:spcBef>
              <a:buClr>
                <a:schemeClr val="dk1"/>
              </a:buClr>
              <a:buFont typeface="Calibri"/>
              <a:buNone/>
              <a:defRPr b="1" i="0" sz="96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56" name="Shape 56"/>
          <p:cNvSpPr txBox="1"/>
          <p:nvPr>
            <p:ph idx="1" type="body"/>
          </p:nvPr>
        </p:nvSpPr>
        <p:spPr>
          <a:xfrm>
            <a:off x="17160240" y="1310642"/>
            <a:ext cx="24536398" cy="28094942"/>
          </a:xfrm>
          <a:prstGeom prst="rect">
            <a:avLst/>
          </a:prstGeom>
          <a:noFill/>
          <a:ln>
            <a:noFill/>
          </a:ln>
        </p:spPr>
        <p:txBody>
          <a:bodyPr anchorCtr="0" anchor="t" bIns="91425" lIns="91425" rIns="91425" tIns="91425"/>
          <a:lstStyle>
            <a:lvl1pPr indent="-667904" lvl="0" marL="1645804" marR="0" rtl="0" algn="l">
              <a:spcBef>
                <a:spcPts val="3080"/>
              </a:spcBef>
              <a:buClr>
                <a:schemeClr val="dk1"/>
              </a:buClr>
              <a:buSzPct val="100000"/>
              <a:buFont typeface="Arial"/>
              <a:buChar char="•"/>
              <a:defRPr b="0" i="0" sz="15400" u="none" cap="none" strike="noStrike">
                <a:solidFill>
                  <a:schemeClr val="dk1"/>
                </a:solidFill>
                <a:latin typeface="Calibri"/>
                <a:ea typeface="Calibri"/>
                <a:cs typeface="Calibri"/>
                <a:sym typeface="Calibri"/>
              </a:defRPr>
            </a:lvl1pPr>
            <a:lvl2pPr indent="-524259" lvl="1" marL="3565909" marR="0" rtl="0" algn="l">
              <a:spcBef>
                <a:spcPts val="2700"/>
              </a:spcBef>
              <a:buClr>
                <a:schemeClr val="dk1"/>
              </a:buClr>
              <a:buSzPct val="100000"/>
              <a:buFont typeface="Arial"/>
              <a:buChar char="–"/>
              <a:defRPr b="0" i="0" sz="13500" u="none" cap="none" strike="noStrike">
                <a:solidFill>
                  <a:schemeClr val="dk1"/>
                </a:solidFill>
                <a:latin typeface="Calibri"/>
                <a:ea typeface="Calibri"/>
                <a:cs typeface="Calibri"/>
                <a:sym typeface="Calibri"/>
              </a:defRPr>
            </a:lvl2pPr>
            <a:lvl3pPr indent="-374263" lvl="2" marL="5486014" marR="0" rtl="0" algn="l">
              <a:spcBef>
                <a:spcPts val="2300"/>
              </a:spcBef>
              <a:buClr>
                <a:schemeClr val="dk1"/>
              </a:buClr>
              <a:buSzPct val="100000"/>
              <a:buFont typeface="Arial"/>
              <a:buChar char="•"/>
              <a:defRPr b="0" i="0" sz="11500" u="none" cap="none" strike="noStrike">
                <a:solidFill>
                  <a:schemeClr val="dk1"/>
                </a:solidFill>
                <a:latin typeface="Calibri"/>
                <a:ea typeface="Calibri"/>
                <a:cs typeface="Calibri"/>
                <a:sym typeface="Calibri"/>
              </a:defRPr>
            </a:lvl3pPr>
            <a:lvl4pPr indent="-492221" lvl="3" marL="7680421"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4pPr>
            <a:lvl5pPr indent="-489525" lvl="4" marL="9874826"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5pPr>
            <a:lvl6pPr indent="-499532" lvl="5" marL="12069232"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6pPr>
            <a:lvl7pPr indent="-496836" lvl="6" marL="14263636"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7pPr>
            <a:lvl8pPr indent="-494143" lvl="7" marL="16458043"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8pPr>
            <a:lvl9pPr indent="-491447" lvl="8" marL="18652448"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9pPr>
          </a:lstStyle>
          <a:p/>
        </p:txBody>
      </p:sp>
      <p:sp>
        <p:nvSpPr>
          <p:cNvPr id="57" name="Shape 57"/>
          <p:cNvSpPr txBox="1"/>
          <p:nvPr>
            <p:ph idx="2" type="body"/>
          </p:nvPr>
        </p:nvSpPr>
        <p:spPr>
          <a:xfrm>
            <a:off x="2194563" y="6888482"/>
            <a:ext cx="14439901" cy="22517101"/>
          </a:xfrm>
          <a:prstGeom prst="rect">
            <a:avLst/>
          </a:prstGeom>
          <a:noFill/>
          <a:ln>
            <a:noFill/>
          </a:ln>
        </p:spPr>
        <p:txBody>
          <a:bodyPr anchorCtr="0" anchor="t" bIns="91425" lIns="91425" rIns="91425" tIns="91425"/>
          <a:lstStyle>
            <a:lvl1pPr indent="0" lvl="0" marL="0" marR="0" rtl="0" algn="l">
              <a:spcBef>
                <a:spcPts val="1340"/>
              </a:spcBef>
              <a:buClr>
                <a:schemeClr val="dk1"/>
              </a:buClr>
              <a:buFont typeface="Arial"/>
              <a:buNone/>
              <a:defRPr b="0" i="0" sz="6700" u="none" cap="none" strike="noStrike">
                <a:solidFill>
                  <a:schemeClr val="dk1"/>
                </a:solidFill>
                <a:latin typeface="Calibri"/>
                <a:ea typeface="Calibri"/>
                <a:cs typeface="Calibri"/>
                <a:sym typeface="Calibri"/>
              </a:defRPr>
            </a:lvl1pPr>
            <a:lvl2pPr indent="-10005" lvl="1" marL="2194406" marR="0" rtl="0" algn="l">
              <a:spcBef>
                <a:spcPts val="1140"/>
              </a:spcBef>
              <a:buClr>
                <a:schemeClr val="dk1"/>
              </a:buClr>
              <a:buFont typeface="Arial"/>
              <a:buNone/>
              <a:defRPr b="0" i="0" sz="5700" u="none" cap="none" strike="noStrike">
                <a:solidFill>
                  <a:schemeClr val="dk1"/>
                </a:solidFill>
                <a:latin typeface="Calibri"/>
                <a:ea typeface="Calibri"/>
                <a:cs typeface="Calibri"/>
                <a:sym typeface="Calibri"/>
              </a:defRPr>
            </a:lvl2pPr>
            <a:lvl3pPr indent="-7311" lvl="2" marL="4388811" marR="0" rtl="0" algn="l">
              <a:spcBef>
                <a:spcPts val="960"/>
              </a:spcBef>
              <a:buClr>
                <a:schemeClr val="dk1"/>
              </a:buClr>
              <a:buFont typeface="Arial"/>
              <a:buNone/>
              <a:defRPr b="0" i="0" sz="4800" u="none" cap="none" strike="noStrike">
                <a:solidFill>
                  <a:schemeClr val="dk1"/>
                </a:solidFill>
                <a:latin typeface="Calibri"/>
                <a:ea typeface="Calibri"/>
                <a:cs typeface="Calibri"/>
                <a:sym typeface="Calibri"/>
              </a:defRPr>
            </a:lvl3pPr>
            <a:lvl4pPr indent="-4616" lvl="3" marL="6583217" marR="0" rtl="0" algn="l">
              <a:spcBef>
                <a:spcPts val="860"/>
              </a:spcBef>
              <a:buClr>
                <a:schemeClr val="dk1"/>
              </a:buClr>
              <a:buFont typeface="Arial"/>
              <a:buNone/>
              <a:defRPr b="0" i="0" sz="4300" u="none" cap="none" strike="noStrike">
                <a:solidFill>
                  <a:schemeClr val="dk1"/>
                </a:solidFill>
                <a:latin typeface="Calibri"/>
                <a:ea typeface="Calibri"/>
                <a:cs typeface="Calibri"/>
                <a:sym typeface="Calibri"/>
              </a:defRPr>
            </a:lvl4pPr>
            <a:lvl5pPr indent="-1923" lvl="4" marL="8777623" marR="0" rtl="0" algn="l">
              <a:spcBef>
                <a:spcPts val="860"/>
              </a:spcBef>
              <a:buClr>
                <a:schemeClr val="dk1"/>
              </a:buClr>
              <a:buFont typeface="Arial"/>
              <a:buNone/>
              <a:defRPr b="0" i="0" sz="4300" u="none" cap="none" strike="noStrike">
                <a:solidFill>
                  <a:schemeClr val="dk1"/>
                </a:solidFill>
                <a:latin typeface="Calibri"/>
                <a:ea typeface="Calibri"/>
                <a:cs typeface="Calibri"/>
                <a:sym typeface="Calibri"/>
              </a:defRPr>
            </a:lvl5pPr>
            <a:lvl6pPr indent="-11928" lvl="5" marL="10972029" marR="0" rtl="0" algn="l">
              <a:spcBef>
                <a:spcPts val="860"/>
              </a:spcBef>
              <a:buClr>
                <a:schemeClr val="dk1"/>
              </a:buClr>
              <a:buFont typeface="Arial"/>
              <a:buNone/>
              <a:defRPr b="0" i="0" sz="4300" u="none" cap="none" strike="noStrike">
                <a:solidFill>
                  <a:schemeClr val="dk1"/>
                </a:solidFill>
                <a:latin typeface="Calibri"/>
                <a:ea typeface="Calibri"/>
                <a:cs typeface="Calibri"/>
                <a:sym typeface="Calibri"/>
              </a:defRPr>
            </a:lvl6pPr>
            <a:lvl7pPr indent="-9233" lvl="6" marL="13166434" marR="0" rtl="0" algn="l">
              <a:spcBef>
                <a:spcPts val="860"/>
              </a:spcBef>
              <a:buClr>
                <a:schemeClr val="dk1"/>
              </a:buClr>
              <a:buFont typeface="Arial"/>
              <a:buNone/>
              <a:defRPr b="0" i="0" sz="4300" u="none" cap="none" strike="noStrike">
                <a:solidFill>
                  <a:schemeClr val="dk1"/>
                </a:solidFill>
                <a:latin typeface="Calibri"/>
                <a:ea typeface="Calibri"/>
                <a:cs typeface="Calibri"/>
                <a:sym typeface="Calibri"/>
              </a:defRPr>
            </a:lvl7pPr>
            <a:lvl8pPr indent="-6540" lvl="7" marL="15360841" marR="0" rtl="0" algn="l">
              <a:spcBef>
                <a:spcPts val="860"/>
              </a:spcBef>
              <a:buClr>
                <a:schemeClr val="dk1"/>
              </a:buClr>
              <a:buFont typeface="Arial"/>
              <a:buNone/>
              <a:defRPr b="0" i="0" sz="4300" u="none" cap="none" strike="noStrike">
                <a:solidFill>
                  <a:schemeClr val="dk1"/>
                </a:solidFill>
                <a:latin typeface="Calibri"/>
                <a:ea typeface="Calibri"/>
                <a:cs typeface="Calibri"/>
                <a:sym typeface="Calibri"/>
              </a:defRPr>
            </a:lvl8pPr>
            <a:lvl9pPr indent="-3844" lvl="8" marL="17555244" marR="0" rtl="0" algn="l">
              <a:spcBef>
                <a:spcPts val="860"/>
              </a:spcBef>
              <a:buClr>
                <a:schemeClr val="dk1"/>
              </a:buClr>
              <a:buFont typeface="Arial"/>
              <a:buNone/>
              <a:defRPr b="0" i="0" sz="4300" u="none" cap="none" strike="noStrike">
                <a:solidFill>
                  <a:schemeClr val="dk1"/>
                </a:solidFill>
                <a:latin typeface="Calibri"/>
                <a:ea typeface="Calibri"/>
                <a:cs typeface="Calibri"/>
                <a:sym typeface="Calibri"/>
              </a:defRPr>
            </a:lvl9pPr>
          </a:lstStyle>
          <a:p/>
        </p:txBody>
      </p:sp>
      <p:sp>
        <p:nvSpPr>
          <p:cNvPr id="58" name="Shape 58"/>
          <p:cNvSpPr txBox="1"/>
          <p:nvPr>
            <p:ph idx="10" type="dt"/>
          </p:nvPr>
        </p:nvSpPr>
        <p:spPr>
          <a:xfrm>
            <a:off x="2194559" y="30510484"/>
            <a:ext cx="10241279" cy="1752600"/>
          </a:xfrm>
          <a:prstGeom prst="rect">
            <a:avLst/>
          </a:prstGeom>
          <a:noFill/>
          <a:ln>
            <a:noFill/>
          </a:ln>
        </p:spPr>
        <p:txBody>
          <a:bodyPr anchorCtr="0" anchor="ctr" bIns="91425" lIns="91425" rIns="91425" tIns="91425"/>
          <a:lstStyle>
            <a:lvl1pPr indent="0" lvl="0" marL="0" marR="0" rtl="0" algn="l">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59" name="Shape 59"/>
          <p:cNvSpPr txBox="1"/>
          <p:nvPr>
            <p:ph idx="11" type="ftr"/>
          </p:nvPr>
        </p:nvSpPr>
        <p:spPr>
          <a:xfrm>
            <a:off x="14996159" y="30510484"/>
            <a:ext cx="13898879" cy="1752600"/>
          </a:xfrm>
          <a:prstGeom prst="rect">
            <a:avLst/>
          </a:prstGeom>
          <a:noFill/>
          <a:ln>
            <a:noFill/>
          </a:ln>
        </p:spPr>
        <p:txBody>
          <a:bodyPr anchorCtr="0" anchor="ctr" bIns="91425" lIns="91425" rIns="91425" tIns="91425"/>
          <a:lstStyle>
            <a:lvl1pPr indent="0" lvl="0" marL="0" marR="0" rtl="0" algn="ctr">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60" name="Shape 60"/>
          <p:cNvSpPr txBox="1"/>
          <p:nvPr>
            <p:ph idx="12" type="sldNum"/>
          </p:nvPr>
        </p:nvSpPr>
        <p:spPr>
          <a:xfrm>
            <a:off x="31455359" y="30510484"/>
            <a:ext cx="10241279" cy="1752600"/>
          </a:xfrm>
          <a:prstGeom prst="rect">
            <a:avLst/>
          </a:prstGeom>
          <a:noFill/>
          <a:ln>
            <a:noFill/>
          </a:ln>
        </p:spPr>
        <p:txBody>
          <a:bodyPr anchorCtr="0" anchor="ctr" bIns="219425" lIns="438875" rIns="438875" tIns="219425">
            <a:noAutofit/>
          </a:bodyPr>
          <a:lstStyle/>
          <a:p>
            <a:pPr indent="0" lvl="0" marL="0" marR="0" rtl="0" algn="r">
              <a:spcBef>
                <a:spcPts val="0"/>
              </a:spcBef>
              <a:buSzPct val="25000"/>
              <a:buNone/>
            </a:pPr>
            <a:fld id="{00000000-1234-1234-1234-123412341234}" type="slidenum">
              <a:rPr lang="en-US" sz="5700">
                <a:solidFill>
                  <a:srgbClr val="888888"/>
                </a:solidFill>
                <a:latin typeface="Calibri"/>
                <a:ea typeface="Calibri"/>
                <a:cs typeface="Calibri"/>
                <a:sym typeface="Calibri"/>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61" name="Shape 61"/>
        <p:cNvGrpSpPr/>
        <p:nvPr/>
      </p:nvGrpSpPr>
      <p:grpSpPr>
        <a:xfrm>
          <a:off x="0" y="0"/>
          <a:ext cx="0" cy="0"/>
          <a:chOff x="0" y="0"/>
          <a:chExt cx="0" cy="0"/>
        </a:xfrm>
      </p:grpSpPr>
      <p:sp>
        <p:nvSpPr>
          <p:cNvPr id="62" name="Shape 62"/>
          <p:cNvSpPr txBox="1"/>
          <p:nvPr>
            <p:ph type="title"/>
          </p:nvPr>
        </p:nvSpPr>
        <p:spPr>
          <a:xfrm>
            <a:off x="8602982" y="23042879"/>
            <a:ext cx="26334720" cy="2720341"/>
          </a:xfrm>
          <a:prstGeom prst="rect">
            <a:avLst/>
          </a:prstGeom>
          <a:noFill/>
          <a:ln>
            <a:noFill/>
          </a:ln>
        </p:spPr>
        <p:txBody>
          <a:bodyPr anchorCtr="0" anchor="b" bIns="91425" lIns="91425" rIns="91425" tIns="91425"/>
          <a:lstStyle>
            <a:lvl1pPr indent="0" lvl="0" marL="0" marR="0" rtl="0" algn="l">
              <a:spcBef>
                <a:spcPts val="0"/>
              </a:spcBef>
              <a:buClr>
                <a:schemeClr val="dk1"/>
              </a:buClr>
              <a:buFont typeface="Calibri"/>
              <a:buNone/>
              <a:defRPr b="1" i="0" sz="96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63" name="Shape 63"/>
          <p:cNvSpPr/>
          <p:nvPr>
            <p:ph idx="2" type="pic"/>
          </p:nvPr>
        </p:nvSpPr>
        <p:spPr>
          <a:xfrm>
            <a:off x="8602982" y="2941319"/>
            <a:ext cx="26334720" cy="19751040"/>
          </a:xfrm>
          <a:prstGeom prst="rect">
            <a:avLst/>
          </a:prstGeom>
          <a:noFill/>
          <a:ln>
            <a:noFill/>
          </a:ln>
        </p:spPr>
        <p:txBody>
          <a:bodyPr anchorCtr="0" anchor="t" bIns="91425" lIns="91425" rIns="91425" tIns="91425"/>
          <a:lstStyle>
            <a:lvl1pPr indent="0" lvl="0" marL="0" marR="0" rtl="0" algn="l">
              <a:spcBef>
                <a:spcPts val="3080"/>
              </a:spcBef>
              <a:buClr>
                <a:schemeClr val="dk1"/>
              </a:buClr>
              <a:buFont typeface="Arial"/>
              <a:buNone/>
              <a:defRPr b="0" i="0" sz="15400" u="none" cap="none" strike="noStrike">
                <a:solidFill>
                  <a:schemeClr val="dk1"/>
                </a:solidFill>
                <a:latin typeface="Calibri"/>
                <a:ea typeface="Calibri"/>
                <a:cs typeface="Calibri"/>
                <a:sym typeface="Calibri"/>
              </a:defRPr>
            </a:lvl1pPr>
            <a:lvl2pPr indent="-10005" lvl="1" marL="2194406" marR="0" rtl="0" algn="l">
              <a:spcBef>
                <a:spcPts val="2700"/>
              </a:spcBef>
              <a:buClr>
                <a:schemeClr val="dk1"/>
              </a:buClr>
              <a:buFont typeface="Arial"/>
              <a:buNone/>
              <a:defRPr b="0" i="0" sz="13500" u="none" cap="none" strike="noStrike">
                <a:solidFill>
                  <a:schemeClr val="dk1"/>
                </a:solidFill>
                <a:latin typeface="Calibri"/>
                <a:ea typeface="Calibri"/>
                <a:cs typeface="Calibri"/>
                <a:sym typeface="Calibri"/>
              </a:defRPr>
            </a:lvl2pPr>
            <a:lvl3pPr indent="-7311" lvl="2" marL="4388811" marR="0" rtl="0" algn="l">
              <a:spcBef>
                <a:spcPts val="2300"/>
              </a:spcBef>
              <a:buClr>
                <a:schemeClr val="dk1"/>
              </a:buClr>
              <a:buFont typeface="Arial"/>
              <a:buNone/>
              <a:defRPr b="0" i="0" sz="11500" u="none" cap="none" strike="noStrike">
                <a:solidFill>
                  <a:schemeClr val="dk1"/>
                </a:solidFill>
                <a:latin typeface="Calibri"/>
                <a:ea typeface="Calibri"/>
                <a:cs typeface="Calibri"/>
                <a:sym typeface="Calibri"/>
              </a:defRPr>
            </a:lvl3pPr>
            <a:lvl4pPr indent="-4616" lvl="3" marL="6583217" marR="0" rtl="0" algn="l">
              <a:spcBef>
                <a:spcPts val="1920"/>
              </a:spcBef>
              <a:buClr>
                <a:schemeClr val="dk1"/>
              </a:buClr>
              <a:buFont typeface="Arial"/>
              <a:buNone/>
              <a:defRPr b="0" i="0" sz="9600" u="none" cap="none" strike="noStrike">
                <a:solidFill>
                  <a:schemeClr val="dk1"/>
                </a:solidFill>
                <a:latin typeface="Calibri"/>
                <a:ea typeface="Calibri"/>
                <a:cs typeface="Calibri"/>
                <a:sym typeface="Calibri"/>
              </a:defRPr>
            </a:lvl4pPr>
            <a:lvl5pPr indent="-1923" lvl="4" marL="8777623" marR="0" rtl="0" algn="l">
              <a:spcBef>
                <a:spcPts val="1920"/>
              </a:spcBef>
              <a:buClr>
                <a:schemeClr val="dk1"/>
              </a:buClr>
              <a:buFont typeface="Arial"/>
              <a:buNone/>
              <a:defRPr b="0" i="0" sz="9600" u="none" cap="none" strike="noStrike">
                <a:solidFill>
                  <a:schemeClr val="dk1"/>
                </a:solidFill>
                <a:latin typeface="Calibri"/>
                <a:ea typeface="Calibri"/>
                <a:cs typeface="Calibri"/>
                <a:sym typeface="Calibri"/>
              </a:defRPr>
            </a:lvl5pPr>
            <a:lvl6pPr indent="-11928" lvl="5" marL="10972029" marR="0" rtl="0" algn="l">
              <a:spcBef>
                <a:spcPts val="1920"/>
              </a:spcBef>
              <a:buClr>
                <a:schemeClr val="dk1"/>
              </a:buClr>
              <a:buFont typeface="Arial"/>
              <a:buNone/>
              <a:defRPr b="0" i="0" sz="9600" u="none" cap="none" strike="noStrike">
                <a:solidFill>
                  <a:schemeClr val="dk1"/>
                </a:solidFill>
                <a:latin typeface="Calibri"/>
                <a:ea typeface="Calibri"/>
                <a:cs typeface="Calibri"/>
                <a:sym typeface="Calibri"/>
              </a:defRPr>
            </a:lvl6pPr>
            <a:lvl7pPr indent="-9233" lvl="6" marL="13166434" marR="0" rtl="0" algn="l">
              <a:spcBef>
                <a:spcPts val="1920"/>
              </a:spcBef>
              <a:buClr>
                <a:schemeClr val="dk1"/>
              </a:buClr>
              <a:buFont typeface="Arial"/>
              <a:buNone/>
              <a:defRPr b="0" i="0" sz="9600" u="none" cap="none" strike="noStrike">
                <a:solidFill>
                  <a:schemeClr val="dk1"/>
                </a:solidFill>
                <a:latin typeface="Calibri"/>
                <a:ea typeface="Calibri"/>
                <a:cs typeface="Calibri"/>
                <a:sym typeface="Calibri"/>
              </a:defRPr>
            </a:lvl7pPr>
            <a:lvl8pPr indent="-6540" lvl="7" marL="15360841" marR="0" rtl="0" algn="l">
              <a:spcBef>
                <a:spcPts val="1920"/>
              </a:spcBef>
              <a:buClr>
                <a:schemeClr val="dk1"/>
              </a:buClr>
              <a:buFont typeface="Arial"/>
              <a:buNone/>
              <a:defRPr b="0" i="0" sz="9600" u="none" cap="none" strike="noStrike">
                <a:solidFill>
                  <a:schemeClr val="dk1"/>
                </a:solidFill>
                <a:latin typeface="Calibri"/>
                <a:ea typeface="Calibri"/>
                <a:cs typeface="Calibri"/>
                <a:sym typeface="Calibri"/>
              </a:defRPr>
            </a:lvl8pPr>
            <a:lvl9pPr indent="-3844" lvl="8" marL="17555244" marR="0" rtl="0" algn="l">
              <a:spcBef>
                <a:spcPts val="1920"/>
              </a:spcBef>
              <a:buClr>
                <a:schemeClr val="dk1"/>
              </a:buClr>
              <a:buFont typeface="Arial"/>
              <a:buNone/>
              <a:defRPr b="0" i="0" sz="9600" u="none" cap="none" strike="noStrike">
                <a:solidFill>
                  <a:schemeClr val="dk1"/>
                </a:solidFill>
                <a:latin typeface="Calibri"/>
                <a:ea typeface="Calibri"/>
                <a:cs typeface="Calibri"/>
                <a:sym typeface="Calibri"/>
              </a:defRPr>
            </a:lvl9pPr>
          </a:lstStyle>
          <a:p/>
        </p:txBody>
      </p:sp>
      <p:sp>
        <p:nvSpPr>
          <p:cNvPr id="64" name="Shape 64"/>
          <p:cNvSpPr txBox="1"/>
          <p:nvPr>
            <p:ph idx="1" type="body"/>
          </p:nvPr>
        </p:nvSpPr>
        <p:spPr>
          <a:xfrm>
            <a:off x="8602982" y="25763221"/>
            <a:ext cx="26334720" cy="3863337"/>
          </a:xfrm>
          <a:prstGeom prst="rect">
            <a:avLst/>
          </a:prstGeom>
          <a:noFill/>
          <a:ln>
            <a:noFill/>
          </a:ln>
        </p:spPr>
        <p:txBody>
          <a:bodyPr anchorCtr="0" anchor="t" bIns="91425" lIns="91425" rIns="91425" tIns="91425"/>
          <a:lstStyle>
            <a:lvl1pPr indent="0" lvl="0" marL="0" marR="0" rtl="0" algn="l">
              <a:spcBef>
                <a:spcPts val="1340"/>
              </a:spcBef>
              <a:buClr>
                <a:schemeClr val="dk1"/>
              </a:buClr>
              <a:buFont typeface="Arial"/>
              <a:buNone/>
              <a:defRPr b="0" i="0" sz="6700" u="none" cap="none" strike="noStrike">
                <a:solidFill>
                  <a:schemeClr val="dk1"/>
                </a:solidFill>
                <a:latin typeface="Calibri"/>
                <a:ea typeface="Calibri"/>
                <a:cs typeface="Calibri"/>
                <a:sym typeface="Calibri"/>
              </a:defRPr>
            </a:lvl1pPr>
            <a:lvl2pPr indent="-10005" lvl="1" marL="2194406" marR="0" rtl="0" algn="l">
              <a:spcBef>
                <a:spcPts val="1140"/>
              </a:spcBef>
              <a:buClr>
                <a:schemeClr val="dk1"/>
              </a:buClr>
              <a:buFont typeface="Arial"/>
              <a:buNone/>
              <a:defRPr b="0" i="0" sz="5700" u="none" cap="none" strike="noStrike">
                <a:solidFill>
                  <a:schemeClr val="dk1"/>
                </a:solidFill>
                <a:latin typeface="Calibri"/>
                <a:ea typeface="Calibri"/>
                <a:cs typeface="Calibri"/>
                <a:sym typeface="Calibri"/>
              </a:defRPr>
            </a:lvl2pPr>
            <a:lvl3pPr indent="-7311" lvl="2" marL="4388811" marR="0" rtl="0" algn="l">
              <a:spcBef>
                <a:spcPts val="960"/>
              </a:spcBef>
              <a:buClr>
                <a:schemeClr val="dk1"/>
              </a:buClr>
              <a:buFont typeface="Arial"/>
              <a:buNone/>
              <a:defRPr b="0" i="0" sz="4800" u="none" cap="none" strike="noStrike">
                <a:solidFill>
                  <a:schemeClr val="dk1"/>
                </a:solidFill>
                <a:latin typeface="Calibri"/>
                <a:ea typeface="Calibri"/>
                <a:cs typeface="Calibri"/>
                <a:sym typeface="Calibri"/>
              </a:defRPr>
            </a:lvl3pPr>
            <a:lvl4pPr indent="-4616" lvl="3" marL="6583217" marR="0" rtl="0" algn="l">
              <a:spcBef>
                <a:spcPts val="860"/>
              </a:spcBef>
              <a:buClr>
                <a:schemeClr val="dk1"/>
              </a:buClr>
              <a:buFont typeface="Arial"/>
              <a:buNone/>
              <a:defRPr b="0" i="0" sz="4300" u="none" cap="none" strike="noStrike">
                <a:solidFill>
                  <a:schemeClr val="dk1"/>
                </a:solidFill>
                <a:latin typeface="Calibri"/>
                <a:ea typeface="Calibri"/>
                <a:cs typeface="Calibri"/>
                <a:sym typeface="Calibri"/>
              </a:defRPr>
            </a:lvl4pPr>
            <a:lvl5pPr indent="-1923" lvl="4" marL="8777623" marR="0" rtl="0" algn="l">
              <a:spcBef>
                <a:spcPts val="860"/>
              </a:spcBef>
              <a:buClr>
                <a:schemeClr val="dk1"/>
              </a:buClr>
              <a:buFont typeface="Arial"/>
              <a:buNone/>
              <a:defRPr b="0" i="0" sz="4300" u="none" cap="none" strike="noStrike">
                <a:solidFill>
                  <a:schemeClr val="dk1"/>
                </a:solidFill>
                <a:latin typeface="Calibri"/>
                <a:ea typeface="Calibri"/>
                <a:cs typeface="Calibri"/>
                <a:sym typeface="Calibri"/>
              </a:defRPr>
            </a:lvl5pPr>
            <a:lvl6pPr indent="-11928" lvl="5" marL="10972029" marR="0" rtl="0" algn="l">
              <a:spcBef>
                <a:spcPts val="860"/>
              </a:spcBef>
              <a:buClr>
                <a:schemeClr val="dk1"/>
              </a:buClr>
              <a:buFont typeface="Arial"/>
              <a:buNone/>
              <a:defRPr b="0" i="0" sz="4300" u="none" cap="none" strike="noStrike">
                <a:solidFill>
                  <a:schemeClr val="dk1"/>
                </a:solidFill>
                <a:latin typeface="Calibri"/>
                <a:ea typeface="Calibri"/>
                <a:cs typeface="Calibri"/>
                <a:sym typeface="Calibri"/>
              </a:defRPr>
            </a:lvl6pPr>
            <a:lvl7pPr indent="-9233" lvl="6" marL="13166434" marR="0" rtl="0" algn="l">
              <a:spcBef>
                <a:spcPts val="860"/>
              </a:spcBef>
              <a:buClr>
                <a:schemeClr val="dk1"/>
              </a:buClr>
              <a:buFont typeface="Arial"/>
              <a:buNone/>
              <a:defRPr b="0" i="0" sz="4300" u="none" cap="none" strike="noStrike">
                <a:solidFill>
                  <a:schemeClr val="dk1"/>
                </a:solidFill>
                <a:latin typeface="Calibri"/>
                <a:ea typeface="Calibri"/>
                <a:cs typeface="Calibri"/>
                <a:sym typeface="Calibri"/>
              </a:defRPr>
            </a:lvl7pPr>
            <a:lvl8pPr indent="-6540" lvl="7" marL="15360841" marR="0" rtl="0" algn="l">
              <a:spcBef>
                <a:spcPts val="860"/>
              </a:spcBef>
              <a:buClr>
                <a:schemeClr val="dk1"/>
              </a:buClr>
              <a:buFont typeface="Arial"/>
              <a:buNone/>
              <a:defRPr b="0" i="0" sz="4300" u="none" cap="none" strike="noStrike">
                <a:solidFill>
                  <a:schemeClr val="dk1"/>
                </a:solidFill>
                <a:latin typeface="Calibri"/>
                <a:ea typeface="Calibri"/>
                <a:cs typeface="Calibri"/>
                <a:sym typeface="Calibri"/>
              </a:defRPr>
            </a:lvl8pPr>
            <a:lvl9pPr indent="-3844" lvl="8" marL="17555244" marR="0" rtl="0" algn="l">
              <a:spcBef>
                <a:spcPts val="860"/>
              </a:spcBef>
              <a:buClr>
                <a:schemeClr val="dk1"/>
              </a:buClr>
              <a:buFont typeface="Arial"/>
              <a:buNone/>
              <a:defRPr b="0" i="0" sz="4300" u="none" cap="none" strike="noStrike">
                <a:solidFill>
                  <a:schemeClr val="dk1"/>
                </a:solidFill>
                <a:latin typeface="Calibri"/>
                <a:ea typeface="Calibri"/>
                <a:cs typeface="Calibri"/>
                <a:sym typeface="Calibri"/>
              </a:defRPr>
            </a:lvl9pPr>
          </a:lstStyle>
          <a:p/>
        </p:txBody>
      </p:sp>
      <p:sp>
        <p:nvSpPr>
          <p:cNvPr id="65" name="Shape 65"/>
          <p:cNvSpPr txBox="1"/>
          <p:nvPr>
            <p:ph idx="10" type="dt"/>
          </p:nvPr>
        </p:nvSpPr>
        <p:spPr>
          <a:xfrm>
            <a:off x="2194559" y="30510484"/>
            <a:ext cx="10241279" cy="1752600"/>
          </a:xfrm>
          <a:prstGeom prst="rect">
            <a:avLst/>
          </a:prstGeom>
          <a:noFill/>
          <a:ln>
            <a:noFill/>
          </a:ln>
        </p:spPr>
        <p:txBody>
          <a:bodyPr anchorCtr="0" anchor="ctr" bIns="91425" lIns="91425" rIns="91425" tIns="91425"/>
          <a:lstStyle>
            <a:lvl1pPr indent="0" lvl="0" marL="0" marR="0" rtl="0" algn="l">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66" name="Shape 66"/>
          <p:cNvSpPr txBox="1"/>
          <p:nvPr>
            <p:ph idx="11" type="ftr"/>
          </p:nvPr>
        </p:nvSpPr>
        <p:spPr>
          <a:xfrm>
            <a:off x="14996159" y="30510484"/>
            <a:ext cx="13898879" cy="1752600"/>
          </a:xfrm>
          <a:prstGeom prst="rect">
            <a:avLst/>
          </a:prstGeom>
          <a:noFill/>
          <a:ln>
            <a:noFill/>
          </a:ln>
        </p:spPr>
        <p:txBody>
          <a:bodyPr anchorCtr="0" anchor="ctr" bIns="91425" lIns="91425" rIns="91425" tIns="91425"/>
          <a:lstStyle>
            <a:lvl1pPr indent="0" lvl="0" marL="0" marR="0" rtl="0" algn="ctr">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67" name="Shape 67"/>
          <p:cNvSpPr txBox="1"/>
          <p:nvPr>
            <p:ph idx="12" type="sldNum"/>
          </p:nvPr>
        </p:nvSpPr>
        <p:spPr>
          <a:xfrm>
            <a:off x="31455359" y="30510484"/>
            <a:ext cx="10241279" cy="1752600"/>
          </a:xfrm>
          <a:prstGeom prst="rect">
            <a:avLst/>
          </a:prstGeom>
          <a:noFill/>
          <a:ln>
            <a:noFill/>
          </a:ln>
        </p:spPr>
        <p:txBody>
          <a:bodyPr anchorCtr="0" anchor="ctr" bIns="219425" lIns="438875" rIns="438875" tIns="219425">
            <a:noAutofit/>
          </a:bodyPr>
          <a:lstStyle/>
          <a:p>
            <a:pPr indent="0" lvl="0" marL="0" marR="0" rtl="0" algn="r">
              <a:spcBef>
                <a:spcPts val="0"/>
              </a:spcBef>
              <a:buSzPct val="25000"/>
              <a:buNone/>
            </a:pPr>
            <a:fld id="{00000000-1234-1234-1234-123412341234}" type="slidenum">
              <a:rPr lang="en-US" sz="5700">
                <a:solidFill>
                  <a:srgbClr val="888888"/>
                </a:solidFill>
                <a:latin typeface="Calibri"/>
                <a:ea typeface="Calibri"/>
                <a:cs typeface="Calibri"/>
                <a:sym typeface="Calibri"/>
              </a:rPr>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2194559" y="1318262"/>
            <a:ext cx="39502080" cy="5486399"/>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211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7" name="Shape 7"/>
          <p:cNvSpPr txBox="1"/>
          <p:nvPr>
            <p:ph idx="1" type="body"/>
          </p:nvPr>
        </p:nvSpPr>
        <p:spPr>
          <a:xfrm>
            <a:off x="2194559" y="7680963"/>
            <a:ext cx="39502080" cy="21724621"/>
          </a:xfrm>
          <a:prstGeom prst="rect">
            <a:avLst/>
          </a:prstGeom>
          <a:noFill/>
          <a:ln>
            <a:noFill/>
          </a:ln>
        </p:spPr>
        <p:txBody>
          <a:bodyPr anchorCtr="0" anchor="t" bIns="91425" lIns="91425" rIns="91425" tIns="91425"/>
          <a:lstStyle>
            <a:lvl1pPr indent="-667904" lvl="0" marL="1645804" marR="0" rtl="0" algn="l">
              <a:spcBef>
                <a:spcPts val="3080"/>
              </a:spcBef>
              <a:buClr>
                <a:schemeClr val="dk1"/>
              </a:buClr>
              <a:buSzPct val="100000"/>
              <a:buFont typeface="Arial"/>
              <a:buChar char="•"/>
              <a:defRPr b="0" i="0" sz="15400" u="none" cap="none" strike="noStrike">
                <a:solidFill>
                  <a:schemeClr val="dk1"/>
                </a:solidFill>
                <a:latin typeface="Calibri"/>
                <a:ea typeface="Calibri"/>
                <a:cs typeface="Calibri"/>
                <a:sym typeface="Calibri"/>
              </a:defRPr>
            </a:lvl1pPr>
            <a:lvl2pPr indent="-524259" lvl="1" marL="3565909" marR="0" rtl="0" algn="l">
              <a:spcBef>
                <a:spcPts val="2700"/>
              </a:spcBef>
              <a:buClr>
                <a:schemeClr val="dk1"/>
              </a:buClr>
              <a:buSzPct val="100000"/>
              <a:buFont typeface="Arial"/>
              <a:buChar char="–"/>
              <a:defRPr b="0" i="0" sz="13500" u="none" cap="none" strike="noStrike">
                <a:solidFill>
                  <a:schemeClr val="dk1"/>
                </a:solidFill>
                <a:latin typeface="Calibri"/>
                <a:ea typeface="Calibri"/>
                <a:cs typeface="Calibri"/>
                <a:sym typeface="Calibri"/>
              </a:defRPr>
            </a:lvl2pPr>
            <a:lvl3pPr indent="-374263" lvl="2" marL="5486014" marR="0" rtl="0" algn="l">
              <a:spcBef>
                <a:spcPts val="2300"/>
              </a:spcBef>
              <a:buClr>
                <a:schemeClr val="dk1"/>
              </a:buClr>
              <a:buSzPct val="100000"/>
              <a:buFont typeface="Arial"/>
              <a:buChar char="•"/>
              <a:defRPr b="0" i="0" sz="11500" u="none" cap="none" strike="noStrike">
                <a:solidFill>
                  <a:schemeClr val="dk1"/>
                </a:solidFill>
                <a:latin typeface="Calibri"/>
                <a:ea typeface="Calibri"/>
                <a:cs typeface="Calibri"/>
                <a:sym typeface="Calibri"/>
              </a:defRPr>
            </a:lvl3pPr>
            <a:lvl4pPr indent="-492221" lvl="3" marL="7680421"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4pPr>
            <a:lvl5pPr indent="-489525" lvl="4" marL="9874826"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5pPr>
            <a:lvl6pPr indent="-499532" lvl="5" marL="12069232"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6pPr>
            <a:lvl7pPr indent="-496836" lvl="6" marL="14263636"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7pPr>
            <a:lvl8pPr indent="-494143" lvl="7" marL="16458043"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8pPr>
            <a:lvl9pPr indent="-491447" lvl="8" marL="18652448"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9pPr>
          </a:lstStyle>
          <a:p/>
        </p:txBody>
      </p:sp>
      <p:sp>
        <p:nvSpPr>
          <p:cNvPr id="8" name="Shape 8"/>
          <p:cNvSpPr txBox="1"/>
          <p:nvPr>
            <p:ph idx="10" type="dt"/>
          </p:nvPr>
        </p:nvSpPr>
        <p:spPr>
          <a:xfrm>
            <a:off x="2194559" y="30510484"/>
            <a:ext cx="10241279" cy="1752600"/>
          </a:xfrm>
          <a:prstGeom prst="rect">
            <a:avLst/>
          </a:prstGeom>
          <a:noFill/>
          <a:ln>
            <a:noFill/>
          </a:ln>
        </p:spPr>
        <p:txBody>
          <a:bodyPr anchorCtr="0" anchor="ctr" bIns="91425" lIns="91425" rIns="91425" tIns="91425"/>
          <a:lstStyle>
            <a:lvl1pPr indent="0" lvl="0" marL="0" marR="0" rtl="0" algn="l">
              <a:spcBef>
                <a:spcPts val="0"/>
              </a:spcBef>
              <a:buNone/>
              <a:defRPr b="0" i="0" sz="5700" u="none" cap="none" strike="noStrike">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9" name="Shape 9"/>
          <p:cNvSpPr txBox="1"/>
          <p:nvPr>
            <p:ph idx="11" type="ftr"/>
          </p:nvPr>
        </p:nvSpPr>
        <p:spPr>
          <a:xfrm>
            <a:off x="14996159" y="30510484"/>
            <a:ext cx="13898879" cy="1752600"/>
          </a:xfrm>
          <a:prstGeom prst="rect">
            <a:avLst/>
          </a:prstGeom>
          <a:noFill/>
          <a:ln>
            <a:noFill/>
          </a:ln>
        </p:spPr>
        <p:txBody>
          <a:bodyPr anchorCtr="0" anchor="ctr" bIns="91425" lIns="91425" rIns="91425" tIns="91425"/>
          <a:lstStyle>
            <a:lvl1pPr indent="0" lvl="0" marL="0" marR="0" rtl="0" algn="ctr">
              <a:spcBef>
                <a:spcPts val="0"/>
              </a:spcBef>
              <a:buNone/>
              <a:defRPr b="0" i="0" sz="5700" u="none" cap="none" strike="noStrike">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10" name="Shape 10"/>
          <p:cNvSpPr txBox="1"/>
          <p:nvPr>
            <p:ph idx="12" type="sldNum"/>
          </p:nvPr>
        </p:nvSpPr>
        <p:spPr>
          <a:xfrm>
            <a:off x="31455359" y="30510484"/>
            <a:ext cx="10241279" cy="1752600"/>
          </a:xfrm>
          <a:prstGeom prst="rect">
            <a:avLst/>
          </a:prstGeom>
          <a:noFill/>
          <a:ln>
            <a:noFill/>
          </a:ln>
        </p:spPr>
        <p:txBody>
          <a:bodyPr anchorCtr="0" anchor="ctr" bIns="219425" lIns="438875" rIns="438875" tIns="219425">
            <a:noAutofit/>
          </a:bodyPr>
          <a:lstStyle/>
          <a:p>
            <a:pPr indent="0" lvl="0" marL="0" marR="0" rtl="0" algn="r">
              <a:spcBef>
                <a:spcPts val="0"/>
              </a:spcBef>
              <a:buSzPct val="25000"/>
              <a:buNone/>
            </a:pPr>
            <a:fld id="{00000000-1234-1234-1234-123412341234}" type="slidenum">
              <a:rPr b="0" i="0" lang="en-US" sz="5700" u="none" cap="none" strike="noStrike">
                <a:solidFill>
                  <a:srgbClr val="888888"/>
                </a:solidFill>
                <a:latin typeface="Calibri"/>
                <a:ea typeface="Calibri"/>
                <a:cs typeface="Calibri"/>
                <a:sym typeface="Calibri"/>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02.png"/><Relationship Id="rId4" Type="http://schemas.openxmlformats.org/officeDocument/2006/relationships/image" Target="../media/image01.jpg"/><Relationship Id="rId11" Type="http://schemas.openxmlformats.org/officeDocument/2006/relationships/image" Target="../media/image07.jpg"/><Relationship Id="rId10" Type="http://schemas.openxmlformats.org/officeDocument/2006/relationships/image" Target="../media/image03.png"/><Relationship Id="rId9" Type="http://schemas.openxmlformats.org/officeDocument/2006/relationships/image" Target="../media/image00.png"/><Relationship Id="rId5" Type="http://schemas.openxmlformats.org/officeDocument/2006/relationships/image" Target="../media/image06.jpg"/><Relationship Id="rId6" Type="http://schemas.openxmlformats.org/officeDocument/2006/relationships/hyperlink" Target="http://blast.ncbi.nlm.nih.gov/" TargetMode="External"/><Relationship Id="rId7" Type="http://schemas.openxmlformats.org/officeDocument/2006/relationships/image" Target="../media/image05.png"/><Relationship Id="rId8" Type="http://schemas.openxmlformats.org/officeDocument/2006/relationships/image" Target="../media/image0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02.png"/><Relationship Id="rId4" Type="http://schemas.openxmlformats.org/officeDocument/2006/relationships/image" Target="../media/image01.jpg"/><Relationship Id="rId5" Type="http://schemas.openxmlformats.org/officeDocument/2006/relationships/image" Target="../media/image06.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3" name="Shape 83"/>
        <p:cNvGrpSpPr/>
        <p:nvPr/>
      </p:nvGrpSpPr>
      <p:grpSpPr>
        <a:xfrm>
          <a:off x="0" y="0"/>
          <a:ext cx="0" cy="0"/>
          <a:chOff x="0" y="0"/>
          <a:chExt cx="0" cy="0"/>
        </a:xfrm>
      </p:grpSpPr>
      <p:sp>
        <p:nvSpPr>
          <p:cNvPr id="84" name="Shape 84"/>
          <p:cNvSpPr txBox="1"/>
          <p:nvPr/>
        </p:nvSpPr>
        <p:spPr>
          <a:xfrm>
            <a:off x="5263775" y="1131201"/>
            <a:ext cx="31530000" cy="3946800"/>
          </a:xfrm>
          <a:prstGeom prst="rect">
            <a:avLst/>
          </a:prstGeom>
          <a:noFill/>
          <a:ln>
            <a:noFill/>
          </a:ln>
        </p:spPr>
        <p:txBody>
          <a:bodyPr anchorCtr="0" anchor="t" bIns="50525" lIns="101050" rIns="101050" tIns="50525">
            <a:noAutofit/>
          </a:bodyPr>
          <a:lstStyle/>
          <a:p>
            <a:pPr lvl="0" rtl="0" algn="ctr">
              <a:spcBef>
                <a:spcPts val="1400"/>
              </a:spcBef>
              <a:spcAft>
                <a:spcPts val="300"/>
              </a:spcAft>
              <a:buClr>
                <a:schemeClr val="dk1"/>
              </a:buClr>
              <a:buSzPct val="25000"/>
              <a:buFont typeface="Arial"/>
              <a:buNone/>
            </a:pPr>
            <a:r>
              <a:rPr b="1" lang="en-US" sz="7200">
                <a:solidFill>
                  <a:schemeClr val="dk1"/>
                </a:solidFill>
                <a:highlight>
                  <a:srgbClr val="FFFFFF"/>
                </a:highlight>
                <a:latin typeface="Times New Roman"/>
                <a:ea typeface="Times New Roman"/>
                <a:cs typeface="Times New Roman"/>
                <a:sym typeface="Times New Roman"/>
              </a:rPr>
              <a:t>Biodiversity of Persian Gulf Worms through DNA Barcoding and Bioinformatics</a:t>
            </a:r>
          </a:p>
          <a:p>
            <a:pPr indent="0" lvl="0" marL="0" marR="0" rtl="0" algn="ctr">
              <a:spcBef>
                <a:spcPts val="0"/>
              </a:spcBef>
              <a:buNone/>
            </a:pPr>
            <a:r>
              <a:t/>
            </a:r>
            <a:endParaRPr sz="7200">
              <a:solidFill>
                <a:schemeClr val="dk1"/>
              </a:solidFill>
              <a:latin typeface="Times New Roman"/>
              <a:ea typeface="Times New Roman"/>
              <a:cs typeface="Times New Roman"/>
              <a:sym typeface="Times New Roman"/>
            </a:endParaRPr>
          </a:p>
        </p:txBody>
      </p:sp>
      <p:sp>
        <p:nvSpPr>
          <p:cNvPr id="85" name="Shape 85"/>
          <p:cNvSpPr txBox="1"/>
          <p:nvPr/>
        </p:nvSpPr>
        <p:spPr>
          <a:xfrm>
            <a:off x="6354600" y="3552350"/>
            <a:ext cx="31182000" cy="1659300"/>
          </a:xfrm>
          <a:prstGeom prst="rect">
            <a:avLst/>
          </a:prstGeom>
          <a:noFill/>
          <a:ln>
            <a:noFill/>
          </a:ln>
        </p:spPr>
        <p:txBody>
          <a:bodyPr anchorCtr="0" anchor="t" bIns="50525" lIns="101050" rIns="101050" tIns="50525">
            <a:noAutofit/>
          </a:bodyPr>
          <a:lstStyle/>
          <a:p>
            <a:pPr indent="0" lvl="0" marL="0" marR="0" rtl="0" algn="ctr">
              <a:spcBef>
                <a:spcPts val="0"/>
              </a:spcBef>
              <a:buSzPct val="25000"/>
              <a:buNone/>
            </a:pPr>
            <a:r>
              <a:rPr b="1" lang="en-US" sz="3000">
                <a:solidFill>
                  <a:schemeClr val="dk1"/>
                </a:solidFill>
                <a:latin typeface="Times New Roman"/>
                <a:ea typeface="Times New Roman"/>
                <a:cs typeface="Times New Roman"/>
                <a:sym typeface="Times New Roman"/>
              </a:rPr>
              <a:t>Crandol C</a:t>
            </a:r>
            <a:r>
              <a:rPr b="1" baseline="30000" lang="en-US" sz="3000">
                <a:solidFill>
                  <a:schemeClr val="dk1"/>
                </a:solidFill>
                <a:latin typeface="Times New Roman"/>
                <a:ea typeface="Times New Roman"/>
                <a:cs typeface="Times New Roman"/>
                <a:sym typeface="Times New Roman"/>
              </a:rPr>
              <a:t>1</a:t>
            </a:r>
            <a:r>
              <a:rPr b="1" lang="en-US" sz="3000">
                <a:solidFill>
                  <a:schemeClr val="dk1"/>
                </a:solidFill>
                <a:latin typeface="Times New Roman"/>
                <a:ea typeface="Times New Roman"/>
                <a:cs typeface="Times New Roman"/>
                <a:sym typeface="Times New Roman"/>
              </a:rPr>
              <a:t>,  Liyanage IG</a:t>
            </a:r>
            <a:r>
              <a:rPr b="1" baseline="30000" lang="en-US" sz="3000">
                <a:solidFill>
                  <a:schemeClr val="dk1"/>
                </a:solidFill>
                <a:latin typeface="Times New Roman"/>
                <a:ea typeface="Times New Roman"/>
                <a:cs typeface="Times New Roman"/>
                <a:sym typeface="Times New Roman"/>
              </a:rPr>
              <a:t>1</a:t>
            </a:r>
            <a:r>
              <a:rPr b="1" lang="en-US" sz="3000">
                <a:solidFill>
                  <a:schemeClr val="dk1"/>
                </a:solidFill>
                <a:latin typeface="Times New Roman"/>
                <a:ea typeface="Times New Roman"/>
                <a:cs typeface="Times New Roman"/>
                <a:sym typeface="Times New Roman"/>
              </a:rPr>
              <a:t> , Verdes A</a:t>
            </a:r>
            <a:r>
              <a:rPr b="1" baseline="30000" lang="en-US" sz="3000">
                <a:solidFill>
                  <a:schemeClr val="dk1"/>
                </a:solidFill>
                <a:latin typeface="Times New Roman"/>
                <a:ea typeface="Times New Roman"/>
                <a:cs typeface="Times New Roman"/>
                <a:sym typeface="Times New Roman"/>
              </a:rPr>
              <a:t>2</a:t>
            </a:r>
            <a:r>
              <a:rPr b="1" lang="en-US" sz="3000">
                <a:solidFill>
                  <a:schemeClr val="dk1"/>
                </a:solidFill>
                <a:latin typeface="Times New Roman"/>
                <a:ea typeface="Times New Roman"/>
                <a:cs typeface="Times New Roman"/>
                <a:sym typeface="Times New Roman"/>
              </a:rPr>
              <a:t>, Gorson J</a:t>
            </a:r>
            <a:r>
              <a:rPr b="1" baseline="30000" lang="en-US" sz="3000">
                <a:solidFill>
                  <a:schemeClr val="dk1"/>
                </a:solidFill>
                <a:latin typeface="Times New Roman"/>
                <a:ea typeface="Times New Roman"/>
                <a:cs typeface="Times New Roman"/>
                <a:sym typeface="Times New Roman"/>
              </a:rPr>
              <a:t>2</a:t>
            </a:r>
            <a:r>
              <a:rPr b="1" lang="en-US" sz="3000">
                <a:solidFill>
                  <a:schemeClr val="dk1"/>
                </a:solidFill>
                <a:latin typeface="Times New Roman"/>
                <a:ea typeface="Times New Roman"/>
                <a:cs typeface="Times New Roman"/>
                <a:sym typeface="Times New Roman"/>
              </a:rPr>
              <a:t> and Krampis K</a:t>
            </a:r>
            <a:r>
              <a:rPr b="1" baseline="30000" lang="en-US" sz="3000">
                <a:solidFill>
                  <a:schemeClr val="dk1"/>
                </a:solidFill>
                <a:latin typeface="Times New Roman"/>
                <a:ea typeface="Times New Roman"/>
                <a:cs typeface="Times New Roman"/>
                <a:sym typeface="Times New Roman"/>
              </a:rPr>
              <a:t>3</a:t>
            </a:r>
            <a:r>
              <a:rPr b="1" lang="en-US" sz="3000">
                <a:solidFill>
                  <a:schemeClr val="dk1"/>
                </a:solidFill>
                <a:latin typeface="Times New Roman"/>
                <a:ea typeface="Times New Roman"/>
                <a:cs typeface="Times New Roman"/>
                <a:sym typeface="Times New Roman"/>
              </a:rPr>
              <a:t>*</a:t>
            </a:r>
          </a:p>
          <a:p>
            <a:pPr lvl="0" rtl="0" algn="ctr">
              <a:spcBef>
                <a:spcPts val="0"/>
              </a:spcBef>
              <a:buClr>
                <a:schemeClr val="dk1"/>
              </a:buClr>
              <a:buSzPct val="36666"/>
              <a:buFont typeface="Arial"/>
              <a:buNone/>
            </a:pPr>
            <a:r>
              <a:rPr b="1" lang="en-US" sz="3000">
                <a:solidFill>
                  <a:schemeClr val="dk1"/>
                </a:solidFill>
                <a:latin typeface="Times New Roman"/>
                <a:ea typeface="Times New Roman"/>
                <a:cs typeface="Times New Roman"/>
                <a:sym typeface="Times New Roman"/>
              </a:rPr>
              <a:t> </a:t>
            </a:r>
            <a:r>
              <a:rPr b="1" baseline="30000" lang="en-US" sz="3000">
                <a:solidFill>
                  <a:schemeClr val="dk1"/>
                </a:solidFill>
                <a:latin typeface="Times New Roman"/>
                <a:ea typeface="Times New Roman"/>
                <a:cs typeface="Times New Roman"/>
                <a:sym typeface="Times New Roman"/>
              </a:rPr>
              <a:t>1. </a:t>
            </a:r>
            <a:r>
              <a:rPr b="1" lang="en-US" sz="3000">
                <a:solidFill>
                  <a:schemeClr val="dk1"/>
                </a:solidFill>
                <a:latin typeface="Times New Roman"/>
                <a:ea typeface="Times New Roman"/>
                <a:cs typeface="Times New Roman"/>
                <a:sym typeface="Times New Roman"/>
              </a:rPr>
              <a:t>Science Research Program, Francis Lewis High School, Queens, NY; </a:t>
            </a:r>
            <a:r>
              <a:rPr b="1" baseline="30000" lang="en-US" sz="3000">
                <a:solidFill>
                  <a:schemeClr val="dk1"/>
                </a:solidFill>
                <a:latin typeface="Times New Roman"/>
                <a:ea typeface="Times New Roman"/>
                <a:cs typeface="Times New Roman"/>
                <a:sym typeface="Times New Roman"/>
              </a:rPr>
              <a:t>2.</a:t>
            </a:r>
            <a:r>
              <a:rPr b="1" lang="en-US" sz="3000">
                <a:solidFill>
                  <a:schemeClr val="dk1"/>
                </a:solidFill>
                <a:latin typeface="Times New Roman"/>
                <a:ea typeface="Times New Roman"/>
                <a:cs typeface="Times New Roman"/>
                <a:sym typeface="Times New Roman"/>
              </a:rPr>
              <a:t> Department of Chemistry, Hunter College of The City University of New York, NY;  </a:t>
            </a:r>
            <a:r>
              <a:rPr b="1" baseline="30000" lang="en-US" sz="3000">
                <a:solidFill>
                  <a:schemeClr val="dk1"/>
                </a:solidFill>
                <a:latin typeface="Times New Roman"/>
                <a:ea typeface="Times New Roman"/>
                <a:cs typeface="Times New Roman"/>
                <a:sym typeface="Times New Roman"/>
              </a:rPr>
              <a:t>3.</a:t>
            </a:r>
            <a:r>
              <a:rPr b="1" lang="en-US" sz="3000">
                <a:solidFill>
                  <a:schemeClr val="dk1"/>
                </a:solidFill>
                <a:latin typeface="Times New Roman"/>
                <a:ea typeface="Times New Roman"/>
                <a:cs typeface="Times New Roman"/>
                <a:sym typeface="Times New Roman"/>
              </a:rPr>
              <a:t> Department of Biological Sciences, Hunter College of The City University of New York, NY</a:t>
            </a:r>
          </a:p>
          <a:p>
            <a:pPr indent="0" lvl="0" marL="0" marR="0" rtl="0" algn="ctr">
              <a:spcBef>
                <a:spcPts val="0"/>
              </a:spcBef>
              <a:buNone/>
            </a:pPr>
            <a:r>
              <a:t/>
            </a:r>
            <a:endParaRPr i="1" sz="3000">
              <a:latin typeface="Times New Roman"/>
              <a:ea typeface="Times New Roman"/>
              <a:cs typeface="Times New Roman"/>
              <a:sym typeface="Times New Roman"/>
            </a:endParaRPr>
          </a:p>
        </p:txBody>
      </p:sp>
      <p:sp>
        <p:nvSpPr>
          <p:cNvPr id="86" name="Shape 86"/>
          <p:cNvSpPr txBox="1"/>
          <p:nvPr/>
        </p:nvSpPr>
        <p:spPr>
          <a:xfrm>
            <a:off x="23844501" y="9930899"/>
            <a:ext cx="19326300" cy="934800"/>
          </a:xfrm>
          <a:prstGeom prst="rect">
            <a:avLst/>
          </a:prstGeom>
          <a:noFill/>
          <a:ln>
            <a:noFill/>
          </a:ln>
        </p:spPr>
        <p:txBody>
          <a:bodyPr anchorCtr="0" anchor="t" bIns="45700" lIns="91425" rIns="91425" tIns="45700">
            <a:noAutofit/>
          </a:bodyPr>
          <a:lstStyle/>
          <a:p>
            <a:pPr indent="0" lvl="0" marL="0" marR="0" rtl="0" algn="l">
              <a:spcBef>
                <a:spcPts val="0"/>
              </a:spcBef>
              <a:buNone/>
            </a:pPr>
            <a:r>
              <a:t/>
            </a:r>
            <a:endParaRPr sz="5300">
              <a:solidFill>
                <a:schemeClr val="dk1"/>
              </a:solidFill>
              <a:latin typeface="Calibri"/>
              <a:ea typeface="Calibri"/>
              <a:cs typeface="Calibri"/>
              <a:sym typeface="Calibri"/>
            </a:endParaRPr>
          </a:p>
        </p:txBody>
      </p:sp>
      <p:pic>
        <p:nvPicPr>
          <p:cNvPr id="87" name="Shape 87"/>
          <p:cNvPicPr preferRelativeResize="0"/>
          <p:nvPr/>
        </p:nvPicPr>
        <p:blipFill rotWithShape="1">
          <a:blip r:embed="rId3">
            <a:alphaModFix/>
          </a:blip>
          <a:srcRect b="0" l="0" r="0" t="0"/>
          <a:stretch/>
        </p:blipFill>
        <p:spPr>
          <a:xfrm>
            <a:off x="1207569" y="1476784"/>
            <a:ext cx="4285200" cy="2472900"/>
          </a:xfrm>
          <a:prstGeom prst="rect">
            <a:avLst/>
          </a:prstGeom>
          <a:noFill/>
          <a:ln>
            <a:noFill/>
          </a:ln>
        </p:spPr>
      </p:pic>
      <p:pic>
        <p:nvPicPr>
          <p:cNvPr id="88" name="Shape 88"/>
          <p:cNvPicPr preferRelativeResize="0"/>
          <p:nvPr/>
        </p:nvPicPr>
        <p:blipFill rotWithShape="1">
          <a:blip r:embed="rId4">
            <a:alphaModFix/>
          </a:blip>
          <a:srcRect b="0" l="0" r="0" t="0"/>
          <a:stretch/>
        </p:blipFill>
        <p:spPr>
          <a:xfrm>
            <a:off x="37601237" y="3133644"/>
            <a:ext cx="5260200" cy="1238400"/>
          </a:xfrm>
          <a:prstGeom prst="rect">
            <a:avLst/>
          </a:prstGeom>
          <a:noFill/>
          <a:ln>
            <a:noFill/>
          </a:ln>
        </p:spPr>
      </p:pic>
      <p:pic>
        <p:nvPicPr>
          <p:cNvPr id="89" name="Shape 89"/>
          <p:cNvPicPr preferRelativeResize="0"/>
          <p:nvPr/>
        </p:nvPicPr>
        <p:blipFill rotWithShape="1">
          <a:blip r:embed="rId5">
            <a:alphaModFix/>
          </a:blip>
          <a:srcRect b="0" l="0" r="0" t="0"/>
          <a:stretch/>
        </p:blipFill>
        <p:spPr>
          <a:xfrm>
            <a:off x="37545818" y="1742518"/>
            <a:ext cx="5260200" cy="1043400"/>
          </a:xfrm>
          <a:prstGeom prst="rect">
            <a:avLst/>
          </a:prstGeom>
          <a:noFill/>
          <a:ln>
            <a:noFill/>
          </a:ln>
        </p:spPr>
      </p:pic>
      <p:sp>
        <p:nvSpPr>
          <p:cNvPr id="90" name="Shape 90"/>
          <p:cNvSpPr txBox="1"/>
          <p:nvPr/>
        </p:nvSpPr>
        <p:spPr>
          <a:xfrm>
            <a:off x="943275" y="5901050"/>
            <a:ext cx="19554600" cy="6087600"/>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r>
              <a:rPr b="1" lang="en-US" sz="3000">
                <a:solidFill>
                  <a:schemeClr val="dk1"/>
                </a:solidFill>
                <a:latin typeface="Times New Roman"/>
                <a:ea typeface="Times New Roman"/>
                <a:cs typeface="Times New Roman"/>
                <a:sym typeface="Times New Roman"/>
              </a:rPr>
              <a:t>Abstract</a:t>
            </a:r>
          </a:p>
          <a:p>
            <a:pPr indent="387350" lvl="0" rtl="0" algn="just">
              <a:spcBef>
                <a:spcPts val="0"/>
              </a:spcBef>
              <a:buClr>
                <a:schemeClr val="dk1"/>
              </a:buClr>
              <a:buSzPct val="36666"/>
              <a:buFont typeface="Arial"/>
              <a:buNone/>
            </a:pPr>
            <a:r>
              <a:rPr lang="en-US" sz="3000">
                <a:solidFill>
                  <a:schemeClr val="dk1"/>
                </a:solidFill>
                <a:highlight>
                  <a:srgbClr val="FFFFFF"/>
                </a:highlight>
                <a:latin typeface="Times New Roman"/>
                <a:ea typeface="Times New Roman"/>
                <a:cs typeface="Times New Roman"/>
                <a:sym typeface="Times New Roman"/>
              </a:rPr>
              <a:t>Biological specimen identification using DNA barcoding is a taxonomic method that uses short genetic markers in an organism’s DNA to identify a particular species in combination with bioinformatics tools. Our goal is to identify the genetic diversity of the population of unidentified genus of the </a:t>
            </a:r>
            <a:r>
              <a:rPr i="1" lang="en-US" sz="3000">
                <a:solidFill>
                  <a:schemeClr val="dk1"/>
                </a:solidFill>
                <a:highlight>
                  <a:srgbClr val="FFFFFF"/>
                </a:highlight>
                <a:latin typeface="Times New Roman"/>
                <a:ea typeface="Times New Roman"/>
                <a:cs typeface="Times New Roman"/>
                <a:sym typeface="Times New Roman"/>
              </a:rPr>
              <a:t>Syllidae</a:t>
            </a:r>
            <a:r>
              <a:rPr lang="en-US" sz="3000">
                <a:solidFill>
                  <a:schemeClr val="dk1"/>
                </a:solidFill>
                <a:highlight>
                  <a:srgbClr val="FFFFFF"/>
                </a:highlight>
                <a:latin typeface="Times New Roman"/>
                <a:ea typeface="Times New Roman"/>
                <a:cs typeface="Times New Roman"/>
                <a:sym typeface="Times New Roman"/>
              </a:rPr>
              <a:t> marine sponge worms collected from the intertidal zone in Florida. Through the use of barcoding for identification of the species in our samples collected and in comparison with data from earlier studies, we tracked the evolution of worm populations in the area over time. </a:t>
            </a:r>
            <a:r>
              <a:rPr lang="en-US" sz="3000">
                <a:solidFill>
                  <a:schemeClr val="dk1"/>
                </a:solidFill>
                <a:latin typeface="Times New Roman"/>
                <a:ea typeface="Times New Roman"/>
                <a:cs typeface="Times New Roman"/>
                <a:sym typeface="Times New Roman"/>
              </a:rPr>
              <a:t>In our samples, we amplified the mitochondrial cytochrome </a:t>
            </a:r>
            <a:r>
              <a:rPr i="1" lang="en-US" sz="3000">
                <a:solidFill>
                  <a:schemeClr val="dk1"/>
                </a:solidFill>
                <a:latin typeface="Times New Roman"/>
                <a:ea typeface="Times New Roman"/>
                <a:cs typeface="Times New Roman"/>
                <a:sym typeface="Times New Roman"/>
              </a:rPr>
              <a:t>c</a:t>
            </a:r>
            <a:r>
              <a:rPr lang="en-US" sz="3000">
                <a:solidFill>
                  <a:schemeClr val="dk1"/>
                </a:solidFill>
                <a:latin typeface="Times New Roman"/>
                <a:ea typeface="Times New Roman"/>
                <a:cs typeface="Times New Roman"/>
                <a:sym typeface="Times New Roman"/>
              </a:rPr>
              <a:t> oxidase I (COI) through PCR and compared them by performing a nucleotide BLAST (Basic Local Alignment Search Tool) to the GenBank reference sequence database (</a:t>
            </a:r>
            <a:r>
              <a:rPr lang="en-US" sz="3000" u="sng">
                <a:solidFill>
                  <a:srgbClr val="1155CC"/>
                </a:solidFill>
                <a:latin typeface="Times New Roman"/>
                <a:ea typeface="Times New Roman"/>
                <a:cs typeface="Times New Roman"/>
                <a:sym typeface="Times New Roman"/>
                <a:hlinkClick r:id="rId6"/>
              </a:rPr>
              <a:t>http://blast.ncbi.nlm.nih.gov/</a:t>
            </a:r>
            <a:r>
              <a:rPr lang="en-US" sz="3000">
                <a:solidFill>
                  <a:schemeClr val="dk1"/>
                </a:solidFill>
                <a:latin typeface="Times New Roman"/>
                <a:ea typeface="Times New Roman"/>
                <a:cs typeface="Times New Roman"/>
                <a:sym typeface="Times New Roman"/>
              </a:rPr>
              <a:t>). By identifying species which match our COI sequence within the same genus, </a:t>
            </a:r>
            <a:r>
              <a:rPr lang="en-US" sz="3000">
                <a:solidFill>
                  <a:schemeClr val="dk1"/>
                </a:solidFill>
                <a:highlight>
                  <a:srgbClr val="FFFFFF"/>
                </a:highlight>
                <a:latin typeface="Times New Roman"/>
                <a:ea typeface="Times New Roman"/>
                <a:cs typeface="Times New Roman"/>
                <a:sym typeface="Times New Roman"/>
              </a:rPr>
              <a:t>we found that </a:t>
            </a:r>
            <a:r>
              <a:rPr i="1" lang="en-US" sz="3000">
                <a:solidFill>
                  <a:schemeClr val="dk1"/>
                </a:solidFill>
                <a:highlight>
                  <a:srgbClr val="FFFFFF"/>
                </a:highlight>
                <a:latin typeface="Times New Roman"/>
                <a:ea typeface="Times New Roman"/>
                <a:cs typeface="Times New Roman"/>
                <a:sym typeface="Times New Roman"/>
              </a:rPr>
              <a:t>Odontosyllis phosphorea</a:t>
            </a:r>
            <a:r>
              <a:rPr lang="en-US" sz="3000">
                <a:solidFill>
                  <a:schemeClr val="dk1"/>
                </a:solidFill>
                <a:highlight>
                  <a:srgbClr val="FFFFFF"/>
                </a:highlight>
                <a:latin typeface="Times New Roman"/>
                <a:ea typeface="Times New Roman"/>
                <a:cs typeface="Times New Roman"/>
                <a:sym typeface="Times New Roman"/>
              </a:rPr>
              <a:t> and </a:t>
            </a:r>
            <a:r>
              <a:rPr i="1" lang="en-US" sz="3000">
                <a:solidFill>
                  <a:schemeClr val="dk1"/>
                </a:solidFill>
                <a:highlight>
                  <a:srgbClr val="FFFFFF"/>
                </a:highlight>
                <a:latin typeface="Times New Roman"/>
                <a:ea typeface="Times New Roman"/>
                <a:cs typeface="Times New Roman"/>
                <a:sym typeface="Times New Roman"/>
              </a:rPr>
              <a:t>Syllis alternata</a:t>
            </a:r>
            <a:r>
              <a:rPr lang="en-US" sz="3000">
                <a:solidFill>
                  <a:schemeClr val="dk1"/>
                </a:solidFill>
                <a:highlight>
                  <a:srgbClr val="FFFFFF"/>
                </a:highlight>
                <a:latin typeface="Times New Roman"/>
                <a:ea typeface="Times New Roman"/>
                <a:cs typeface="Times New Roman"/>
                <a:sym typeface="Times New Roman"/>
              </a:rPr>
              <a:t> (99%) had the highest sequence match (99%). In contrast, their E. values (3e-171 vs 4e-120) showed that </a:t>
            </a:r>
            <a:r>
              <a:rPr i="1" lang="en-US" sz="3000">
                <a:solidFill>
                  <a:schemeClr val="dk1"/>
                </a:solidFill>
                <a:highlight>
                  <a:srgbClr val="FFFFFF"/>
                </a:highlight>
                <a:latin typeface="Times New Roman"/>
                <a:ea typeface="Times New Roman"/>
                <a:cs typeface="Times New Roman"/>
                <a:sym typeface="Times New Roman"/>
              </a:rPr>
              <a:t>Odontosyllis phosphorea </a:t>
            </a:r>
            <a:r>
              <a:rPr lang="en-US" sz="3000">
                <a:solidFill>
                  <a:schemeClr val="dk1"/>
                </a:solidFill>
                <a:highlight>
                  <a:srgbClr val="FFFFFF"/>
                </a:highlight>
                <a:latin typeface="Times New Roman"/>
                <a:ea typeface="Times New Roman"/>
                <a:cs typeface="Times New Roman"/>
                <a:sym typeface="Times New Roman"/>
              </a:rPr>
              <a:t>was more related to the samples we collected. </a:t>
            </a:r>
            <a:r>
              <a:rPr lang="en-US" sz="3000">
                <a:solidFill>
                  <a:schemeClr val="dk1"/>
                </a:solidFill>
                <a:latin typeface="Times New Roman"/>
                <a:ea typeface="Times New Roman"/>
                <a:cs typeface="Times New Roman"/>
                <a:sym typeface="Times New Roman"/>
              </a:rPr>
              <a:t>By looking at the overall BLAST results, we concluded that </a:t>
            </a:r>
            <a:r>
              <a:rPr lang="en-US" sz="3000">
                <a:solidFill>
                  <a:schemeClr val="dk1"/>
                </a:solidFill>
                <a:highlight>
                  <a:srgbClr val="FFFFFF"/>
                </a:highlight>
                <a:latin typeface="Times New Roman"/>
                <a:ea typeface="Times New Roman"/>
                <a:cs typeface="Times New Roman"/>
                <a:sym typeface="Times New Roman"/>
              </a:rPr>
              <a:t>the diversity of a species population in a specific area can depend on evolution, an organism can begin to die out if it fails to adapt to the competition and environment around it, but often, the extinct species are replaced with newer ones.</a:t>
            </a:r>
          </a:p>
          <a:p>
            <a:pPr indent="0" lvl="0" marL="0" marR="0" rtl="0" algn="l">
              <a:spcBef>
                <a:spcPts val="600"/>
              </a:spcBef>
              <a:spcAft>
                <a:spcPts val="0"/>
              </a:spcAft>
              <a:buNone/>
            </a:pPr>
            <a:r>
              <a:t/>
            </a:r>
            <a:endParaRPr sz="3000">
              <a:latin typeface="Times New Roman"/>
              <a:ea typeface="Times New Roman"/>
              <a:cs typeface="Times New Roman"/>
              <a:sym typeface="Times New Roman"/>
            </a:endParaRPr>
          </a:p>
        </p:txBody>
      </p:sp>
      <p:sp>
        <p:nvSpPr>
          <p:cNvPr id="91" name="Shape 91"/>
          <p:cNvSpPr txBox="1"/>
          <p:nvPr/>
        </p:nvSpPr>
        <p:spPr>
          <a:xfrm>
            <a:off x="23340350" y="18451282"/>
            <a:ext cx="19699500" cy="4283400"/>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r>
              <a:rPr lang="en-US" sz="3000">
                <a:solidFill>
                  <a:schemeClr val="dk1"/>
                </a:solidFill>
                <a:latin typeface="Times New Roman"/>
                <a:ea typeface="Times New Roman"/>
                <a:cs typeface="Times New Roman"/>
                <a:sym typeface="Times New Roman"/>
              </a:rPr>
              <a:t>D</a:t>
            </a:r>
            <a:r>
              <a:rPr b="1" lang="en-US" sz="3000">
                <a:solidFill>
                  <a:schemeClr val="dk1"/>
                </a:solidFill>
                <a:latin typeface="Times New Roman"/>
                <a:ea typeface="Times New Roman"/>
                <a:cs typeface="Times New Roman"/>
                <a:sym typeface="Times New Roman"/>
              </a:rPr>
              <a:t>iscussion </a:t>
            </a:r>
          </a:p>
          <a:p>
            <a:pPr indent="-419100" lvl="0" marL="457200" rtl="0" algn="just">
              <a:spcBef>
                <a:spcPts val="0"/>
              </a:spcBef>
              <a:buClr>
                <a:schemeClr val="dk1"/>
              </a:buClr>
              <a:buSzPct val="100000"/>
              <a:buFont typeface="Times New Roman"/>
              <a:buChar char="●"/>
            </a:pPr>
            <a:r>
              <a:rPr lang="en-US" sz="3000">
                <a:solidFill>
                  <a:schemeClr val="dk1"/>
                </a:solidFill>
                <a:latin typeface="Times New Roman"/>
                <a:ea typeface="Times New Roman"/>
                <a:cs typeface="Times New Roman"/>
                <a:sym typeface="Times New Roman"/>
              </a:rPr>
              <a:t>We discovered new genus of the </a:t>
            </a:r>
            <a:r>
              <a:rPr i="1" lang="en-US" sz="3000">
                <a:solidFill>
                  <a:schemeClr val="dk1"/>
                </a:solidFill>
                <a:highlight>
                  <a:srgbClr val="FFFFFF"/>
                </a:highlight>
                <a:latin typeface="Times New Roman"/>
                <a:ea typeface="Times New Roman"/>
                <a:cs typeface="Times New Roman"/>
                <a:sym typeface="Times New Roman"/>
              </a:rPr>
              <a:t>Phyllodocida</a:t>
            </a:r>
            <a:r>
              <a:rPr i="1" lang="en-US" sz="3000">
                <a:solidFill>
                  <a:schemeClr val="dk1"/>
                </a:solidFill>
                <a:latin typeface="Times New Roman"/>
                <a:ea typeface="Times New Roman"/>
                <a:cs typeface="Times New Roman"/>
                <a:sym typeface="Times New Roman"/>
              </a:rPr>
              <a:t> </a:t>
            </a:r>
            <a:r>
              <a:rPr lang="en-US" sz="3000">
                <a:solidFill>
                  <a:schemeClr val="dk1"/>
                </a:solidFill>
                <a:latin typeface="Times New Roman"/>
                <a:ea typeface="Times New Roman"/>
                <a:cs typeface="Times New Roman"/>
                <a:sym typeface="Times New Roman"/>
              </a:rPr>
              <a:t>worms which assess that biodiversity of the ecosystem is growing due to </a:t>
            </a:r>
            <a:r>
              <a:rPr lang="en-US" sz="3000">
                <a:solidFill>
                  <a:schemeClr val="dk1"/>
                </a:solidFill>
                <a:highlight>
                  <a:srgbClr val="FFFFFF"/>
                </a:highlight>
                <a:latin typeface="Times New Roman"/>
                <a:ea typeface="Times New Roman"/>
                <a:cs typeface="Times New Roman"/>
                <a:sym typeface="Times New Roman"/>
              </a:rPr>
              <a:t>selective pressure near the intertidal zone. </a:t>
            </a:r>
          </a:p>
          <a:p>
            <a:pPr indent="-419100" lvl="0" marL="457200" rtl="0" algn="just">
              <a:spcBef>
                <a:spcPts val="0"/>
              </a:spcBef>
              <a:buClr>
                <a:schemeClr val="dk1"/>
              </a:buClr>
              <a:buSzPct val="100000"/>
              <a:buFont typeface="Times New Roman"/>
              <a:buChar char="●"/>
            </a:pPr>
            <a:r>
              <a:rPr lang="en-US" sz="3000">
                <a:solidFill>
                  <a:schemeClr val="dk1"/>
                </a:solidFill>
                <a:highlight>
                  <a:srgbClr val="FFFFFF"/>
                </a:highlight>
                <a:latin typeface="Times New Roman"/>
                <a:ea typeface="Times New Roman"/>
                <a:cs typeface="Times New Roman"/>
                <a:sym typeface="Times New Roman"/>
              </a:rPr>
              <a:t>Due to coevolution of similar protein functions across different species, the nucleotide bases are similar, but the species are not related. </a:t>
            </a:r>
          </a:p>
          <a:p>
            <a:pPr indent="-419100" lvl="0" marL="457200" rtl="0" algn="just">
              <a:spcBef>
                <a:spcPts val="0"/>
              </a:spcBef>
              <a:buClr>
                <a:schemeClr val="dk1"/>
              </a:buClr>
              <a:buSzPct val="100000"/>
              <a:buFont typeface="Times New Roman"/>
              <a:buChar char="●"/>
            </a:pPr>
            <a:r>
              <a:rPr lang="en-US" sz="3000">
                <a:solidFill>
                  <a:schemeClr val="dk1"/>
                </a:solidFill>
                <a:latin typeface="Times New Roman"/>
                <a:ea typeface="Times New Roman"/>
                <a:cs typeface="Times New Roman"/>
                <a:sym typeface="Times New Roman"/>
              </a:rPr>
              <a:t>Comparing the taxonomy of the </a:t>
            </a:r>
            <a:r>
              <a:rPr i="1" lang="en-US" sz="3000">
                <a:solidFill>
                  <a:schemeClr val="dk1"/>
                </a:solidFill>
                <a:highlight>
                  <a:srgbClr val="FFFFFF"/>
                </a:highlight>
                <a:latin typeface="Times New Roman"/>
                <a:ea typeface="Times New Roman"/>
                <a:cs typeface="Times New Roman"/>
                <a:sym typeface="Times New Roman"/>
              </a:rPr>
              <a:t>Odontosyllis phosphorea (Taxonomic ID: 868039) </a:t>
            </a:r>
            <a:r>
              <a:rPr lang="en-US" sz="3000">
                <a:solidFill>
                  <a:schemeClr val="dk1"/>
                </a:solidFill>
                <a:highlight>
                  <a:srgbClr val="FFFFFF"/>
                </a:highlight>
                <a:latin typeface="Times New Roman"/>
                <a:ea typeface="Times New Roman"/>
                <a:cs typeface="Times New Roman"/>
                <a:sym typeface="Times New Roman"/>
              </a:rPr>
              <a:t>and </a:t>
            </a:r>
            <a:r>
              <a:rPr i="1" lang="en-US" sz="3000">
                <a:solidFill>
                  <a:schemeClr val="dk1"/>
                </a:solidFill>
                <a:highlight>
                  <a:srgbClr val="FFFFFF"/>
                </a:highlight>
                <a:latin typeface="Times New Roman"/>
                <a:ea typeface="Times New Roman"/>
                <a:cs typeface="Times New Roman"/>
                <a:sym typeface="Times New Roman"/>
              </a:rPr>
              <a:t>Syllis alternata (Taxonomic ID: 868124) </a:t>
            </a:r>
            <a:r>
              <a:rPr lang="en-US" sz="3000">
                <a:solidFill>
                  <a:schemeClr val="dk1"/>
                </a:solidFill>
                <a:highlight>
                  <a:srgbClr val="FFFFFF"/>
                </a:highlight>
                <a:latin typeface="Times New Roman"/>
                <a:ea typeface="Times New Roman"/>
                <a:cs typeface="Times New Roman"/>
                <a:sym typeface="Times New Roman"/>
              </a:rPr>
              <a:t>there are closely similar however they are genetically diverse since there are two different genus. </a:t>
            </a:r>
            <a:r>
              <a:rPr lang="en-US" sz="3000">
                <a:solidFill>
                  <a:schemeClr val="dk1"/>
                </a:solidFill>
                <a:latin typeface="Times New Roman"/>
                <a:ea typeface="Times New Roman"/>
                <a:cs typeface="Times New Roman"/>
                <a:sym typeface="Times New Roman"/>
              </a:rPr>
              <a:t>However, should any human DNA be found in the BLAST results, it shows the samples were contaminated and the results are invalid. However, it does show that BLAST works consistently. </a:t>
            </a:r>
          </a:p>
        </p:txBody>
      </p:sp>
      <p:pic>
        <p:nvPicPr>
          <p:cNvPr id="92" name="Shape 92"/>
          <p:cNvPicPr preferRelativeResize="0"/>
          <p:nvPr/>
        </p:nvPicPr>
        <p:blipFill>
          <a:blip r:embed="rId7">
            <a:alphaModFix/>
          </a:blip>
          <a:stretch>
            <a:fillRect/>
          </a:stretch>
        </p:blipFill>
        <p:spPr>
          <a:xfrm>
            <a:off x="23037800" y="9012800"/>
            <a:ext cx="8589950" cy="4283449"/>
          </a:xfrm>
          <a:prstGeom prst="rect">
            <a:avLst/>
          </a:prstGeom>
          <a:noFill/>
          <a:ln>
            <a:noFill/>
          </a:ln>
        </p:spPr>
      </p:pic>
      <p:sp>
        <p:nvSpPr>
          <p:cNvPr id="93" name="Shape 93"/>
          <p:cNvSpPr txBox="1"/>
          <p:nvPr/>
        </p:nvSpPr>
        <p:spPr>
          <a:xfrm>
            <a:off x="32445500" y="9404887"/>
            <a:ext cx="8829600" cy="1986900"/>
          </a:xfrm>
          <a:prstGeom prst="rect">
            <a:avLst/>
          </a:prstGeom>
          <a:noFill/>
          <a:ln>
            <a:noFill/>
          </a:ln>
        </p:spPr>
        <p:txBody>
          <a:bodyPr anchorCtr="0" anchor="t" bIns="91425" lIns="91425" rIns="91425" tIns="91425">
            <a:noAutofit/>
          </a:bodyPr>
          <a:lstStyle/>
          <a:p>
            <a:pPr lvl="0" rtl="0" algn="just">
              <a:lnSpc>
                <a:spcPct val="115000"/>
              </a:lnSpc>
              <a:spcBef>
                <a:spcPts val="0"/>
              </a:spcBef>
              <a:buClr>
                <a:schemeClr val="dk1"/>
              </a:buClr>
              <a:buSzPct val="45833"/>
              <a:buFont typeface="Arial"/>
              <a:buNone/>
            </a:pPr>
            <a:r>
              <a:rPr b="1" lang="en-US" sz="2400">
                <a:solidFill>
                  <a:schemeClr val="dk1"/>
                </a:solidFill>
                <a:highlight>
                  <a:srgbClr val="FFFFFF"/>
                </a:highlight>
                <a:latin typeface="Times New Roman"/>
                <a:ea typeface="Times New Roman"/>
                <a:cs typeface="Times New Roman"/>
                <a:sym typeface="Times New Roman"/>
              </a:rPr>
              <a:t>Figure 2. </a:t>
            </a:r>
            <a:r>
              <a:rPr lang="en-US" sz="2400">
                <a:solidFill>
                  <a:schemeClr val="dk1"/>
                </a:solidFill>
                <a:highlight>
                  <a:srgbClr val="FFFFFF"/>
                </a:highlight>
                <a:latin typeface="Times New Roman"/>
                <a:ea typeface="Times New Roman"/>
                <a:cs typeface="Times New Roman"/>
                <a:sym typeface="Times New Roman"/>
              </a:rPr>
              <a:t>The Query sequence is demonstrated through this color key alignment scores. Each color reps. sequence. The longer the red band, the more similar the sequence resents the similar base pairs shared by the databased organisms and are between each sample.</a:t>
            </a:r>
          </a:p>
          <a:p>
            <a:pPr lvl="0" rtl="0">
              <a:spcBef>
                <a:spcPts val="0"/>
              </a:spcBef>
              <a:buNone/>
            </a:pPr>
            <a:r>
              <a:t/>
            </a:r>
            <a:endParaRPr sz="2400">
              <a:latin typeface="Times New Roman"/>
              <a:ea typeface="Times New Roman"/>
              <a:cs typeface="Times New Roman"/>
              <a:sym typeface="Times New Roman"/>
            </a:endParaRPr>
          </a:p>
        </p:txBody>
      </p:sp>
      <p:sp>
        <p:nvSpPr>
          <p:cNvPr id="94" name="Shape 94"/>
          <p:cNvSpPr txBox="1"/>
          <p:nvPr/>
        </p:nvSpPr>
        <p:spPr>
          <a:xfrm>
            <a:off x="811125" y="12126537"/>
            <a:ext cx="19554600" cy="7635300"/>
          </a:xfrm>
          <a:prstGeom prst="rect">
            <a:avLst/>
          </a:prstGeom>
          <a:noFill/>
          <a:ln>
            <a:noFill/>
          </a:ln>
        </p:spPr>
        <p:txBody>
          <a:bodyPr anchorCtr="0" anchor="t" bIns="91425" lIns="91425" rIns="91425" tIns="91425">
            <a:noAutofit/>
          </a:bodyPr>
          <a:lstStyle/>
          <a:p>
            <a:pPr lvl="0" rtl="0" algn="just">
              <a:spcBef>
                <a:spcPts val="600"/>
              </a:spcBef>
              <a:buClr>
                <a:schemeClr val="dk1"/>
              </a:buClr>
              <a:buSzPct val="36666"/>
              <a:buFont typeface="Arial"/>
              <a:buNone/>
            </a:pPr>
            <a:r>
              <a:rPr b="1" lang="en-US" sz="3000">
                <a:solidFill>
                  <a:schemeClr val="dk1"/>
                </a:solidFill>
                <a:latin typeface="Times New Roman"/>
                <a:ea typeface="Times New Roman"/>
                <a:cs typeface="Times New Roman"/>
                <a:sym typeface="Times New Roman"/>
              </a:rPr>
              <a:t>Introduction</a:t>
            </a:r>
          </a:p>
          <a:p>
            <a:pPr indent="-419100" lvl="0" marL="457200" rtl="0" algn="just">
              <a:spcBef>
                <a:spcPts val="600"/>
              </a:spcBef>
              <a:buClr>
                <a:schemeClr val="dk1"/>
              </a:buClr>
              <a:buSzPct val="100000"/>
              <a:buFont typeface="Times New Roman"/>
              <a:buChar char="●"/>
            </a:pPr>
            <a:r>
              <a:rPr lang="en-US" sz="3000">
                <a:solidFill>
                  <a:schemeClr val="dk1"/>
                </a:solidFill>
                <a:latin typeface="Times New Roman"/>
                <a:ea typeface="Times New Roman"/>
                <a:cs typeface="Times New Roman"/>
                <a:sym typeface="Times New Roman"/>
              </a:rPr>
              <a:t>U</a:t>
            </a:r>
            <a:r>
              <a:rPr lang="en-US" sz="3000">
                <a:solidFill>
                  <a:schemeClr val="dk1"/>
                </a:solidFill>
                <a:latin typeface="Times New Roman"/>
                <a:ea typeface="Times New Roman"/>
                <a:cs typeface="Times New Roman"/>
                <a:sym typeface="Times New Roman"/>
              </a:rPr>
              <a:t>nderstanding interspecies interactions can be determined by DNA Barcoding. It helps tie different species together evolutionarily, by measuring the genetic variation and changes in taxonomy. </a:t>
            </a:r>
          </a:p>
          <a:p>
            <a:pPr indent="-419100" lvl="0" marL="457200" rtl="0" algn="just">
              <a:spcBef>
                <a:spcPts val="600"/>
              </a:spcBef>
              <a:buClr>
                <a:schemeClr val="dk1"/>
              </a:buClr>
              <a:buSzPct val="100000"/>
              <a:buFont typeface="Times New Roman"/>
              <a:buChar char="●"/>
            </a:pPr>
            <a:r>
              <a:rPr lang="en-US" sz="3000">
                <a:solidFill>
                  <a:schemeClr val="dk1"/>
                </a:solidFill>
                <a:latin typeface="Times New Roman"/>
                <a:ea typeface="Times New Roman"/>
                <a:cs typeface="Times New Roman"/>
                <a:sym typeface="Times New Roman"/>
              </a:rPr>
              <a:t>BLAST (Basic Alignment Search Tool) compares different species based </a:t>
            </a:r>
            <a:r>
              <a:rPr lang="en-US" sz="3000">
                <a:latin typeface="Times New Roman"/>
                <a:ea typeface="Times New Roman"/>
                <a:cs typeface="Times New Roman"/>
                <a:sym typeface="Times New Roman"/>
              </a:rPr>
              <a:t>on their DNA sequence. </a:t>
            </a:r>
            <a:r>
              <a:rPr lang="en-US" sz="3000">
                <a:highlight>
                  <a:srgbClr val="FFFFFF"/>
                </a:highlight>
                <a:latin typeface="Times New Roman"/>
                <a:ea typeface="Times New Roman"/>
                <a:cs typeface="Times New Roman"/>
                <a:sym typeface="Times New Roman"/>
              </a:rPr>
              <a:t>For example, we can use the “Nucleotide Collection (nr/nt)” database that allows a narrow search on all nonredundant nucleotide databases at NCBI, by selecting the search to be restricted as narrow as to species within the same genus type or as broad as kingdom classification. </a:t>
            </a:r>
          </a:p>
          <a:p>
            <a:pPr indent="-419100" lvl="0" marL="457200" rtl="0" algn="just">
              <a:spcBef>
                <a:spcPts val="600"/>
              </a:spcBef>
              <a:buClr>
                <a:schemeClr val="dk1"/>
              </a:buClr>
              <a:buSzPct val="100000"/>
              <a:buFont typeface="Times New Roman"/>
              <a:buChar char="●"/>
            </a:pPr>
            <a:r>
              <a:rPr lang="en-US" sz="3000">
                <a:solidFill>
                  <a:schemeClr val="dk1"/>
                </a:solidFill>
                <a:latin typeface="Times New Roman"/>
                <a:ea typeface="Times New Roman"/>
                <a:cs typeface="Times New Roman"/>
                <a:sym typeface="Times New Roman"/>
              </a:rPr>
              <a:t>The score of the alignment of the unknown species from an organism in the database determines how related the two are. </a:t>
            </a:r>
            <a:r>
              <a:rPr lang="en-US" sz="3000">
                <a:solidFill>
                  <a:schemeClr val="dk1"/>
                </a:solidFill>
                <a:highlight>
                  <a:srgbClr val="FFFFFF"/>
                </a:highlight>
                <a:latin typeface="Times New Roman"/>
                <a:ea typeface="Times New Roman"/>
                <a:cs typeface="Times New Roman"/>
                <a:sym typeface="Times New Roman"/>
              </a:rPr>
              <a:t>The score for each alignment is calculated by adding together the scores for the individual base pairs in the alignment.</a:t>
            </a:r>
            <a:r>
              <a:rPr lang="en-US" sz="3000">
                <a:solidFill>
                  <a:schemeClr val="dk1"/>
                </a:solidFill>
                <a:latin typeface="Times New Roman"/>
                <a:ea typeface="Times New Roman"/>
                <a:cs typeface="Times New Roman"/>
                <a:sym typeface="Times New Roman"/>
              </a:rPr>
              <a:t> </a:t>
            </a:r>
            <a:r>
              <a:rPr lang="en-US" sz="3000">
                <a:highlight>
                  <a:srgbClr val="FFFFFF"/>
                </a:highlight>
                <a:latin typeface="Times New Roman"/>
                <a:ea typeface="Times New Roman"/>
                <a:cs typeface="Times New Roman"/>
                <a:sym typeface="Times New Roman"/>
              </a:rPr>
              <a:t>Higher score values show closer relationships. </a:t>
            </a:r>
          </a:p>
          <a:p>
            <a:pPr indent="-419100" lvl="0" marL="457200" rtl="0" algn="just">
              <a:spcBef>
                <a:spcPts val="600"/>
              </a:spcBef>
              <a:buSzPct val="100000"/>
              <a:buFont typeface="Times New Roman"/>
              <a:buChar char="●"/>
            </a:pPr>
            <a:r>
              <a:rPr lang="en-US" sz="3000">
                <a:highlight>
                  <a:srgbClr val="FFFFFF"/>
                </a:highlight>
                <a:latin typeface="Times New Roman"/>
                <a:ea typeface="Times New Roman"/>
                <a:cs typeface="Times New Roman"/>
                <a:sym typeface="Times New Roman"/>
              </a:rPr>
              <a:t>Expect Value (E-value) </a:t>
            </a:r>
            <a:r>
              <a:rPr lang="en-US" sz="3000">
                <a:solidFill>
                  <a:schemeClr val="dk1"/>
                </a:solidFill>
                <a:latin typeface="Times New Roman"/>
                <a:ea typeface="Times New Roman"/>
                <a:cs typeface="Times New Roman"/>
                <a:sym typeface="Times New Roman"/>
              </a:rPr>
              <a:t>Determines the probability for the hit to the database and alignment to be by chance. The lower the value, the more related the unknown species is to the known species. The higher the value, the less related the unknown species </a:t>
            </a:r>
            <a:r>
              <a:rPr b="1" lang="en-US" sz="3000">
                <a:solidFill>
                  <a:schemeClr val="dk1"/>
                </a:solidFill>
                <a:latin typeface="Times New Roman"/>
                <a:ea typeface="Times New Roman"/>
                <a:cs typeface="Times New Roman"/>
                <a:sym typeface="Times New Roman"/>
              </a:rPr>
              <a:t>Query Cover.</a:t>
            </a:r>
          </a:p>
          <a:p>
            <a:pPr indent="-419100" lvl="0" marL="457200" rtl="0" algn="just">
              <a:spcBef>
                <a:spcPts val="600"/>
              </a:spcBef>
              <a:buClr>
                <a:schemeClr val="dk1"/>
              </a:buClr>
              <a:buSzPct val="100000"/>
              <a:buFont typeface="Times New Roman"/>
              <a:buChar char="●"/>
            </a:pPr>
            <a:r>
              <a:rPr lang="en-US" sz="3000">
                <a:solidFill>
                  <a:schemeClr val="dk1"/>
                </a:solidFill>
                <a:latin typeface="Times New Roman"/>
                <a:ea typeface="Times New Roman"/>
                <a:cs typeface="Times New Roman"/>
                <a:sym typeface="Times New Roman"/>
              </a:rPr>
              <a:t>Percent similarity between the query and subject sequences over the length of the coverage area</a:t>
            </a:r>
          </a:p>
          <a:p>
            <a:pPr indent="-419100" lvl="0" marL="457200" rtl="0" algn="just">
              <a:spcBef>
                <a:spcPts val="600"/>
              </a:spcBef>
              <a:buSzPct val="100000"/>
              <a:buFont typeface="Times New Roman"/>
              <a:buChar char="●"/>
            </a:pPr>
            <a:r>
              <a:rPr lang="en-US" sz="3000">
                <a:solidFill>
                  <a:schemeClr val="dk1"/>
                </a:solidFill>
                <a:latin typeface="Times New Roman"/>
                <a:ea typeface="Times New Roman"/>
                <a:cs typeface="Times New Roman"/>
                <a:sym typeface="Times New Roman"/>
              </a:rPr>
              <a:t>List of different species from most similar to least similar that appears on the BLAST page</a:t>
            </a:r>
            <a:r>
              <a:rPr lang="en-US" sz="3000">
                <a:solidFill>
                  <a:schemeClr val="dk1"/>
                </a:solidFill>
                <a:latin typeface="Times New Roman"/>
                <a:ea typeface="Times New Roman"/>
                <a:cs typeface="Times New Roman"/>
                <a:sym typeface="Times New Roman"/>
              </a:rPr>
              <a:t> is called a Hit. </a:t>
            </a:r>
          </a:p>
        </p:txBody>
      </p:sp>
      <p:sp>
        <p:nvSpPr>
          <p:cNvPr id="95" name="Shape 95"/>
          <p:cNvSpPr txBox="1"/>
          <p:nvPr/>
        </p:nvSpPr>
        <p:spPr>
          <a:xfrm>
            <a:off x="23575850" y="25190600"/>
            <a:ext cx="19863600" cy="6773100"/>
          </a:xfrm>
          <a:prstGeom prst="rect">
            <a:avLst/>
          </a:prstGeom>
          <a:noFill/>
          <a:ln>
            <a:noFill/>
          </a:ln>
        </p:spPr>
        <p:txBody>
          <a:bodyPr anchorCtr="0" anchor="t" bIns="91425" lIns="91425" rIns="91425" tIns="91425">
            <a:noAutofit/>
          </a:bodyPr>
          <a:lstStyle/>
          <a:p>
            <a:pPr lvl="0" rtl="0">
              <a:spcBef>
                <a:spcPts val="0"/>
              </a:spcBef>
              <a:buClr>
                <a:schemeClr val="dk1"/>
              </a:buClr>
              <a:buSzPct val="25000"/>
              <a:buFont typeface="Arial"/>
              <a:buNone/>
            </a:pPr>
            <a:r>
              <a:rPr b="1" lang="en-US" sz="3000">
                <a:solidFill>
                  <a:schemeClr val="dk1"/>
                </a:solidFill>
                <a:latin typeface="Times New Roman"/>
                <a:ea typeface="Times New Roman"/>
                <a:cs typeface="Times New Roman"/>
                <a:sym typeface="Times New Roman"/>
              </a:rPr>
              <a:t>References</a:t>
            </a:r>
          </a:p>
          <a:p>
            <a:pPr lvl="0" rtl="0" algn="just">
              <a:lnSpc>
                <a:spcPct val="115000"/>
              </a:lnSpc>
              <a:spcBef>
                <a:spcPts val="0"/>
              </a:spcBef>
              <a:buClr>
                <a:schemeClr val="dk1"/>
              </a:buClr>
              <a:buSzPct val="36666"/>
              <a:buFont typeface="Arial"/>
              <a:buNone/>
            </a:pPr>
            <a:r>
              <a:rPr lang="en-US" sz="3000">
                <a:solidFill>
                  <a:schemeClr val="dk1"/>
                </a:solidFill>
                <a:latin typeface="Times New Roman"/>
                <a:ea typeface="Times New Roman"/>
                <a:cs typeface="Times New Roman"/>
                <a:sym typeface="Times New Roman"/>
              </a:rPr>
              <a:t>Ali, M. A., Gyulai, G., Hidvégi, N., Kerti, B., Hemaid, F. M., Pandey, A. K., &amp; Lee, J. (2014).</a:t>
            </a:r>
          </a:p>
          <a:p>
            <a:pPr lvl="0" rtl="0" algn="just">
              <a:lnSpc>
                <a:spcPct val="115000"/>
              </a:lnSpc>
              <a:spcBef>
                <a:spcPts val="0"/>
              </a:spcBef>
              <a:buClr>
                <a:schemeClr val="dk1"/>
              </a:buClr>
              <a:buSzPct val="36666"/>
              <a:buFont typeface="Arial"/>
              <a:buNone/>
            </a:pPr>
            <a:r>
              <a:rPr lang="en-US" sz="3000">
                <a:solidFill>
                  <a:schemeClr val="dk1"/>
                </a:solidFill>
                <a:latin typeface="Times New Roman"/>
                <a:ea typeface="Times New Roman"/>
                <a:cs typeface="Times New Roman"/>
                <a:sym typeface="Times New Roman"/>
              </a:rPr>
              <a:t>        	The changing epitome of species identification – DNA barcoding. </a:t>
            </a:r>
            <a:r>
              <a:rPr i="1" lang="en-US" sz="3000">
                <a:solidFill>
                  <a:schemeClr val="dk1"/>
                </a:solidFill>
                <a:latin typeface="Times New Roman"/>
                <a:ea typeface="Times New Roman"/>
                <a:cs typeface="Times New Roman"/>
                <a:sym typeface="Times New Roman"/>
              </a:rPr>
              <a:t>Saudi Journal of</a:t>
            </a:r>
          </a:p>
          <a:p>
            <a:pPr lvl="0" rtl="0" algn="just">
              <a:lnSpc>
                <a:spcPct val="115000"/>
              </a:lnSpc>
              <a:spcBef>
                <a:spcPts val="0"/>
              </a:spcBef>
              <a:buClr>
                <a:schemeClr val="dk1"/>
              </a:buClr>
              <a:buSzPct val="36666"/>
              <a:buFont typeface="Arial"/>
              <a:buNone/>
            </a:pPr>
            <a:r>
              <a:rPr i="1" lang="en-US" sz="3000">
                <a:solidFill>
                  <a:schemeClr val="dk1"/>
                </a:solidFill>
                <a:latin typeface="Times New Roman"/>
                <a:ea typeface="Times New Roman"/>
                <a:cs typeface="Times New Roman"/>
                <a:sym typeface="Times New Roman"/>
              </a:rPr>
              <a:t>        	Biological Sciences,21</a:t>
            </a:r>
            <a:r>
              <a:rPr lang="en-US" sz="3000">
                <a:solidFill>
                  <a:schemeClr val="dk1"/>
                </a:solidFill>
                <a:latin typeface="Times New Roman"/>
                <a:ea typeface="Times New Roman"/>
                <a:cs typeface="Times New Roman"/>
                <a:sym typeface="Times New Roman"/>
              </a:rPr>
              <a:t>(3), 204-231</a:t>
            </a:r>
          </a:p>
          <a:p>
            <a:pPr lvl="0" rtl="0" algn="just">
              <a:lnSpc>
                <a:spcPct val="115000"/>
              </a:lnSpc>
              <a:spcBef>
                <a:spcPts val="0"/>
              </a:spcBef>
              <a:buClr>
                <a:schemeClr val="dk1"/>
              </a:buClr>
              <a:buSzPct val="36666"/>
              <a:buFont typeface="Arial"/>
              <a:buNone/>
            </a:pPr>
            <a:r>
              <a:rPr lang="en-US" sz="3000">
                <a:solidFill>
                  <a:schemeClr val="dk1"/>
                </a:solidFill>
                <a:latin typeface="Times New Roman"/>
                <a:ea typeface="Times New Roman"/>
                <a:cs typeface="Times New Roman"/>
                <a:sym typeface="Times New Roman"/>
              </a:rPr>
              <a:t>BLAST help. (2007, April 16). Retrieved January 08, 2016, from</a:t>
            </a:r>
          </a:p>
          <a:p>
            <a:pPr lvl="0" rtl="0" algn="just">
              <a:lnSpc>
                <a:spcPct val="115000"/>
              </a:lnSpc>
              <a:spcBef>
                <a:spcPts val="0"/>
              </a:spcBef>
              <a:buClr>
                <a:schemeClr val="dk1"/>
              </a:buClr>
              <a:buSzPct val="36666"/>
              <a:buFont typeface="Arial"/>
              <a:buNone/>
            </a:pPr>
            <a:r>
              <a:rPr lang="en-US" sz="3000">
                <a:solidFill>
                  <a:schemeClr val="dk1"/>
                </a:solidFill>
                <a:latin typeface="Times New Roman"/>
                <a:ea typeface="Times New Roman"/>
                <a:cs typeface="Times New Roman"/>
                <a:sym typeface="Times New Roman"/>
              </a:rPr>
              <a:t>        	http://www.ncbi.nlm.nih.gov/blast/Why.shtml</a:t>
            </a:r>
          </a:p>
          <a:p>
            <a:pPr lvl="0" rtl="0" algn="just">
              <a:lnSpc>
                <a:spcPct val="115000"/>
              </a:lnSpc>
              <a:spcBef>
                <a:spcPts val="0"/>
              </a:spcBef>
              <a:buClr>
                <a:schemeClr val="dk1"/>
              </a:buClr>
              <a:buSzPct val="36666"/>
              <a:buFont typeface="Arial"/>
              <a:buNone/>
            </a:pPr>
            <a:r>
              <a:rPr lang="en-US" sz="3000">
                <a:solidFill>
                  <a:schemeClr val="dk1"/>
                </a:solidFill>
                <a:latin typeface="Times New Roman"/>
                <a:ea typeface="Times New Roman"/>
                <a:cs typeface="Times New Roman"/>
                <a:sym typeface="Times New Roman"/>
              </a:rPr>
              <a:t>Deheyn, DD, Latz MI.  2009.  Internal and secreted bioluminescence of the marine polychaete</a:t>
            </a:r>
          </a:p>
          <a:p>
            <a:pPr lvl="0" rtl="0" algn="just">
              <a:lnSpc>
                <a:spcPct val="115000"/>
              </a:lnSpc>
              <a:spcBef>
                <a:spcPts val="0"/>
              </a:spcBef>
              <a:buClr>
                <a:schemeClr val="dk1"/>
              </a:buClr>
              <a:buSzPct val="36666"/>
              <a:buFont typeface="Arial"/>
              <a:buNone/>
            </a:pPr>
            <a:r>
              <a:rPr lang="en-US" sz="3000">
                <a:solidFill>
                  <a:schemeClr val="dk1"/>
                </a:solidFill>
                <a:latin typeface="Times New Roman"/>
                <a:ea typeface="Times New Roman"/>
                <a:cs typeface="Times New Roman"/>
                <a:sym typeface="Times New Roman"/>
              </a:rPr>
              <a:t>        	Odontosyllis phosphorea (Syllidae). Invertebrate Biology. 128: 31-45.</a:t>
            </a:r>
          </a:p>
          <a:p>
            <a:pPr lvl="0" rtl="0" algn="just">
              <a:lnSpc>
                <a:spcPct val="115000"/>
              </a:lnSpc>
              <a:spcBef>
                <a:spcPts val="0"/>
              </a:spcBef>
              <a:buClr>
                <a:schemeClr val="dk1"/>
              </a:buClr>
              <a:buSzPct val="36666"/>
              <a:buFont typeface="Arial"/>
              <a:buNone/>
            </a:pPr>
            <a:r>
              <a:rPr lang="en-US" sz="3000">
                <a:solidFill>
                  <a:schemeClr val="dk1"/>
                </a:solidFill>
                <a:latin typeface="Times New Roman"/>
                <a:ea typeface="Times New Roman"/>
                <a:cs typeface="Times New Roman"/>
                <a:sym typeface="Times New Roman"/>
              </a:rPr>
              <a:t>Thomas, T., Gilbert, J., &amp; Meyer, F. (2012, February 9). Metagenomics - a guide from sampling</a:t>
            </a:r>
          </a:p>
          <a:p>
            <a:pPr lvl="0" rtl="0" algn="just">
              <a:lnSpc>
                <a:spcPct val="115000"/>
              </a:lnSpc>
              <a:spcBef>
                <a:spcPts val="0"/>
              </a:spcBef>
              <a:buClr>
                <a:schemeClr val="dk1"/>
              </a:buClr>
              <a:buSzPct val="36666"/>
              <a:buFont typeface="Arial"/>
              <a:buNone/>
            </a:pPr>
            <a:r>
              <a:rPr lang="en-US" sz="3000">
                <a:solidFill>
                  <a:schemeClr val="dk1"/>
                </a:solidFill>
                <a:latin typeface="Times New Roman"/>
                <a:ea typeface="Times New Roman"/>
                <a:cs typeface="Times New Roman"/>
                <a:sym typeface="Times New Roman"/>
              </a:rPr>
              <a:t>        	to data analysis,  from http://www.ncbi.nlm.nih.gov/pmc/articles/PMC3351745/</a:t>
            </a:r>
          </a:p>
          <a:p>
            <a:pPr lvl="0" rtl="0" algn="just">
              <a:lnSpc>
                <a:spcPct val="115000"/>
              </a:lnSpc>
              <a:spcBef>
                <a:spcPts val="0"/>
              </a:spcBef>
              <a:buClr>
                <a:schemeClr val="dk1"/>
              </a:buClr>
              <a:buSzPct val="36666"/>
              <a:buFont typeface="Arial"/>
              <a:buNone/>
            </a:pPr>
            <a:r>
              <a:rPr lang="en-US" sz="3000">
                <a:solidFill>
                  <a:schemeClr val="dk1"/>
                </a:solidFill>
                <a:latin typeface="Times New Roman"/>
                <a:ea typeface="Times New Roman"/>
                <a:cs typeface="Times New Roman"/>
                <a:sym typeface="Times New Roman"/>
              </a:rPr>
              <a:t>Valentini, A., Pompanon, F., &amp; Taberlet, P. (2009). DNA barcoding for ecologists. </a:t>
            </a:r>
            <a:r>
              <a:rPr i="1" lang="en-US" sz="3000">
                <a:solidFill>
                  <a:schemeClr val="dk1"/>
                </a:solidFill>
                <a:latin typeface="Times New Roman"/>
                <a:ea typeface="Times New Roman"/>
                <a:cs typeface="Times New Roman"/>
                <a:sym typeface="Times New Roman"/>
              </a:rPr>
              <a:t>Trends in</a:t>
            </a:r>
          </a:p>
          <a:p>
            <a:pPr lvl="0" rtl="0" algn="just">
              <a:lnSpc>
                <a:spcPct val="115000"/>
              </a:lnSpc>
              <a:spcBef>
                <a:spcPts val="0"/>
              </a:spcBef>
              <a:buClr>
                <a:schemeClr val="dk1"/>
              </a:buClr>
              <a:buSzPct val="36666"/>
              <a:buFont typeface="Arial"/>
              <a:buNone/>
            </a:pPr>
            <a:r>
              <a:rPr i="1" lang="en-US" sz="3000">
                <a:solidFill>
                  <a:schemeClr val="dk1"/>
                </a:solidFill>
                <a:latin typeface="Times New Roman"/>
                <a:ea typeface="Times New Roman"/>
                <a:cs typeface="Times New Roman"/>
                <a:sym typeface="Times New Roman"/>
              </a:rPr>
              <a:t>        	Ecology &amp; Evolution,</a:t>
            </a:r>
            <a:r>
              <a:rPr lang="en-US" sz="3000">
                <a:solidFill>
                  <a:schemeClr val="dk1"/>
                </a:solidFill>
                <a:latin typeface="Times New Roman"/>
                <a:ea typeface="Times New Roman"/>
                <a:cs typeface="Times New Roman"/>
                <a:sym typeface="Times New Roman"/>
              </a:rPr>
              <a:t> </a:t>
            </a:r>
            <a:r>
              <a:rPr i="1" lang="en-US" sz="3000">
                <a:solidFill>
                  <a:schemeClr val="dk1"/>
                </a:solidFill>
                <a:latin typeface="Times New Roman"/>
                <a:ea typeface="Times New Roman"/>
                <a:cs typeface="Times New Roman"/>
                <a:sym typeface="Times New Roman"/>
              </a:rPr>
              <a:t>24</a:t>
            </a:r>
            <a:r>
              <a:rPr lang="en-US" sz="3000">
                <a:solidFill>
                  <a:schemeClr val="dk1"/>
                </a:solidFill>
                <a:latin typeface="Times New Roman"/>
                <a:ea typeface="Times New Roman"/>
                <a:cs typeface="Times New Roman"/>
                <a:sym typeface="Times New Roman"/>
              </a:rPr>
              <a:t>(2), 110-117</a:t>
            </a:r>
          </a:p>
          <a:p>
            <a:pPr lvl="0" rtl="0">
              <a:spcBef>
                <a:spcPts val="0"/>
              </a:spcBef>
              <a:buNone/>
            </a:pPr>
            <a:r>
              <a:t/>
            </a:r>
            <a:endParaRPr sz="3000">
              <a:latin typeface="Times New Roman"/>
              <a:ea typeface="Times New Roman"/>
              <a:cs typeface="Times New Roman"/>
              <a:sym typeface="Times New Roman"/>
            </a:endParaRPr>
          </a:p>
        </p:txBody>
      </p:sp>
      <p:sp>
        <p:nvSpPr>
          <p:cNvPr id="96" name="Shape 96"/>
          <p:cNvSpPr txBox="1"/>
          <p:nvPr/>
        </p:nvSpPr>
        <p:spPr>
          <a:xfrm>
            <a:off x="23544950" y="23275850"/>
            <a:ext cx="19290300" cy="1659300"/>
          </a:xfrm>
          <a:prstGeom prst="rect">
            <a:avLst/>
          </a:prstGeom>
          <a:noFill/>
          <a:ln>
            <a:noFill/>
          </a:ln>
        </p:spPr>
        <p:txBody>
          <a:bodyPr anchorCtr="0" anchor="t" bIns="91425" lIns="91425" rIns="91425" tIns="91425">
            <a:noAutofit/>
          </a:bodyPr>
          <a:lstStyle/>
          <a:p>
            <a:pPr lvl="0" rtl="0">
              <a:spcBef>
                <a:spcPts val="0"/>
              </a:spcBef>
              <a:buClr>
                <a:schemeClr val="dk1"/>
              </a:buClr>
              <a:buSzPct val="25000"/>
              <a:buFont typeface="Arial"/>
              <a:buNone/>
            </a:pPr>
            <a:r>
              <a:rPr b="1" lang="en-US" sz="3000">
                <a:solidFill>
                  <a:schemeClr val="dk1"/>
                </a:solidFill>
                <a:latin typeface="Times New Roman"/>
                <a:ea typeface="Times New Roman"/>
                <a:cs typeface="Times New Roman"/>
                <a:sym typeface="Times New Roman"/>
              </a:rPr>
              <a:t>Acknowledgements</a:t>
            </a:r>
          </a:p>
          <a:p>
            <a:pPr lvl="0" rtl="0">
              <a:spcBef>
                <a:spcPts val="0"/>
              </a:spcBef>
              <a:buClr>
                <a:schemeClr val="dk1"/>
              </a:buClr>
              <a:buSzPct val="25000"/>
              <a:buFont typeface="Arial"/>
              <a:buNone/>
            </a:pPr>
            <a:r>
              <a:rPr lang="en-US" sz="3000">
                <a:solidFill>
                  <a:schemeClr val="dk1"/>
                </a:solidFill>
                <a:latin typeface="Times New Roman"/>
                <a:ea typeface="Times New Roman"/>
                <a:cs typeface="Times New Roman"/>
                <a:sym typeface="Times New Roman"/>
              </a:rPr>
              <a:t>We would like to thank the Urban Barcode Research Program for all of their assistance. We would also like to thank all family memeber who put up with all of late night researching! </a:t>
            </a:r>
          </a:p>
          <a:p>
            <a:pPr lvl="0" rtl="0">
              <a:spcBef>
                <a:spcPts val="0"/>
              </a:spcBef>
              <a:buNone/>
            </a:pPr>
            <a:r>
              <a:t/>
            </a:r>
            <a:endParaRPr sz="3000">
              <a:latin typeface="Times New Roman"/>
              <a:ea typeface="Times New Roman"/>
              <a:cs typeface="Times New Roman"/>
              <a:sym typeface="Times New Roman"/>
            </a:endParaRPr>
          </a:p>
        </p:txBody>
      </p:sp>
      <p:pic>
        <p:nvPicPr>
          <p:cNvPr id="97" name="Shape 97"/>
          <p:cNvPicPr preferRelativeResize="0"/>
          <p:nvPr/>
        </p:nvPicPr>
        <p:blipFill>
          <a:blip r:embed="rId8">
            <a:alphaModFix/>
          </a:blip>
          <a:stretch>
            <a:fillRect/>
          </a:stretch>
        </p:blipFill>
        <p:spPr>
          <a:xfrm>
            <a:off x="3576975" y="21082100"/>
            <a:ext cx="6380199" cy="4559174"/>
          </a:xfrm>
          <a:prstGeom prst="rect">
            <a:avLst/>
          </a:prstGeom>
          <a:noFill/>
          <a:ln>
            <a:noFill/>
          </a:ln>
        </p:spPr>
      </p:pic>
      <p:pic>
        <p:nvPicPr>
          <p:cNvPr id="98" name="Shape 98"/>
          <p:cNvPicPr preferRelativeResize="0"/>
          <p:nvPr/>
        </p:nvPicPr>
        <p:blipFill>
          <a:blip r:embed="rId9">
            <a:alphaModFix/>
          </a:blip>
          <a:stretch>
            <a:fillRect/>
          </a:stretch>
        </p:blipFill>
        <p:spPr>
          <a:xfrm>
            <a:off x="11218100" y="21082087"/>
            <a:ext cx="6560274" cy="4559175"/>
          </a:xfrm>
          <a:prstGeom prst="rect">
            <a:avLst/>
          </a:prstGeom>
          <a:noFill/>
          <a:ln>
            <a:noFill/>
          </a:ln>
        </p:spPr>
      </p:pic>
      <p:sp>
        <p:nvSpPr>
          <p:cNvPr id="99" name="Shape 99"/>
          <p:cNvSpPr txBox="1"/>
          <p:nvPr/>
        </p:nvSpPr>
        <p:spPr>
          <a:xfrm>
            <a:off x="3486875" y="20264766"/>
            <a:ext cx="6560400" cy="656400"/>
          </a:xfrm>
          <a:prstGeom prst="rect">
            <a:avLst/>
          </a:prstGeom>
          <a:noFill/>
          <a:ln>
            <a:noFill/>
          </a:ln>
        </p:spPr>
        <p:txBody>
          <a:bodyPr anchorCtr="0" anchor="t" bIns="91425" lIns="91425" rIns="91425" tIns="91425">
            <a:noAutofit/>
          </a:bodyPr>
          <a:lstStyle/>
          <a:p>
            <a:pPr indent="387350" lvl="0" rtl="0" algn="ctr">
              <a:spcBef>
                <a:spcPts val="0"/>
              </a:spcBef>
              <a:buClr>
                <a:schemeClr val="dk1"/>
              </a:buClr>
              <a:buSzPct val="36666"/>
              <a:buFont typeface="Arial"/>
              <a:buNone/>
            </a:pPr>
            <a:r>
              <a:rPr b="1" i="1" lang="en-US" sz="3000">
                <a:solidFill>
                  <a:schemeClr val="dk1"/>
                </a:solidFill>
                <a:highlight>
                  <a:srgbClr val="FFFFFF"/>
                </a:highlight>
                <a:latin typeface="Times New Roman"/>
                <a:ea typeface="Times New Roman"/>
                <a:cs typeface="Times New Roman"/>
                <a:sym typeface="Times New Roman"/>
              </a:rPr>
              <a:t>Odontosyllis phosphorea</a:t>
            </a:r>
          </a:p>
        </p:txBody>
      </p:sp>
      <p:pic>
        <p:nvPicPr>
          <p:cNvPr id="100" name="Shape 100"/>
          <p:cNvPicPr preferRelativeResize="0"/>
          <p:nvPr/>
        </p:nvPicPr>
        <p:blipFill>
          <a:blip r:embed="rId10">
            <a:alphaModFix/>
          </a:blip>
          <a:stretch>
            <a:fillRect/>
          </a:stretch>
        </p:blipFill>
        <p:spPr>
          <a:xfrm>
            <a:off x="23340350" y="13950625"/>
            <a:ext cx="18300257" cy="3573087"/>
          </a:xfrm>
          <a:prstGeom prst="rect">
            <a:avLst/>
          </a:prstGeom>
          <a:noFill/>
          <a:ln>
            <a:noFill/>
          </a:ln>
        </p:spPr>
      </p:pic>
      <p:sp>
        <p:nvSpPr>
          <p:cNvPr id="101" name="Shape 101"/>
          <p:cNvSpPr txBox="1"/>
          <p:nvPr/>
        </p:nvSpPr>
        <p:spPr>
          <a:xfrm>
            <a:off x="23037800" y="5894975"/>
            <a:ext cx="20304600" cy="2854800"/>
          </a:xfrm>
          <a:prstGeom prst="rect">
            <a:avLst/>
          </a:prstGeom>
          <a:noFill/>
          <a:ln>
            <a:noFill/>
          </a:ln>
        </p:spPr>
        <p:txBody>
          <a:bodyPr anchorCtr="0" anchor="t" bIns="91425" lIns="91425" rIns="91425" tIns="91425">
            <a:noAutofit/>
          </a:bodyPr>
          <a:lstStyle/>
          <a:p>
            <a:pPr lvl="0" rtl="0" algn="just">
              <a:spcBef>
                <a:spcPts val="0"/>
              </a:spcBef>
              <a:buClr>
                <a:schemeClr val="dk1"/>
              </a:buClr>
              <a:buSzPct val="36666"/>
              <a:buFont typeface="Arial"/>
              <a:buNone/>
            </a:pPr>
            <a:r>
              <a:rPr b="1" lang="en-US" sz="3000">
                <a:solidFill>
                  <a:schemeClr val="dk1"/>
                </a:solidFill>
                <a:highlight>
                  <a:srgbClr val="FFFFFF"/>
                </a:highlight>
                <a:latin typeface="Times New Roman"/>
                <a:ea typeface="Times New Roman"/>
                <a:cs typeface="Times New Roman"/>
                <a:sym typeface="Times New Roman"/>
              </a:rPr>
              <a:t>Results</a:t>
            </a:r>
          </a:p>
          <a:p>
            <a:pPr lvl="0" rtl="0" algn="just">
              <a:spcBef>
                <a:spcPts val="0"/>
              </a:spcBef>
              <a:buClr>
                <a:schemeClr val="dk1"/>
              </a:buClr>
              <a:buSzPct val="36666"/>
              <a:buFont typeface="Arial"/>
              <a:buNone/>
            </a:pPr>
            <a:r>
              <a:rPr lang="en-US" sz="3000">
                <a:solidFill>
                  <a:schemeClr val="dk1"/>
                </a:solidFill>
                <a:highlight>
                  <a:srgbClr val="FFFFFF"/>
                </a:highlight>
                <a:latin typeface="Times New Roman"/>
                <a:ea typeface="Times New Roman"/>
                <a:cs typeface="Times New Roman"/>
                <a:sym typeface="Times New Roman"/>
              </a:rPr>
              <a:t>        	Data analysis shows many organisms demonstrating a high sequence similarity value has the least differences in base pairs. Out of the six Florida samples from the Nucleotide BLAST database, both </a:t>
            </a:r>
            <a:r>
              <a:rPr i="1" lang="en-US" sz="3000">
                <a:solidFill>
                  <a:schemeClr val="dk1"/>
                </a:solidFill>
                <a:highlight>
                  <a:srgbClr val="FFFFFF"/>
                </a:highlight>
                <a:latin typeface="Times New Roman"/>
                <a:ea typeface="Times New Roman"/>
                <a:cs typeface="Times New Roman"/>
                <a:sym typeface="Times New Roman"/>
              </a:rPr>
              <a:t>Odontosyllis phosphorea </a:t>
            </a:r>
            <a:r>
              <a:rPr lang="en-US" sz="3000">
                <a:solidFill>
                  <a:schemeClr val="dk1"/>
                </a:solidFill>
                <a:highlight>
                  <a:srgbClr val="FFFFFF"/>
                </a:highlight>
                <a:latin typeface="Times New Roman"/>
                <a:ea typeface="Times New Roman"/>
                <a:cs typeface="Times New Roman"/>
                <a:sym typeface="Times New Roman"/>
              </a:rPr>
              <a:t>(99%)</a:t>
            </a:r>
            <a:r>
              <a:rPr i="1" lang="en-US" sz="3000">
                <a:solidFill>
                  <a:schemeClr val="dk1"/>
                </a:solidFill>
                <a:highlight>
                  <a:srgbClr val="FFFFFF"/>
                </a:highlight>
                <a:latin typeface="Times New Roman"/>
                <a:ea typeface="Times New Roman"/>
                <a:cs typeface="Times New Roman"/>
                <a:sym typeface="Times New Roman"/>
              </a:rPr>
              <a:t> and Syllis alternata</a:t>
            </a:r>
            <a:r>
              <a:rPr lang="en-US" sz="3000">
                <a:solidFill>
                  <a:schemeClr val="dk1"/>
                </a:solidFill>
                <a:highlight>
                  <a:srgbClr val="FFFFFF"/>
                </a:highlight>
                <a:latin typeface="Times New Roman"/>
                <a:ea typeface="Times New Roman"/>
                <a:cs typeface="Times New Roman"/>
                <a:sym typeface="Times New Roman"/>
              </a:rPr>
              <a:t> (99%) had highest Query cover. However their E. values (3e-171 vs. 4e-120) signified that </a:t>
            </a:r>
            <a:r>
              <a:rPr i="1" lang="en-US" sz="3000">
                <a:solidFill>
                  <a:schemeClr val="dk1"/>
                </a:solidFill>
                <a:highlight>
                  <a:srgbClr val="FFFFFF"/>
                </a:highlight>
                <a:latin typeface="Times New Roman"/>
                <a:ea typeface="Times New Roman"/>
                <a:cs typeface="Times New Roman"/>
                <a:sym typeface="Times New Roman"/>
              </a:rPr>
              <a:t>Odontosyllis phosphorea </a:t>
            </a:r>
            <a:r>
              <a:rPr lang="en-US" sz="3000">
                <a:solidFill>
                  <a:schemeClr val="dk1"/>
                </a:solidFill>
                <a:highlight>
                  <a:srgbClr val="FFFFFF"/>
                </a:highlight>
                <a:latin typeface="Times New Roman"/>
                <a:ea typeface="Times New Roman"/>
                <a:cs typeface="Times New Roman"/>
                <a:sym typeface="Times New Roman"/>
              </a:rPr>
              <a:t>importance compared to other species because of a smaller E-value. Therefore, </a:t>
            </a:r>
            <a:r>
              <a:rPr i="1" lang="en-US" sz="3000">
                <a:solidFill>
                  <a:schemeClr val="dk1"/>
                </a:solidFill>
                <a:highlight>
                  <a:srgbClr val="FFFFFF"/>
                </a:highlight>
                <a:latin typeface="Times New Roman"/>
                <a:ea typeface="Times New Roman"/>
                <a:cs typeface="Times New Roman"/>
                <a:sym typeface="Times New Roman"/>
              </a:rPr>
              <a:t>Odontosyllis phosphorea </a:t>
            </a:r>
            <a:r>
              <a:rPr lang="en-US" sz="3000">
                <a:solidFill>
                  <a:schemeClr val="dk1"/>
                </a:solidFill>
                <a:highlight>
                  <a:srgbClr val="FFFFFF"/>
                </a:highlight>
                <a:latin typeface="Times New Roman"/>
                <a:ea typeface="Times New Roman"/>
                <a:cs typeface="Times New Roman"/>
                <a:sym typeface="Times New Roman"/>
              </a:rPr>
              <a:t>has the closest similarities to the unknown sequence. </a:t>
            </a:r>
          </a:p>
          <a:p>
            <a:pPr lvl="0" rtl="0">
              <a:spcBef>
                <a:spcPts val="0"/>
              </a:spcBef>
              <a:buNone/>
            </a:pPr>
            <a:r>
              <a:t/>
            </a:r>
            <a:endParaRPr sz="3000">
              <a:latin typeface="Times New Roman"/>
              <a:ea typeface="Times New Roman"/>
              <a:cs typeface="Times New Roman"/>
              <a:sym typeface="Times New Roman"/>
            </a:endParaRPr>
          </a:p>
        </p:txBody>
      </p:sp>
      <p:sp>
        <p:nvSpPr>
          <p:cNvPr id="102" name="Shape 102"/>
          <p:cNvSpPr txBox="1"/>
          <p:nvPr/>
        </p:nvSpPr>
        <p:spPr>
          <a:xfrm>
            <a:off x="811125" y="26141600"/>
            <a:ext cx="19290300" cy="5442600"/>
          </a:xfrm>
          <a:prstGeom prst="rect">
            <a:avLst/>
          </a:prstGeom>
          <a:noFill/>
          <a:ln>
            <a:noFill/>
          </a:ln>
        </p:spPr>
        <p:txBody>
          <a:bodyPr anchorCtr="0" anchor="t" bIns="91425" lIns="91425" rIns="91425" tIns="91425">
            <a:noAutofit/>
          </a:bodyPr>
          <a:lstStyle/>
          <a:p>
            <a:pPr lvl="0" rtl="0" algn="just">
              <a:lnSpc>
                <a:spcPct val="100000"/>
              </a:lnSpc>
              <a:spcBef>
                <a:spcPts val="600"/>
              </a:spcBef>
              <a:buNone/>
            </a:pPr>
            <a:r>
              <a:rPr b="1" lang="en-US" sz="3000">
                <a:solidFill>
                  <a:schemeClr val="dk1"/>
                </a:solidFill>
                <a:latin typeface="Times New Roman"/>
                <a:ea typeface="Times New Roman"/>
                <a:cs typeface="Times New Roman"/>
                <a:sym typeface="Times New Roman"/>
              </a:rPr>
              <a:t>Materials &amp; Methods : </a:t>
            </a:r>
            <a:r>
              <a:rPr b="1" i="1" lang="en-US" sz="3000">
                <a:solidFill>
                  <a:schemeClr val="dk1"/>
                </a:solidFill>
                <a:latin typeface="Times New Roman"/>
                <a:ea typeface="Times New Roman"/>
                <a:cs typeface="Times New Roman"/>
                <a:sym typeface="Times New Roman"/>
              </a:rPr>
              <a:t>DNA Extraction Protocol</a:t>
            </a:r>
          </a:p>
          <a:p>
            <a:pPr indent="-419100" lvl="0" marL="457200" rtl="0" algn="just">
              <a:lnSpc>
                <a:spcPct val="100000"/>
              </a:lnSpc>
              <a:spcBef>
                <a:spcPts val="0"/>
              </a:spcBef>
              <a:buClr>
                <a:schemeClr val="dk1"/>
              </a:buClr>
              <a:buSzPct val="100000"/>
              <a:buFont typeface="Times New Roman"/>
              <a:buAutoNum type="arabicPeriod"/>
            </a:pPr>
            <a:r>
              <a:rPr lang="en-US" sz="3000">
                <a:solidFill>
                  <a:schemeClr val="dk1"/>
                </a:solidFill>
                <a:latin typeface="Times New Roman"/>
                <a:ea typeface="Times New Roman"/>
                <a:cs typeface="Times New Roman"/>
                <a:sym typeface="Times New Roman"/>
              </a:rPr>
              <a:t>To isolate the DNA, we have to mince the sample and transfer it into a 1.5 mL microcentrifuge tube. </a:t>
            </a:r>
          </a:p>
          <a:p>
            <a:pPr indent="-419100" lvl="0" marL="457200" rtl="0" algn="just">
              <a:lnSpc>
                <a:spcPct val="100000"/>
              </a:lnSpc>
              <a:spcBef>
                <a:spcPts val="0"/>
              </a:spcBef>
              <a:buClr>
                <a:schemeClr val="dk1"/>
              </a:buClr>
              <a:buSzPct val="100000"/>
              <a:buFont typeface="Times New Roman"/>
              <a:buAutoNum type="arabicPeriod"/>
            </a:pPr>
            <a:r>
              <a:rPr lang="en-US" sz="3000">
                <a:solidFill>
                  <a:schemeClr val="dk1"/>
                </a:solidFill>
                <a:latin typeface="Times New Roman"/>
                <a:ea typeface="Times New Roman"/>
                <a:cs typeface="Times New Roman"/>
                <a:sym typeface="Times New Roman"/>
              </a:rPr>
              <a:t>Using a vortex, the solution is mixed thoroughly and incubated at 55</a:t>
            </a:r>
            <a:r>
              <a:rPr baseline="30000" lang="en-US" sz="3000">
                <a:solidFill>
                  <a:schemeClr val="dk1"/>
                </a:solidFill>
                <a:latin typeface="Times New Roman"/>
                <a:ea typeface="Times New Roman"/>
                <a:cs typeface="Times New Roman"/>
                <a:sym typeface="Times New Roman"/>
              </a:rPr>
              <a:t>o</a:t>
            </a:r>
            <a:r>
              <a:rPr lang="en-US" sz="3000">
                <a:solidFill>
                  <a:schemeClr val="dk1"/>
                </a:solidFill>
                <a:latin typeface="Times New Roman"/>
                <a:ea typeface="Times New Roman"/>
                <a:cs typeface="Times New Roman"/>
                <a:sym typeface="Times New Roman"/>
              </a:rPr>
              <a:t>C in a water bath for ten minutes then the DNA is then isolated using a centrifuge.</a:t>
            </a:r>
          </a:p>
          <a:p>
            <a:pPr indent="-419100" lvl="0" marL="457200" rtl="0" algn="just">
              <a:lnSpc>
                <a:spcPct val="100000"/>
              </a:lnSpc>
              <a:spcBef>
                <a:spcPts val="0"/>
              </a:spcBef>
              <a:buClr>
                <a:schemeClr val="dk1"/>
              </a:buClr>
              <a:buSzPct val="100000"/>
              <a:buFont typeface="Times New Roman"/>
              <a:buAutoNum type="arabicPeriod"/>
            </a:pPr>
            <a:r>
              <a:rPr lang="en-US" sz="3000">
                <a:solidFill>
                  <a:schemeClr val="dk1"/>
                </a:solidFill>
                <a:latin typeface="Times New Roman"/>
                <a:ea typeface="Times New Roman"/>
                <a:cs typeface="Times New Roman"/>
                <a:sym typeface="Times New Roman"/>
              </a:rPr>
              <a:t>To maintain a constant pH value, BL Buffer is added, and following incubation pure ethanol is addedt as well. </a:t>
            </a:r>
          </a:p>
          <a:p>
            <a:pPr indent="-419100" lvl="0" marL="457200" rtl="0" algn="just">
              <a:lnSpc>
                <a:spcPct val="100000"/>
              </a:lnSpc>
              <a:spcBef>
                <a:spcPts val="0"/>
              </a:spcBef>
              <a:buClr>
                <a:schemeClr val="dk1"/>
              </a:buClr>
              <a:buSzPct val="100000"/>
              <a:buFont typeface="Times New Roman"/>
              <a:buAutoNum type="arabicPeriod"/>
            </a:pPr>
            <a:r>
              <a:rPr lang="en-US" sz="3000">
                <a:solidFill>
                  <a:schemeClr val="dk1"/>
                </a:solidFill>
                <a:latin typeface="Times New Roman"/>
                <a:ea typeface="Times New Roman"/>
                <a:cs typeface="Times New Roman"/>
                <a:sym typeface="Times New Roman"/>
              </a:rPr>
              <a:t>The DNA is washed using DNA Wash Buffer and using a HiBind DNA Mini Column is transferred ino a nuclease-free 1.5 mL microcentrifuge tube with 100-200 µL elution buffer. </a:t>
            </a:r>
          </a:p>
          <a:p>
            <a:pPr indent="-419100" lvl="0" marL="457200" rtl="0" algn="just">
              <a:lnSpc>
                <a:spcPct val="100000"/>
              </a:lnSpc>
              <a:spcBef>
                <a:spcPts val="0"/>
              </a:spcBef>
              <a:buClr>
                <a:schemeClr val="dk1"/>
              </a:buClr>
              <a:buSzPct val="100000"/>
              <a:buFont typeface="Times New Roman"/>
              <a:buAutoNum type="arabicPeriod"/>
            </a:pPr>
            <a:r>
              <a:rPr lang="en-US" sz="3000">
                <a:solidFill>
                  <a:schemeClr val="dk1"/>
                </a:solidFill>
                <a:latin typeface="Times New Roman"/>
                <a:ea typeface="Times New Roman"/>
                <a:cs typeface="Times New Roman"/>
                <a:sym typeface="Times New Roman"/>
              </a:rPr>
              <a:t>After the elution steps and centrifuging is repeated for a second time, and then store we store our eluted DNA at -20</a:t>
            </a:r>
            <a:r>
              <a:rPr baseline="30000" lang="en-US" sz="3000">
                <a:solidFill>
                  <a:schemeClr val="dk1"/>
                </a:solidFill>
                <a:latin typeface="Times New Roman"/>
                <a:ea typeface="Times New Roman"/>
                <a:cs typeface="Times New Roman"/>
                <a:sym typeface="Times New Roman"/>
              </a:rPr>
              <a:t>o</a:t>
            </a:r>
            <a:r>
              <a:rPr lang="en-US" sz="3000">
                <a:solidFill>
                  <a:schemeClr val="dk1"/>
                </a:solidFill>
                <a:latin typeface="Times New Roman"/>
                <a:ea typeface="Times New Roman"/>
                <a:cs typeface="Times New Roman"/>
                <a:sym typeface="Times New Roman"/>
              </a:rPr>
              <a:t>C for the barcoding. </a:t>
            </a:r>
          </a:p>
          <a:p>
            <a:pPr indent="-419100" lvl="0" marL="457200" rtl="0" algn="just">
              <a:lnSpc>
                <a:spcPct val="100000"/>
              </a:lnSpc>
              <a:spcBef>
                <a:spcPts val="0"/>
              </a:spcBef>
              <a:buClr>
                <a:schemeClr val="dk1"/>
              </a:buClr>
              <a:buSzPct val="100000"/>
              <a:buFont typeface="Times New Roman"/>
              <a:buAutoNum type="arabicPeriod"/>
            </a:pPr>
            <a:r>
              <a:rPr lang="en-US" sz="3000">
                <a:solidFill>
                  <a:schemeClr val="dk1"/>
                </a:solidFill>
                <a:latin typeface="Times New Roman"/>
                <a:ea typeface="Times New Roman"/>
                <a:cs typeface="Times New Roman"/>
                <a:sym typeface="Times New Roman"/>
              </a:rPr>
              <a:t>We performed the gel electrophoresis and in all but one sample, we were about to see the CO1 gene being expressed in the gel.</a:t>
            </a:r>
          </a:p>
          <a:p>
            <a:pPr lvl="0" rtl="0" algn="just">
              <a:lnSpc>
                <a:spcPct val="100000"/>
              </a:lnSpc>
              <a:spcBef>
                <a:spcPts val="0"/>
              </a:spcBef>
              <a:buNone/>
            </a:pPr>
            <a:r>
              <a:t/>
            </a:r>
            <a:endParaRPr sz="3000">
              <a:latin typeface="Times New Roman"/>
              <a:ea typeface="Times New Roman"/>
              <a:cs typeface="Times New Roman"/>
              <a:sym typeface="Times New Roman"/>
            </a:endParaRPr>
          </a:p>
        </p:txBody>
      </p:sp>
      <p:sp>
        <p:nvSpPr>
          <p:cNvPr id="103" name="Shape 103"/>
          <p:cNvSpPr txBox="1"/>
          <p:nvPr/>
        </p:nvSpPr>
        <p:spPr>
          <a:xfrm>
            <a:off x="11014837" y="20264766"/>
            <a:ext cx="6560400" cy="656400"/>
          </a:xfrm>
          <a:prstGeom prst="rect">
            <a:avLst/>
          </a:prstGeom>
          <a:noFill/>
          <a:ln>
            <a:noFill/>
          </a:ln>
        </p:spPr>
        <p:txBody>
          <a:bodyPr anchorCtr="0" anchor="t" bIns="91425" lIns="91425" rIns="91425" tIns="91425">
            <a:noAutofit/>
          </a:bodyPr>
          <a:lstStyle/>
          <a:p>
            <a:pPr indent="457200" lvl="0" rtl="0" algn="ctr">
              <a:spcBef>
                <a:spcPts val="0"/>
              </a:spcBef>
              <a:buNone/>
            </a:pPr>
            <a:r>
              <a:rPr b="1" i="1" lang="en-US" sz="3000">
                <a:solidFill>
                  <a:schemeClr val="dk1"/>
                </a:solidFill>
                <a:highlight>
                  <a:srgbClr val="FFFFFF"/>
                </a:highlight>
                <a:latin typeface="Times New Roman"/>
                <a:ea typeface="Times New Roman"/>
                <a:cs typeface="Times New Roman"/>
                <a:sym typeface="Times New Roman"/>
              </a:rPr>
              <a:t>Syllis alternata</a:t>
            </a:r>
          </a:p>
        </p:txBody>
      </p:sp>
      <p:pic>
        <p:nvPicPr>
          <p:cNvPr id="104" name="Shape 104"/>
          <p:cNvPicPr preferRelativeResize="0"/>
          <p:nvPr/>
        </p:nvPicPr>
        <p:blipFill>
          <a:blip r:embed="rId11">
            <a:alphaModFix/>
          </a:blip>
          <a:stretch>
            <a:fillRect/>
          </a:stretch>
        </p:blipFill>
        <p:spPr>
          <a:xfrm>
            <a:off x="37709325" y="4719775"/>
            <a:ext cx="4933199" cy="1238400"/>
          </a:xfrm>
          <a:prstGeom prst="rect">
            <a:avLst/>
          </a:prstGeom>
          <a:noFill/>
          <a:ln>
            <a:noFill/>
          </a:ln>
        </p:spPr>
      </p:pic>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FFFFFF"/>
        </a:solidFill>
      </p:bgPr>
    </p:bg>
    <p:spTree>
      <p:nvGrpSpPr>
        <p:cNvPr id="108" name="Shape 108"/>
        <p:cNvGrpSpPr/>
        <p:nvPr/>
      </p:nvGrpSpPr>
      <p:grpSpPr>
        <a:xfrm>
          <a:off x="0" y="0"/>
          <a:ext cx="0" cy="0"/>
          <a:chOff x="0" y="0"/>
          <a:chExt cx="0" cy="0"/>
        </a:xfrm>
      </p:grpSpPr>
      <p:sp>
        <p:nvSpPr>
          <p:cNvPr id="109" name="Shape 109"/>
          <p:cNvSpPr txBox="1"/>
          <p:nvPr/>
        </p:nvSpPr>
        <p:spPr>
          <a:xfrm>
            <a:off x="-259800" y="267300"/>
            <a:ext cx="44410800" cy="4466100"/>
          </a:xfrm>
          <a:prstGeom prst="rect">
            <a:avLst/>
          </a:prstGeom>
          <a:noFill/>
          <a:ln>
            <a:noFill/>
          </a:ln>
        </p:spPr>
        <p:txBody>
          <a:bodyPr anchorCtr="0" anchor="t" bIns="50525" lIns="101050" rIns="101050" tIns="50525">
            <a:noAutofit/>
          </a:bodyPr>
          <a:lstStyle/>
          <a:p>
            <a:pPr lvl="0" rtl="0" algn="ctr">
              <a:spcBef>
                <a:spcPts val="1400"/>
              </a:spcBef>
              <a:spcAft>
                <a:spcPts val="300"/>
              </a:spcAft>
              <a:buClr>
                <a:schemeClr val="dk1"/>
              </a:buClr>
              <a:buSzPct val="25000"/>
              <a:buFont typeface="Arial"/>
              <a:buNone/>
            </a:pPr>
            <a:r>
              <a:rPr b="1" lang="en-US" sz="9600">
                <a:solidFill>
                  <a:srgbClr val="0000FF"/>
                </a:solidFill>
                <a:latin typeface="Times New Roman"/>
                <a:ea typeface="Times New Roman"/>
                <a:cs typeface="Times New Roman"/>
                <a:sym typeface="Times New Roman"/>
              </a:rPr>
              <a:t>Biodiversity of Persian Gulf Worms through DNA Barcoding and Bioinformatics</a:t>
            </a:r>
          </a:p>
          <a:p>
            <a:pPr indent="0" lvl="0" marL="0" marR="0" rtl="0" algn="ctr">
              <a:spcBef>
                <a:spcPts val="0"/>
              </a:spcBef>
              <a:buNone/>
            </a:pPr>
            <a:r>
              <a:t/>
            </a:r>
            <a:endParaRPr sz="9600">
              <a:solidFill>
                <a:srgbClr val="0000FF"/>
              </a:solidFill>
              <a:latin typeface="Times New Roman"/>
              <a:ea typeface="Times New Roman"/>
              <a:cs typeface="Times New Roman"/>
              <a:sym typeface="Times New Roman"/>
            </a:endParaRPr>
          </a:p>
        </p:txBody>
      </p:sp>
      <p:sp>
        <p:nvSpPr>
          <p:cNvPr id="110" name="Shape 110"/>
          <p:cNvSpPr txBox="1"/>
          <p:nvPr/>
        </p:nvSpPr>
        <p:spPr>
          <a:xfrm>
            <a:off x="1078324" y="2030925"/>
            <a:ext cx="41684400" cy="2348700"/>
          </a:xfrm>
          <a:prstGeom prst="rect">
            <a:avLst/>
          </a:prstGeom>
          <a:noFill/>
          <a:ln>
            <a:noFill/>
          </a:ln>
        </p:spPr>
        <p:txBody>
          <a:bodyPr anchorCtr="0" anchor="t" bIns="50525" lIns="101050" rIns="101050" tIns="50525">
            <a:noAutofit/>
          </a:bodyPr>
          <a:lstStyle/>
          <a:p>
            <a:pPr indent="0" lvl="0" marL="0" marR="0" rtl="0" algn="ctr">
              <a:spcBef>
                <a:spcPts val="0"/>
              </a:spcBef>
              <a:buSzPct val="25000"/>
              <a:buNone/>
            </a:pPr>
            <a:r>
              <a:rPr lang="en-US" sz="6800">
                <a:solidFill>
                  <a:srgbClr val="0000FF"/>
                </a:solidFill>
                <a:latin typeface="Times New Roman"/>
                <a:ea typeface="Times New Roman"/>
                <a:cs typeface="Times New Roman"/>
                <a:sym typeface="Times New Roman"/>
              </a:rPr>
              <a:t>Crandol C1,  Liyanage IG1 , Verdes A2, Gorson J2 and Krampis K3*</a:t>
            </a:r>
          </a:p>
          <a:p>
            <a:pPr indent="0" lvl="0" marL="0" marR="0" rtl="0" algn="ctr">
              <a:spcBef>
                <a:spcPts val="0"/>
              </a:spcBef>
              <a:buSzPct val="25000"/>
              <a:buNone/>
            </a:pPr>
            <a:r>
              <a:rPr i="1" lang="en-US" sz="6800">
                <a:solidFill>
                  <a:srgbClr val="0000FF"/>
                </a:solidFill>
                <a:latin typeface="Times New Roman"/>
                <a:ea typeface="Times New Roman"/>
                <a:cs typeface="Times New Roman"/>
                <a:sym typeface="Times New Roman"/>
              </a:rPr>
              <a:t>Institutional affiliations for each author </a:t>
            </a:r>
          </a:p>
        </p:txBody>
      </p:sp>
      <p:sp>
        <p:nvSpPr>
          <p:cNvPr id="111" name="Shape 111"/>
          <p:cNvSpPr txBox="1"/>
          <p:nvPr/>
        </p:nvSpPr>
        <p:spPr>
          <a:xfrm>
            <a:off x="2162525" y="3844500"/>
            <a:ext cx="3000000" cy="3000000"/>
          </a:xfrm>
          <a:prstGeom prst="rect">
            <a:avLst/>
          </a:prstGeom>
          <a:noFill/>
          <a:ln>
            <a:noFill/>
          </a:ln>
        </p:spPr>
        <p:txBody>
          <a:bodyPr anchorCtr="0" anchor="ctr" bIns="91425" lIns="91425" rIns="91425" tIns="91425">
            <a:noAutofit/>
          </a:bodyPr>
          <a:lstStyle/>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a:p>
            <a:pPr lvl="0" rtl="0">
              <a:spcBef>
                <a:spcPts val="600"/>
              </a:spcBef>
              <a:buNone/>
            </a:pPr>
            <a:r>
              <a:t/>
            </a:r>
            <a:endParaRPr sz="2400">
              <a:solidFill>
                <a:schemeClr val="dk1"/>
              </a:solidFill>
              <a:latin typeface="Times New Roman"/>
              <a:ea typeface="Times New Roman"/>
              <a:cs typeface="Times New Roman"/>
              <a:sym typeface="Times New Roman"/>
            </a:endParaRPr>
          </a:p>
        </p:txBody>
      </p:sp>
      <p:sp>
        <p:nvSpPr>
          <p:cNvPr id="112" name="Shape 112"/>
          <p:cNvSpPr txBox="1"/>
          <p:nvPr/>
        </p:nvSpPr>
        <p:spPr>
          <a:xfrm>
            <a:off x="1465700" y="13575825"/>
            <a:ext cx="13840200" cy="14200500"/>
          </a:xfrm>
          <a:prstGeom prst="rect">
            <a:avLst/>
          </a:prstGeom>
          <a:noFill/>
          <a:ln>
            <a:noFill/>
          </a:ln>
        </p:spPr>
        <p:txBody>
          <a:bodyPr anchorCtr="0" anchor="t" bIns="91425" lIns="91425" rIns="91425" tIns="91425">
            <a:noAutofit/>
          </a:bodyPr>
          <a:lstStyle/>
          <a:p>
            <a:pPr lvl="0" rtl="0">
              <a:spcBef>
                <a:spcPts val="600"/>
              </a:spcBef>
              <a:buClr>
                <a:schemeClr val="dk1"/>
              </a:buClr>
              <a:buSzPct val="25000"/>
              <a:buFont typeface="Arial"/>
              <a:buNone/>
            </a:pPr>
            <a:r>
              <a:rPr lang="en-US" sz="2400">
                <a:solidFill>
                  <a:schemeClr val="dk1"/>
                </a:solidFill>
                <a:latin typeface="Times New Roman"/>
                <a:ea typeface="Times New Roman"/>
                <a:cs typeface="Times New Roman"/>
                <a:sym typeface="Times New Roman"/>
              </a:rPr>
              <a:t>Introduction</a:t>
            </a:r>
          </a:p>
          <a:p>
            <a:pPr lvl="0" rtl="0" algn="just">
              <a:spcBef>
                <a:spcPts val="600"/>
              </a:spcBef>
              <a:buClr>
                <a:schemeClr val="dk1"/>
              </a:buClr>
              <a:buSzPct val="25000"/>
              <a:buFont typeface="Arial"/>
              <a:buNone/>
            </a:pPr>
            <a:r>
              <a:rPr lang="en-US" sz="2400">
                <a:solidFill>
                  <a:schemeClr val="dk1"/>
                </a:solidFill>
                <a:latin typeface="Times New Roman"/>
                <a:ea typeface="Times New Roman"/>
                <a:cs typeface="Times New Roman"/>
                <a:sym typeface="Times New Roman"/>
              </a:rPr>
              <a:t>DNA Barcoding</a:t>
            </a:r>
            <a:br>
              <a:rPr lang="en-US" sz="2400">
                <a:solidFill>
                  <a:schemeClr val="dk1"/>
                </a:solidFill>
                <a:latin typeface="Times New Roman"/>
                <a:ea typeface="Times New Roman"/>
                <a:cs typeface="Times New Roman"/>
                <a:sym typeface="Times New Roman"/>
              </a:rPr>
            </a:br>
            <a:r>
              <a:rPr lang="en-US" sz="2400">
                <a:solidFill>
                  <a:schemeClr val="dk1"/>
                </a:solidFill>
                <a:latin typeface="Times New Roman"/>
                <a:ea typeface="Times New Roman"/>
                <a:cs typeface="Times New Roman"/>
                <a:sym typeface="Times New Roman"/>
              </a:rPr>
              <a:t>- A </a:t>
            </a:r>
            <a:r>
              <a:rPr lang="en-US" sz="2400">
                <a:solidFill>
                  <a:schemeClr val="dk1"/>
                </a:solidFill>
                <a:latin typeface="Times New Roman"/>
                <a:ea typeface="Times New Roman"/>
                <a:cs typeface="Times New Roman"/>
                <a:sym typeface="Times New Roman"/>
              </a:rPr>
              <a:t>method used for understanding interspecies interactions</a:t>
            </a:r>
          </a:p>
          <a:p>
            <a:pPr lvl="0" rtl="0" algn="just">
              <a:spcBef>
                <a:spcPts val="600"/>
              </a:spcBef>
              <a:buClr>
                <a:schemeClr val="dk1"/>
              </a:buClr>
              <a:buSzPct val="25000"/>
              <a:buFont typeface="Arial"/>
              <a:buNone/>
            </a:pPr>
            <a:r>
              <a:rPr lang="en-US" sz="2400">
                <a:solidFill>
                  <a:schemeClr val="dk1"/>
                </a:solidFill>
                <a:latin typeface="Times New Roman"/>
                <a:ea typeface="Times New Roman"/>
                <a:cs typeface="Times New Roman"/>
                <a:sym typeface="Times New Roman"/>
              </a:rPr>
              <a:t>- Helps to tie different species together evolutionarily </a:t>
            </a:r>
          </a:p>
          <a:p>
            <a:pPr lvl="0" rtl="0" algn="just">
              <a:spcBef>
                <a:spcPts val="600"/>
              </a:spcBef>
              <a:buClr>
                <a:schemeClr val="dk1"/>
              </a:buClr>
              <a:buSzPct val="25000"/>
              <a:buFont typeface="Arial"/>
              <a:buNone/>
            </a:pPr>
            <a:r>
              <a:rPr lang="en-US" sz="2400">
                <a:solidFill>
                  <a:schemeClr val="dk1"/>
                </a:solidFill>
                <a:latin typeface="Times New Roman"/>
                <a:ea typeface="Times New Roman"/>
                <a:cs typeface="Times New Roman"/>
                <a:sym typeface="Times New Roman"/>
              </a:rPr>
              <a:t>- Measures the genetic variation and changes in taxonomy</a:t>
            </a:r>
          </a:p>
          <a:p>
            <a:pPr lvl="0" rtl="0" algn="just">
              <a:spcBef>
                <a:spcPts val="600"/>
              </a:spcBef>
              <a:buClr>
                <a:schemeClr val="dk1"/>
              </a:buClr>
              <a:buSzPct val="25000"/>
              <a:buFont typeface="Arial"/>
              <a:buNone/>
            </a:pPr>
            <a:r>
              <a:rPr lang="en-US" sz="2400">
                <a:solidFill>
                  <a:schemeClr val="dk1"/>
                </a:solidFill>
                <a:latin typeface="Times New Roman"/>
                <a:ea typeface="Times New Roman"/>
                <a:cs typeface="Times New Roman"/>
                <a:sym typeface="Times New Roman"/>
              </a:rPr>
              <a:t>BLAST (Basic Local Alignment Search Tool)</a:t>
            </a:r>
          </a:p>
          <a:p>
            <a:pPr indent="-381000" lvl="0" marL="457200" rtl="0" algn="just">
              <a:spcBef>
                <a:spcPts val="600"/>
              </a:spcBef>
              <a:buClr>
                <a:schemeClr val="dk1"/>
              </a:buClr>
              <a:buSzPct val="100000"/>
              <a:buFont typeface="Times New Roman"/>
              <a:buChar char="-"/>
            </a:pPr>
            <a:r>
              <a:rPr lang="en-US" sz="2400">
                <a:solidFill>
                  <a:schemeClr val="dk1"/>
                </a:solidFill>
                <a:latin typeface="Times New Roman"/>
                <a:ea typeface="Times New Roman"/>
                <a:cs typeface="Times New Roman"/>
                <a:sym typeface="Times New Roman"/>
              </a:rPr>
              <a:t>Compares different species based on their biological sequences </a:t>
            </a:r>
          </a:p>
          <a:p>
            <a:pPr indent="-381000" lvl="0" marL="457200" rtl="0" algn="just">
              <a:spcBef>
                <a:spcPts val="600"/>
              </a:spcBef>
              <a:buClr>
                <a:schemeClr val="dk1"/>
              </a:buClr>
              <a:buSzPct val="100000"/>
              <a:buFont typeface="Times New Roman"/>
              <a:buChar char="-"/>
            </a:pPr>
            <a:r>
              <a:rPr lang="en-US" sz="2400">
                <a:solidFill>
                  <a:schemeClr val="dk1"/>
                </a:solidFill>
                <a:latin typeface="Times New Roman"/>
                <a:ea typeface="Times New Roman"/>
                <a:cs typeface="Times New Roman"/>
                <a:sym typeface="Times New Roman"/>
              </a:rPr>
              <a:t>Quick and efficient when sequencing DNA</a:t>
            </a:r>
          </a:p>
          <a:p>
            <a:pPr lvl="0" rtl="0" algn="just">
              <a:spcBef>
                <a:spcPts val="600"/>
              </a:spcBef>
              <a:buClr>
                <a:schemeClr val="dk1"/>
              </a:buClr>
              <a:buSzPct val="25000"/>
              <a:buFont typeface="Arial"/>
              <a:buNone/>
            </a:pPr>
            <a:r>
              <a:rPr b="1" lang="en-US" sz="2400">
                <a:solidFill>
                  <a:schemeClr val="dk1"/>
                </a:solidFill>
                <a:latin typeface="Times New Roman"/>
                <a:ea typeface="Times New Roman"/>
                <a:cs typeface="Times New Roman"/>
                <a:sym typeface="Times New Roman"/>
              </a:rPr>
              <a:t>Score</a:t>
            </a:r>
          </a:p>
          <a:p>
            <a:pPr lvl="0" rtl="0" algn="just">
              <a:spcBef>
                <a:spcPts val="600"/>
              </a:spcBef>
              <a:buClr>
                <a:schemeClr val="dk1"/>
              </a:buClr>
              <a:buSzPct val="25000"/>
              <a:buFont typeface="Arial"/>
              <a:buNone/>
            </a:pPr>
            <a:r>
              <a:rPr lang="en-US" sz="2400">
                <a:solidFill>
                  <a:schemeClr val="dk1"/>
                </a:solidFill>
                <a:latin typeface="Times New Roman"/>
                <a:ea typeface="Times New Roman"/>
                <a:cs typeface="Times New Roman"/>
                <a:sym typeface="Times New Roman"/>
              </a:rPr>
              <a:t>- The score of the alignment of the unknown species from an organism in the database determines how related the two are</a:t>
            </a:r>
          </a:p>
          <a:p>
            <a:pPr lvl="0" rtl="0" algn="just">
              <a:spcBef>
                <a:spcPts val="600"/>
              </a:spcBef>
              <a:buClr>
                <a:schemeClr val="dk1"/>
              </a:buClr>
              <a:buSzPct val="25000"/>
              <a:buFont typeface="Arial"/>
              <a:buNone/>
            </a:pPr>
            <a:r>
              <a:rPr b="1" lang="en-US" sz="2400">
                <a:solidFill>
                  <a:schemeClr val="dk1"/>
                </a:solidFill>
                <a:latin typeface="Times New Roman"/>
                <a:ea typeface="Times New Roman"/>
                <a:cs typeface="Times New Roman"/>
                <a:sym typeface="Times New Roman"/>
              </a:rPr>
              <a:t>Expect Value (E. value)</a:t>
            </a:r>
          </a:p>
          <a:p>
            <a:pPr indent="-381000" lvl="0" marL="457200" rtl="0" algn="just">
              <a:spcBef>
                <a:spcPts val="600"/>
              </a:spcBef>
              <a:buClr>
                <a:schemeClr val="dk1"/>
              </a:buClr>
              <a:buSzPct val="100000"/>
              <a:buFont typeface="Times New Roman"/>
              <a:buChar char="-"/>
            </a:pPr>
            <a:r>
              <a:rPr lang="en-US" sz="2400">
                <a:solidFill>
                  <a:schemeClr val="dk1"/>
                </a:solidFill>
                <a:latin typeface="Times New Roman"/>
                <a:ea typeface="Times New Roman"/>
                <a:cs typeface="Times New Roman"/>
                <a:sym typeface="Times New Roman"/>
              </a:rPr>
              <a:t>Determines the probability for the hit to the database and alignment to be by chance</a:t>
            </a:r>
          </a:p>
          <a:p>
            <a:pPr indent="-381000" lvl="0" marL="457200" rtl="0" algn="just">
              <a:spcBef>
                <a:spcPts val="600"/>
              </a:spcBef>
              <a:buClr>
                <a:schemeClr val="dk1"/>
              </a:buClr>
              <a:buSzPct val="100000"/>
              <a:buFont typeface="Times New Roman"/>
              <a:buChar char="-"/>
            </a:pPr>
            <a:r>
              <a:rPr lang="en-US" sz="2400">
                <a:solidFill>
                  <a:schemeClr val="dk1"/>
                </a:solidFill>
                <a:latin typeface="Times New Roman"/>
                <a:ea typeface="Times New Roman"/>
                <a:cs typeface="Times New Roman"/>
                <a:sym typeface="Times New Roman"/>
              </a:rPr>
              <a:t>The lower the value, the more related the unknown species is to the known species</a:t>
            </a:r>
          </a:p>
          <a:p>
            <a:pPr indent="-381000" lvl="0" marL="457200" rtl="0" algn="just">
              <a:spcBef>
                <a:spcPts val="600"/>
              </a:spcBef>
              <a:buClr>
                <a:schemeClr val="dk1"/>
              </a:buClr>
              <a:buSzPct val="100000"/>
              <a:buFont typeface="Times New Roman"/>
              <a:buChar char="-"/>
            </a:pPr>
            <a:r>
              <a:rPr lang="en-US" sz="2400">
                <a:solidFill>
                  <a:schemeClr val="dk1"/>
                </a:solidFill>
                <a:latin typeface="Times New Roman"/>
                <a:ea typeface="Times New Roman"/>
                <a:cs typeface="Times New Roman"/>
                <a:sym typeface="Times New Roman"/>
              </a:rPr>
              <a:t>The higher the value, the less related the unknown species </a:t>
            </a:r>
            <a:r>
              <a:rPr b="1" lang="en-US" sz="2400">
                <a:solidFill>
                  <a:schemeClr val="dk1"/>
                </a:solidFill>
                <a:latin typeface="Times New Roman"/>
                <a:ea typeface="Times New Roman"/>
                <a:cs typeface="Times New Roman"/>
                <a:sym typeface="Times New Roman"/>
              </a:rPr>
              <a:t>Query Cover</a:t>
            </a:r>
          </a:p>
          <a:p>
            <a:pPr indent="-381000" lvl="0" marL="457200" rtl="0" algn="just">
              <a:spcBef>
                <a:spcPts val="600"/>
              </a:spcBef>
              <a:buClr>
                <a:schemeClr val="dk1"/>
              </a:buClr>
              <a:buSzPct val="100000"/>
              <a:buFont typeface="Times New Roman"/>
              <a:buChar char="-"/>
            </a:pPr>
            <a:r>
              <a:rPr lang="en-US" sz="2400">
                <a:solidFill>
                  <a:schemeClr val="dk1"/>
                </a:solidFill>
                <a:latin typeface="Times New Roman"/>
                <a:ea typeface="Times New Roman"/>
                <a:cs typeface="Times New Roman"/>
                <a:sym typeface="Times New Roman"/>
              </a:rPr>
              <a:t>Percent similarity between the query and subject sequences over the length of the coverage area</a:t>
            </a:r>
          </a:p>
          <a:p>
            <a:pPr lvl="0" rtl="0" algn="just">
              <a:spcBef>
                <a:spcPts val="600"/>
              </a:spcBef>
              <a:buClr>
                <a:schemeClr val="dk1"/>
              </a:buClr>
              <a:buSzPct val="25000"/>
              <a:buFont typeface="Arial"/>
              <a:buNone/>
            </a:pPr>
            <a:r>
              <a:rPr b="1" lang="en-US" sz="2400">
                <a:solidFill>
                  <a:schemeClr val="dk1"/>
                </a:solidFill>
                <a:latin typeface="Times New Roman"/>
                <a:ea typeface="Times New Roman"/>
                <a:cs typeface="Times New Roman"/>
                <a:sym typeface="Times New Roman"/>
              </a:rPr>
              <a:t>Hits</a:t>
            </a:r>
          </a:p>
          <a:p>
            <a:pPr lvl="0" rtl="0" algn="just">
              <a:spcBef>
                <a:spcPts val="600"/>
              </a:spcBef>
              <a:buClr>
                <a:schemeClr val="dk1"/>
              </a:buClr>
              <a:buSzPct val="25000"/>
              <a:buFont typeface="Arial"/>
              <a:buNone/>
            </a:pPr>
            <a:r>
              <a:rPr lang="en-US" sz="2400">
                <a:solidFill>
                  <a:schemeClr val="dk1"/>
                </a:solidFill>
                <a:latin typeface="Times New Roman"/>
                <a:ea typeface="Times New Roman"/>
                <a:cs typeface="Times New Roman"/>
                <a:sym typeface="Times New Roman"/>
              </a:rPr>
              <a:t>-List of different species from most similar to least similar that appears on the BLAST page</a:t>
            </a:r>
          </a:p>
          <a:p>
            <a:pPr lvl="0" rtl="0">
              <a:spcBef>
                <a:spcPts val="600"/>
              </a:spcBef>
              <a:buClr>
                <a:schemeClr val="dk1"/>
              </a:buClr>
              <a:buSzPct val="25000"/>
              <a:buFont typeface="Arial"/>
              <a:buNone/>
            </a:pPr>
            <a:r>
              <a:rPr lang="en-US" sz="2400">
                <a:solidFill>
                  <a:schemeClr val="dk1"/>
                </a:solidFill>
                <a:latin typeface="Times New Roman"/>
                <a:ea typeface="Times New Roman"/>
                <a:cs typeface="Times New Roman"/>
                <a:sym typeface="Times New Roman"/>
              </a:rPr>
              <a:t>Materials &amp; Methods </a:t>
            </a:r>
          </a:p>
          <a:p>
            <a:pPr lvl="0" rtl="0" algn="just">
              <a:spcBef>
                <a:spcPts val="0"/>
              </a:spcBef>
              <a:buClr>
                <a:schemeClr val="dk1"/>
              </a:buClr>
              <a:buSzPct val="45833"/>
              <a:buFont typeface="Arial"/>
              <a:buNone/>
            </a:pPr>
            <a:r>
              <a:rPr b="1" i="1" lang="en-US" sz="2400">
                <a:solidFill>
                  <a:schemeClr val="dk1"/>
                </a:solidFill>
                <a:latin typeface="Times New Roman"/>
                <a:ea typeface="Times New Roman"/>
                <a:cs typeface="Times New Roman"/>
                <a:sym typeface="Times New Roman"/>
              </a:rPr>
              <a:t>DNA Extraction Protocol</a:t>
            </a:r>
          </a:p>
          <a:p>
            <a:pPr indent="-381000" lvl="0" marL="457200" rtl="0" algn="just">
              <a:spcBef>
                <a:spcPts val="0"/>
              </a:spcBef>
              <a:buClr>
                <a:schemeClr val="dk1"/>
              </a:buClr>
              <a:buSzPct val="100000"/>
              <a:buFont typeface="Times New Roman"/>
              <a:buChar char="-"/>
            </a:pPr>
            <a:r>
              <a:rPr lang="en-US" sz="2400">
                <a:solidFill>
                  <a:schemeClr val="dk1"/>
                </a:solidFill>
                <a:latin typeface="Times New Roman"/>
                <a:ea typeface="Times New Roman"/>
                <a:cs typeface="Times New Roman"/>
                <a:sym typeface="Times New Roman"/>
              </a:rPr>
              <a:t>To isolate the DNA, we have to mince the sample and transfer it into a 1.5 mL microcentrifuge tube. </a:t>
            </a:r>
          </a:p>
          <a:p>
            <a:pPr indent="-381000" lvl="0" marL="457200" rtl="0" algn="just">
              <a:spcBef>
                <a:spcPts val="0"/>
              </a:spcBef>
              <a:buClr>
                <a:schemeClr val="dk1"/>
              </a:buClr>
              <a:buSzPct val="100000"/>
              <a:buFont typeface="Times New Roman"/>
              <a:buChar char="-"/>
            </a:pPr>
            <a:r>
              <a:rPr lang="en-US" sz="2400">
                <a:solidFill>
                  <a:schemeClr val="dk1"/>
                </a:solidFill>
                <a:latin typeface="Times New Roman"/>
                <a:ea typeface="Times New Roman"/>
                <a:cs typeface="Times New Roman"/>
                <a:sym typeface="Times New Roman"/>
              </a:rPr>
              <a:t>Using a vortex, the solution is mixed thoroughly and incubated at 55</a:t>
            </a:r>
            <a:r>
              <a:rPr baseline="30000" lang="en-US" sz="2400">
                <a:solidFill>
                  <a:schemeClr val="dk1"/>
                </a:solidFill>
                <a:latin typeface="Times New Roman"/>
                <a:ea typeface="Times New Roman"/>
                <a:cs typeface="Times New Roman"/>
                <a:sym typeface="Times New Roman"/>
              </a:rPr>
              <a:t>o</a:t>
            </a:r>
            <a:r>
              <a:rPr lang="en-US" sz="2400">
                <a:solidFill>
                  <a:schemeClr val="dk1"/>
                </a:solidFill>
                <a:latin typeface="Times New Roman"/>
                <a:ea typeface="Times New Roman"/>
                <a:cs typeface="Times New Roman"/>
                <a:sym typeface="Times New Roman"/>
              </a:rPr>
              <a:t>C in a water bath for ten minutes then the DNA is then isolated using a centrifuge.</a:t>
            </a:r>
          </a:p>
          <a:p>
            <a:pPr indent="-381000" lvl="0" marL="457200" rtl="0" algn="just">
              <a:spcBef>
                <a:spcPts val="0"/>
              </a:spcBef>
              <a:buClr>
                <a:schemeClr val="dk1"/>
              </a:buClr>
              <a:buSzPct val="100000"/>
              <a:buFont typeface="Times New Roman"/>
              <a:buChar char="-"/>
            </a:pPr>
            <a:r>
              <a:rPr lang="en-US" sz="2400">
                <a:solidFill>
                  <a:schemeClr val="dk1"/>
                </a:solidFill>
                <a:latin typeface="Times New Roman"/>
                <a:ea typeface="Times New Roman"/>
                <a:cs typeface="Times New Roman"/>
                <a:sym typeface="Times New Roman"/>
              </a:rPr>
              <a:t>To maintain a constant pH value, BL Buffer is added, and following incubation pure ethanol is addedt as well. </a:t>
            </a:r>
          </a:p>
          <a:p>
            <a:pPr indent="-381000" lvl="0" marL="457200" rtl="0" algn="just">
              <a:spcBef>
                <a:spcPts val="0"/>
              </a:spcBef>
              <a:buClr>
                <a:schemeClr val="dk1"/>
              </a:buClr>
              <a:buSzPct val="100000"/>
              <a:buFont typeface="Times New Roman"/>
              <a:buChar char="-"/>
            </a:pPr>
            <a:r>
              <a:rPr lang="en-US" sz="2400">
                <a:solidFill>
                  <a:schemeClr val="dk1"/>
                </a:solidFill>
                <a:latin typeface="Times New Roman"/>
                <a:ea typeface="Times New Roman"/>
                <a:cs typeface="Times New Roman"/>
                <a:sym typeface="Times New Roman"/>
              </a:rPr>
              <a:t>The DNA is washed using DNA Wash Buffer and using a HiBind DNA Mini Column is transferred ino a nuclease-free 1.5 mL microcentrifuge tube with 100-200 µL elution buffer. </a:t>
            </a:r>
          </a:p>
          <a:p>
            <a:pPr indent="-381000" lvl="0" marL="457200" rtl="0" algn="just">
              <a:spcBef>
                <a:spcPts val="0"/>
              </a:spcBef>
              <a:buClr>
                <a:schemeClr val="dk1"/>
              </a:buClr>
              <a:buSzPct val="100000"/>
              <a:buFont typeface="Times New Roman"/>
              <a:buChar char="-"/>
            </a:pPr>
            <a:r>
              <a:rPr lang="en-US" sz="2400">
                <a:solidFill>
                  <a:schemeClr val="dk1"/>
                </a:solidFill>
                <a:latin typeface="Times New Roman"/>
                <a:ea typeface="Times New Roman"/>
                <a:cs typeface="Times New Roman"/>
                <a:sym typeface="Times New Roman"/>
              </a:rPr>
              <a:t>After the elution steps and centrifuging is repeated for a second time, and then store we store our eluted DNA at -20</a:t>
            </a:r>
            <a:r>
              <a:rPr baseline="30000" lang="en-US" sz="2400">
                <a:solidFill>
                  <a:schemeClr val="dk1"/>
                </a:solidFill>
                <a:latin typeface="Times New Roman"/>
                <a:ea typeface="Times New Roman"/>
                <a:cs typeface="Times New Roman"/>
                <a:sym typeface="Times New Roman"/>
              </a:rPr>
              <a:t>o</a:t>
            </a:r>
            <a:r>
              <a:rPr lang="en-US" sz="2400">
                <a:solidFill>
                  <a:schemeClr val="dk1"/>
                </a:solidFill>
                <a:latin typeface="Times New Roman"/>
                <a:ea typeface="Times New Roman"/>
                <a:cs typeface="Times New Roman"/>
                <a:sym typeface="Times New Roman"/>
              </a:rPr>
              <a:t>C for the barcoding. </a:t>
            </a:r>
          </a:p>
          <a:p>
            <a:pPr indent="-381000" lvl="0" marL="457200" rtl="0" algn="just">
              <a:spcBef>
                <a:spcPts val="0"/>
              </a:spcBef>
              <a:buClr>
                <a:schemeClr val="dk1"/>
              </a:buClr>
              <a:buSzPct val="100000"/>
              <a:buFont typeface="Times New Roman"/>
              <a:buChar char="-"/>
            </a:pPr>
            <a:r>
              <a:rPr lang="en-US" sz="2400">
                <a:solidFill>
                  <a:schemeClr val="dk1"/>
                </a:solidFill>
                <a:latin typeface="Times New Roman"/>
                <a:ea typeface="Times New Roman"/>
                <a:cs typeface="Times New Roman"/>
                <a:sym typeface="Times New Roman"/>
              </a:rPr>
              <a:t>We performed the gel electrophoresis and in all but one sample, we were about to see the CO1 gene being expressed in the gel.</a:t>
            </a:r>
          </a:p>
          <a:p>
            <a:pPr lvl="0" rtl="0">
              <a:spcBef>
                <a:spcPts val="600"/>
              </a:spcBef>
              <a:buClr>
                <a:schemeClr val="dk1"/>
              </a:buClr>
              <a:buSzPct val="25000"/>
              <a:buFont typeface="Arial"/>
              <a:buNone/>
            </a:pPr>
            <a:r>
              <a:rPr lang="en-US" sz="2400">
                <a:solidFill>
                  <a:schemeClr val="dk1"/>
                </a:solidFill>
                <a:latin typeface="Times New Roman"/>
                <a:ea typeface="Times New Roman"/>
                <a:cs typeface="Times New Roman"/>
                <a:sym typeface="Times New Roman"/>
              </a:rPr>
              <a:t>Results </a:t>
            </a:r>
            <a:r>
              <a:rPr i="1" lang="en-US" sz="2400">
                <a:solidFill>
                  <a:schemeClr val="dk1"/>
                </a:solidFill>
                <a:latin typeface="Times New Roman"/>
                <a:ea typeface="Times New Roman"/>
                <a:cs typeface="Times New Roman"/>
                <a:sym typeface="Times New Roman"/>
              </a:rPr>
              <a:t>What did you find?	</a:t>
            </a:r>
            <a:r>
              <a:rPr lang="en-US" sz="2400">
                <a:solidFill>
                  <a:schemeClr val="dk1"/>
                </a:solidFill>
                <a:latin typeface="Times New Roman"/>
                <a:ea typeface="Times New Roman"/>
                <a:cs typeface="Times New Roman"/>
                <a:sym typeface="Times New Roman"/>
              </a:rPr>
              <a:t> groups you mentioned in the Materials and Methods </a:t>
            </a:r>
          </a:p>
          <a:p>
            <a:pPr lvl="0" rtl="0">
              <a:spcBef>
                <a:spcPts val="600"/>
              </a:spcBef>
              <a:buClr>
                <a:schemeClr val="dk1"/>
              </a:buClr>
              <a:buSzPct val="25000"/>
              <a:buFont typeface="Arial"/>
              <a:buNone/>
            </a:pPr>
            <a:br>
              <a:rPr b="1" lang="en-US" sz="2400">
                <a:solidFill>
                  <a:schemeClr val="dk1"/>
                </a:solidFill>
                <a:latin typeface="Times New Roman"/>
                <a:ea typeface="Times New Roman"/>
                <a:cs typeface="Times New Roman"/>
                <a:sym typeface="Times New Roman"/>
              </a:rPr>
            </a:br>
            <a:r>
              <a:rPr lang="en-US" sz="2400">
                <a:solidFill>
                  <a:schemeClr val="dk1"/>
                </a:solidFill>
                <a:latin typeface="Times New Roman"/>
                <a:ea typeface="Times New Roman"/>
                <a:cs typeface="Times New Roman"/>
                <a:sym typeface="Times New Roman"/>
              </a:rPr>
              <a:t>Show results for each one of the different experimentalection. </a:t>
            </a:r>
          </a:p>
          <a:p>
            <a:pPr lvl="0" rtl="0">
              <a:spcBef>
                <a:spcPts val="0"/>
              </a:spcBef>
              <a:buNone/>
            </a:pPr>
            <a:r>
              <a:t/>
            </a:r>
            <a:endParaRP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6" name="Shape 116"/>
        <p:cNvGrpSpPr/>
        <p:nvPr/>
      </p:nvGrpSpPr>
      <p:grpSpPr>
        <a:xfrm>
          <a:off x="0" y="0"/>
          <a:ext cx="0" cy="0"/>
          <a:chOff x="0" y="0"/>
          <a:chExt cx="0" cy="0"/>
        </a:xfrm>
      </p:grpSpPr>
      <p:sp>
        <p:nvSpPr>
          <p:cNvPr id="117" name="Shape 117"/>
          <p:cNvSpPr/>
          <p:nvPr/>
        </p:nvSpPr>
        <p:spPr>
          <a:xfrm>
            <a:off x="23379568" y="7973882"/>
            <a:ext cx="19791300" cy="9386099"/>
          </a:xfrm>
          <a:prstGeom prst="rect">
            <a:avLst/>
          </a:prstGeom>
          <a:gradFill>
            <a:gsLst>
              <a:gs pos="0">
                <a:srgbClr val="BABABA"/>
              </a:gs>
              <a:gs pos="35000">
                <a:srgbClr val="CFCFCF"/>
              </a:gs>
              <a:gs pos="100000">
                <a:srgbClr val="EDEDED"/>
              </a:gs>
            </a:gsLst>
            <a:lin ang="16200038" scaled="0"/>
          </a:gradFill>
          <a:ln cap="flat" cmpd="sng" w="9525">
            <a:solidFill>
              <a:schemeClr val="dk1"/>
            </a:solidFill>
            <a:prstDash val="solid"/>
            <a:round/>
            <a:headEnd len="med" w="med" type="none"/>
            <a:tailEnd len="med" w="med" type="none"/>
          </a:ln>
        </p:spPr>
        <p:txBody>
          <a:bodyPr anchorCtr="0" anchor="ctr" bIns="50525" lIns="101050" rIns="101050" tIns="50525">
            <a:noAutofit/>
          </a:bodyPr>
          <a:lstStyle/>
          <a:p>
            <a:pPr indent="0" lvl="0" marL="0" marR="0" rtl="0" algn="ctr">
              <a:spcBef>
                <a:spcPts val="0"/>
              </a:spcBef>
              <a:buNone/>
            </a:pPr>
            <a:r>
              <a:t/>
            </a:r>
            <a:endParaRPr b="0" i="0" sz="8600" u="none" cap="none" strike="noStrike">
              <a:solidFill>
                <a:schemeClr val="dk1"/>
              </a:solidFill>
              <a:latin typeface="Calibri"/>
              <a:ea typeface="Calibri"/>
              <a:cs typeface="Calibri"/>
              <a:sym typeface="Calibri"/>
            </a:endParaRPr>
          </a:p>
        </p:txBody>
      </p:sp>
      <p:sp>
        <p:nvSpPr>
          <p:cNvPr id="118" name="Shape 118"/>
          <p:cNvSpPr txBox="1"/>
          <p:nvPr/>
        </p:nvSpPr>
        <p:spPr>
          <a:xfrm>
            <a:off x="5263769" y="1131196"/>
            <a:ext cx="31530000" cy="2949000"/>
          </a:xfrm>
          <a:prstGeom prst="rect">
            <a:avLst/>
          </a:prstGeom>
          <a:noFill/>
          <a:ln>
            <a:noFill/>
          </a:ln>
        </p:spPr>
        <p:txBody>
          <a:bodyPr anchorCtr="0" anchor="t" bIns="50525" lIns="101050" rIns="101050" tIns="50525">
            <a:noAutofit/>
          </a:bodyPr>
          <a:lstStyle/>
          <a:p>
            <a:pPr indent="0" lvl="0" marL="0" marR="0" rtl="0" algn="ctr">
              <a:spcBef>
                <a:spcPts val="0"/>
              </a:spcBef>
              <a:buSzPct val="25000"/>
              <a:buNone/>
            </a:pPr>
            <a:r>
              <a:rPr b="0" i="0" lang="en-US" sz="18500" u="none" cap="none" strike="noStrike">
                <a:solidFill>
                  <a:schemeClr val="dk1"/>
                </a:solidFill>
                <a:latin typeface="Calibri"/>
                <a:ea typeface="Calibri"/>
                <a:cs typeface="Calibri"/>
                <a:sym typeface="Calibri"/>
              </a:rPr>
              <a:t>Your </a:t>
            </a:r>
            <a:r>
              <a:rPr b="0" i="1" lang="en-US" sz="18500" u="none" cap="none" strike="noStrike">
                <a:solidFill>
                  <a:schemeClr val="dk1"/>
                </a:solidFill>
                <a:latin typeface="Calibri"/>
                <a:ea typeface="Calibri"/>
                <a:cs typeface="Calibri"/>
                <a:sym typeface="Calibri"/>
              </a:rPr>
              <a:t>UBRP</a:t>
            </a:r>
            <a:r>
              <a:rPr b="0" i="0" lang="en-US" sz="18500" u="none" cap="none" strike="noStrike">
                <a:solidFill>
                  <a:schemeClr val="dk1"/>
                </a:solidFill>
                <a:latin typeface="Calibri"/>
                <a:ea typeface="Calibri"/>
                <a:cs typeface="Calibri"/>
                <a:sym typeface="Calibri"/>
              </a:rPr>
              <a:t> Summary Report title</a:t>
            </a:r>
          </a:p>
        </p:txBody>
      </p:sp>
      <p:sp>
        <p:nvSpPr>
          <p:cNvPr id="119" name="Shape 119"/>
          <p:cNvSpPr txBox="1"/>
          <p:nvPr/>
        </p:nvSpPr>
        <p:spPr>
          <a:xfrm>
            <a:off x="5936100" y="3990900"/>
            <a:ext cx="25918800" cy="2348700"/>
          </a:xfrm>
          <a:prstGeom prst="rect">
            <a:avLst/>
          </a:prstGeom>
          <a:noFill/>
          <a:ln>
            <a:noFill/>
          </a:ln>
        </p:spPr>
        <p:txBody>
          <a:bodyPr anchorCtr="0" anchor="t" bIns="50525" lIns="101050" rIns="101050" tIns="50525">
            <a:noAutofit/>
          </a:bodyPr>
          <a:lstStyle/>
          <a:p>
            <a:pPr indent="0" lvl="0" marL="0" marR="0" rtl="0" algn="l">
              <a:spcBef>
                <a:spcPts val="0"/>
              </a:spcBef>
              <a:buSzPct val="25000"/>
              <a:buNone/>
            </a:pPr>
            <a:r>
              <a:rPr b="0" i="0" lang="en-US" sz="8600" u="none" cap="none" strike="noStrike">
                <a:solidFill>
                  <a:schemeClr val="dk1"/>
                </a:solidFill>
                <a:latin typeface="Calibri"/>
                <a:ea typeface="Calibri"/>
                <a:cs typeface="Calibri"/>
                <a:sym typeface="Calibri"/>
              </a:rPr>
              <a:t>Your names (in alphabetical order) &amp; your mentor’s name</a:t>
            </a:r>
          </a:p>
          <a:p>
            <a:pPr indent="0" lvl="0" marL="0" marR="0" rtl="0" algn="l">
              <a:spcBef>
                <a:spcPts val="0"/>
              </a:spcBef>
              <a:buSzPct val="25000"/>
              <a:buNone/>
            </a:pPr>
            <a:r>
              <a:rPr i="1" lang="en-US" sz="6000">
                <a:solidFill>
                  <a:srgbClr val="000000"/>
                </a:solidFill>
                <a:latin typeface="Calibri"/>
                <a:ea typeface="Calibri"/>
                <a:cs typeface="Calibri"/>
                <a:sym typeface="Calibri"/>
              </a:rPr>
              <a:t>Institutional affiliations for each author </a:t>
            </a:r>
          </a:p>
        </p:txBody>
      </p:sp>
      <p:sp>
        <p:nvSpPr>
          <p:cNvPr id="120" name="Shape 120"/>
          <p:cNvSpPr txBox="1"/>
          <p:nvPr/>
        </p:nvSpPr>
        <p:spPr>
          <a:xfrm>
            <a:off x="23844501" y="9930899"/>
            <a:ext cx="19326300" cy="934800"/>
          </a:xfrm>
          <a:prstGeom prst="rect">
            <a:avLst/>
          </a:prstGeom>
          <a:noFill/>
          <a:ln>
            <a:noFill/>
          </a:ln>
        </p:spPr>
        <p:txBody>
          <a:bodyPr anchorCtr="0" anchor="t" bIns="45700" lIns="91425" rIns="91425" tIns="45700">
            <a:noAutofit/>
          </a:bodyPr>
          <a:lstStyle/>
          <a:p>
            <a:pPr indent="0" lvl="0" marL="0" marR="0" rtl="0" algn="l">
              <a:spcBef>
                <a:spcPts val="0"/>
              </a:spcBef>
              <a:buNone/>
            </a:pPr>
            <a:r>
              <a:t/>
            </a:r>
            <a:endParaRPr sz="5300">
              <a:solidFill>
                <a:schemeClr val="dk1"/>
              </a:solidFill>
              <a:latin typeface="Calibri"/>
              <a:ea typeface="Calibri"/>
              <a:cs typeface="Calibri"/>
              <a:sym typeface="Calibri"/>
            </a:endParaRPr>
          </a:p>
        </p:txBody>
      </p:sp>
      <p:pic>
        <p:nvPicPr>
          <p:cNvPr id="121" name="Shape 121"/>
          <p:cNvPicPr preferRelativeResize="0"/>
          <p:nvPr/>
        </p:nvPicPr>
        <p:blipFill rotWithShape="1">
          <a:blip r:embed="rId3">
            <a:alphaModFix/>
          </a:blip>
          <a:srcRect b="0" l="0" r="0" t="0"/>
          <a:stretch/>
        </p:blipFill>
        <p:spPr>
          <a:xfrm>
            <a:off x="1207569" y="1476784"/>
            <a:ext cx="4285200" cy="2472900"/>
          </a:xfrm>
          <a:prstGeom prst="rect">
            <a:avLst/>
          </a:prstGeom>
          <a:noFill/>
          <a:ln>
            <a:noFill/>
          </a:ln>
        </p:spPr>
      </p:pic>
      <p:pic>
        <p:nvPicPr>
          <p:cNvPr id="122" name="Shape 122"/>
          <p:cNvPicPr preferRelativeResize="0"/>
          <p:nvPr/>
        </p:nvPicPr>
        <p:blipFill rotWithShape="1">
          <a:blip r:embed="rId4">
            <a:alphaModFix/>
          </a:blip>
          <a:srcRect b="0" l="0" r="0" t="0"/>
          <a:stretch/>
        </p:blipFill>
        <p:spPr>
          <a:xfrm>
            <a:off x="37601237" y="3133644"/>
            <a:ext cx="5260200" cy="1238400"/>
          </a:xfrm>
          <a:prstGeom prst="rect">
            <a:avLst/>
          </a:prstGeom>
          <a:noFill/>
          <a:ln>
            <a:noFill/>
          </a:ln>
        </p:spPr>
      </p:pic>
      <p:pic>
        <p:nvPicPr>
          <p:cNvPr id="123" name="Shape 123"/>
          <p:cNvPicPr preferRelativeResize="0"/>
          <p:nvPr/>
        </p:nvPicPr>
        <p:blipFill rotWithShape="1">
          <a:blip r:embed="rId5">
            <a:alphaModFix/>
          </a:blip>
          <a:srcRect b="0" l="0" r="0" t="0"/>
          <a:stretch/>
        </p:blipFill>
        <p:spPr>
          <a:xfrm>
            <a:off x="37545818" y="1742518"/>
            <a:ext cx="5260200" cy="1043400"/>
          </a:xfrm>
          <a:prstGeom prst="rect">
            <a:avLst/>
          </a:prstGeom>
          <a:noFill/>
          <a:ln>
            <a:noFill/>
          </a:ln>
        </p:spPr>
      </p:pic>
      <p:sp>
        <p:nvSpPr>
          <p:cNvPr id="124" name="Shape 124"/>
          <p:cNvSpPr/>
          <p:nvPr/>
        </p:nvSpPr>
        <p:spPr>
          <a:xfrm>
            <a:off x="23844501" y="8354188"/>
            <a:ext cx="18829500" cy="8765999"/>
          </a:xfrm>
          <a:prstGeom prst="rect">
            <a:avLst/>
          </a:prstGeom>
          <a:noFill/>
          <a:ln>
            <a:noFill/>
          </a:ln>
        </p:spPr>
        <p:txBody>
          <a:bodyPr anchorCtr="0" anchor="t" bIns="50525" lIns="101050" rIns="101050" tIns="50525">
            <a:noAutofit/>
          </a:bodyPr>
          <a:lstStyle/>
          <a:p>
            <a:pPr indent="0" lvl="0" marL="0" marR="0" rtl="0" algn="l">
              <a:spcBef>
                <a:spcPts val="0"/>
              </a:spcBef>
              <a:spcAft>
                <a:spcPts val="0"/>
              </a:spcAft>
              <a:buSzPct val="25000"/>
              <a:buNone/>
            </a:pPr>
            <a:r>
              <a:rPr lang="en-US" sz="8600">
                <a:solidFill>
                  <a:schemeClr val="dk1"/>
                </a:solidFill>
                <a:latin typeface="Calibri"/>
                <a:ea typeface="Calibri"/>
                <a:cs typeface="Calibri"/>
                <a:sym typeface="Calibri"/>
              </a:rPr>
              <a:t>Tables &amp; Figures</a:t>
            </a:r>
          </a:p>
          <a:p>
            <a:pPr indent="-757946" lvl="0" marL="757946" marR="0" rtl="0" algn="l">
              <a:spcBef>
                <a:spcPts val="600"/>
              </a:spcBef>
              <a:buClr>
                <a:schemeClr val="dk1"/>
              </a:buClr>
              <a:buSzPct val="100000"/>
              <a:buFont typeface="Arial"/>
              <a:buChar char="•"/>
            </a:pPr>
            <a:r>
              <a:rPr lang="en-US" sz="5300">
                <a:solidFill>
                  <a:schemeClr val="dk1"/>
                </a:solidFill>
                <a:latin typeface="Calibri"/>
                <a:ea typeface="Calibri"/>
                <a:cs typeface="Calibri"/>
                <a:sym typeface="Calibri"/>
              </a:rPr>
              <a:t>For example: Map of GPS coordinates where samples were collected</a:t>
            </a:r>
          </a:p>
          <a:p>
            <a:pPr indent="-757946" lvl="0" marL="757946" marR="0" rtl="0" algn="l">
              <a:spcBef>
                <a:spcPts val="0"/>
              </a:spcBef>
              <a:buClr>
                <a:schemeClr val="dk1"/>
              </a:buClr>
              <a:buSzPct val="100000"/>
              <a:buFont typeface="Arial"/>
              <a:buChar char="•"/>
            </a:pPr>
            <a:r>
              <a:rPr lang="en-US" sz="5300">
                <a:solidFill>
                  <a:schemeClr val="dk1"/>
                </a:solidFill>
                <a:latin typeface="Calibri"/>
                <a:ea typeface="Calibri"/>
                <a:cs typeface="Calibri"/>
                <a:sym typeface="Calibri"/>
              </a:rPr>
              <a:t>Pie charts to showing types/numbers of samples analyzed</a:t>
            </a:r>
          </a:p>
          <a:p>
            <a:pPr indent="-757946" lvl="0" marL="757946" marR="0" rtl="0" algn="l">
              <a:spcBef>
                <a:spcPts val="0"/>
              </a:spcBef>
              <a:buClr>
                <a:schemeClr val="dk1"/>
              </a:buClr>
              <a:buSzPct val="100000"/>
              <a:buFont typeface="Arial"/>
              <a:buChar char="•"/>
            </a:pPr>
            <a:r>
              <a:rPr lang="en-US" sz="5300">
                <a:solidFill>
                  <a:schemeClr val="dk1"/>
                </a:solidFill>
                <a:latin typeface="Calibri"/>
                <a:ea typeface="Calibri"/>
                <a:cs typeface="Calibri"/>
                <a:sym typeface="Calibri"/>
              </a:rPr>
              <a:t>Table of BLAST search results</a:t>
            </a:r>
          </a:p>
          <a:p>
            <a:pPr indent="-757946" lvl="0" marL="757946" marR="0" rtl="0" algn="l">
              <a:spcBef>
                <a:spcPts val="0"/>
              </a:spcBef>
              <a:buClr>
                <a:schemeClr val="dk1"/>
              </a:buClr>
              <a:buSzPct val="100000"/>
              <a:buFont typeface="Arial"/>
              <a:buChar char="•"/>
            </a:pPr>
            <a:r>
              <a:rPr lang="en-US" sz="5300">
                <a:solidFill>
                  <a:schemeClr val="dk1"/>
                </a:solidFill>
                <a:latin typeface="Calibri"/>
                <a:ea typeface="Calibri"/>
                <a:cs typeface="Calibri"/>
                <a:sym typeface="Calibri"/>
              </a:rPr>
              <a:t>Phylogenetic trees (using different methods)</a:t>
            </a:r>
          </a:p>
          <a:p>
            <a:pPr indent="-757946" lvl="0" marL="757946" marR="0" rtl="0" algn="l">
              <a:spcBef>
                <a:spcPts val="0"/>
              </a:spcBef>
              <a:buClr>
                <a:schemeClr val="dk1"/>
              </a:buClr>
              <a:buSzPct val="100000"/>
              <a:buFont typeface="Arial"/>
              <a:buChar char="•"/>
            </a:pPr>
            <a:r>
              <a:rPr lang="en-US" sz="5300">
                <a:solidFill>
                  <a:schemeClr val="dk1"/>
                </a:solidFill>
                <a:latin typeface="Calibri"/>
                <a:ea typeface="Calibri"/>
                <a:cs typeface="Calibri"/>
                <a:sym typeface="Calibri"/>
              </a:rPr>
              <a:t>Table showing sequence similarities among/within species or populations</a:t>
            </a:r>
          </a:p>
          <a:p>
            <a:pPr indent="-757946" lvl="0" marL="757946" marR="0" rtl="0" algn="l">
              <a:spcBef>
                <a:spcPts val="0"/>
              </a:spcBef>
              <a:buClr>
                <a:schemeClr val="dk1"/>
              </a:buClr>
              <a:buSzPct val="100000"/>
              <a:buFont typeface="Arial"/>
              <a:buChar char="•"/>
            </a:pPr>
            <a:r>
              <a:rPr lang="en-US" sz="5300">
                <a:solidFill>
                  <a:schemeClr val="dk1"/>
                </a:solidFill>
                <a:latin typeface="Calibri"/>
                <a:ea typeface="Calibri"/>
                <a:cs typeface="Calibri"/>
                <a:sym typeface="Calibri"/>
              </a:rPr>
              <a:t>Figure linking the sample localities with their placement in the phylogenetic tree</a:t>
            </a:r>
          </a:p>
        </p:txBody>
      </p:sp>
      <p:sp>
        <p:nvSpPr>
          <p:cNvPr id="125" name="Shape 125"/>
          <p:cNvSpPr txBox="1"/>
          <p:nvPr/>
        </p:nvSpPr>
        <p:spPr>
          <a:xfrm>
            <a:off x="1136033" y="7935285"/>
            <a:ext cx="19285500" cy="22283100"/>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r>
              <a:rPr lang="en-US" sz="8600">
                <a:solidFill>
                  <a:schemeClr val="dk1"/>
                </a:solidFill>
                <a:latin typeface="Calibri"/>
                <a:ea typeface="Calibri"/>
                <a:cs typeface="Calibri"/>
                <a:sym typeface="Calibri"/>
              </a:rPr>
              <a:t>Abstract</a:t>
            </a:r>
          </a:p>
          <a:p>
            <a:pPr indent="0" lvl="0" marL="0" marR="0" rtl="0" algn="l">
              <a:spcBef>
                <a:spcPts val="1200"/>
              </a:spcBef>
              <a:buSzPct val="25000"/>
              <a:buNone/>
            </a:pPr>
            <a:r>
              <a:rPr i="1" lang="en-US" sz="5400">
                <a:solidFill>
                  <a:schemeClr val="dk1"/>
                </a:solidFill>
                <a:latin typeface="Calibri"/>
                <a:ea typeface="Calibri"/>
                <a:cs typeface="Calibri"/>
                <a:sym typeface="Calibri"/>
              </a:rPr>
              <a:t>A succinct summary of your project.</a:t>
            </a:r>
          </a:p>
          <a:p>
            <a:pPr indent="0" lvl="0" marL="0" marR="0" rtl="0" algn="l">
              <a:spcBef>
                <a:spcPts val="0"/>
              </a:spcBef>
              <a:buSzPct val="25000"/>
              <a:buNone/>
            </a:pPr>
            <a:r>
              <a:rPr lang="en-US" sz="5400">
                <a:solidFill>
                  <a:schemeClr val="dk1"/>
                </a:solidFill>
                <a:latin typeface="Calibri"/>
                <a:ea typeface="Calibri"/>
                <a:cs typeface="Calibri"/>
                <a:sym typeface="Calibri"/>
              </a:rPr>
              <a:t>The abstract from your summary report can also be used as the abstract for your poster. </a:t>
            </a:r>
          </a:p>
          <a:p>
            <a:pPr indent="0" lvl="0" marL="0" marR="0" rtl="0" algn="l">
              <a:spcBef>
                <a:spcPts val="0"/>
              </a:spcBef>
              <a:spcAft>
                <a:spcPts val="0"/>
              </a:spcAft>
              <a:buNone/>
            </a:pPr>
            <a:r>
              <a:t/>
            </a:r>
            <a:endParaRPr sz="5400">
              <a:solidFill>
                <a:schemeClr val="dk1"/>
              </a:solidFill>
              <a:latin typeface="Calibri"/>
              <a:ea typeface="Calibri"/>
              <a:cs typeface="Calibri"/>
              <a:sym typeface="Calibri"/>
            </a:endParaRPr>
          </a:p>
          <a:p>
            <a:pPr indent="0" lvl="0" marL="0" marR="0" rtl="0" algn="l">
              <a:spcBef>
                <a:spcPts val="600"/>
              </a:spcBef>
              <a:spcAft>
                <a:spcPts val="0"/>
              </a:spcAft>
              <a:buSzPct val="25000"/>
              <a:buNone/>
            </a:pPr>
            <a:r>
              <a:rPr lang="en-US" sz="8600">
                <a:solidFill>
                  <a:schemeClr val="dk1"/>
                </a:solidFill>
                <a:latin typeface="Calibri"/>
                <a:ea typeface="Calibri"/>
                <a:cs typeface="Calibri"/>
                <a:sym typeface="Calibri"/>
              </a:rPr>
              <a:t>Introduction</a:t>
            </a:r>
          </a:p>
          <a:p>
            <a:pPr indent="0" lvl="0" marL="0" marR="0" rtl="0" algn="l">
              <a:spcBef>
                <a:spcPts val="600"/>
              </a:spcBef>
              <a:buSzPct val="25000"/>
              <a:buNone/>
            </a:pPr>
            <a:r>
              <a:rPr i="1" lang="en-US" sz="5400">
                <a:solidFill>
                  <a:schemeClr val="dk1"/>
                </a:solidFill>
                <a:latin typeface="Calibri"/>
                <a:ea typeface="Calibri"/>
                <a:cs typeface="Calibri"/>
                <a:sym typeface="Calibri"/>
              </a:rPr>
              <a:t>What question was asked?	</a:t>
            </a:r>
            <a:br>
              <a:rPr lang="en-US" sz="5400">
                <a:solidFill>
                  <a:schemeClr val="dk1"/>
                </a:solidFill>
                <a:latin typeface="Calibri"/>
                <a:ea typeface="Calibri"/>
                <a:cs typeface="Calibri"/>
                <a:sym typeface="Calibri"/>
              </a:rPr>
            </a:br>
            <a:r>
              <a:rPr lang="en-US" sz="5400">
                <a:solidFill>
                  <a:schemeClr val="dk1"/>
                </a:solidFill>
                <a:latin typeface="Calibri"/>
                <a:ea typeface="Calibri"/>
                <a:cs typeface="Calibri"/>
                <a:sym typeface="Calibri"/>
              </a:rPr>
              <a:t>This section provides background for the reader so that they can understand the precise question you are asking, and why your study is of scientific interest. Use your summary report's Introduction to develop the Introduction on your poster.  On your poster you can add more details and better justify your research question.  </a:t>
            </a:r>
          </a:p>
          <a:p>
            <a:pPr indent="0" lvl="0" marL="0" marR="0" rtl="0" algn="l">
              <a:spcBef>
                <a:spcPts val="0"/>
              </a:spcBef>
              <a:spcAft>
                <a:spcPts val="0"/>
              </a:spcAft>
              <a:buNone/>
            </a:pPr>
            <a:r>
              <a:t/>
            </a:r>
            <a:endParaRPr sz="5400">
              <a:solidFill>
                <a:schemeClr val="dk1"/>
              </a:solidFill>
              <a:latin typeface="Calibri"/>
              <a:ea typeface="Calibri"/>
              <a:cs typeface="Calibri"/>
              <a:sym typeface="Calibri"/>
            </a:endParaRPr>
          </a:p>
          <a:p>
            <a:pPr indent="0" lvl="0" marL="0" marR="0" rtl="0" algn="l">
              <a:spcBef>
                <a:spcPts val="600"/>
              </a:spcBef>
              <a:spcAft>
                <a:spcPts val="0"/>
              </a:spcAft>
              <a:buSzPct val="25000"/>
              <a:buNone/>
            </a:pPr>
            <a:r>
              <a:rPr lang="en-US" sz="8600">
                <a:solidFill>
                  <a:schemeClr val="dk1"/>
                </a:solidFill>
                <a:latin typeface="Calibri"/>
                <a:ea typeface="Calibri"/>
                <a:cs typeface="Calibri"/>
                <a:sym typeface="Calibri"/>
              </a:rPr>
              <a:t>Materials &amp; Methods </a:t>
            </a:r>
          </a:p>
          <a:p>
            <a:pPr indent="0" lvl="0" marL="0" marR="0" rtl="0" algn="l">
              <a:spcBef>
                <a:spcPts val="600"/>
              </a:spcBef>
              <a:buSzPct val="25000"/>
              <a:buNone/>
            </a:pPr>
            <a:r>
              <a:rPr i="1" lang="en-US" sz="5400">
                <a:solidFill>
                  <a:schemeClr val="dk1"/>
                </a:solidFill>
                <a:latin typeface="Calibri"/>
                <a:ea typeface="Calibri"/>
                <a:cs typeface="Calibri"/>
                <a:sym typeface="Calibri"/>
              </a:rPr>
              <a:t>How was the question answered?	</a:t>
            </a:r>
            <a:br>
              <a:rPr b="1" lang="en-US" sz="5400">
                <a:solidFill>
                  <a:schemeClr val="dk1"/>
                </a:solidFill>
                <a:latin typeface="Calibri"/>
                <a:ea typeface="Calibri"/>
                <a:cs typeface="Calibri"/>
                <a:sym typeface="Calibri"/>
              </a:rPr>
            </a:br>
            <a:r>
              <a:rPr lang="en-US" sz="5400">
                <a:solidFill>
                  <a:schemeClr val="dk1"/>
                </a:solidFill>
                <a:latin typeface="Calibri"/>
                <a:ea typeface="Calibri"/>
                <a:cs typeface="Calibri"/>
                <a:sym typeface="Calibri"/>
              </a:rPr>
              <a:t>Use your summary report's Materials and Methods to develop this section and provide details of any modifications to the original protocol.</a:t>
            </a:r>
            <a:r>
              <a:rPr b="1" lang="en-US" sz="5400">
                <a:solidFill>
                  <a:schemeClr val="dk1"/>
                </a:solidFill>
                <a:latin typeface="Calibri"/>
                <a:ea typeface="Calibri"/>
                <a:cs typeface="Calibri"/>
                <a:sym typeface="Calibri"/>
              </a:rPr>
              <a:t> </a:t>
            </a:r>
          </a:p>
          <a:p>
            <a:pPr indent="0" lvl="0" marL="0" marR="0" rtl="0" algn="l">
              <a:spcBef>
                <a:spcPts val="0"/>
              </a:spcBef>
              <a:spcAft>
                <a:spcPts val="0"/>
              </a:spcAft>
              <a:buNone/>
            </a:pPr>
            <a:r>
              <a:t/>
            </a:r>
            <a:endParaRPr sz="5400">
              <a:solidFill>
                <a:schemeClr val="dk1"/>
              </a:solidFill>
              <a:latin typeface="Calibri"/>
              <a:ea typeface="Calibri"/>
              <a:cs typeface="Calibri"/>
              <a:sym typeface="Calibri"/>
            </a:endParaRPr>
          </a:p>
          <a:p>
            <a:pPr indent="0" lvl="0" marL="0" marR="0" rtl="0" algn="l">
              <a:spcBef>
                <a:spcPts val="600"/>
              </a:spcBef>
              <a:spcAft>
                <a:spcPts val="0"/>
              </a:spcAft>
              <a:buSzPct val="25000"/>
              <a:buNone/>
            </a:pPr>
            <a:r>
              <a:rPr lang="en-US" sz="8600">
                <a:solidFill>
                  <a:schemeClr val="dk1"/>
                </a:solidFill>
                <a:latin typeface="Calibri"/>
                <a:ea typeface="Calibri"/>
                <a:cs typeface="Calibri"/>
                <a:sym typeface="Calibri"/>
              </a:rPr>
              <a:t>Results</a:t>
            </a:r>
          </a:p>
          <a:p>
            <a:pPr indent="0" lvl="0" marL="0" marR="0" rtl="0" algn="l">
              <a:spcBef>
                <a:spcPts val="600"/>
              </a:spcBef>
              <a:buSzPct val="25000"/>
              <a:buNone/>
            </a:pPr>
            <a:r>
              <a:rPr i="1" lang="en-US" sz="5400">
                <a:solidFill>
                  <a:schemeClr val="dk1"/>
                </a:solidFill>
                <a:latin typeface="Calibri"/>
                <a:ea typeface="Calibri"/>
                <a:cs typeface="Calibri"/>
                <a:sym typeface="Calibri"/>
              </a:rPr>
              <a:t>What did you find?	</a:t>
            </a:r>
            <a:br>
              <a:rPr b="1" lang="en-US" sz="5400">
                <a:solidFill>
                  <a:schemeClr val="dk1"/>
                </a:solidFill>
                <a:latin typeface="Calibri"/>
                <a:ea typeface="Calibri"/>
                <a:cs typeface="Calibri"/>
                <a:sym typeface="Calibri"/>
              </a:rPr>
            </a:br>
            <a:r>
              <a:rPr lang="en-US" sz="5400">
                <a:solidFill>
                  <a:schemeClr val="dk1"/>
                </a:solidFill>
                <a:latin typeface="Calibri"/>
                <a:ea typeface="Calibri"/>
                <a:cs typeface="Calibri"/>
                <a:sym typeface="Calibri"/>
              </a:rPr>
              <a:t>Show results for each one of the different experimental groups you mentioned in the Materials and Methods section. </a:t>
            </a:r>
          </a:p>
        </p:txBody>
      </p:sp>
      <p:sp>
        <p:nvSpPr>
          <p:cNvPr id="126" name="Shape 126"/>
          <p:cNvSpPr txBox="1"/>
          <p:nvPr/>
        </p:nvSpPr>
        <p:spPr>
          <a:xfrm>
            <a:off x="23379568" y="17760487"/>
            <a:ext cx="19699500" cy="14188500"/>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r>
              <a:rPr lang="en-US" sz="8600">
                <a:solidFill>
                  <a:schemeClr val="dk1"/>
                </a:solidFill>
                <a:latin typeface="Calibri"/>
                <a:ea typeface="Calibri"/>
                <a:cs typeface="Calibri"/>
                <a:sym typeface="Calibri"/>
              </a:rPr>
              <a:t>Discussion </a:t>
            </a:r>
          </a:p>
          <a:p>
            <a:pPr indent="0" lvl="0" marL="0" marR="0" rtl="0" algn="l">
              <a:spcBef>
                <a:spcPts val="600"/>
              </a:spcBef>
              <a:buSzPct val="25000"/>
              <a:buNone/>
            </a:pPr>
            <a:r>
              <a:rPr i="1" lang="en-US" sz="5400">
                <a:solidFill>
                  <a:schemeClr val="dk1"/>
                </a:solidFill>
                <a:latin typeface="Calibri"/>
                <a:ea typeface="Calibri"/>
                <a:cs typeface="Calibri"/>
                <a:sym typeface="Calibri"/>
              </a:rPr>
              <a:t>How does this answer your question? What do these findings mean? </a:t>
            </a:r>
            <a:r>
              <a:rPr lang="en-US" sz="5400">
                <a:solidFill>
                  <a:schemeClr val="dk1"/>
                </a:solidFill>
                <a:latin typeface="Calibri"/>
                <a:ea typeface="Calibri"/>
                <a:cs typeface="Calibri"/>
                <a:sym typeface="Calibri"/>
              </a:rPr>
              <a:t>Be objective in the interpretation of your results. Avoid making judgments. Remember, openly discussing unexpected results, difficulties, or mistakes is central to the scientific process. </a:t>
            </a:r>
          </a:p>
          <a:p>
            <a:pPr indent="0" lvl="0" marL="0" marR="0" rtl="0" algn="l">
              <a:spcBef>
                <a:spcPts val="0"/>
              </a:spcBef>
              <a:buNone/>
            </a:pPr>
            <a:r>
              <a:t/>
            </a:r>
            <a:endParaRPr sz="5400">
              <a:solidFill>
                <a:schemeClr val="dk1"/>
              </a:solidFill>
              <a:latin typeface="Calibri"/>
              <a:ea typeface="Calibri"/>
              <a:cs typeface="Calibri"/>
              <a:sym typeface="Calibri"/>
            </a:endParaRPr>
          </a:p>
          <a:p>
            <a:pPr indent="0" lvl="0" marL="0" marR="0" rtl="0" algn="l">
              <a:spcBef>
                <a:spcPts val="0"/>
              </a:spcBef>
              <a:spcAft>
                <a:spcPts val="0"/>
              </a:spcAft>
              <a:buSzPct val="25000"/>
              <a:buNone/>
            </a:pPr>
            <a:r>
              <a:rPr lang="en-US" sz="8600">
                <a:solidFill>
                  <a:schemeClr val="dk1"/>
                </a:solidFill>
                <a:latin typeface="Calibri"/>
                <a:ea typeface="Calibri"/>
                <a:cs typeface="Calibri"/>
                <a:sym typeface="Calibri"/>
              </a:rPr>
              <a:t>References</a:t>
            </a:r>
          </a:p>
          <a:p>
            <a:pPr indent="0" lvl="0" marL="0" marR="0" rtl="0" algn="l">
              <a:spcBef>
                <a:spcPts val="600"/>
              </a:spcBef>
              <a:buSzPct val="25000"/>
              <a:buNone/>
            </a:pPr>
            <a:r>
              <a:rPr lang="en-US" sz="5400">
                <a:solidFill>
                  <a:schemeClr val="dk1"/>
                </a:solidFill>
                <a:latin typeface="Calibri"/>
                <a:ea typeface="Calibri"/>
                <a:cs typeface="Calibri"/>
                <a:sym typeface="Calibri"/>
              </a:rPr>
              <a:t>Document and credit all the sources of information you used for your project at the bottom of your poster. Whenever you state a fact that is based on the results of someone else’s research, you must cite their work in the proper format.</a:t>
            </a:r>
          </a:p>
          <a:p>
            <a:pPr indent="0" lvl="0" marL="0" marR="0" rtl="0" algn="l">
              <a:spcBef>
                <a:spcPts val="0"/>
              </a:spcBef>
              <a:buNone/>
            </a:pPr>
            <a:r>
              <a:t/>
            </a:r>
            <a:endParaRPr sz="5400">
              <a:solidFill>
                <a:schemeClr val="dk1"/>
              </a:solidFill>
              <a:latin typeface="Calibri"/>
              <a:ea typeface="Calibri"/>
              <a:cs typeface="Calibri"/>
              <a:sym typeface="Calibri"/>
            </a:endParaRPr>
          </a:p>
          <a:p>
            <a:pPr indent="0" lvl="0" marL="0" marR="0" rtl="0" algn="l">
              <a:spcBef>
                <a:spcPts val="0"/>
              </a:spcBef>
              <a:spcAft>
                <a:spcPts val="0"/>
              </a:spcAft>
              <a:buSzPct val="25000"/>
              <a:buNone/>
            </a:pPr>
            <a:r>
              <a:rPr lang="en-US" sz="8600">
                <a:solidFill>
                  <a:schemeClr val="dk1"/>
                </a:solidFill>
                <a:latin typeface="Calibri"/>
                <a:ea typeface="Calibri"/>
                <a:cs typeface="Calibri"/>
                <a:sym typeface="Calibri"/>
              </a:rPr>
              <a:t>Acknowledgements</a:t>
            </a:r>
          </a:p>
          <a:p>
            <a:pPr indent="0" lvl="0" marL="0" marR="0" rtl="0" algn="l">
              <a:spcBef>
                <a:spcPts val="600"/>
              </a:spcBef>
              <a:buSzPct val="25000"/>
              <a:buNone/>
            </a:pPr>
            <a:r>
              <a:rPr lang="en-US" sz="5400">
                <a:solidFill>
                  <a:schemeClr val="dk1"/>
                </a:solidFill>
                <a:latin typeface="Calibri"/>
                <a:ea typeface="Calibri"/>
                <a:cs typeface="Calibri"/>
                <a:sym typeface="Calibri"/>
              </a:rPr>
              <a:t>Thank people/organizations that assisted them in doing the research. These can include collaborators, funders and reviewers. </a:t>
            </a:r>
          </a:p>
        </p:txBody>
      </p:sp>
    </p:spTree>
  </p:cSld>
  <p:clrMapOvr>
    <a:masterClrMapping/>
  </p:clrMapOvr>
  <p:transition spd="slow">
    <p:fade/>
  </p:transition>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