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p:cViewPr varScale="1">
        <p:scale>
          <a:sx n="22" d="100"/>
          <a:sy n="22" d="100"/>
        </p:scale>
        <p:origin x="1968" y="30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1F40E-C450-7648-B939-AE171AA86E10}"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4FF3BD9F-D246-8048-B695-BBF79D142762}">
      <dgm:prSet phldrT="[Text]" custT="1"/>
      <dgm:spPr>
        <a:solidFill>
          <a:srgbClr val="0070C0"/>
        </a:solidFill>
      </dgm:spPr>
      <dgm:t>
        <a:bodyPr/>
        <a:lstStyle/>
        <a:p>
          <a:r>
            <a:rPr lang="en-US" sz="2800" dirty="0">
              <a:latin typeface="Times New Roman" panose="02020603050405020304" pitchFamily="18" charset="0"/>
              <a:cs typeface="Times New Roman" panose="02020603050405020304" pitchFamily="18" charset="0"/>
            </a:rPr>
            <a:t>Select tissues that were collected from El Cope</a:t>
          </a:r>
        </a:p>
      </dgm:t>
    </dgm:pt>
    <dgm:pt modelId="{5EB611EE-CDB8-7D42-A35C-8D64B3699AC2}" type="parTrans" cxnId="{00501EC7-9131-E64C-83FE-B2204AC80B36}">
      <dgm:prSet/>
      <dgm:spPr/>
      <dgm:t>
        <a:bodyPr/>
        <a:lstStyle/>
        <a:p>
          <a:endParaRPr lang="en-US" sz="2800">
            <a:latin typeface="Times New Roman" panose="02020603050405020304" pitchFamily="18" charset="0"/>
            <a:cs typeface="Times New Roman" panose="02020603050405020304" pitchFamily="18" charset="0"/>
          </a:endParaRPr>
        </a:p>
      </dgm:t>
    </dgm:pt>
    <dgm:pt modelId="{C8E59D43-3B7B-EB40-AC91-777010AEAEB0}" type="sibTrans" cxnId="{00501EC7-9131-E64C-83FE-B2204AC80B36}">
      <dgm:prSet/>
      <dgm:spPr/>
      <dgm:t>
        <a:bodyPr/>
        <a:lstStyle/>
        <a:p>
          <a:endParaRPr lang="en-US" sz="2800">
            <a:latin typeface="Times New Roman" panose="02020603050405020304" pitchFamily="18" charset="0"/>
            <a:cs typeface="Times New Roman" panose="02020603050405020304" pitchFamily="18" charset="0"/>
          </a:endParaRPr>
        </a:p>
      </dgm:t>
    </dgm:pt>
    <dgm:pt modelId="{8C72A45F-BDB0-F641-9B7C-A96ECC39821C}">
      <dgm:prSet phldrT="[Text]" custT="1"/>
      <dgm:spPr>
        <a:solidFill>
          <a:srgbClr val="0070C0"/>
        </a:solidFill>
      </dgm:spPr>
      <dgm:t>
        <a:bodyPr/>
        <a:lstStyle/>
        <a:p>
          <a:r>
            <a:rPr lang="en-US" sz="2800" dirty="0">
              <a:latin typeface="Times New Roman" panose="02020603050405020304" pitchFamily="18" charset="0"/>
              <a:cs typeface="Times New Roman" panose="02020603050405020304" pitchFamily="18" charset="0"/>
            </a:rPr>
            <a:t>Extract &amp; purify genomic DNA </a:t>
          </a:r>
        </a:p>
      </dgm:t>
    </dgm:pt>
    <dgm:pt modelId="{940BD216-4066-3F4B-AF81-A377AD806523}" type="parTrans" cxnId="{9E0BE040-BD6F-D443-96F0-A22F6E69775B}">
      <dgm:prSet/>
      <dgm:spPr/>
      <dgm:t>
        <a:bodyPr/>
        <a:lstStyle/>
        <a:p>
          <a:endParaRPr lang="en-US" sz="2800">
            <a:latin typeface="Times New Roman" panose="02020603050405020304" pitchFamily="18" charset="0"/>
            <a:cs typeface="Times New Roman" panose="02020603050405020304" pitchFamily="18" charset="0"/>
          </a:endParaRPr>
        </a:p>
      </dgm:t>
    </dgm:pt>
    <dgm:pt modelId="{63352135-8F9E-8B41-9727-C406453CF77F}" type="sibTrans" cxnId="{9E0BE040-BD6F-D443-96F0-A22F6E69775B}">
      <dgm:prSet/>
      <dgm:spPr/>
      <dgm:t>
        <a:bodyPr/>
        <a:lstStyle/>
        <a:p>
          <a:endParaRPr lang="en-US" sz="2800">
            <a:latin typeface="Times New Roman" panose="02020603050405020304" pitchFamily="18" charset="0"/>
            <a:cs typeface="Times New Roman" panose="02020603050405020304" pitchFamily="18" charset="0"/>
          </a:endParaRPr>
        </a:p>
      </dgm:t>
    </dgm:pt>
    <dgm:pt modelId="{2D1AC1FE-37F6-2D43-B756-FAE963794053}">
      <dgm:prSet phldrT="[Text]" custT="1"/>
      <dgm:spPr>
        <a:solidFill>
          <a:srgbClr val="0070C0"/>
        </a:solidFill>
      </dgm:spPr>
      <dgm:t>
        <a:bodyPr/>
        <a:lstStyle/>
        <a:p>
          <a:r>
            <a:rPr lang="en-US" sz="2800" dirty="0">
              <a:latin typeface="Times New Roman" panose="02020603050405020304" pitchFamily="18" charset="0"/>
              <a:cs typeface="Times New Roman" panose="02020603050405020304" pitchFamily="18" charset="0"/>
            </a:rPr>
            <a:t>Quantify DNA (Qubit Fluorometer)</a:t>
          </a:r>
        </a:p>
      </dgm:t>
    </dgm:pt>
    <dgm:pt modelId="{0412B985-4FF0-2B49-A9EC-E09D3F657C88}" type="parTrans" cxnId="{31D0F3A5-810D-D144-A9CE-8D43605D63F5}">
      <dgm:prSet/>
      <dgm:spPr/>
      <dgm:t>
        <a:bodyPr/>
        <a:lstStyle/>
        <a:p>
          <a:endParaRPr lang="en-US" sz="2800">
            <a:latin typeface="Times New Roman" panose="02020603050405020304" pitchFamily="18" charset="0"/>
            <a:cs typeface="Times New Roman" panose="02020603050405020304" pitchFamily="18" charset="0"/>
          </a:endParaRPr>
        </a:p>
      </dgm:t>
    </dgm:pt>
    <dgm:pt modelId="{8E1DAFA1-B8E9-744F-B9CF-AE7CC42ACD28}" type="sibTrans" cxnId="{31D0F3A5-810D-D144-A9CE-8D43605D63F5}">
      <dgm:prSet/>
      <dgm:spPr/>
      <dgm:t>
        <a:bodyPr/>
        <a:lstStyle/>
        <a:p>
          <a:endParaRPr lang="en-US" sz="2800">
            <a:latin typeface="Times New Roman" panose="02020603050405020304" pitchFamily="18" charset="0"/>
            <a:cs typeface="Times New Roman" panose="02020603050405020304" pitchFamily="18" charset="0"/>
          </a:endParaRPr>
        </a:p>
      </dgm:t>
    </dgm:pt>
    <dgm:pt modelId="{BF567DD9-8DB7-DD49-8A94-E67C7183543E}">
      <dgm:prSet phldrT="[Text]" custT="1"/>
      <dgm:spPr>
        <a:solidFill>
          <a:srgbClr val="0070C0"/>
        </a:solidFill>
      </dgm:spPr>
      <dgm:t>
        <a:bodyPr/>
        <a:lstStyle/>
        <a:p>
          <a:r>
            <a:rPr lang="en-US" sz="2800" dirty="0">
              <a:latin typeface="Times New Roman" panose="02020603050405020304" pitchFamily="18" charset="0"/>
              <a:cs typeface="Times New Roman" panose="02020603050405020304" pitchFamily="18" charset="0"/>
            </a:rPr>
            <a:t>PCR amplification of COI gene </a:t>
          </a:r>
        </a:p>
      </dgm:t>
    </dgm:pt>
    <dgm:pt modelId="{9B2B3C17-144B-274D-8BE7-831F1CBA84DD}" type="parTrans" cxnId="{697F2D6C-DC5B-9A48-A09E-2A52706848F8}">
      <dgm:prSet/>
      <dgm:spPr/>
      <dgm:t>
        <a:bodyPr/>
        <a:lstStyle/>
        <a:p>
          <a:endParaRPr lang="en-US" sz="2800">
            <a:latin typeface="Times New Roman" panose="02020603050405020304" pitchFamily="18" charset="0"/>
            <a:cs typeface="Times New Roman" panose="02020603050405020304" pitchFamily="18" charset="0"/>
          </a:endParaRPr>
        </a:p>
      </dgm:t>
    </dgm:pt>
    <dgm:pt modelId="{9726B881-A6E5-4942-93D5-71517EA9AA49}" type="sibTrans" cxnId="{697F2D6C-DC5B-9A48-A09E-2A52706848F8}">
      <dgm:prSet/>
      <dgm:spPr/>
      <dgm:t>
        <a:bodyPr/>
        <a:lstStyle/>
        <a:p>
          <a:endParaRPr lang="en-US" sz="2800">
            <a:latin typeface="Times New Roman" panose="02020603050405020304" pitchFamily="18" charset="0"/>
            <a:cs typeface="Times New Roman" panose="02020603050405020304" pitchFamily="18" charset="0"/>
          </a:endParaRPr>
        </a:p>
      </dgm:t>
    </dgm:pt>
    <dgm:pt modelId="{37F41D7A-3CE1-4543-9AE9-6708FE7BF22B}">
      <dgm:prSet phldrT="[Text]" custT="1"/>
      <dgm:spPr>
        <a:solidFill>
          <a:srgbClr val="0070C0"/>
        </a:solidFill>
      </dgm:spPr>
      <dgm:t>
        <a:bodyPr/>
        <a:lstStyle/>
        <a:p>
          <a:r>
            <a:rPr lang="en-US" sz="2800" dirty="0">
              <a:latin typeface="Times New Roman" panose="02020603050405020304" pitchFamily="18" charset="0"/>
              <a:cs typeface="Times New Roman" panose="02020603050405020304" pitchFamily="18" charset="0"/>
            </a:rPr>
            <a:t>Check for amplification of ~800 BP fragments</a:t>
          </a:r>
        </a:p>
      </dgm:t>
    </dgm:pt>
    <dgm:pt modelId="{13ABAB3C-C0E5-6242-95AE-665563D3360B}" type="parTrans" cxnId="{FE9C9107-7CC8-4B4D-BF4F-2C31B34B588D}">
      <dgm:prSet/>
      <dgm:spPr/>
      <dgm:t>
        <a:bodyPr/>
        <a:lstStyle/>
        <a:p>
          <a:endParaRPr lang="en-US" sz="2800">
            <a:latin typeface="Times New Roman" panose="02020603050405020304" pitchFamily="18" charset="0"/>
            <a:cs typeface="Times New Roman" panose="02020603050405020304" pitchFamily="18" charset="0"/>
          </a:endParaRPr>
        </a:p>
      </dgm:t>
    </dgm:pt>
    <dgm:pt modelId="{E1E1D3D6-4A47-704A-9613-41D01FB444C6}" type="sibTrans" cxnId="{FE9C9107-7CC8-4B4D-BF4F-2C31B34B588D}">
      <dgm:prSet/>
      <dgm:spPr/>
      <dgm:t>
        <a:bodyPr/>
        <a:lstStyle/>
        <a:p>
          <a:endParaRPr lang="en-US" sz="2800">
            <a:latin typeface="Times New Roman" panose="02020603050405020304" pitchFamily="18" charset="0"/>
            <a:cs typeface="Times New Roman" panose="02020603050405020304" pitchFamily="18" charset="0"/>
          </a:endParaRPr>
        </a:p>
      </dgm:t>
    </dgm:pt>
    <dgm:pt modelId="{EEC0E4CA-1168-FF4A-ACD9-F04BC9D77957}">
      <dgm:prSet phldrT="[Text]" custT="1"/>
      <dgm:spPr>
        <a:solidFill>
          <a:srgbClr val="0070C0"/>
        </a:solidFill>
      </dgm:spPr>
      <dgm:t>
        <a:bodyPr/>
        <a:lstStyle/>
        <a:p>
          <a:r>
            <a:rPr lang="en-US" sz="2800" dirty="0">
              <a:latin typeface="Times New Roman" panose="02020603050405020304" pitchFamily="18" charset="0"/>
              <a:cs typeface="Times New Roman" panose="02020603050405020304" pitchFamily="18" charset="0"/>
            </a:rPr>
            <a:t>Send samples for PCR cleanup &amp; Sanger sequencing (GENEWIZ)</a:t>
          </a:r>
        </a:p>
      </dgm:t>
    </dgm:pt>
    <dgm:pt modelId="{AFD01D0E-E835-1C4A-A0DE-499E7C97236B}" type="parTrans" cxnId="{AAF17E9A-135B-5B4D-9F5F-A76B9D4CB2DE}">
      <dgm:prSet/>
      <dgm:spPr/>
      <dgm:t>
        <a:bodyPr/>
        <a:lstStyle/>
        <a:p>
          <a:endParaRPr lang="en-US" sz="2800">
            <a:latin typeface="Times New Roman" panose="02020603050405020304" pitchFamily="18" charset="0"/>
            <a:cs typeface="Times New Roman" panose="02020603050405020304" pitchFamily="18" charset="0"/>
          </a:endParaRPr>
        </a:p>
      </dgm:t>
    </dgm:pt>
    <dgm:pt modelId="{BAEE17FF-4F81-E94C-AA85-817BA61ED643}" type="sibTrans" cxnId="{AAF17E9A-135B-5B4D-9F5F-A76B9D4CB2DE}">
      <dgm:prSet/>
      <dgm:spPr/>
      <dgm:t>
        <a:bodyPr/>
        <a:lstStyle/>
        <a:p>
          <a:endParaRPr lang="en-US" sz="2800">
            <a:latin typeface="Times New Roman" panose="02020603050405020304" pitchFamily="18" charset="0"/>
            <a:cs typeface="Times New Roman" panose="02020603050405020304" pitchFamily="18" charset="0"/>
          </a:endParaRPr>
        </a:p>
      </dgm:t>
    </dgm:pt>
    <dgm:pt modelId="{2C002F20-1E56-1B47-9FDA-45B3B9D48F02}" type="pres">
      <dgm:prSet presAssocID="{3141F40E-C450-7648-B939-AE171AA86E10}" presName="Name0" presStyleCnt="0">
        <dgm:presLayoutVars>
          <dgm:dir/>
          <dgm:animLvl val="lvl"/>
          <dgm:resizeHandles val="exact"/>
        </dgm:presLayoutVars>
      </dgm:prSet>
      <dgm:spPr/>
    </dgm:pt>
    <dgm:pt modelId="{5C0B4480-75C1-0C41-9B1F-D862A4DB7EC4}" type="pres">
      <dgm:prSet presAssocID="{EEC0E4CA-1168-FF4A-ACD9-F04BC9D77957}" presName="boxAndChildren" presStyleCnt="0"/>
      <dgm:spPr/>
    </dgm:pt>
    <dgm:pt modelId="{C857D96D-E33C-3748-9E9D-4CFEFD0AE498}" type="pres">
      <dgm:prSet presAssocID="{EEC0E4CA-1168-FF4A-ACD9-F04BC9D77957}" presName="parentTextBox" presStyleLbl="node1" presStyleIdx="0" presStyleCnt="6"/>
      <dgm:spPr/>
    </dgm:pt>
    <dgm:pt modelId="{FFD651AD-B838-0545-AC5F-9447633AF775}" type="pres">
      <dgm:prSet presAssocID="{E1E1D3D6-4A47-704A-9613-41D01FB444C6}" presName="sp" presStyleCnt="0"/>
      <dgm:spPr/>
    </dgm:pt>
    <dgm:pt modelId="{CE98585A-D4B5-4A44-9646-CCF67EFA7698}" type="pres">
      <dgm:prSet presAssocID="{37F41D7A-3CE1-4543-9AE9-6708FE7BF22B}" presName="arrowAndChildren" presStyleCnt="0"/>
      <dgm:spPr/>
    </dgm:pt>
    <dgm:pt modelId="{261CD576-C1DD-2848-A185-20F019B9AF3B}" type="pres">
      <dgm:prSet presAssocID="{37F41D7A-3CE1-4543-9AE9-6708FE7BF22B}" presName="parentTextArrow" presStyleLbl="node1" presStyleIdx="1" presStyleCnt="6"/>
      <dgm:spPr/>
    </dgm:pt>
    <dgm:pt modelId="{18159CE0-BD08-8F49-B129-ED347D303E44}" type="pres">
      <dgm:prSet presAssocID="{9726B881-A6E5-4942-93D5-71517EA9AA49}" presName="sp" presStyleCnt="0"/>
      <dgm:spPr/>
    </dgm:pt>
    <dgm:pt modelId="{784B7EA4-2AA6-BC4C-9181-A35E70883065}" type="pres">
      <dgm:prSet presAssocID="{BF567DD9-8DB7-DD49-8A94-E67C7183543E}" presName="arrowAndChildren" presStyleCnt="0"/>
      <dgm:spPr/>
    </dgm:pt>
    <dgm:pt modelId="{2BFA1687-68CC-1645-8EAF-F1E42CAEE387}" type="pres">
      <dgm:prSet presAssocID="{BF567DD9-8DB7-DD49-8A94-E67C7183543E}" presName="parentTextArrow" presStyleLbl="node1" presStyleIdx="2" presStyleCnt="6"/>
      <dgm:spPr/>
    </dgm:pt>
    <dgm:pt modelId="{7F0E7D4F-7392-F949-A4C5-6B0684402B96}" type="pres">
      <dgm:prSet presAssocID="{8E1DAFA1-B8E9-744F-B9CF-AE7CC42ACD28}" presName="sp" presStyleCnt="0"/>
      <dgm:spPr/>
    </dgm:pt>
    <dgm:pt modelId="{F1C63DD0-844A-B646-88EE-E8B877D40038}" type="pres">
      <dgm:prSet presAssocID="{2D1AC1FE-37F6-2D43-B756-FAE963794053}" presName="arrowAndChildren" presStyleCnt="0"/>
      <dgm:spPr/>
    </dgm:pt>
    <dgm:pt modelId="{C0BF262E-CD96-EB46-8B49-3D15F82B76C1}" type="pres">
      <dgm:prSet presAssocID="{2D1AC1FE-37F6-2D43-B756-FAE963794053}" presName="parentTextArrow" presStyleLbl="node1" presStyleIdx="3" presStyleCnt="6"/>
      <dgm:spPr/>
    </dgm:pt>
    <dgm:pt modelId="{9BE543A7-51A3-8742-831E-03DFFE950A3F}" type="pres">
      <dgm:prSet presAssocID="{63352135-8F9E-8B41-9727-C406453CF77F}" presName="sp" presStyleCnt="0"/>
      <dgm:spPr/>
    </dgm:pt>
    <dgm:pt modelId="{958E7C1D-8796-284B-A634-7447DFACAEE2}" type="pres">
      <dgm:prSet presAssocID="{8C72A45F-BDB0-F641-9B7C-A96ECC39821C}" presName="arrowAndChildren" presStyleCnt="0"/>
      <dgm:spPr/>
    </dgm:pt>
    <dgm:pt modelId="{AA0F353A-2B27-3042-8DE8-BCE126405D53}" type="pres">
      <dgm:prSet presAssocID="{8C72A45F-BDB0-F641-9B7C-A96ECC39821C}" presName="parentTextArrow" presStyleLbl="node1" presStyleIdx="4" presStyleCnt="6"/>
      <dgm:spPr/>
    </dgm:pt>
    <dgm:pt modelId="{EF70F6BB-7A84-A24A-A6A8-0A0354A8007A}" type="pres">
      <dgm:prSet presAssocID="{C8E59D43-3B7B-EB40-AC91-777010AEAEB0}" presName="sp" presStyleCnt="0"/>
      <dgm:spPr/>
    </dgm:pt>
    <dgm:pt modelId="{6D16E612-5ED9-F54B-9689-6F7A6EE7F013}" type="pres">
      <dgm:prSet presAssocID="{4FF3BD9F-D246-8048-B695-BBF79D142762}" presName="arrowAndChildren" presStyleCnt="0"/>
      <dgm:spPr/>
    </dgm:pt>
    <dgm:pt modelId="{78EF813D-0C6A-0047-8DEF-7CDC99E2C323}" type="pres">
      <dgm:prSet presAssocID="{4FF3BD9F-D246-8048-B695-BBF79D142762}" presName="parentTextArrow" presStyleLbl="node1" presStyleIdx="5" presStyleCnt="6" custLinFactNeighborX="402" custLinFactNeighborY="-265"/>
      <dgm:spPr/>
    </dgm:pt>
  </dgm:ptLst>
  <dgm:cxnLst>
    <dgm:cxn modelId="{FE9C9107-7CC8-4B4D-BF4F-2C31B34B588D}" srcId="{3141F40E-C450-7648-B939-AE171AA86E10}" destId="{37F41D7A-3CE1-4543-9AE9-6708FE7BF22B}" srcOrd="4" destOrd="0" parTransId="{13ABAB3C-C0E5-6242-95AE-665563D3360B}" sibTransId="{E1E1D3D6-4A47-704A-9613-41D01FB444C6}"/>
    <dgm:cxn modelId="{472CD717-81B2-6B41-8B3E-4FA1ED9789B8}" type="presOf" srcId="{EEC0E4CA-1168-FF4A-ACD9-F04BC9D77957}" destId="{C857D96D-E33C-3748-9E9D-4CFEFD0AE498}" srcOrd="0" destOrd="0" presId="urn:microsoft.com/office/officeart/2005/8/layout/process4"/>
    <dgm:cxn modelId="{9E0BE040-BD6F-D443-96F0-A22F6E69775B}" srcId="{3141F40E-C450-7648-B939-AE171AA86E10}" destId="{8C72A45F-BDB0-F641-9B7C-A96ECC39821C}" srcOrd="1" destOrd="0" parTransId="{940BD216-4066-3F4B-AF81-A377AD806523}" sibTransId="{63352135-8F9E-8B41-9727-C406453CF77F}"/>
    <dgm:cxn modelId="{697F2D6C-DC5B-9A48-A09E-2A52706848F8}" srcId="{3141F40E-C450-7648-B939-AE171AA86E10}" destId="{BF567DD9-8DB7-DD49-8A94-E67C7183543E}" srcOrd="3" destOrd="0" parTransId="{9B2B3C17-144B-274D-8BE7-831F1CBA84DD}" sibTransId="{9726B881-A6E5-4942-93D5-71517EA9AA49}"/>
    <dgm:cxn modelId="{47745D79-893C-AE45-95B6-F2717EE207D3}" type="presOf" srcId="{37F41D7A-3CE1-4543-9AE9-6708FE7BF22B}" destId="{261CD576-C1DD-2848-A185-20F019B9AF3B}" srcOrd="0" destOrd="0" presId="urn:microsoft.com/office/officeart/2005/8/layout/process4"/>
    <dgm:cxn modelId="{AAF17E9A-135B-5B4D-9F5F-A76B9D4CB2DE}" srcId="{3141F40E-C450-7648-B939-AE171AA86E10}" destId="{EEC0E4CA-1168-FF4A-ACD9-F04BC9D77957}" srcOrd="5" destOrd="0" parTransId="{AFD01D0E-E835-1C4A-A0DE-499E7C97236B}" sibTransId="{BAEE17FF-4F81-E94C-AA85-817BA61ED643}"/>
    <dgm:cxn modelId="{FCA00F9E-64DC-774E-8BB4-B24320EAE0D5}" type="presOf" srcId="{2D1AC1FE-37F6-2D43-B756-FAE963794053}" destId="{C0BF262E-CD96-EB46-8B49-3D15F82B76C1}" srcOrd="0" destOrd="0" presId="urn:microsoft.com/office/officeart/2005/8/layout/process4"/>
    <dgm:cxn modelId="{31D0F3A5-810D-D144-A9CE-8D43605D63F5}" srcId="{3141F40E-C450-7648-B939-AE171AA86E10}" destId="{2D1AC1FE-37F6-2D43-B756-FAE963794053}" srcOrd="2" destOrd="0" parTransId="{0412B985-4FF0-2B49-A9EC-E09D3F657C88}" sibTransId="{8E1DAFA1-B8E9-744F-B9CF-AE7CC42ACD28}"/>
    <dgm:cxn modelId="{805AADB2-EABD-0A44-9885-92707582CC8C}" type="presOf" srcId="{BF567DD9-8DB7-DD49-8A94-E67C7183543E}" destId="{2BFA1687-68CC-1645-8EAF-F1E42CAEE387}" srcOrd="0" destOrd="0" presId="urn:microsoft.com/office/officeart/2005/8/layout/process4"/>
    <dgm:cxn modelId="{F1CCF6C5-8EFF-814F-9C4A-0153781D8A14}" type="presOf" srcId="{3141F40E-C450-7648-B939-AE171AA86E10}" destId="{2C002F20-1E56-1B47-9FDA-45B3B9D48F02}" srcOrd="0" destOrd="0" presId="urn:microsoft.com/office/officeart/2005/8/layout/process4"/>
    <dgm:cxn modelId="{00501EC7-9131-E64C-83FE-B2204AC80B36}" srcId="{3141F40E-C450-7648-B939-AE171AA86E10}" destId="{4FF3BD9F-D246-8048-B695-BBF79D142762}" srcOrd="0" destOrd="0" parTransId="{5EB611EE-CDB8-7D42-A35C-8D64B3699AC2}" sibTransId="{C8E59D43-3B7B-EB40-AC91-777010AEAEB0}"/>
    <dgm:cxn modelId="{732178D5-46C2-7246-BAAF-31B37D554801}" type="presOf" srcId="{4FF3BD9F-D246-8048-B695-BBF79D142762}" destId="{78EF813D-0C6A-0047-8DEF-7CDC99E2C323}" srcOrd="0" destOrd="0" presId="urn:microsoft.com/office/officeart/2005/8/layout/process4"/>
    <dgm:cxn modelId="{B672CFF2-4331-2C49-9AC3-F98448809C25}" type="presOf" srcId="{8C72A45F-BDB0-F641-9B7C-A96ECC39821C}" destId="{AA0F353A-2B27-3042-8DE8-BCE126405D53}" srcOrd="0" destOrd="0" presId="urn:microsoft.com/office/officeart/2005/8/layout/process4"/>
    <dgm:cxn modelId="{AF2019C7-8186-9544-8198-13BB7211E197}" type="presParOf" srcId="{2C002F20-1E56-1B47-9FDA-45B3B9D48F02}" destId="{5C0B4480-75C1-0C41-9B1F-D862A4DB7EC4}" srcOrd="0" destOrd="0" presId="urn:microsoft.com/office/officeart/2005/8/layout/process4"/>
    <dgm:cxn modelId="{9733983C-E9A9-D741-B9F8-6E802ADE3BEE}" type="presParOf" srcId="{5C0B4480-75C1-0C41-9B1F-D862A4DB7EC4}" destId="{C857D96D-E33C-3748-9E9D-4CFEFD0AE498}" srcOrd="0" destOrd="0" presId="urn:microsoft.com/office/officeart/2005/8/layout/process4"/>
    <dgm:cxn modelId="{04962FF9-25A8-DA4C-881C-39A7FE3759B1}" type="presParOf" srcId="{2C002F20-1E56-1B47-9FDA-45B3B9D48F02}" destId="{FFD651AD-B838-0545-AC5F-9447633AF775}" srcOrd="1" destOrd="0" presId="urn:microsoft.com/office/officeart/2005/8/layout/process4"/>
    <dgm:cxn modelId="{23DDD673-A545-C04E-9BDB-9EEE10412189}" type="presParOf" srcId="{2C002F20-1E56-1B47-9FDA-45B3B9D48F02}" destId="{CE98585A-D4B5-4A44-9646-CCF67EFA7698}" srcOrd="2" destOrd="0" presId="urn:microsoft.com/office/officeart/2005/8/layout/process4"/>
    <dgm:cxn modelId="{03B7F70D-8F96-CC4A-B013-0A41F0454F0A}" type="presParOf" srcId="{CE98585A-D4B5-4A44-9646-CCF67EFA7698}" destId="{261CD576-C1DD-2848-A185-20F019B9AF3B}" srcOrd="0" destOrd="0" presId="urn:microsoft.com/office/officeart/2005/8/layout/process4"/>
    <dgm:cxn modelId="{3E027421-540F-204F-967F-FE7E92CAF34E}" type="presParOf" srcId="{2C002F20-1E56-1B47-9FDA-45B3B9D48F02}" destId="{18159CE0-BD08-8F49-B129-ED347D303E44}" srcOrd="3" destOrd="0" presId="urn:microsoft.com/office/officeart/2005/8/layout/process4"/>
    <dgm:cxn modelId="{3E4C620D-A134-EB44-B6AA-9C02D8D644AD}" type="presParOf" srcId="{2C002F20-1E56-1B47-9FDA-45B3B9D48F02}" destId="{784B7EA4-2AA6-BC4C-9181-A35E70883065}" srcOrd="4" destOrd="0" presId="urn:microsoft.com/office/officeart/2005/8/layout/process4"/>
    <dgm:cxn modelId="{D90BB01B-B140-6E4E-9BCF-95514C07AEB9}" type="presParOf" srcId="{784B7EA4-2AA6-BC4C-9181-A35E70883065}" destId="{2BFA1687-68CC-1645-8EAF-F1E42CAEE387}" srcOrd="0" destOrd="0" presId="urn:microsoft.com/office/officeart/2005/8/layout/process4"/>
    <dgm:cxn modelId="{58959BE9-82C9-0D45-9A7B-8EE68C48EE81}" type="presParOf" srcId="{2C002F20-1E56-1B47-9FDA-45B3B9D48F02}" destId="{7F0E7D4F-7392-F949-A4C5-6B0684402B96}" srcOrd="5" destOrd="0" presId="urn:microsoft.com/office/officeart/2005/8/layout/process4"/>
    <dgm:cxn modelId="{6D4521CC-5F1C-774B-9F9C-234E0DF18781}" type="presParOf" srcId="{2C002F20-1E56-1B47-9FDA-45B3B9D48F02}" destId="{F1C63DD0-844A-B646-88EE-E8B877D40038}" srcOrd="6" destOrd="0" presId="urn:microsoft.com/office/officeart/2005/8/layout/process4"/>
    <dgm:cxn modelId="{35462FA9-1EC7-434B-AA95-6476A8342485}" type="presParOf" srcId="{F1C63DD0-844A-B646-88EE-E8B877D40038}" destId="{C0BF262E-CD96-EB46-8B49-3D15F82B76C1}" srcOrd="0" destOrd="0" presId="urn:microsoft.com/office/officeart/2005/8/layout/process4"/>
    <dgm:cxn modelId="{18C7445F-3077-BF4D-BBA2-3B089004FD19}" type="presParOf" srcId="{2C002F20-1E56-1B47-9FDA-45B3B9D48F02}" destId="{9BE543A7-51A3-8742-831E-03DFFE950A3F}" srcOrd="7" destOrd="0" presId="urn:microsoft.com/office/officeart/2005/8/layout/process4"/>
    <dgm:cxn modelId="{6569F1BC-EA43-0B45-AA56-E7E607FC4AD8}" type="presParOf" srcId="{2C002F20-1E56-1B47-9FDA-45B3B9D48F02}" destId="{958E7C1D-8796-284B-A634-7447DFACAEE2}" srcOrd="8" destOrd="0" presId="urn:microsoft.com/office/officeart/2005/8/layout/process4"/>
    <dgm:cxn modelId="{03AA2162-4E30-2C4C-A031-41C8B4F15D70}" type="presParOf" srcId="{958E7C1D-8796-284B-A634-7447DFACAEE2}" destId="{AA0F353A-2B27-3042-8DE8-BCE126405D53}" srcOrd="0" destOrd="0" presId="urn:microsoft.com/office/officeart/2005/8/layout/process4"/>
    <dgm:cxn modelId="{B5EBA0B4-8BC3-3541-950F-F8C2FBD37859}" type="presParOf" srcId="{2C002F20-1E56-1B47-9FDA-45B3B9D48F02}" destId="{EF70F6BB-7A84-A24A-A6A8-0A0354A8007A}" srcOrd="9" destOrd="0" presId="urn:microsoft.com/office/officeart/2005/8/layout/process4"/>
    <dgm:cxn modelId="{E5A7D747-5FAF-114A-AEAB-A82D422FDF23}" type="presParOf" srcId="{2C002F20-1E56-1B47-9FDA-45B3B9D48F02}" destId="{6D16E612-5ED9-F54B-9689-6F7A6EE7F013}" srcOrd="10" destOrd="0" presId="urn:microsoft.com/office/officeart/2005/8/layout/process4"/>
    <dgm:cxn modelId="{07886E77-92DE-CC41-B3E6-E0A76EBA57C6}" type="presParOf" srcId="{6D16E612-5ED9-F54B-9689-6F7A6EE7F013}" destId="{78EF813D-0C6A-0047-8DEF-7CDC99E2C323}" srcOrd="0" destOrd="0" presId="urn:microsoft.com/office/officeart/2005/8/layout/process4"/>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1F40E-C450-7648-B939-AE171AA86E10}"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475F4E9E-4B65-744A-B0D9-9E2E57D5B5E5}">
      <dgm:prSet phldrT="[Text]" custT="1"/>
      <dgm:spPr>
        <a:solidFill>
          <a:srgbClr val="0070C0"/>
        </a:solidFill>
      </dgm:spPr>
      <dgm:t>
        <a:bodyPr/>
        <a:lstStyle/>
        <a:p>
          <a:r>
            <a:rPr lang="en-US" sz="2800" dirty="0">
              <a:latin typeface="Times New Roman" panose="02020603050405020304" pitchFamily="18" charset="0"/>
              <a:cs typeface="Times New Roman" panose="02020603050405020304" pitchFamily="18" charset="0"/>
            </a:rPr>
            <a:t>Make contigs from forward and reverse sequences (</a:t>
          </a:r>
          <a:r>
            <a:rPr lang="en-US" sz="2800" dirty="0" err="1">
              <a:latin typeface="Times New Roman" panose="02020603050405020304" pitchFamily="18" charset="0"/>
              <a:cs typeface="Times New Roman" panose="02020603050405020304" pitchFamily="18" charset="0"/>
            </a:rPr>
            <a:t>Geneious</a:t>
          </a:r>
          <a:r>
            <a:rPr lang="en-US" sz="2800" dirty="0">
              <a:latin typeface="Times New Roman" panose="02020603050405020304" pitchFamily="18" charset="0"/>
              <a:cs typeface="Times New Roman" panose="02020603050405020304" pitchFamily="18" charset="0"/>
            </a:rPr>
            <a:t>)</a:t>
          </a:r>
        </a:p>
      </dgm:t>
    </dgm:pt>
    <dgm:pt modelId="{C1D3FD32-E6ED-5543-A87F-075770C2F2F6}" type="parTrans" cxnId="{63C172E6-6C11-A242-BAB7-CE46B2F4B80F}">
      <dgm:prSet/>
      <dgm:spPr/>
      <dgm:t>
        <a:bodyPr/>
        <a:lstStyle/>
        <a:p>
          <a:endParaRPr lang="en-US" sz="2800">
            <a:latin typeface="Times New Roman" panose="02020603050405020304" pitchFamily="18" charset="0"/>
            <a:cs typeface="Times New Roman" panose="02020603050405020304" pitchFamily="18" charset="0"/>
          </a:endParaRPr>
        </a:p>
      </dgm:t>
    </dgm:pt>
    <dgm:pt modelId="{8C776452-B63E-7946-8DC5-81CB9A34AF79}" type="sibTrans" cxnId="{63C172E6-6C11-A242-BAB7-CE46B2F4B80F}">
      <dgm:prSet/>
      <dgm:spPr/>
      <dgm:t>
        <a:bodyPr/>
        <a:lstStyle/>
        <a:p>
          <a:endParaRPr lang="en-US" sz="2800">
            <a:latin typeface="Times New Roman" panose="02020603050405020304" pitchFamily="18" charset="0"/>
            <a:cs typeface="Times New Roman" panose="02020603050405020304" pitchFamily="18" charset="0"/>
          </a:endParaRPr>
        </a:p>
      </dgm:t>
    </dgm:pt>
    <dgm:pt modelId="{28944A26-D3CB-754B-A838-C723B9539315}">
      <dgm:prSet phldrT="[Text]" custT="1"/>
      <dgm:spPr>
        <a:solidFill>
          <a:srgbClr val="0070C0"/>
        </a:solidFill>
      </dgm:spPr>
      <dgm:t>
        <a:bodyPr/>
        <a:lstStyle/>
        <a:p>
          <a:r>
            <a:rPr lang="en-US" sz="2800" dirty="0">
              <a:latin typeface="Times New Roman" panose="02020603050405020304" pitchFamily="18" charset="0"/>
              <a:cs typeface="Times New Roman" panose="02020603050405020304" pitchFamily="18" charset="0"/>
            </a:rPr>
            <a:t>Make alignments our sequences + data GenBank data</a:t>
          </a:r>
        </a:p>
      </dgm:t>
    </dgm:pt>
    <dgm:pt modelId="{8F4D4049-BF11-0845-877B-D14EF98A6E92}" type="parTrans" cxnId="{9E8F09B9-B295-BC4C-805F-A74BBEB3528F}">
      <dgm:prSet/>
      <dgm:spPr/>
      <dgm:t>
        <a:bodyPr/>
        <a:lstStyle/>
        <a:p>
          <a:endParaRPr lang="en-US" sz="2800">
            <a:latin typeface="Times New Roman" panose="02020603050405020304" pitchFamily="18" charset="0"/>
            <a:cs typeface="Times New Roman" panose="02020603050405020304" pitchFamily="18" charset="0"/>
          </a:endParaRPr>
        </a:p>
      </dgm:t>
    </dgm:pt>
    <dgm:pt modelId="{3565034C-8078-9E41-A615-2EA6EB0975C3}" type="sibTrans" cxnId="{9E8F09B9-B295-BC4C-805F-A74BBEB3528F}">
      <dgm:prSet/>
      <dgm:spPr/>
      <dgm:t>
        <a:bodyPr/>
        <a:lstStyle/>
        <a:p>
          <a:endParaRPr lang="en-US" sz="2800">
            <a:latin typeface="Times New Roman" panose="02020603050405020304" pitchFamily="18" charset="0"/>
            <a:cs typeface="Times New Roman" panose="02020603050405020304" pitchFamily="18" charset="0"/>
          </a:endParaRPr>
        </a:p>
      </dgm:t>
    </dgm:pt>
    <dgm:pt modelId="{85280E62-0B1E-024E-B928-3882A1306028}">
      <dgm:prSet phldrT="[Text]" custT="1"/>
      <dgm:spPr>
        <a:solidFill>
          <a:srgbClr val="0070C0"/>
        </a:solidFill>
      </dgm:spPr>
      <dgm:t>
        <a:bodyPr/>
        <a:lstStyle/>
        <a:p>
          <a:r>
            <a:rPr lang="en-US" sz="2800" dirty="0">
              <a:latin typeface="Times New Roman" panose="02020603050405020304" pitchFamily="18" charset="0"/>
              <a:cs typeface="Times New Roman" panose="02020603050405020304" pitchFamily="18" charset="0"/>
            </a:rPr>
            <a:t>Estimate Neighbor Joining phylogenetic trees</a:t>
          </a:r>
        </a:p>
      </dgm:t>
    </dgm:pt>
    <dgm:pt modelId="{43E21F05-403B-8C4D-A4BC-34E8E6AB1FB3}" type="parTrans" cxnId="{2D7321BC-8E35-C34A-B03F-D46BFA2C10BE}">
      <dgm:prSet/>
      <dgm:spPr/>
      <dgm:t>
        <a:bodyPr/>
        <a:lstStyle/>
        <a:p>
          <a:endParaRPr lang="en-US" sz="2800">
            <a:latin typeface="Times New Roman" panose="02020603050405020304" pitchFamily="18" charset="0"/>
            <a:cs typeface="Times New Roman" panose="02020603050405020304" pitchFamily="18" charset="0"/>
          </a:endParaRPr>
        </a:p>
      </dgm:t>
    </dgm:pt>
    <dgm:pt modelId="{21CD62C9-980D-1B42-8101-7187AEF9354F}" type="sibTrans" cxnId="{2D7321BC-8E35-C34A-B03F-D46BFA2C10BE}">
      <dgm:prSet/>
      <dgm:spPr/>
      <dgm:t>
        <a:bodyPr/>
        <a:lstStyle/>
        <a:p>
          <a:endParaRPr lang="en-US" sz="2800">
            <a:latin typeface="Times New Roman" panose="02020603050405020304" pitchFamily="18" charset="0"/>
            <a:cs typeface="Times New Roman" panose="02020603050405020304" pitchFamily="18" charset="0"/>
          </a:endParaRPr>
        </a:p>
      </dgm:t>
    </dgm:pt>
    <dgm:pt modelId="{ABE4BA22-89AC-A345-B109-41852CF4A8A9}">
      <dgm:prSet phldrT="[Text]" custT="1"/>
      <dgm:spPr>
        <a:solidFill>
          <a:srgbClr val="0070C0"/>
        </a:solidFill>
      </dgm:spPr>
      <dgm:t>
        <a:bodyPr/>
        <a:lstStyle/>
        <a:p>
          <a:r>
            <a:rPr lang="en-US" sz="2800" dirty="0">
              <a:latin typeface="Times New Roman" panose="02020603050405020304" pitchFamily="18" charset="0"/>
              <a:cs typeface="Times New Roman" panose="02020603050405020304" pitchFamily="18" charset="0"/>
            </a:rPr>
            <a:t>Evaluate field sample identity using trees</a:t>
          </a:r>
        </a:p>
      </dgm:t>
    </dgm:pt>
    <dgm:pt modelId="{3030D5CC-420C-6148-8177-34AB4D6FE4DD}" type="parTrans" cxnId="{4B1E4882-6F59-604A-AB30-5176D53D7490}">
      <dgm:prSet/>
      <dgm:spPr/>
      <dgm:t>
        <a:bodyPr/>
        <a:lstStyle/>
        <a:p>
          <a:endParaRPr lang="en-US" sz="2800">
            <a:latin typeface="Times New Roman" panose="02020603050405020304" pitchFamily="18" charset="0"/>
            <a:cs typeface="Times New Roman" panose="02020603050405020304" pitchFamily="18" charset="0"/>
          </a:endParaRPr>
        </a:p>
      </dgm:t>
    </dgm:pt>
    <dgm:pt modelId="{A3151332-0E49-4849-B803-434CB39FCAA9}" type="sibTrans" cxnId="{4B1E4882-6F59-604A-AB30-5176D53D7490}">
      <dgm:prSet/>
      <dgm:spPr/>
      <dgm:t>
        <a:bodyPr/>
        <a:lstStyle/>
        <a:p>
          <a:endParaRPr lang="en-US" sz="2800">
            <a:latin typeface="Times New Roman" panose="02020603050405020304" pitchFamily="18" charset="0"/>
            <a:cs typeface="Times New Roman" panose="02020603050405020304" pitchFamily="18" charset="0"/>
          </a:endParaRPr>
        </a:p>
      </dgm:t>
    </dgm:pt>
    <dgm:pt modelId="{DCFFB22A-2F9E-D54A-9E31-0CE98E6367DE}" type="pres">
      <dgm:prSet presAssocID="{3141F40E-C450-7648-B939-AE171AA86E10}" presName="Name0" presStyleCnt="0">
        <dgm:presLayoutVars>
          <dgm:dir/>
          <dgm:animLvl val="lvl"/>
          <dgm:resizeHandles val="exact"/>
        </dgm:presLayoutVars>
      </dgm:prSet>
      <dgm:spPr/>
    </dgm:pt>
    <dgm:pt modelId="{E1D0900E-10CB-664C-9EB5-65054263264A}" type="pres">
      <dgm:prSet presAssocID="{ABE4BA22-89AC-A345-B109-41852CF4A8A9}" presName="boxAndChildren" presStyleCnt="0"/>
      <dgm:spPr/>
    </dgm:pt>
    <dgm:pt modelId="{4EE22470-B9E5-0B4F-A7B1-4EB923853FD0}" type="pres">
      <dgm:prSet presAssocID="{ABE4BA22-89AC-A345-B109-41852CF4A8A9}" presName="parentTextBox" presStyleLbl="node1" presStyleIdx="0" presStyleCnt="4"/>
      <dgm:spPr/>
    </dgm:pt>
    <dgm:pt modelId="{A079D916-F32D-5044-9441-80C57E43359D}" type="pres">
      <dgm:prSet presAssocID="{21CD62C9-980D-1B42-8101-7187AEF9354F}" presName="sp" presStyleCnt="0"/>
      <dgm:spPr/>
    </dgm:pt>
    <dgm:pt modelId="{4B3BC57C-AD6B-E14E-BC96-69926CBA33A8}" type="pres">
      <dgm:prSet presAssocID="{85280E62-0B1E-024E-B928-3882A1306028}" presName="arrowAndChildren" presStyleCnt="0"/>
      <dgm:spPr/>
    </dgm:pt>
    <dgm:pt modelId="{80F4FF92-5C66-964D-B875-01F685B9D12B}" type="pres">
      <dgm:prSet presAssocID="{85280E62-0B1E-024E-B928-3882A1306028}" presName="parentTextArrow" presStyleLbl="node1" presStyleIdx="1" presStyleCnt="4" custLinFactNeighborX="379"/>
      <dgm:spPr/>
    </dgm:pt>
    <dgm:pt modelId="{0D27877B-5943-CD44-9818-7EF03E212EA8}" type="pres">
      <dgm:prSet presAssocID="{3565034C-8078-9E41-A615-2EA6EB0975C3}" presName="sp" presStyleCnt="0"/>
      <dgm:spPr/>
    </dgm:pt>
    <dgm:pt modelId="{293DF601-16E6-344E-B843-624C54839C15}" type="pres">
      <dgm:prSet presAssocID="{28944A26-D3CB-754B-A838-C723B9539315}" presName="arrowAndChildren" presStyleCnt="0"/>
      <dgm:spPr/>
    </dgm:pt>
    <dgm:pt modelId="{A36407DE-813E-5941-ABEF-961C80FE767F}" type="pres">
      <dgm:prSet presAssocID="{28944A26-D3CB-754B-A838-C723B9539315}" presName="parentTextArrow" presStyleLbl="node1" presStyleIdx="2" presStyleCnt="4" custLinFactNeighborX="379"/>
      <dgm:spPr/>
    </dgm:pt>
    <dgm:pt modelId="{07226BF3-D513-8C44-AD3F-67D5375ABCB9}" type="pres">
      <dgm:prSet presAssocID="{8C776452-B63E-7946-8DC5-81CB9A34AF79}" presName="sp" presStyleCnt="0"/>
      <dgm:spPr/>
    </dgm:pt>
    <dgm:pt modelId="{098F5709-416E-3144-B42D-61E5DE6D46B6}" type="pres">
      <dgm:prSet presAssocID="{475F4E9E-4B65-744A-B0D9-9E2E57D5B5E5}" presName="arrowAndChildren" presStyleCnt="0"/>
      <dgm:spPr/>
    </dgm:pt>
    <dgm:pt modelId="{F744FC9F-E7D4-FB46-9DA0-02FE5376BDE9}" type="pres">
      <dgm:prSet presAssocID="{475F4E9E-4B65-744A-B0D9-9E2E57D5B5E5}" presName="parentTextArrow" presStyleLbl="node1" presStyleIdx="3" presStyleCnt="4" custLinFactNeighborY="5856"/>
      <dgm:spPr/>
    </dgm:pt>
  </dgm:ptLst>
  <dgm:cxnLst>
    <dgm:cxn modelId="{4B5D290A-15E1-D143-AE21-F000857B1656}" type="presOf" srcId="{ABE4BA22-89AC-A345-B109-41852CF4A8A9}" destId="{4EE22470-B9E5-0B4F-A7B1-4EB923853FD0}" srcOrd="0" destOrd="0" presId="urn:microsoft.com/office/officeart/2005/8/layout/process4"/>
    <dgm:cxn modelId="{E35FC822-0CD6-164A-BCA7-5F1357648019}" type="presOf" srcId="{475F4E9E-4B65-744A-B0D9-9E2E57D5B5E5}" destId="{F744FC9F-E7D4-FB46-9DA0-02FE5376BDE9}" srcOrd="0" destOrd="0" presId="urn:microsoft.com/office/officeart/2005/8/layout/process4"/>
    <dgm:cxn modelId="{A6A5B871-54E6-2341-9DB4-F099DA9DDD25}" type="presOf" srcId="{85280E62-0B1E-024E-B928-3882A1306028}" destId="{80F4FF92-5C66-964D-B875-01F685B9D12B}" srcOrd="0" destOrd="0" presId="urn:microsoft.com/office/officeart/2005/8/layout/process4"/>
    <dgm:cxn modelId="{4B1E4882-6F59-604A-AB30-5176D53D7490}" srcId="{3141F40E-C450-7648-B939-AE171AA86E10}" destId="{ABE4BA22-89AC-A345-B109-41852CF4A8A9}" srcOrd="3" destOrd="0" parTransId="{3030D5CC-420C-6148-8177-34AB4D6FE4DD}" sibTransId="{A3151332-0E49-4849-B803-434CB39FCAA9}"/>
    <dgm:cxn modelId="{9E8F09B9-B295-BC4C-805F-A74BBEB3528F}" srcId="{3141F40E-C450-7648-B939-AE171AA86E10}" destId="{28944A26-D3CB-754B-A838-C723B9539315}" srcOrd="1" destOrd="0" parTransId="{8F4D4049-BF11-0845-877B-D14EF98A6E92}" sibTransId="{3565034C-8078-9E41-A615-2EA6EB0975C3}"/>
    <dgm:cxn modelId="{2D7321BC-8E35-C34A-B03F-D46BFA2C10BE}" srcId="{3141F40E-C450-7648-B939-AE171AA86E10}" destId="{85280E62-0B1E-024E-B928-3882A1306028}" srcOrd="2" destOrd="0" parTransId="{43E21F05-403B-8C4D-A4BC-34E8E6AB1FB3}" sibTransId="{21CD62C9-980D-1B42-8101-7187AEF9354F}"/>
    <dgm:cxn modelId="{5126A8D8-F43B-9243-B4A2-10148E381C34}" type="presOf" srcId="{28944A26-D3CB-754B-A838-C723B9539315}" destId="{A36407DE-813E-5941-ABEF-961C80FE767F}" srcOrd="0" destOrd="0" presId="urn:microsoft.com/office/officeart/2005/8/layout/process4"/>
    <dgm:cxn modelId="{63C172E6-6C11-A242-BAB7-CE46B2F4B80F}" srcId="{3141F40E-C450-7648-B939-AE171AA86E10}" destId="{475F4E9E-4B65-744A-B0D9-9E2E57D5B5E5}" srcOrd="0" destOrd="0" parTransId="{C1D3FD32-E6ED-5543-A87F-075770C2F2F6}" sibTransId="{8C776452-B63E-7946-8DC5-81CB9A34AF79}"/>
    <dgm:cxn modelId="{E55405ED-7B65-5D42-BA0B-011A29561CB0}" type="presOf" srcId="{3141F40E-C450-7648-B939-AE171AA86E10}" destId="{DCFFB22A-2F9E-D54A-9E31-0CE98E6367DE}" srcOrd="0" destOrd="0" presId="urn:microsoft.com/office/officeart/2005/8/layout/process4"/>
    <dgm:cxn modelId="{307090AE-0915-F246-85FD-17221D652FB1}" type="presParOf" srcId="{DCFFB22A-2F9E-D54A-9E31-0CE98E6367DE}" destId="{E1D0900E-10CB-664C-9EB5-65054263264A}" srcOrd="0" destOrd="0" presId="urn:microsoft.com/office/officeart/2005/8/layout/process4"/>
    <dgm:cxn modelId="{9FADA994-DCF1-2F4C-A3A8-65EA5B55AF2F}" type="presParOf" srcId="{E1D0900E-10CB-664C-9EB5-65054263264A}" destId="{4EE22470-B9E5-0B4F-A7B1-4EB923853FD0}" srcOrd="0" destOrd="0" presId="urn:microsoft.com/office/officeart/2005/8/layout/process4"/>
    <dgm:cxn modelId="{40B4C09A-1E85-0C4A-9C1A-A19D6C29D3E7}" type="presParOf" srcId="{DCFFB22A-2F9E-D54A-9E31-0CE98E6367DE}" destId="{A079D916-F32D-5044-9441-80C57E43359D}" srcOrd="1" destOrd="0" presId="urn:microsoft.com/office/officeart/2005/8/layout/process4"/>
    <dgm:cxn modelId="{ABCE9A9A-CE33-2D4D-863B-319987328271}" type="presParOf" srcId="{DCFFB22A-2F9E-D54A-9E31-0CE98E6367DE}" destId="{4B3BC57C-AD6B-E14E-BC96-69926CBA33A8}" srcOrd="2" destOrd="0" presId="urn:microsoft.com/office/officeart/2005/8/layout/process4"/>
    <dgm:cxn modelId="{C776E2A4-D13D-0D4D-8D8E-00F5D2F9E870}" type="presParOf" srcId="{4B3BC57C-AD6B-E14E-BC96-69926CBA33A8}" destId="{80F4FF92-5C66-964D-B875-01F685B9D12B}" srcOrd="0" destOrd="0" presId="urn:microsoft.com/office/officeart/2005/8/layout/process4"/>
    <dgm:cxn modelId="{B3CB954F-FFCB-C94D-B0C0-34EAE5FD45B5}" type="presParOf" srcId="{DCFFB22A-2F9E-D54A-9E31-0CE98E6367DE}" destId="{0D27877B-5943-CD44-9818-7EF03E212EA8}" srcOrd="3" destOrd="0" presId="urn:microsoft.com/office/officeart/2005/8/layout/process4"/>
    <dgm:cxn modelId="{DB27F657-EF79-F549-A6BD-D9AE34AFA8CA}" type="presParOf" srcId="{DCFFB22A-2F9E-D54A-9E31-0CE98E6367DE}" destId="{293DF601-16E6-344E-B843-624C54839C15}" srcOrd="4" destOrd="0" presId="urn:microsoft.com/office/officeart/2005/8/layout/process4"/>
    <dgm:cxn modelId="{C10EA971-5ED9-0D47-A335-7A0CA21C90A6}" type="presParOf" srcId="{293DF601-16E6-344E-B843-624C54839C15}" destId="{A36407DE-813E-5941-ABEF-961C80FE767F}" srcOrd="0" destOrd="0" presId="urn:microsoft.com/office/officeart/2005/8/layout/process4"/>
    <dgm:cxn modelId="{5D2EA163-3821-124E-8C6B-D42E95D16082}" type="presParOf" srcId="{DCFFB22A-2F9E-D54A-9E31-0CE98E6367DE}" destId="{07226BF3-D513-8C44-AD3F-67D5375ABCB9}" srcOrd="5" destOrd="0" presId="urn:microsoft.com/office/officeart/2005/8/layout/process4"/>
    <dgm:cxn modelId="{4587A1E2-7813-B341-B45D-CEFF2E5088A7}" type="presParOf" srcId="{DCFFB22A-2F9E-D54A-9E31-0CE98E6367DE}" destId="{098F5709-416E-3144-B42D-61E5DE6D46B6}" srcOrd="6" destOrd="0" presId="urn:microsoft.com/office/officeart/2005/8/layout/process4"/>
    <dgm:cxn modelId="{155600A0-C58D-7C4B-A305-61F1A8DCDC76}" type="presParOf" srcId="{098F5709-416E-3144-B42D-61E5DE6D46B6}" destId="{F744FC9F-E7D4-FB46-9DA0-02FE5376BDE9}" srcOrd="0" destOrd="0" presId="urn:microsoft.com/office/officeart/2005/8/layout/process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7D96D-E33C-3748-9E9D-4CFEFD0AE498}">
      <dsp:nvSpPr>
        <dsp:cNvPr id="0" name=""/>
        <dsp:cNvSpPr/>
      </dsp:nvSpPr>
      <dsp:spPr>
        <a:xfrm>
          <a:off x="0" y="6059455"/>
          <a:ext cx="5832388" cy="79530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Send samples for PCR cleanup &amp; Sanger sequencing (GENEWIZ)</a:t>
          </a:r>
        </a:p>
      </dsp:txBody>
      <dsp:txXfrm>
        <a:off x="0" y="6059455"/>
        <a:ext cx="5832388" cy="795300"/>
      </dsp:txXfrm>
    </dsp:sp>
    <dsp:sp modelId="{261CD576-C1DD-2848-A185-20F019B9AF3B}">
      <dsp:nvSpPr>
        <dsp:cNvPr id="0" name=""/>
        <dsp:cNvSpPr/>
      </dsp:nvSpPr>
      <dsp:spPr>
        <a:xfrm rot="10800000">
          <a:off x="0" y="4848213"/>
          <a:ext cx="5832388" cy="1223171"/>
        </a:xfrm>
        <a:prstGeom prst="upArrowCallou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Check for amplification of ~800 BP fragments</a:t>
          </a:r>
        </a:p>
      </dsp:txBody>
      <dsp:txXfrm rot="10800000">
        <a:off x="0" y="4848213"/>
        <a:ext cx="5832388" cy="794780"/>
      </dsp:txXfrm>
    </dsp:sp>
    <dsp:sp modelId="{2BFA1687-68CC-1645-8EAF-F1E42CAEE387}">
      <dsp:nvSpPr>
        <dsp:cNvPr id="0" name=""/>
        <dsp:cNvSpPr/>
      </dsp:nvSpPr>
      <dsp:spPr>
        <a:xfrm rot="10800000">
          <a:off x="0" y="3636971"/>
          <a:ext cx="5832388" cy="1223171"/>
        </a:xfrm>
        <a:prstGeom prst="upArrowCallou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PCR amplification of COI gene </a:t>
          </a:r>
        </a:p>
      </dsp:txBody>
      <dsp:txXfrm rot="10800000">
        <a:off x="0" y="3636971"/>
        <a:ext cx="5832388" cy="794780"/>
      </dsp:txXfrm>
    </dsp:sp>
    <dsp:sp modelId="{C0BF262E-CD96-EB46-8B49-3D15F82B76C1}">
      <dsp:nvSpPr>
        <dsp:cNvPr id="0" name=""/>
        <dsp:cNvSpPr/>
      </dsp:nvSpPr>
      <dsp:spPr>
        <a:xfrm rot="10800000">
          <a:off x="0" y="2425728"/>
          <a:ext cx="5832388" cy="1223171"/>
        </a:xfrm>
        <a:prstGeom prst="upArrowCallou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Quantify DNA (Qubit Fluorometer)</a:t>
          </a:r>
        </a:p>
      </dsp:txBody>
      <dsp:txXfrm rot="10800000">
        <a:off x="0" y="2425728"/>
        <a:ext cx="5832388" cy="794780"/>
      </dsp:txXfrm>
    </dsp:sp>
    <dsp:sp modelId="{AA0F353A-2B27-3042-8DE8-BCE126405D53}">
      <dsp:nvSpPr>
        <dsp:cNvPr id="0" name=""/>
        <dsp:cNvSpPr/>
      </dsp:nvSpPr>
      <dsp:spPr>
        <a:xfrm rot="10800000">
          <a:off x="0" y="1214486"/>
          <a:ext cx="5832388" cy="1223171"/>
        </a:xfrm>
        <a:prstGeom prst="upArrowCallou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Extract &amp; purify genomic DNA </a:t>
          </a:r>
        </a:p>
      </dsp:txBody>
      <dsp:txXfrm rot="10800000">
        <a:off x="0" y="1214486"/>
        <a:ext cx="5832388" cy="794780"/>
      </dsp:txXfrm>
    </dsp:sp>
    <dsp:sp modelId="{78EF813D-0C6A-0047-8DEF-7CDC99E2C323}">
      <dsp:nvSpPr>
        <dsp:cNvPr id="0" name=""/>
        <dsp:cNvSpPr/>
      </dsp:nvSpPr>
      <dsp:spPr>
        <a:xfrm rot="10800000">
          <a:off x="0" y="2"/>
          <a:ext cx="5832388" cy="1223171"/>
        </a:xfrm>
        <a:prstGeom prst="upArrowCallou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Select tissues that were collected from El Cope</a:t>
          </a:r>
        </a:p>
      </dsp:txBody>
      <dsp:txXfrm rot="10800000">
        <a:off x="0" y="2"/>
        <a:ext cx="5832388" cy="794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22470-B9E5-0B4F-A7B1-4EB923853FD0}">
      <dsp:nvSpPr>
        <dsp:cNvPr id="0" name=""/>
        <dsp:cNvSpPr/>
      </dsp:nvSpPr>
      <dsp:spPr>
        <a:xfrm>
          <a:off x="0" y="3767477"/>
          <a:ext cx="6186616" cy="824231"/>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Evaluate field sample identity using trees</a:t>
          </a:r>
        </a:p>
      </dsp:txBody>
      <dsp:txXfrm>
        <a:off x="0" y="3767477"/>
        <a:ext cx="6186616" cy="824231"/>
      </dsp:txXfrm>
    </dsp:sp>
    <dsp:sp modelId="{80F4FF92-5C66-964D-B875-01F685B9D12B}">
      <dsp:nvSpPr>
        <dsp:cNvPr id="0" name=""/>
        <dsp:cNvSpPr/>
      </dsp:nvSpPr>
      <dsp:spPr>
        <a:xfrm rot="10800000">
          <a:off x="0" y="2512172"/>
          <a:ext cx="6186616" cy="1267668"/>
        </a:xfrm>
        <a:prstGeom prst="upArrowCallou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Estimate Neighbor Joining phylogenetic trees</a:t>
          </a:r>
        </a:p>
      </dsp:txBody>
      <dsp:txXfrm rot="10800000">
        <a:off x="0" y="2512172"/>
        <a:ext cx="6186616" cy="823693"/>
      </dsp:txXfrm>
    </dsp:sp>
    <dsp:sp modelId="{A36407DE-813E-5941-ABEF-961C80FE767F}">
      <dsp:nvSpPr>
        <dsp:cNvPr id="0" name=""/>
        <dsp:cNvSpPr/>
      </dsp:nvSpPr>
      <dsp:spPr>
        <a:xfrm rot="10800000">
          <a:off x="0" y="1256866"/>
          <a:ext cx="6186616" cy="1267668"/>
        </a:xfrm>
        <a:prstGeom prst="upArrowCallou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Make alignments our sequences + data GenBank data</a:t>
          </a:r>
        </a:p>
      </dsp:txBody>
      <dsp:txXfrm rot="10800000">
        <a:off x="0" y="1256866"/>
        <a:ext cx="6186616" cy="823693"/>
      </dsp:txXfrm>
    </dsp:sp>
    <dsp:sp modelId="{F744FC9F-E7D4-FB46-9DA0-02FE5376BDE9}">
      <dsp:nvSpPr>
        <dsp:cNvPr id="0" name=""/>
        <dsp:cNvSpPr/>
      </dsp:nvSpPr>
      <dsp:spPr>
        <a:xfrm rot="10800000">
          <a:off x="0" y="75796"/>
          <a:ext cx="6186616" cy="1267668"/>
        </a:xfrm>
        <a:prstGeom prst="upArrowCallou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Make contigs from forward and reverse sequences (</a:t>
          </a:r>
          <a:r>
            <a:rPr lang="en-US" sz="2800" kern="1200" dirty="0" err="1">
              <a:latin typeface="Times New Roman" panose="02020603050405020304" pitchFamily="18" charset="0"/>
              <a:cs typeface="Times New Roman" panose="02020603050405020304" pitchFamily="18" charset="0"/>
            </a:rPr>
            <a:t>Geneious</a:t>
          </a:r>
          <a:r>
            <a:rPr lang="en-US" sz="2800" kern="1200" dirty="0">
              <a:latin typeface="Times New Roman" panose="02020603050405020304" pitchFamily="18" charset="0"/>
              <a:cs typeface="Times New Roman" panose="02020603050405020304" pitchFamily="18" charset="0"/>
            </a:rPr>
            <a:t>)</a:t>
          </a:r>
        </a:p>
      </dsp:txBody>
      <dsp:txXfrm rot="10800000">
        <a:off x="0" y="75796"/>
        <a:ext cx="6186616" cy="8236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0"/>
            <a:ext cx="40899000" cy="13136700"/>
          </a:xfrm>
          <a:prstGeom prst="rect">
            <a:avLst/>
          </a:prstGeom>
        </p:spPr>
        <p:txBody>
          <a:bodyPr spcFirstLastPara="1" wrap="square" lIns="487600" tIns="487600" rIns="487600" bIns="487600" anchor="b" anchorCtr="0"/>
          <a:lstStyle>
            <a:lvl1pPr lvl="0" algn="ctr">
              <a:spcBef>
                <a:spcPts val="0"/>
              </a:spcBef>
              <a:spcAft>
                <a:spcPts val="0"/>
              </a:spcAft>
              <a:buSzPts val="27700"/>
              <a:buNone/>
              <a:defRPr sz="27700"/>
            </a:lvl1pPr>
            <a:lvl2pPr lvl="1" algn="ctr">
              <a:spcBef>
                <a:spcPts val="0"/>
              </a:spcBef>
              <a:spcAft>
                <a:spcPts val="0"/>
              </a:spcAft>
              <a:buSzPts val="27700"/>
              <a:buNone/>
              <a:defRPr sz="27700"/>
            </a:lvl2pPr>
            <a:lvl3pPr lvl="2" algn="ctr">
              <a:spcBef>
                <a:spcPts val="0"/>
              </a:spcBef>
              <a:spcAft>
                <a:spcPts val="0"/>
              </a:spcAft>
              <a:buSzPts val="27700"/>
              <a:buNone/>
              <a:defRPr sz="27700"/>
            </a:lvl3pPr>
            <a:lvl4pPr lvl="3" algn="ctr">
              <a:spcBef>
                <a:spcPts val="0"/>
              </a:spcBef>
              <a:spcAft>
                <a:spcPts val="0"/>
              </a:spcAft>
              <a:buSzPts val="27700"/>
              <a:buNone/>
              <a:defRPr sz="27700"/>
            </a:lvl4pPr>
            <a:lvl5pPr lvl="4" algn="ctr">
              <a:spcBef>
                <a:spcPts val="0"/>
              </a:spcBef>
              <a:spcAft>
                <a:spcPts val="0"/>
              </a:spcAft>
              <a:buSzPts val="27700"/>
              <a:buNone/>
              <a:defRPr sz="27700"/>
            </a:lvl5pPr>
            <a:lvl6pPr lvl="5" algn="ctr">
              <a:spcBef>
                <a:spcPts val="0"/>
              </a:spcBef>
              <a:spcAft>
                <a:spcPts val="0"/>
              </a:spcAft>
              <a:buSzPts val="27700"/>
              <a:buNone/>
              <a:defRPr sz="27700"/>
            </a:lvl6pPr>
            <a:lvl7pPr lvl="6" algn="ctr">
              <a:spcBef>
                <a:spcPts val="0"/>
              </a:spcBef>
              <a:spcAft>
                <a:spcPts val="0"/>
              </a:spcAft>
              <a:buSzPts val="27700"/>
              <a:buNone/>
              <a:defRPr sz="27700"/>
            </a:lvl7pPr>
            <a:lvl8pPr lvl="7" algn="ctr">
              <a:spcBef>
                <a:spcPts val="0"/>
              </a:spcBef>
              <a:spcAft>
                <a:spcPts val="0"/>
              </a:spcAft>
              <a:buSzPts val="27700"/>
              <a:buNone/>
              <a:defRPr sz="27700"/>
            </a:lvl8pPr>
            <a:lvl9pPr lvl="8" algn="ctr">
              <a:spcBef>
                <a:spcPts val="0"/>
              </a:spcBef>
              <a:spcAft>
                <a:spcPts val="0"/>
              </a:spcAft>
              <a:buSzPts val="27700"/>
              <a:buNone/>
              <a:defRPr sz="27700"/>
            </a:lvl9pPr>
          </a:lstStyle>
          <a:p>
            <a:endParaRPr/>
          </a:p>
        </p:txBody>
      </p:sp>
      <p:sp>
        <p:nvSpPr>
          <p:cNvPr id="11" name="Google Shape;11;p2"/>
          <p:cNvSpPr txBox="1">
            <a:spLocks noGrp="1"/>
          </p:cNvSpPr>
          <p:nvPr>
            <p:ph type="subTitle" idx="1"/>
          </p:nvPr>
        </p:nvSpPr>
        <p:spPr>
          <a:xfrm>
            <a:off x="1496160" y="18138400"/>
            <a:ext cx="40899000" cy="5072700"/>
          </a:xfrm>
          <a:prstGeom prst="rect">
            <a:avLst/>
          </a:prstGeom>
        </p:spPr>
        <p:txBody>
          <a:bodyPr spcFirstLastPara="1" wrap="square" lIns="487600" tIns="487600" rIns="487600" bIns="487600" anchor="t" anchorCtr="0"/>
          <a:lstStyle>
            <a:lvl1pPr lvl="0" algn="ctr">
              <a:lnSpc>
                <a:spcPct val="100000"/>
              </a:lnSpc>
              <a:spcBef>
                <a:spcPts val="0"/>
              </a:spcBef>
              <a:spcAft>
                <a:spcPts val="0"/>
              </a:spcAft>
              <a:buSzPts val="14900"/>
              <a:buNone/>
              <a:defRPr sz="14900"/>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a:endParaRPr/>
          </a:p>
        </p:txBody>
      </p:sp>
      <p:sp>
        <p:nvSpPr>
          <p:cNvPr id="12" name="Google Shape;12;p2"/>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9000" cy="12566400"/>
          </a:xfrm>
          <a:prstGeom prst="rect">
            <a:avLst/>
          </a:prstGeom>
        </p:spPr>
        <p:txBody>
          <a:bodyPr spcFirstLastPara="1" wrap="square" lIns="487600" tIns="487600" rIns="487600" bIns="487600" anchor="b" anchorCtr="0"/>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a:spLocks noGrp="1"/>
          </p:cNvSpPr>
          <p:nvPr>
            <p:ph type="body" idx="1"/>
          </p:nvPr>
        </p:nvSpPr>
        <p:spPr>
          <a:xfrm>
            <a:off x="1496160" y="20174240"/>
            <a:ext cx="40899000" cy="8325000"/>
          </a:xfrm>
          <a:prstGeom prst="rect">
            <a:avLst/>
          </a:prstGeom>
        </p:spPr>
        <p:txBody>
          <a:bodyPr spcFirstLastPara="1" wrap="square" lIns="487600" tIns="487600" rIns="487600" bIns="487600" anchor="t" anchorCtr="0"/>
          <a:lstStyle>
            <a:lvl1pPr marL="457200" lvl="0" indent="-838200" algn="ctr">
              <a:spcBef>
                <a:spcPts val="0"/>
              </a:spcBef>
              <a:spcAft>
                <a:spcPts val="0"/>
              </a:spcAft>
              <a:buSzPts val="9600"/>
              <a:buChar char="●"/>
              <a:defRPr/>
            </a:lvl1pPr>
            <a:lvl2pPr marL="914400" lvl="1" indent="-704850" algn="ctr">
              <a:spcBef>
                <a:spcPts val="8500"/>
              </a:spcBef>
              <a:spcAft>
                <a:spcPts val="0"/>
              </a:spcAft>
              <a:buSzPts val="7500"/>
              <a:buChar char="○"/>
              <a:defRPr/>
            </a:lvl2pPr>
            <a:lvl3pPr marL="1371600" lvl="2" indent="-704850" algn="ctr">
              <a:spcBef>
                <a:spcPts val="8500"/>
              </a:spcBef>
              <a:spcAft>
                <a:spcPts val="0"/>
              </a:spcAft>
              <a:buSzPts val="7500"/>
              <a:buChar char="■"/>
              <a:defRPr/>
            </a:lvl3pPr>
            <a:lvl4pPr marL="1828800" lvl="3" indent="-704850" algn="ctr">
              <a:spcBef>
                <a:spcPts val="8500"/>
              </a:spcBef>
              <a:spcAft>
                <a:spcPts val="0"/>
              </a:spcAft>
              <a:buSzPts val="7500"/>
              <a:buChar char="●"/>
              <a:defRPr/>
            </a:lvl4pPr>
            <a:lvl5pPr marL="2286000" lvl="4" indent="-704850" algn="ctr">
              <a:spcBef>
                <a:spcPts val="8500"/>
              </a:spcBef>
              <a:spcAft>
                <a:spcPts val="0"/>
              </a:spcAft>
              <a:buSzPts val="7500"/>
              <a:buChar char="○"/>
              <a:defRPr/>
            </a:lvl5pPr>
            <a:lvl6pPr marL="2743200" lvl="5" indent="-704850" algn="ctr">
              <a:spcBef>
                <a:spcPts val="8500"/>
              </a:spcBef>
              <a:spcAft>
                <a:spcPts val="0"/>
              </a:spcAft>
              <a:buSzPts val="7500"/>
              <a:buChar char="■"/>
              <a:defRPr/>
            </a:lvl6pPr>
            <a:lvl7pPr marL="3200400" lvl="6" indent="-704850" algn="ctr">
              <a:spcBef>
                <a:spcPts val="8500"/>
              </a:spcBef>
              <a:spcAft>
                <a:spcPts val="0"/>
              </a:spcAft>
              <a:buSzPts val="7500"/>
              <a:buChar char="●"/>
              <a:defRPr/>
            </a:lvl7pPr>
            <a:lvl8pPr marL="3657600" lvl="7" indent="-704850" algn="ctr">
              <a:spcBef>
                <a:spcPts val="8500"/>
              </a:spcBef>
              <a:spcAft>
                <a:spcPts val="0"/>
              </a:spcAft>
              <a:buSzPts val="7500"/>
              <a:buChar char="○"/>
              <a:defRPr/>
            </a:lvl8pPr>
            <a:lvl9pPr marL="4114800" lvl="8" indent="-704850" algn="ctr">
              <a:spcBef>
                <a:spcPts val="8500"/>
              </a:spcBef>
              <a:spcAft>
                <a:spcPts val="8500"/>
              </a:spcAft>
              <a:buSzPts val="7500"/>
              <a:buChar char="■"/>
              <a:defRPr/>
            </a:lvl9pPr>
          </a:lstStyle>
          <a:p>
            <a:endParaRPr/>
          </a:p>
        </p:txBody>
      </p:sp>
      <p:sp>
        <p:nvSpPr>
          <p:cNvPr id="47" name="Google Shape;47;p11"/>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0"/>
            <a:ext cx="40899000" cy="5387400"/>
          </a:xfrm>
          <a:prstGeom prst="rect">
            <a:avLst/>
          </a:prstGeom>
        </p:spPr>
        <p:txBody>
          <a:bodyPr spcFirstLastPara="1" wrap="square" lIns="487600" tIns="487600" rIns="487600" bIns="487600" anchor="ctr" anchorCtr="0"/>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a:endParaRPr/>
          </a:p>
        </p:txBody>
      </p:sp>
      <p:sp>
        <p:nvSpPr>
          <p:cNvPr id="15" name="Google Shape;15;p3"/>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18" name="Google Shape;18;p4"/>
          <p:cNvSpPr txBox="1">
            <a:spLocks noGrp="1"/>
          </p:cNvSpPr>
          <p:nvPr>
            <p:ph type="body" idx="1"/>
          </p:nvPr>
        </p:nvSpPr>
        <p:spPr>
          <a:xfrm>
            <a:off x="1496160" y="7375840"/>
            <a:ext cx="40899000" cy="21864900"/>
          </a:xfrm>
          <a:prstGeom prst="rect">
            <a:avLst/>
          </a:prstGeom>
        </p:spPr>
        <p:txBody>
          <a:bodyPr spcFirstLastPara="1" wrap="square" lIns="487600" tIns="487600" rIns="487600" bIns="487600" anchor="t" anchorCtr="0"/>
          <a:lstStyle>
            <a:lvl1pPr marL="457200" lvl="0" indent="-838200">
              <a:spcBef>
                <a:spcPts val="0"/>
              </a:spcBef>
              <a:spcAft>
                <a:spcPts val="0"/>
              </a:spcAft>
              <a:buSzPts val="96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19" name="Google Shape;19;p4"/>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2" name="Google Shape;22;p5"/>
          <p:cNvSpPr txBox="1">
            <a:spLocks noGrp="1"/>
          </p:cNvSpPr>
          <p:nvPr>
            <p:ph type="body" idx="1"/>
          </p:nvPr>
        </p:nvSpPr>
        <p:spPr>
          <a:xfrm>
            <a:off x="1496160" y="7375840"/>
            <a:ext cx="19199400" cy="21864900"/>
          </a:xfrm>
          <a:prstGeom prst="rect">
            <a:avLst/>
          </a:prstGeom>
        </p:spPr>
        <p:txBody>
          <a:bodyPr spcFirstLastPara="1" wrap="square" lIns="487600" tIns="487600" rIns="487600" bIns="487600" anchor="t" anchorCtr="0"/>
          <a:lstStyle>
            <a:lvl1pPr marL="457200" lvl="0" indent="-704850">
              <a:spcBef>
                <a:spcPts val="0"/>
              </a:spcBef>
              <a:spcAft>
                <a:spcPts val="0"/>
              </a:spcAft>
              <a:buSzPts val="7500"/>
              <a:buChar char="●"/>
              <a:defRPr sz="75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23" name="Google Shape;23;p5"/>
          <p:cNvSpPr txBox="1">
            <a:spLocks noGrp="1"/>
          </p:cNvSpPr>
          <p:nvPr>
            <p:ph type="body" idx="2"/>
          </p:nvPr>
        </p:nvSpPr>
        <p:spPr>
          <a:xfrm>
            <a:off x="23195520" y="7375840"/>
            <a:ext cx="19199400" cy="21864900"/>
          </a:xfrm>
          <a:prstGeom prst="rect">
            <a:avLst/>
          </a:prstGeom>
        </p:spPr>
        <p:txBody>
          <a:bodyPr spcFirstLastPara="1" wrap="square" lIns="487600" tIns="487600" rIns="487600" bIns="487600" anchor="t" anchorCtr="0"/>
          <a:lstStyle>
            <a:lvl1pPr marL="457200" lvl="0" indent="-704850">
              <a:spcBef>
                <a:spcPts val="0"/>
              </a:spcBef>
              <a:spcAft>
                <a:spcPts val="0"/>
              </a:spcAft>
              <a:buSzPts val="7500"/>
              <a:buChar char="●"/>
              <a:defRPr sz="75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24" name="Google Shape;24;p5"/>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7" name="Google Shape;27;p6"/>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0" cy="4836600"/>
          </a:xfrm>
          <a:prstGeom prst="rect">
            <a:avLst/>
          </a:prstGeom>
        </p:spPr>
        <p:txBody>
          <a:bodyPr spcFirstLastPara="1" wrap="square" lIns="487600" tIns="487600" rIns="487600" bIns="487600" anchor="b" anchorCtr="0"/>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a:endParaRPr/>
          </a:p>
        </p:txBody>
      </p:sp>
      <p:sp>
        <p:nvSpPr>
          <p:cNvPr id="30" name="Google Shape;30;p7"/>
          <p:cNvSpPr txBox="1">
            <a:spLocks noGrp="1"/>
          </p:cNvSpPr>
          <p:nvPr>
            <p:ph type="body" idx="1"/>
          </p:nvPr>
        </p:nvSpPr>
        <p:spPr>
          <a:xfrm>
            <a:off x="1496160" y="8893440"/>
            <a:ext cx="13478400" cy="20348100"/>
          </a:xfrm>
          <a:prstGeom prst="rect">
            <a:avLst/>
          </a:prstGeom>
        </p:spPr>
        <p:txBody>
          <a:bodyPr spcFirstLastPara="1" wrap="square" lIns="487600" tIns="487600" rIns="487600" bIns="487600" anchor="t" anchorCtr="0"/>
          <a:lstStyle>
            <a:lvl1pPr marL="457200" lvl="0" indent="-635000">
              <a:spcBef>
                <a:spcPts val="0"/>
              </a:spcBef>
              <a:spcAft>
                <a:spcPts val="0"/>
              </a:spcAft>
              <a:buSzPts val="6400"/>
              <a:buChar char="●"/>
              <a:defRPr sz="64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31" name="Google Shape;31;p7"/>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500" cy="26181000"/>
          </a:xfrm>
          <a:prstGeom prst="rect">
            <a:avLst/>
          </a:prstGeom>
        </p:spPr>
        <p:txBody>
          <a:bodyPr spcFirstLastPara="1" wrap="square" lIns="487600" tIns="487600" rIns="487600" bIns="487600" anchor="ctr" anchorCtr="0"/>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a:endParaRPr/>
          </a:p>
        </p:txBody>
      </p:sp>
      <p:sp>
        <p:nvSpPr>
          <p:cNvPr id="34" name="Google Shape;34;p8"/>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274400" y="7892320"/>
            <a:ext cx="19416900" cy="9486600"/>
          </a:xfrm>
          <a:prstGeom prst="rect">
            <a:avLst/>
          </a:prstGeom>
        </p:spPr>
        <p:txBody>
          <a:bodyPr spcFirstLastPara="1" wrap="square" lIns="487600" tIns="487600" rIns="487600" bIns="487600" anchor="b" anchorCtr="0"/>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a:endParaRPr/>
          </a:p>
        </p:txBody>
      </p:sp>
      <p:sp>
        <p:nvSpPr>
          <p:cNvPr id="38" name="Google Shape;38;p9"/>
          <p:cNvSpPr txBox="1">
            <a:spLocks noGrp="1"/>
          </p:cNvSpPr>
          <p:nvPr>
            <p:ph type="subTitle" idx="1"/>
          </p:nvPr>
        </p:nvSpPr>
        <p:spPr>
          <a:xfrm>
            <a:off x="1274400" y="17939680"/>
            <a:ext cx="19416900" cy="7904700"/>
          </a:xfrm>
          <a:prstGeom prst="rect">
            <a:avLst/>
          </a:prstGeom>
        </p:spPr>
        <p:txBody>
          <a:bodyPr spcFirstLastPara="1" wrap="square" lIns="487600" tIns="487600" rIns="487600" bIns="487600" anchor="t" anchorCtr="0"/>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39" name="Google Shape;39;p9"/>
          <p:cNvSpPr txBox="1">
            <a:spLocks noGrp="1"/>
          </p:cNvSpPr>
          <p:nvPr>
            <p:ph type="body" idx="2"/>
          </p:nvPr>
        </p:nvSpPr>
        <p:spPr>
          <a:xfrm>
            <a:off x="23709600" y="4634080"/>
            <a:ext cx="18417600" cy="23648700"/>
          </a:xfrm>
          <a:prstGeom prst="rect">
            <a:avLst/>
          </a:prstGeom>
        </p:spPr>
        <p:txBody>
          <a:bodyPr spcFirstLastPara="1" wrap="square" lIns="487600" tIns="487600" rIns="487600" bIns="487600" anchor="ctr" anchorCtr="0"/>
          <a:lstStyle>
            <a:lvl1pPr marL="457200" lvl="0" indent="-838200">
              <a:spcBef>
                <a:spcPts val="0"/>
              </a:spcBef>
              <a:spcAft>
                <a:spcPts val="0"/>
              </a:spcAft>
              <a:buSzPts val="96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40" name="Google Shape;40;p9"/>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0"/>
            <a:ext cx="28794300" cy="3872700"/>
          </a:xfrm>
          <a:prstGeom prst="rect">
            <a:avLst/>
          </a:prstGeom>
        </p:spPr>
        <p:txBody>
          <a:bodyPr spcFirstLastPara="1" wrap="square" lIns="487600" tIns="487600" rIns="487600" bIns="487600" anchor="ctr" anchorCtr="0"/>
          <a:lstStyle>
            <a:lvl1pPr marL="457200" lvl="0" indent="-228600">
              <a:lnSpc>
                <a:spcPct val="100000"/>
              </a:lnSpc>
              <a:spcBef>
                <a:spcPts val="0"/>
              </a:spcBef>
              <a:spcAft>
                <a:spcPts val="0"/>
              </a:spcAft>
              <a:buSzPts val="9600"/>
              <a:buNone/>
              <a:defRPr/>
            </a:lvl1pPr>
          </a:lstStyle>
          <a:p>
            <a:endParaRPr/>
          </a:p>
        </p:txBody>
      </p:sp>
      <p:sp>
        <p:nvSpPr>
          <p:cNvPr id="43" name="Google Shape;43;p10"/>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lstStyle>
            <a:lvl1pPr lvl="0">
              <a:spcBef>
                <a:spcPts val="0"/>
              </a:spcBef>
              <a:spcAft>
                <a:spcPts val="0"/>
              </a:spcAft>
              <a:buClr>
                <a:schemeClr val="dk1"/>
              </a:buClr>
              <a:buSzPts val="14900"/>
              <a:buNone/>
              <a:defRPr sz="14900">
                <a:solidFill>
                  <a:schemeClr val="dk1"/>
                </a:solidFill>
              </a:defRPr>
            </a:lvl1pPr>
            <a:lvl2pPr lvl="1">
              <a:spcBef>
                <a:spcPts val="0"/>
              </a:spcBef>
              <a:spcAft>
                <a:spcPts val="0"/>
              </a:spcAft>
              <a:buClr>
                <a:schemeClr val="dk1"/>
              </a:buClr>
              <a:buSzPts val="14900"/>
              <a:buNone/>
              <a:defRPr sz="14900">
                <a:solidFill>
                  <a:schemeClr val="dk1"/>
                </a:solidFill>
              </a:defRPr>
            </a:lvl2pPr>
            <a:lvl3pPr lvl="2">
              <a:spcBef>
                <a:spcPts val="0"/>
              </a:spcBef>
              <a:spcAft>
                <a:spcPts val="0"/>
              </a:spcAft>
              <a:buClr>
                <a:schemeClr val="dk1"/>
              </a:buClr>
              <a:buSzPts val="14900"/>
              <a:buNone/>
              <a:defRPr sz="14900">
                <a:solidFill>
                  <a:schemeClr val="dk1"/>
                </a:solidFill>
              </a:defRPr>
            </a:lvl3pPr>
            <a:lvl4pPr lvl="3">
              <a:spcBef>
                <a:spcPts val="0"/>
              </a:spcBef>
              <a:spcAft>
                <a:spcPts val="0"/>
              </a:spcAft>
              <a:buClr>
                <a:schemeClr val="dk1"/>
              </a:buClr>
              <a:buSzPts val="14900"/>
              <a:buNone/>
              <a:defRPr sz="14900">
                <a:solidFill>
                  <a:schemeClr val="dk1"/>
                </a:solidFill>
              </a:defRPr>
            </a:lvl4pPr>
            <a:lvl5pPr lvl="4">
              <a:spcBef>
                <a:spcPts val="0"/>
              </a:spcBef>
              <a:spcAft>
                <a:spcPts val="0"/>
              </a:spcAft>
              <a:buClr>
                <a:schemeClr val="dk1"/>
              </a:buClr>
              <a:buSzPts val="14900"/>
              <a:buNone/>
              <a:defRPr sz="14900">
                <a:solidFill>
                  <a:schemeClr val="dk1"/>
                </a:solidFill>
              </a:defRPr>
            </a:lvl5pPr>
            <a:lvl6pPr lvl="5">
              <a:spcBef>
                <a:spcPts val="0"/>
              </a:spcBef>
              <a:spcAft>
                <a:spcPts val="0"/>
              </a:spcAft>
              <a:buClr>
                <a:schemeClr val="dk1"/>
              </a:buClr>
              <a:buSzPts val="14900"/>
              <a:buNone/>
              <a:defRPr sz="14900">
                <a:solidFill>
                  <a:schemeClr val="dk1"/>
                </a:solidFill>
              </a:defRPr>
            </a:lvl6pPr>
            <a:lvl7pPr lvl="6">
              <a:spcBef>
                <a:spcPts val="0"/>
              </a:spcBef>
              <a:spcAft>
                <a:spcPts val="0"/>
              </a:spcAft>
              <a:buClr>
                <a:schemeClr val="dk1"/>
              </a:buClr>
              <a:buSzPts val="14900"/>
              <a:buNone/>
              <a:defRPr sz="14900">
                <a:solidFill>
                  <a:schemeClr val="dk1"/>
                </a:solidFill>
              </a:defRPr>
            </a:lvl7pPr>
            <a:lvl8pPr lvl="7">
              <a:spcBef>
                <a:spcPts val="0"/>
              </a:spcBef>
              <a:spcAft>
                <a:spcPts val="0"/>
              </a:spcAft>
              <a:buClr>
                <a:schemeClr val="dk1"/>
              </a:buClr>
              <a:buSzPts val="14900"/>
              <a:buNone/>
              <a:defRPr sz="14900">
                <a:solidFill>
                  <a:schemeClr val="dk1"/>
                </a:solidFill>
              </a:defRPr>
            </a:lvl8pPr>
            <a:lvl9pPr lvl="8">
              <a:spcBef>
                <a:spcPts val="0"/>
              </a:spcBef>
              <a:spcAft>
                <a:spcPts val="0"/>
              </a:spcAft>
              <a:buClr>
                <a:schemeClr val="dk1"/>
              </a:buClr>
              <a:buSzPts val="14900"/>
              <a:buNone/>
              <a:defRPr sz="14900">
                <a:solidFill>
                  <a:schemeClr val="dk1"/>
                </a:solidFill>
              </a:defRPr>
            </a:lvl9pPr>
          </a:lstStyle>
          <a:p>
            <a:endParaRPr/>
          </a:p>
        </p:txBody>
      </p:sp>
      <p:sp>
        <p:nvSpPr>
          <p:cNvPr id="7" name="Google Shape;7;p1"/>
          <p:cNvSpPr txBox="1">
            <a:spLocks noGrp="1"/>
          </p:cNvSpPr>
          <p:nvPr>
            <p:ph type="body" idx="1"/>
          </p:nvPr>
        </p:nvSpPr>
        <p:spPr>
          <a:xfrm>
            <a:off x="1496160" y="7375840"/>
            <a:ext cx="40899000" cy="21864900"/>
          </a:xfrm>
          <a:prstGeom prst="rect">
            <a:avLst/>
          </a:prstGeom>
          <a:noFill/>
          <a:ln>
            <a:noFill/>
          </a:ln>
        </p:spPr>
        <p:txBody>
          <a:bodyPr spcFirstLastPara="1" wrap="square" lIns="487600" tIns="487600" rIns="487600" bIns="487600" anchor="t" anchorCtr="0"/>
          <a:lstStyle>
            <a:lvl1pPr marL="457200" lvl="0" indent="-838200">
              <a:lnSpc>
                <a:spcPct val="115000"/>
              </a:lnSpc>
              <a:spcBef>
                <a:spcPts val="0"/>
              </a:spcBef>
              <a:spcAft>
                <a:spcPts val="0"/>
              </a:spcAft>
              <a:buClr>
                <a:schemeClr val="dk2"/>
              </a:buClr>
              <a:buSzPts val="9600"/>
              <a:buChar char="●"/>
              <a:defRPr sz="9600">
                <a:solidFill>
                  <a:schemeClr val="dk2"/>
                </a:solidFill>
              </a:defRPr>
            </a:lvl1pPr>
            <a:lvl2pPr marL="914400" lvl="1" indent="-704850">
              <a:lnSpc>
                <a:spcPct val="115000"/>
              </a:lnSpc>
              <a:spcBef>
                <a:spcPts val="8500"/>
              </a:spcBef>
              <a:spcAft>
                <a:spcPts val="0"/>
              </a:spcAft>
              <a:buClr>
                <a:schemeClr val="dk2"/>
              </a:buClr>
              <a:buSzPts val="7500"/>
              <a:buChar char="○"/>
              <a:defRPr sz="7500">
                <a:solidFill>
                  <a:schemeClr val="dk2"/>
                </a:solidFill>
              </a:defRPr>
            </a:lvl2pPr>
            <a:lvl3pPr marL="1371600" lvl="2" indent="-704850">
              <a:lnSpc>
                <a:spcPct val="115000"/>
              </a:lnSpc>
              <a:spcBef>
                <a:spcPts val="8500"/>
              </a:spcBef>
              <a:spcAft>
                <a:spcPts val="0"/>
              </a:spcAft>
              <a:buClr>
                <a:schemeClr val="dk2"/>
              </a:buClr>
              <a:buSzPts val="7500"/>
              <a:buChar char="■"/>
              <a:defRPr sz="7500">
                <a:solidFill>
                  <a:schemeClr val="dk2"/>
                </a:solidFill>
              </a:defRPr>
            </a:lvl3pPr>
            <a:lvl4pPr marL="1828800" lvl="3" indent="-704850">
              <a:lnSpc>
                <a:spcPct val="115000"/>
              </a:lnSpc>
              <a:spcBef>
                <a:spcPts val="8500"/>
              </a:spcBef>
              <a:spcAft>
                <a:spcPts val="0"/>
              </a:spcAft>
              <a:buClr>
                <a:schemeClr val="dk2"/>
              </a:buClr>
              <a:buSzPts val="7500"/>
              <a:buChar char="●"/>
              <a:defRPr sz="7500">
                <a:solidFill>
                  <a:schemeClr val="dk2"/>
                </a:solidFill>
              </a:defRPr>
            </a:lvl4pPr>
            <a:lvl5pPr marL="2286000" lvl="4" indent="-704850">
              <a:lnSpc>
                <a:spcPct val="115000"/>
              </a:lnSpc>
              <a:spcBef>
                <a:spcPts val="8500"/>
              </a:spcBef>
              <a:spcAft>
                <a:spcPts val="0"/>
              </a:spcAft>
              <a:buClr>
                <a:schemeClr val="dk2"/>
              </a:buClr>
              <a:buSzPts val="7500"/>
              <a:buChar char="○"/>
              <a:defRPr sz="7500">
                <a:solidFill>
                  <a:schemeClr val="dk2"/>
                </a:solidFill>
              </a:defRPr>
            </a:lvl5pPr>
            <a:lvl6pPr marL="2743200" lvl="5" indent="-704850">
              <a:lnSpc>
                <a:spcPct val="115000"/>
              </a:lnSpc>
              <a:spcBef>
                <a:spcPts val="8500"/>
              </a:spcBef>
              <a:spcAft>
                <a:spcPts val="0"/>
              </a:spcAft>
              <a:buClr>
                <a:schemeClr val="dk2"/>
              </a:buClr>
              <a:buSzPts val="7500"/>
              <a:buChar char="■"/>
              <a:defRPr sz="7500">
                <a:solidFill>
                  <a:schemeClr val="dk2"/>
                </a:solidFill>
              </a:defRPr>
            </a:lvl6pPr>
            <a:lvl7pPr marL="3200400" lvl="6" indent="-704850">
              <a:lnSpc>
                <a:spcPct val="115000"/>
              </a:lnSpc>
              <a:spcBef>
                <a:spcPts val="8500"/>
              </a:spcBef>
              <a:spcAft>
                <a:spcPts val="0"/>
              </a:spcAft>
              <a:buClr>
                <a:schemeClr val="dk2"/>
              </a:buClr>
              <a:buSzPts val="7500"/>
              <a:buChar char="●"/>
              <a:defRPr sz="7500">
                <a:solidFill>
                  <a:schemeClr val="dk2"/>
                </a:solidFill>
              </a:defRPr>
            </a:lvl7pPr>
            <a:lvl8pPr marL="3657600" lvl="7" indent="-704850">
              <a:lnSpc>
                <a:spcPct val="115000"/>
              </a:lnSpc>
              <a:spcBef>
                <a:spcPts val="8500"/>
              </a:spcBef>
              <a:spcAft>
                <a:spcPts val="0"/>
              </a:spcAft>
              <a:buClr>
                <a:schemeClr val="dk2"/>
              </a:buClr>
              <a:buSzPts val="7500"/>
              <a:buChar char="○"/>
              <a:defRPr sz="7500">
                <a:solidFill>
                  <a:schemeClr val="dk2"/>
                </a:solidFill>
              </a:defRPr>
            </a:lvl8pPr>
            <a:lvl9pPr marL="4114800" lvl="8" indent="-704850">
              <a:lnSpc>
                <a:spcPct val="115000"/>
              </a:lnSpc>
              <a:spcBef>
                <a:spcPts val="8500"/>
              </a:spcBef>
              <a:spcAft>
                <a:spcPts val="8500"/>
              </a:spcAft>
              <a:buClr>
                <a:schemeClr val="dk2"/>
              </a:buClr>
              <a:buSzPts val="7500"/>
              <a:buChar char="■"/>
              <a:defRPr sz="7500">
                <a:solidFill>
                  <a:schemeClr val="dk2"/>
                </a:solidFill>
              </a:defRPr>
            </a:lvl9pPr>
          </a:lstStyle>
          <a:p>
            <a:endParaRPr/>
          </a:p>
        </p:txBody>
      </p:sp>
      <p:sp>
        <p:nvSpPr>
          <p:cNvPr id="8" name="Google Shape;8;p1"/>
          <p:cNvSpPr txBox="1">
            <a:spLocks noGrp="1"/>
          </p:cNvSpPr>
          <p:nvPr>
            <p:ph type="sldNum" idx="12"/>
          </p:nvPr>
        </p:nvSpPr>
        <p:spPr>
          <a:xfrm>
            <a:off x="40667798" y="29844588"/>
            <a:ext cx="2633700" cy="2519100"/>
          </a:xfrm>
          <a:prstGeom prst="rect">
            <a:avLst/>
          </a:prstGeom>
          <a:noFill/>
          <a:ln>
            <a:noFill/>
          </a:ln>
        </p:spPr>
        <p:txBody>
          <a:bodyPr spcFirstLastPara="1" wrap="square" lIns="487600" tIns="487600" rIns="487600" bIns="487600" anchor="ctr" anchorCtr="0">
            <a:noAutofit/>
          </a:bodyPr>
          <a:lstStyle>
            <a:lvl1pPr lvl="0" algn="r">
              <a:buNone/>
              <a:defRPr sz="5300">
                <a:solidFill>
                  <a:schemeClr val="dk2"/>
                </a:solidFill>
              </a:defRPr>
            </a:lvl1pPr>
            <a:lvl2pPr lvl="1" algn="r">
              <a:buNone/>
              <a:defRPr sz="5300">
                <a:solidFill>
                  <a:schemeClr val="dk2"/>
                </a:solidFill>
              </a:defRPr>
            </a:lvl2pPr>
            <a:lvl3pPr lvl="2" algn="r">
              <a:buNone/>
              <a:defRPr sz="5300">
                <a:solidFill>
                  <a:schemeClr val="dk2"/>
                </a:solidFill>
              </a:defRPr>
            </a:lvl3pPr>
            <a:lvl4pPr lvl="3" algn="r">
              <a:buNone/>
              <a:defRPr sz="5300">
                <a:solidFill>
                  <a:schemeClr val="dk2"/>
                </a:solidFill>
              </a:defRPr>
            </a:lvl4pPr>
            <a:lvl5pPr lvl="4" algn="r">
              <a:buNone/>
              <a:defRPr sz="5300">
                <a:solidFill>
                  <a:schemeClr val="dk2"/>
                </a:solidFill>
              </a:defRPr>
            </a:lvl5pPr>
            <a:lvl6pPr lvl="5" algn="r">
              <a:buNone/>
              <a:defRPr sz="5300">
                <a:solidFill>
                  <a:schemeClr val="dk2"/>
                </a:solidFill>
              </a:defRPr>
            </a:lvl6pPr>
            <a:lvl7pPr lvl="6" algn="r">
              <a:buNone/>
              <a:defRPr sz="5300">
                <a:solidFill>
                  <a:schemeClr val="dk2"/>
                </a:solidFill>
              </a:defRPr>
            </a:lvl7pPr>
            <a:lvl8pPr lvl="7" algn="r">
              <a:buNone/>
              <a:defRPr sz="5300">
                <a:solidFill>
                  <a:schemeClr val="dk2"/>
                </a:solidFill>
              </a:defRPr>
            </a:lvl8pPr>
            <a:lvl9pPr lvl="8" algn="r">
              <a:buNone/>
              <a:defRPr sz="5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diagramLayout" Target="../diagrams/layout1.xml"/><Relationship Id="rId18" Type="http://schemas.openxmlformats.org/officeDocument/2006/relationships/diagramLayout" Target="../diagrams/layout2.xml"/><Relationship Id="rId26" Type="http://schemas.openxmlformats.org/officeDocument/2006/relationships/image" Target="../media/image14.png"/><Relationship Id="rId3" Type="http://schemas.openxmlformats.org/officeDocument/2006/relationships/image" Target="../media/image1.png"/><Relationship Id="rId21" Type="http://schemas.microsoft.com/office/2007/relationships/diagramDrawing" Target="../diagrams/drawing2.xml"/><Relationship Id="rId34" Type="http://schemas.openxmlformats.org/officeDocument/2006/relationships/image" Target="../media/image22.jpeg"/><Relationship Id="rId7" Type="http://schemas.openxmlformats.org/officeDocument/2006/relationships/image" Target="../media/image5.png"/><Relationship Id="rId12" Type="http://schemas.openxmlformats.org/officeDocument/2006/relationships/diagramData" Target="../diagrams/data1.xml"/><Relationship Id="rId17" Type="http://schemas.openxmlformats.org/officeDocument/2006/relationships/diagramData" Target="../diagrams/data2.xml"/><Relationship Id="rId25" Type="http://schemas.openxmlformats.org/officeDocument/2006/relationships/image" Target="../media/image13.jpeg"/><Relationship Id="rId33" Type="http://schemas.openxmlformats.org/officeDocument/2006/relationships/image" Target="../media/image21.jpeg"/><Relationship Id="rId2" Type="http://schemas.openxmlformats.org/officeDocument/2006/relationships/notesSlide" Target="../notesSlides/notesSlide1.xml"/><Relationship Id="rId16" Type="http://schemas.microsoft.com/office/2007/relationships/diagramDrawing" Target="../diagrams/drawing1.xml"/><Relationship Id="rId20" Type="http://schemas.openxmlformats.org/officeDocument/2006/relationships/diagramColors" Target="../diagrams/colors2.xml"/><Relationship Id="rId29"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12.jpeg"/><Relationship Id="rId32" Type="http://schemas.openxmlformats.org/officeDocument/2006/relationships/image" Target="../media/image20.jpeg"/><Relationship Id="rId5" Type="http://schemas.openxmlformats.org/officeDocument/2006/relationships/image" Target="../media/image3.png"/><Relationship Id="rId15" Type="http://schemas.openxmlformats.org/officeDocument/2006/relationships/diagramColors" Target="../diagrams/colors1.xml"/><Relationship Id="rId23" Type="http://schemas.openxmlformats.org/officeDocument/2006/relationships/image" Target="../media/image11.png"/><Relationship Id="rId28"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diagramQuickStyle" Target="../diagrams/quickStyle2.xml"/><Relationship Id="rId31"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diagramQuickStyle" Target="../diagrams/quickStyle1.xml"/><Relationship Id="rId22" Type="http://schemas.openxmlformats.org/officeDocument/2006/relationships/image" Target="../media/image10.png"/><Relationship Id="rId27" Type="http://schemas.openxmlformats.org/officeDocument/2006/relationships/image" Target="../media/image15.jpeg"/><Relationship Id="rId30" Type="http://schemas.openxmlformats.org/officeDocument/2006/relationships/image" Target="../media/image18.png"/><Relationship Id="rId35" Type="http://schemas.openxmlformats.org/officeDocument/2006/relationships/image" Target="../media/image23.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522100" y="20062550"/>
            <a:ext cx="11443500" cy="12211938"/>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13764000" y="4041275"/>
            <a:ext cx="14816400" cy="9871688"/>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1573700" y="4041275"/>
            <a:ext cx="11443500" cy="9915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p:nvPr/>
        </p:nvSpPr>
        <p:spPr>
          <a:xfrm>
            <a:off x="2083700" y="5992750"/>
            <a:ext cx="10344000" cy="75255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solidFill>
                  <a:schemeClr val="dk1"/>
                </a:solidFill>
                <a:latin typeface="Times New Roman"/>
                <a:ea typeface="Times New Roman"/>
                <a:cs typeface="Times New Roman"/>
                <a:sym typeface="Times New Roman"/>
              </a:rPr>
              <a:t>In this project we set out to identify and quantify the biological diversity of snake samples collected in field expeditions conducted of Panama from 2008 to 2012 in the El </a:t>
            </a:r>
            <a:r>
              <a:rPr lang="en" sz="3600" dirty="0" err="1">
                <a:solidFill>
                  <a:schemeClr val="dk1"/>
                </a:solidFill>
                <a:latin typeface="Times New Roman"/>
                <a:ea typeface="Times New Roman"/>
                <a:cs typeface="Times New Roman"/>
                <a:sym typeface="Times New Roman"/>
              </a:rPr>
              <a:t>Copé</a:t>
            </a:r>
            <a:r>
              <a:rPr lang="en" sz="3600" dirty="0">
                <a:solidFill>
                  <a:schemeClr val="dk1"/>
                </a:solidFill>
                <a:latin typeface="Times New Roman"/>
                <a:ea typeface="Times New Roman"/>
                <a:cs typeface="Times New Roman"/>
                <a:sym typeface="Times New Roman"/>
              </a:rPr>
              <a:t> region. We added sequences from global databases to help confirm the identity of field samples and look for new ones. We analyzed these sequences by inferring the phylogenetic trees of evolutionary relationships for various snake groups to help quantify the biodiversity of snakes in this region of Panama. We also highlight the importance of DNA barcoding as a first step in any molecular study, because often field identification alone cannot confirm the identity of species, especially when samples are in poor condition.</a:t>
            </a:r>
            <a:endParaRPr sz="4800" dirty="0"/>
          </a:p>
        </p:txBody>
      </p:sp>
      <p:sp>
        <p:nvSpPr>
          <p:cNvPr id="61" name="Google Shape;61;p13"/>
          <p:cNvSpPr txBox="1"/>
          <p:nvPr/>
        </p:nvSpPr>
        <p:spPr>
          <a:xfrm>
            <a:off x="2083550" y="21998350"/>
            <a:ext cx="10344000" cy="87102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3600" dirty="0">
                <a:solidFill>
                  <a:schemeClr val="dk1"/>
                </a:solidFill>
                <a:latin typeface="Times New Roman"/>
                <a:ea typeface="Times New Roman"/>
                <a:cs typeface="Times New Roman"/>
                <a:sym typeface="Times New Roman"/>
              </a:rPr>
              <a:t>Panama, though seemingly just a small country between North and South America, is in reality a very important place for tropical wildlife (Myers et al. 2000). Panama is a conservation hotspot, and therefore, we hope that with our research we can bring attention to the true diversity of Panama’s flora and fauna, and help come up with new ideas to protect species from existing problems (</a:t>
            </a:r>
            <a:r>
              <a:rPr lang="en" sz="3600" dirty="0" err="1">
                <a:solidFill>
                  <a:schemeClr val="dk1"/>
                </a:solidFill>
                <a:latin typeface="Times New Roman"/>
                <a:ea typeface="Times New Roman"/>
                <a:cs typeface="Times New Roman"/>
                <a:sym typeface="Times New Roman"/>
              </a:rPr>
              <a:t>Gagliardo</a:t>
            </a:r>
            <a:r>
              <a:rPr lang="en" sz="3600" dirty="0">
                <a:solidFill>
                  <a:schemeClr val="dk1"/>
                </a:solidFill>
                <a:latin typeface="Times New Roman"/>
                <a:ea typeface="Times New Roman"/>
                <a:cs typeface="Times New Roman"/>
                <a:sym typeface="Times New Roman"/>
              </a:rPr>
              <a:t> et al. 2008). Rapid deforestation and diseases like the chytrid fungus also threaten species (Crawford et al. 2010). We also hope to prove that DNA barcoding is essential for proper identification of field samples, as it is often difficult to properly identify specimens based</a:t>
            </a:r>
            <a:br>
              <a:rPr lang="en" sz="3600" dirty="0">
                <a:solidFill>
                  <a:schemeClr val="dk1"/>
                </a:solidFill>
                <a:latin typeface="Times New Roman"/>
                <a:ea typeface="Times New Roman"/>
                <a:cs typeface="Times New Roman"/>
                <a:sym typeface="Times New Roman"/>
              </a:rPr>
            </a:br>
            <a:r>
              <a:rPr lang="en" sz="3600" dirty="0">
                <a:solidFill>
                  <a:schemeClr val="dk1"/>
                </a:solidFill>
                <a:latin typeface="Times New Roman"/>
                <a:ea typeface="Times New Roman"/>
                <a:cs typeface="Times New Roman"/>
                <a:sym typeface="Times New Roman"/>
              </a:rPr>
              <a:t> on physical attributes alone</a:t>
            </a:r>
            <a:br>
              <a:rPr lang="en" sz="3600" dirty="0">
                <a:solidFill>
                  <a:schemeClr val="dk1"/>
                </a:solidFill>
                <a:latin typeface="Times New Roman"/>
                <a:ea typeface="Times New Roman"/>
                <a:cs typeface="Times New Roman"/>
                <a:sym typeface="Times New Roman"/>
              </a:rPr>
            </a:br>
            <a:r>
              <a:rPr lang="en" sz="3600" dirty="0">
                <a:solidFill>
                  <a:schemeClr val="dk1"/>
                </a:solidFill>
                <a:latin typeface="Times New Roman"/>
                <a:ea typeface="Times New Roman"/>
                <a:cs typeface="Times New Roman"/>
                <a:sym typeface="Times New Roman"/>
              </a:rPr>
              <a:t> (Hebert et al. 2003). </a:t>
            </a:r>
            <a:r>
              <a:rPr lang="en" sz="3600" dirty="0">
                <a:solidFill>
                  <a:schemeClr val="dk1"/>
                </a:solidFill>
              </a:rPr>
              <a:t> </a:t>
            </a:r>
            <a:endParaRPr dirty="0"/>
          </a:p>
        </p:txBody>
      </p:sp>
      <p:sp>
        <p:nvSpPr>
          <p:cNvPr id="62" name="Google Shape;62;p13"/>
          <p:cNvSpPr txBox="1"/>
          <p:nvPr/>
        </p:nvSpPr>
        <p:spPr>
          <a:xfrm>
            <a:off x="-2425725" y="11265300"/>
            <a:ext cx="8732700" cy="23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13"/>
          <p:cNvSpPr txBox="1"/>
          <p:nvPr/>
        </p:nvSpPr>
        <p:spPr>
          <a:xfrm>
            <a:off x="-15193550" y="-10044900"/>
            <a:ext cx="3238200" cy="319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txBox="1"/>
          <p:nvPr/>
        </p:nvSpPr>
        <p:spPr>
          <a:xfrm>
            <a:off x="-6649350" y="-77722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txBox="1"/>
          <p:nvPr/>
        </p:nvSpPr>
        <p:spPr>
          <a:xfrm>
            <a:off x="-12859650" y="56053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txBox="1"/>
          <p:nvPr/>
        </p:nvSpPr>
        <p:spPr>
          <a:xfrm>
            <a:off x="2083700" y="4406400"/>
            <a:ext cx="10344000" cy="1268400"/>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t>Abstract</a:t>
            </a:r>
            <a:endParaRPr/>
          </a:p>
        </p:txBody>
      </p:sp>
      <p:sp>
        <p:nvSpPr>
          <p:cNvPr id="73" name="Google Shape;73;p13"/>
          <p:cNvSpPr txBox="1"/>
          <p:nvPr/>
        </p:nvSpPr>
        <p:spPr>
          <a:xfrm>
            <a:off x="2083700" y="20380572"/>
            <a:ext cx="10344000" cy="1295100"/>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t>Introduction</a:t>
            </a:r>
            <a:endParaRPr/>
          </a:p>
        </p:txBody>
      </p:sp>
      <p:sp>
        <p:nvSpPr>
          <p:cNvPr id="74" name="Google Shape;74;p13"/>
          <p:cNvSpPr txBox="1"/>
          <p:nvPr/>
        </p:nvSpPr>
        <p:spPr>
          <a:xfrm>
            <a:off x="14338300" y="4406400"/>
            <a:ext cx="13673400" cy="1268400"/>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dirty="0"/>
              <a:t>Methods and Materials</a:t>
            </a:r>
            <a:endParaRPr dirty="0"/>
          </a:p>
        </p:txBody>
      </p:sp>
      <p:sp>
        <p:nvSpPr>
          <p:cNvPr id="75" name="Google Shape;75;p13"/>
          <p:cNvSpPr txBox="1"/>
          <p:nvPr/>
        </p:nvSpPr>
        <p:spPr>
          <a:xfrm>
            <a:off x="1040300" y="359950"/>
            <a:ext cx="39950700" cy="167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t>Studying Snake Genetics in 	Panama, A Biodiversity Hotspot </a:t>
            </a:r>
            <a:endParaRPr sz="9600" b="1"/>
          </a:p>
        </p:txBody>
      </p:sp>
      <p:sp>
        <p:nvSpPr>
          <p:cNvPr id="76" name="Google Shape;76;p13"/>
          <p:cNvSpPr txBox="1"/>
          <p:nvPr/>
        </p:nvSpPr>
        <p:spPr>
          <a:xfrm>
            <a:off x="659300" y="1502950"/>
            <a:ext cx="39536400" cy="167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ctr" rtl="0">
              <a:spcBef>
                <a:spcPts val="0"/>
              </a:spcBef>
              <a:spcAft>
                <a:spcPts val="0"/>
              </a:spcAft>
              <a:buNone/>
            </a:pPr>
            <a:r>
              <a:rPr lang="en" sz="1100">
                <a:solidFill>
                  <a:schemeClr val="dk1"/>
                </a:solidFill>
              </a:rPr>
              <a:t>			</a:t>
            </a:r>
            <a:endParaRPr sz="1100">
              <a:solidFill>
                <a:schemeClr val="dk1"/>
              </a:solidFill>
            </a:endParaRPr>
          </a:p>
          <a:p>
            <a:pPr marL="0" lvl="0" indent="0" algn="ctr" rtl="0">
              <a:spcBef>
                <a:spcPts val="0"/>
              </a:spcBef>
              <a:spcAft>
                <a:spcPts val="0"/>
              </a:spcAft>
              <a:buNone/>
            </a:pPr>
            <a:r>
              <a:rPr lang="en" sz="1100">
                <a:solidFill>
                  <a:schemeClr val="dk1"/>
                </a:solidFill>
              </a:rPr>
              <a:t>				</a:t>
            </a:r>
            <a:endParaRPr sz="1100">
              <a:solidFill>
                <a:schemeClr val="dk1"/>
              </a:solidFill>
            </a:endParaRPr>
          </a:p>
          <a:p>
            <a:pPr marL="0" lvl="0" indent="0" algn="ctr" rtl="0">
              <a:spcBef>
                <a:spcPts val="0"/>
              </a:spcBef>
              <a:spcAft>
                <a:spcPts val="0"/>
              </a:spcAft>
              <a:buNone/>
            </a:pPr>
            <a:r>
              <a:rPr lang="en" sz="4800">
                <a:solidFill>
                  <a:schemeClr val="dk1"/>
                </a:solidFill>
              </a:rPr>
              <a:t>           JieJie Yuan</a:t>
            </a:r>
            <a:r>
              <a:rPr lang="en" sz="4800" baseline="30000">
                <a:solidFill>
                  <a:schemeClr val="dk1"/>
                </a:solidFill>
              </a:rPr>
              <a:t>1​</a:t>
            </a:r>
            <a:r>
              <a:rPr lang="en" sz="4800">
                <a:solidFill>
                  <a:schemeClr val="dk1"/>
                </a:solidFill>
              </a:rPr>
              <a:t> ​| Mendaka Bineth Abeysekera</a:t>
            </a:r>
            <a:r>
              <a:rPr lang="en" sz="4800" baseline="30000">
                <a:solidFill>
                  <a:schemeClr val="dk1"/>
                </a:solidFill>
              </a:rPr>
              <a:t>2</a:t>
            </a:r>
            <a:r>
              <a:rPr lang="en" sz="4800">
                <a:solidFill>
                  <a:schemeClr val="dk1"/>
                </a:solidFill>
              </a:rPr>
              <a:t>​ ​| Marcelo Gehara</a:t>
            </a:r>
            <a:r>
              <a:rPr lang="en" sz="4800" baseline="30000">
                <a:solidFill>
                  <a:schemeClr val="dk1"/>
                </a:solidFill>
              </a:rPr>
              <a:t>3</a:t>
            </a:r>
            <a:r>
              <a:rPr lang="en" sz="4800">
                <a:solidFill>
                  <a:schemeClr val="dk1"/>
                </a:solidFill>
              </a:rPr>
              <a:t> ​| Arianna Kuhn</a:t>
            </a:r>
            <a:r>
              <a:rPr lang="en" sz="4800" baseline="30000">
                <a:solidFill>
                  <a:schemeClr val="dk1"/>
                </a:solidFill>
              </a:rPr>
              <a:t>3,4</a:t>
            </a:r>
            <a:r>
              <a:rPr lang="en" sz="4800">
                <a:solidFill>
                  <a:schemeClr val="dk1"/>
                </a:solidFill>
              </a:rPr>
              <a:t>               </a:t>
            </a:r>
            <a:br>
              <a:rPr lang="en" sz="3600">
                <a:solidFill>
                  <a:schemeClr val="dk1"/>
                </a:solidFill>
              </a:rPr>
            </a:br>
            <a:endParaRPr sz="1000">
              <a:solidFill>
                <a:schemeClr val="dk1"/>
              </a:solidFill>
            </a:endParaRPr>
          </a:p>
          <a:p>
            <a:pPr marL="0" lvl="0" indent="0" algn="ctr" rtl="0">
              <a:spcBef>
                <a:spcPts val="0"/>
              </a:spcBef>
              <a:spcAft>
                <a:spcPts val="0"/>
              </a:spcAft>
              <a:buNone/>
            </a:pPr>
            <a:r>
              <a:rPr lang="en" sz="1100">
                <a:solidFill>
                  <a:schemeClr val="dk1"/>
                </a:solidFill>
              </a:rPr>
              <a:t>					</a:t>
            </a:r>
            <a:endParaRPr sz="1100">
              <a:solidFill>
                <a:schemeClr val="dk1"/>
              </a:solidFill>
            </a:endParaRPr>
          </a:p>
          <a:p>
            <a:pPr marL="0" lvl="0" indent="0" algn="ctr" rtl="0">
              <a:spcBef>
                <a:spcPts val="0"/>
              </a:spcBef>
              <a:spcAft>
                <a:spcPts val="0"/>
              </a:spcAft>
              <a:buNone/>
            </a:pPr>
            <a:r>
              <a:rPr lang="en" sz="1100">
                <a:solidFill>
                  <a:schemeClr val="dk1"/>
                </a:solidFill>
              </a:rPr>
              <a:t>				</a:t>
            </a:r>
            <a:endParaRPr sz="1100">
              <a:solidFill>
                <a:schemeClr val="dk1"/>
              </a:solidFill>
            </a:endParaRPr>
          </a:p>
          <a:p>
            <a:pPr marL="0" lvl="0" indent="0" algn="ctr" rtl="0">
              <a:spcBef>
                <a:spcPts val="0"/>
              </a:spcBef>
              <a:spcAft>
                <a:spcPts val="0"/>
              </a:spcAft>
              <a:buNone/>
            </a:pPr>
            <a:r>
              <a:rPr lang="en" sz="1100">
                <a:solidFill>
                  <a:schemeClr val="dk1"/>
                </a:solidFill>
              </a:rPr>
              <a:t>			</a:t>
            </a:r>
            <a:endParaRPr sz="1100">
              <a:solidFill>
                <a:schemeClr val="dk1"/>
              </a:solidFill>
            </a:endParaRPr>
          </a:p>
          <a:p>
            <a:pPr marL="0" lvl="0" indent="0" algn="ctr" rtl="0">
              <a:spcBef>
                <a:spcPts val="0"/>
              </a:spcBef>
              <a:spcAft>
                <a:spcPts val="0"/>
              </a:spcAft>
              <a:buNone/>
            </a:pPr>
            <a:r>
              <a:rPr lang="en" sz="1100">
                <a:solidFill>
                  <a:schemeClr val="dk1"/>
                </a:solidFill>
              </a:rPr>
              <a:t>	</a:t>
            </a:r>
            <a:endParaRPr sz="6600" i="1">
              <a:solidFill>
                <a:schemeClr val="dk1"/>
              </a:solidFill>
            </a:endParaRPr>
          </a:p>
        </p:txBody>
      </p:sp>
      <p:sp>
        <p:nvSpPr>
          <p:cNvPr id="77" name="Google Shape;77;p13"/>
          <p:cNvSpPr txBox="1"/>
          <p:nvPr/>
        </p:nvSpPr>
        <p:spPr>
          <a:xfrm>
            <a:off x="10216700" y="2892475"/>
            <a:ext cx="21597900" cy="126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a:solidFill>
                  <a:schemeClr val="dk1"/>
                </a:solidFill>
              </a:rPr>
              <a:t>1: Student - Hunter College High School. 2: ​​Student - Stuyvesant High School. 3:​ ​Mentor - American Museum of Natural History, Herpetology. 4:​ ​Mentor - City University of New York Graduate Center, Ecology Evolutionary Biology &amp; Behavior.</a:t>
            </a:r>
            <a:endParaRPr sz="2800"/>
          </a:p>
        </p:txBody>
      </p:sp>
      <p:cxnSp>
        <p:nvCxnSpPr>
          <p:cNvPr id="78" name="Google Shape;78;p13"/>
          <p:cNvCxnSpPr/>
          <p:nvPr/>
        </p:nvCxnSpPr>
        <p:spPr>
          <a:xfrm>
            <a:off x="8201475" y="2544800"/>
            <a:ext cx="1724100" cy="0"/>
          </a:xfrm>
          <a:prstGeom prst="straightConnector1">
            <a:avLst/>
          </a:prstGeom>
          <a:noFill/>
          <a:ln w="28575" cap="flat" cmpd="sng">
            <a:solidFill>
              <a:srgbClr val="434343"/>
            </a:solidFill>
            <a:prstDash val="solid"/>
            <a:round/>
            <a:headEnd type="none" w="med" len="med"/>
            <a:tailEnd type="none" w="med" len="med"/>
          </a:ln>
        </p:spPr>
      </p:cxnSp>
      <p:cxnSp>
        <p:nvCxnSpPr>
          <p:cNvPr id="79" name="Google Shape;79;p13"/>
          <p:cNvCxnSpPr/>
          <p:nvPr/>
        </p:nvCxnSpPr>
        <p:spPr>
          <a:xfrm>
            <a:off x="32624752" y="2544800"/>
            <a:ext cx="1724100" cy="0"/>
          </a:xfrm>
          <a:prstGeom prst="straightConnector1">
            <a:avLst/>
          </a:prstGeom>
          <a:noFill/>
          <a:ln w="28575" cap="flat" cmpd="sng">
            <a:solidFill>
              <a:srgbClr val="434343"/>
            </a:solidFill>
            <a:prstDash val="solid"/>
            <a:round/>
            <a:headEnd type="none" w="med" len="med"/>
            <a:tailEnd type="none" w="med" len="med"/>
          </a:ln>
        </p:spPr>
      </p:cxnSp>
      <p:pic>
        <p:nvPicPr>
          <p:cNvPr id="81" name="Google Shape;81;p13"/>
          <p:cNvPicPr preferRelativeResize="0"/>
          <p:nvPr/>
        </p:nvPicPr>
        <p:blipFill>
          <a:blip r:embed="rId3">
            <a:alphaModFix/>
          </a:blip>
          <a:stretch>
            <a:fillRect/>
          </a:stretch>
        </p:blipFill>
        <p:spPr>
          <a:xfrm>
            <a:off x="1907850" y="14370226"/>
            <a:ext cx="10804550" cy="5405664"/>
          </a:xfrm>
          <a:prstGeom prst="rect">
            <a:avLst/>
          </a:prstGeom>
          <a:noFill/>
          <a:ln>
            <a:noFill/>
          </a:ln>
        </p:spPr>
      </p:pic>
      <p:sp>
        <p:nvSpPr>
          <p:cNvPr id="82" name="Google Shape;82;p13"/>
          <p:cNvSpPr/>
          <p:nvPr/>
        </p:nvSpPr>
        <p:spPr>
          <a:xfrm>
            <a:off x="29222000" y="19049866"/>
            <a:ext cx="13303500" cy="6611234"/>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p:nvPr/>
        </p:nvSpPr>
        <p:spPr>
          <a:xfrm>
            <a:off x="29814894" y="21091529"/>
            <a:ext cx="12025200" cy="2526932"/>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dk1"/>
                </a:solidFill>
                <a:latin typeface="Times New Roman"/>
                <a:ea typeface="Times New Roman"/>
                <a:cs typeface="Times New Roman"/>
                <a:sym typeface="Times New Roman"/>
              </a:rPr>
              <a:t>We would like to thank the American Museum of Natural History for molecular laboratory support; Edward Myers, Sara Ruane, Julie Ray, &amp; Frank </a:t>
            </a:r>
            <a:r>
              <a:rPr lang="en" sz="2400" dirty="0" err="1">
                <a:solidFill>
                  <a:schemeClr val="dk1"/>
                </a:solidFill>
                <a:latin typeface="Times New Roman"/>
                <a:ea typeface="Times New Roman"/>
                <a:cs typeface="Times New Roman"/>
                <a:sym typeface="Times New Roman"/>
              </a:rPr>
              <a:t>Burbrink</a:t>
            </a:r>
            <a:r>
              <a:rPr lang="en" sz="2400" dirty="0">
                <a:solidFill>
                  <a:schemeClr val="dk1"/>
                </a:solidFill>
                <a:latin typeface="Times New Roman"/>
                <a:ea typeface="Times New Roman"/>
                <a:cs typeface="Times New Roman"/>
                <a:sym typeface="Times New Roman"/>
              </a:rPr>
              <a:t> for tissues; the Urban Barcode Research Program for the opportunity; Cold Spring Harbor Laboratory for training us; Christine for her patience and assistance; Small Wonder for emotional support; Isaac Overcast for those one time flaming hot Doritos; and finally, to everyone in the Herpetology department, thank you for the eternal supply of Oreos and jokes and meme drawings.</a:t>
            </a:r>
            <a:endParaRPr sz="2400" dirty="0">
              <a:solidFill>
                <a:schemeClr val="dk1"/>
              </a:solidFill>
              <a:latin typeface="Times New Roman"/>
              <a:ea typeface="Times New Roman"/>
              <a:cs typeface="Times New Roman"/>
              <a:sym typeface="Times New Roman"/>
            </a:endParaRPr>
          </a:p>
        </p:txBody>
      </p:sp>
      <p:sp>
        <p:nvSpPr>
          <p:cNvPr id="84" name="Google Shape;84;p13"/>
          <p:cNvSpPr txBox="1"/>
          <p:nvPr/>
        </p:nvSpPr>
        <p:spPr>
          <a:xfrm>
            <a:off x="29814894" y="19442461"/>
            <a:ext cx="12025200" cy="1268400"/>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t>Acknowledgements</a:t>
            </a:r>
            <a:endParaRPr/>
          </a:p>
        </p:txBody>
      </p:sp>
      <p:sp>
        <p:nvSpPr>
          <p:cNvPr id="85" name="Google Shape;85;p13"/>
          <p:cNvSpPr/>
          <p:nvPr/>
        </p:nvSpPr>
        <p:spPr>
          <a:xfrm>
            <a:off x="29222000" y="26081075"/>
            <a:ext cx="13303500" cy="6157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txBox="1"/>
          <p:nvPr/>
        </p:nvSpPr>
        <p:spPr>
          <a:xfrm>
            <a:off x="29814900" y="28045561"/>
            <a:ext cx="12025200" cy="3836100"/>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dk1"/>
                </a:solidFill>
                <a:latin typeface="Times New Roman"/>
                <a:ea typeface="Times New Roman"/>
                <a:cs typeface="Times New Roman"/>
                <a:sym typeface="Times New Roman"/>
              </a:rPr>
              <a:t>Crawford AJ, Lips KR, </a:t>
            </a:r>
            <a:r>
              <a:rPr lang="en" sz="2200" dirty="0" err="1">
                <a:solidFill>
                  <a:schemeClr val="dk1"/>
                </a:solidFill>
                <a:latin typeface="Times New Roman"/>
                <a:ea typeface="Times New Roman"/>
                <a:cs typeface="Times New Roman"/>
                <a:sym typeface="Times New Roman"/>
              </a:rPr>
              <a:t>Bermingham</a:t>
            </a:r>
            <a:r>
              <a:rPr lang="en" sz="2200" dirty="0">
                <a:solidFill>
                  <a:schemeClr val="dk1"/>
                </a:solidFill>
                <a:latin typeface="Times New Roman"/>
                <a:ea typeface="Times New Roman"/>
                <a:cs typeface="Times New Roman"/>
                <a:sym typeface="Times New Roman"/>
              </a:rPr>
              <a:t> E (</a:t>
            </a:r>
            <a:r>
              <a:rPr lang="en" sz="2200" b="1" dirty="0">
                <a:solidFill>
                  <a:schemeClr val="dk1"/>
                </a:solidFill>
                <a:latin typeface="Times New Roman"/>
                <a:ea typeface="Times New Roman"/>
                <a:cs typeface="Times New Roman"/>
                <a:sym typeface="Times New Roman"/>
              </a:rPr>
              <a:t>2010</a:t>
            </a:r>
            <a:r>
              <a:rPr lang="en" sz="2200" dirty="0">
                <a:solidFill>
                  <a:schemeClr val="dk1"/>
                </a:solidFill>
                <a:latin typeface="Times New Roman"/>
                <a:ea typeface="Times New Roman"/>
                <a:cs typeface="Times New Roman"/>
                <a:sym typeface="Times New Roman"/>
              </a:rPr>
              <a:t>) Epidemic disease decimates amphibian abundance,</a:t>
            </a:r>
            <a:br>
              <a:rPr lang="en" sz="2200" dirty="0">
                <a:solidFill>
                  <a:schemeClr val="dk1"/>
                </a:solidFill>
                <a:latin typeface="Times New Roman"/>
                <a:ea typeface="Times New Roman"/>
                <a:cs typeface="Times New Roman"/>
                <a:sym typeface="Times New Roman"/>
              </a:rPr>
            </a:br>
            <a:r>
              <a:rPr lang="en" sz="2200" dirty="0">
                <a:solidFill>
                  <a:schemeClr val="dk1"/>
                </a:solidFill>
                <a:latin typeface="Times New Roman"/>
                <a:ea typeface="Times New Roman"/>
                <a:cs typeface="Times New Roman"/>
                <a:sym typeface="Times New Roman"/>
              </a:rPr>
              <a:t> 	species diversity, and evolutionary history in the highlands of central Panama. </a:t>
            </a:r>
            <a:r>
              <a:rPr lang="en" sz="2200" i="1" dirty="0">
                <a:solidFill>
                  <a:schemeClr val="dk1"/>
                </a:solidFill>
                <a:latin typeface="Times New Roman"/>
                <a:ea typeface="Times New Roman"/>
                <a:cs typeface="Times New Roman"/>
                <a:sym typeface="Times New Roman"/>
              </a:rPr>
              <a:t>Proc Natl </a:t>
            </a:r>
            <a:r>
              <a:rPr lang="en" sz="2200" i="1" dirty="0" err="1">
                <a:solidFill>
                  <a:schemeClr val="dk1"/>
                </a:solidFill>
                <a:latin typeface="Times New Roman"/>
                <a:ea typeface="Times New Roman"/>
                <a:cs typeface="Times New Roman"/>
                <a:sym typeface="Times New Roman"/>
              </a:rPr>
              <a:t>Acad</a:t>
            </a:r>
            <a:r>
              <a:rPr lang="en" sz="2200" i="1" dirty="0">
                <a:solidFill>
                  <a:schemeClr val="dk1"/>
                </a:solidFill>
                <a:latin typeface="Times New Roman"/>
                <a:ea typeface="Times New Roman"/>
                <a:cs typeface="Times New Roman"/>
                <a:sym typeface="Times New Roman"/>
              </a:rPr>
              <a:t>  	Sci </a:t>
            </a:r>
            <a:r>
              <a:rPr lang="en" sz="2200" dirty="0">
                <a:solidFill>
                  <a:schemeClr val="dk1"/>
                </a:solidFill>
                <a:latin typeface="Times New Roman"/>
                <a:ea typeface="Times New Roman"/>
                <a:cs typeface="Times New Roman"/>
                <a:sym typeface="Times New Roman"/>
              </a:rPr>
              <a:t>USA, 107, 13777–13782.</a:t>
            </a:r>
            <a:br>
              <a:rPr lang="en" sz="2200" dirty="0">
                <a:solidFill>
                  <a:schemeClr val="dk1"/>
                </a:solidFill>
                <a:latin typeface="Times New Roman"/>
                <a:ea typeface="Times New Roman"/>
                <a:cs typeface="Times New Roman"/>
                <a:sym typeface="Times New Roman"/>
              </a:rPr>
            </a:br>
            <a:endParaRPr sz="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dirty="0" err="1">
                <a:solidFill>
                  <a:schemeClr val="dk1"/>
                </a:solidFill>
                <a:latin typeface="Times New Roman"/>
                <a:ea typeface="Times New Roman"/>
                <a:cs typeface="Times New Roman"/>
                <a:sym typeface="Times New Roman"/>
              </a:rPr>
              <a:t>Gagliardo</a:t>
            </a:r>
            <a:r>
              <a:rPr lang="en" sz="2200" dirty="0">
                <a:solidFill>
                  <a:schemeClr val="dk1"/>
                </a:solidFill>
                <a:latin typeface="Times New Roman"/>
                <a:ea typeface="Times New Roman"/>
                <a:cs typeface="Times New Roman"/>
                <a:sym typeface="Times New Roman"/>
              </a:rPr>
              <a:t> R, Crump P, Griffith E et al. (</a:t>
            </a:r>
            <a:r>
              <a:rPr lang="en" sz="2200" b="1" dirty="0">
                <a:solidFill>
                  <a:schemeClr val="dk1"/>
                </a:solidFill>
                <a:latin typeface="Times New Roman"/>
                <a:ea typeface="Times New Roman"/>
                <a:cs typeface="Times New Roman"/>
                <a:sym typeface="Times New Roman"/>
              </a:rPr>
              <a:t>2008</a:t>
            </a:r>
            <a:r>
              <a:rPr lang="en" sz="2200" dirty="0">
                <a:solidFill>
                  <a:schemeClr val="dk1"/>
                </a:solidFill>
                <a:latin typeface="Times New Roman"/>
                <a:ea typeface="Times New Roman"/>
                <a:cs typeface="Times New Roman"/>
                <a:sym typeface="Times New Roman"/>
              </a:rPr>
              <a:t>) The principles of rapid response for amphibian</a:t>
            </a:r>
            <a:br>
              <a:rPr lang="en" sz="2200" dirty="0">
                <a:solidFill>
                  <a:schemeClr val="dk1"/>
                </a:solidFill>
                <a:latin typeface="Times New Roman"/>
                <a:ea typeface="Times New Roman"/>
                <a:cs typeface="Times New Roman"/>
                <a:sym typeface="Times New Roman"/>
              </a:rPr>
            </a:br>
            <a:r>
              <a:rPr lang="en" sz="2200" dirty="0">
                <a:solidFill>
                  <a:schemeClr val="dk1"/>
                </a:solidFill>
                <a:latin typeface="Times New Roman"/>
                <a:ea typeface="Times New Roman"/>
                <a:cs typeface="Times New Roman"/>
                <a:sym typeface="Times New Roman"/>
              </a:rPr>
              <a:t> 	conservation, using the </a:t>
            </a:r>
            <a:r>
              <a:rPr lang="en" sz="2200" dirty="0" err="1">
                <a:solidFill>
                  <a:schemeClr val="dk1"/>
                </a:solidFill>
                <a:latin typeface="Times New Roman"/>
                <a:ea typeface="Times New Roman"/>
                <a:cs typeface="Times New Roman"/>
                <a:sym typeface="Times New Roman"/>
              </a:rPr>
              <a:t>programmes</a:t>
            </a:r>
            <a:r>
              <a:rPr lang="en" sz="2200" dirty="0">
                <a:solidFill>
                  <a:schemeClr val="dk1"/>
                </a:solidFill>
                <a:latin typeface="Times New Roman"/>
                <a:ea typeface="Times New Roman"/>
                <a:cs typeface="Times New Roman"/>
                <a:sym typeface="Times New Roman"/>
              </a:rPr>
              <a:t> in Panama as an example. </a:t>
            </a:r>
            <a:r>
              <a:rPr lang="en" sz="2200" i="1" dirty="0">
                <a:solidFill>
                  <a:schemeClr val="dk1"/>
                </a:solidFill>
                <a:latin typeface="Times New Roman"/>
                <a:ea typeface="Times New Roman"/>
                <a:cs typeface="Times New Roman"/>
                <a:sym typeface="Times New Roman"/>
              </a:rPr>
              <a:t>International Zoo Yearbook</a:t>
            </a:r>
            <a:r>
              <a:rPr lang="en" sz="2200" dirty="0">
                <a:solidFill>
                  <a:schemeClr val="dk1"/>
                </a:solidFill>
                <a:latin typeface="Times New Roman"/>
                <a:ea typeface="Times New Roman"/>
                <a:cs typeface="Times New Roman"/>
                <a:sym typeface="Times New Roman"/>
              </a:rPr>
              <a:t>, 42,</a:t>
            </a:r>
            <a:br>
              <a:rPr lang="en" sz="2200" dirty="0">
                <a:solidFill>
                  <a:schemeClr val="dk1"/>
                </a:solidFill>
                <a:latin typeface="Times New Roman"/>
                <a:ea typeface="Times New Roman"/>
                <a:cs typeface="Times New Roman"/>
                <a:sym typeface="Times New Roman"/>
              </a:rPr>
            </a:br>
            <a:r>
              <a:rPr lang="en" sz="2200" dirty="0">
                <a:solidFill>
                  <a:schemeClr val="dk1"/>
                </a:solidFill>
                <a:latin typeface="Times New Roman"/>
                <a:ea typeface="Times New Roman"/>
                <a:cs typeface="Times New Roman"/>
                <a:sym typeface="Times New Roman"/>
              </a:rPr>
              <a:t> 	125–135.</a:t>
            </a:r>
            <a:br>
              <a:rPr lang="en" sz="2200" dirty="0">
                <a:solidFill>
                  <a:schemeClr val="dk1"/>
                </a:solidFill>
                <a:latin typeface="Times New Roman"/>
                <a:ea typeface="Times New Roman"/>
                <a:cs typeface="Times New Roman"/>
                <a:sym typeface="Times New Roman"/>
              </a:rPr>
            </a:br>
            <a:endParaRPr sz="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dirty="0">
                <a:solidFill>
                  <a:schemeClr val="dk1"/>
                </a:solidFill>
                <a:latin typeface="Times New Roman"/>
                <a:ea typeface="Times New Roman"/>
                <a:cs typeface="Times New Roman"/>
                <a:sym typeface="Times New Roman"/>
              </a:rPr>
              <a:t>Hebert PD, </a:t>
            </a:r>
            <a:r>
              <a:rPr lang="en" sz="2200" dirty="0" err="1">
                <a:solidFill>
                  <a:schemeClr val="dk1"/>
                </a:solidFill>
                <a:latin typeface="Times New Roman"/>
                <a:ea typeface="Times New Roman"/>
                <a:cs typeface="Times New Roman"/>
                <a:sym typeface="Times New Roman"/>
              </a:rPr>
              <a:t>Ratnasingham</a:t>
            </a:r>
            <a:r>
              <a:rPr lang="en" sz="2200" dirty="0">
                <a:solidFill>
                  <a:schemeClr val="dk1"/>
                </a:solidFill>
                <a:latin typeface="Times New Roman"/>
                <a:ea typeface="Times New Roman"/>
                <a:cs typeface="Times New Roman"/>
                <a:sym typeface="Times New Roman"/>
              </a:rPr>
              <a:t> S, de </a:t>
            </a:r>
            <a:r>
              <a:rPr lang="en" sz="2200" dirty="0" err="1">
                <a:solidFill>
                  <a:schemeClr val="dk1"/>
                </a:solidFill>
                <a:latin typeface="Times New Roman"/>
                <a:ea typeface="Times New Roman"/>
                <a:cs typeface="Times New Roman"/>
                <a:sym typeface="Times New Roman"/>
              </a:rPr>
              <a:t>Waard</a:t>
            </a:r>
            <a:r>
              <a:rPr lang="en" sz="2200" dirty="0">
                <a:solidFill>
                  <a:schemeClr val="dk1"/>
                </a:solidFill>
                <a:latin typeface="Times New Roman"/>
                <a:ea typeface="Times New Roman"/>
                <a:cs typeface="Times New Roman"/>
                <a:sym typeface="Times New Roman"/>
              </a:rPr>
              <a:t> JR (</a:t>
            </a:r>
            <a:r>
              <a:rPr lang="en" sz="2200" b="1" dirty="0">
                <a:solidFill>
                  <a:schemeClr val="dk1"/>
                </a:solidFill>
                <a:latin typeface="Times New Roman"/>
                <a:ea typeface="Times New Roman"/>
                <a:cs typeface="Times New Roman"/>
                <a:sym typeface="Times New Roman"/>
              </a:rPr>
              <a:t>2003</a:t>
            </a:r>
            <a:r>
              <a:rPr lang="en" sz="2200" dirty="0">
                <a:solidFill>
                  <a:schemeClr val="dk1"/>
                </a:solidFill>
                <a:latin typeface="Times New Roman"/>
                <a:ea typeface="Times New Roman"/>
                <a:cs typeface="Times New Roman"/>
                <a:sym typeface="Times New Roman"/>
              </a:rPr>
              <a:t>) Barcoding animal life: cytochrome c oxidase subunit 1</a:t>
            </a:r>
            <a:br>
              <a:rPr lang="en" sz="2200" dirty="0">
                <a:solidFill>
                  <a:schemeClr val="dk1"/>
                </a:solidFill>
                <a:latin typeface="Times New Roman"/>
                <a:ea typeface="Times New Roman"/>
                <a:cs typeface="Times New Roman"/>
                <a:sym typeface="Times New Roman"/>
              </a:rPr>
            </a:br>
            <a:r>
              <a:rPr lang="en" sz="2200" dirty="0">
                <a:solidFill>
                  <a:schemeClr val="dk1"/>
                </a:solidFill>
                <a:latin typeface="Times New Roman"/>
                <a:ea typeface="Times New Roman"/>
                <a:cs typeface="Times New Roman"/>
                <a:sym typeface="Times New Roman"/>
              </a:rPr>
              <a:t> 	divergences among closely related species. </a:t>
            </a:r>
            <a:r>
              <a:rPr lang="en" sz="2200" i="1" dirty="0">
                <a:solidFill>
                  <a:schemeClr val="dk1"/>
                </a:solidFill>
                <a:latin typeface="Times New Roman"/>
                <a:ea typeface="Times New Roman"/>
                <a:cs typeface="Times New Roman"/>
                <a:sym typeface="Times New Roman"/>
              </a:rPr>
              <a:t>Proc Biol Sci</a:t>
            </a:r>
            <a:r>
              <a:rPr lang="en" sz="2200" dirty="0">
                <a:solidFill>
                  <a:schemeClr val="dk1"/>
                </a:solidFill>
                <a:latin typeface="Times New Roman"/>
                <a:ea typeface="Times New Roman"/>
                <a:cs typeface="Times New Roman"/>
                <a:sym typeface="Times New Roman"/>
              </a:rPr>
              <a:t>, 270, S96–S99.</a:t>
            </a:r>
            <a:endParaRPr sz="2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dirty="0">
                <a:solidFill>
                  <a:schemeClr val="dk1"/>
                </a:solidFill>
                <a:latin typeface="Times New Roman"/>
                <a:ea typeface="Times New Roman"/>
                <a:cs typeface="Times New Roman"/>
                <a:sym typeface="Times New Roman"/>
              </a:rPr>
              <a:t>Myers N, Mittermeier RA, Mittermeier CG, da Fonseca GA, Kent J (</a:t>
            </a:r>
            <a:r>
              <a:rPr lang="en" sz="2200" b="1" dirty="0">
                <a:solidFill>
                  <a:schemeClr val="dk1"/>
                </a:solidFill>
                <a:latin typeface="Times New Roman"/>
                <a:ea typeface="Times New Roman"/>
                <a:cs typeface="Times New Roman"/>
                <a:sym typeface="Times New Roman"/>
              </a:rPr>
              <a:t>2000</a:t>
            </a:r>
            <a:r>
              <a:rPr lang="en" sz="2200" dirty="0">
                <a:solidFill>
                  <a:schemeClr val="dk1"/>
                </a:solidFill>
                <a:latin typeface="Times New Roman"/>
                <a:ea typeface="Times New Roman"/>
                <a:cs typeface="Times New Roman"/>
                <a:sym typeface="Times New Roman"/>
              </a:rPr>
              <a:t>) Biodiversity hotspots for</a:t>
            </a:r>
            <a:br>
              <a:rPr lang="en" sz="2200" dirty="0">
                <a:solidFill>
                  <a:schemeClr val="dk1"/>
                </a:solidFill>
                <a:latin typeface="Times New Roman"/>
                <a:ea typeface="Times New Roman"/>
                <a:cs typeface="Times New Roman"/>
                <a:sym typeface="Times New Roman"/>
              </a:rPr>
            </a:br>
            <a:r>
              <a:rPr lang="en" sz="2200" dirty="0">
                <a:solidFill>
                  <a:schemeClr val="dk1"/>
                </a:solidFill>
                <a:latin typeface="Times New Roman"/>
                <a:ea typeface="Times New Roman"/>
                <a:cs typeface="Times New Roman"/>
                <a:sym typeface="Times New Roman"/>
              </a:rPr>
              <a:t> 	conservation priorities. </a:t>
            </a:r>
            <a:r>
              <a:rPr lang="en" sz="2200" i="1" dirty="0">
                <a:solidFill>
                  <a:schemeClr val="dk1"/>
                </a:solidFill>
                <a:latin typeface="Times New Roman"/>
                <a:ea typeface="Times New Roman"/>
                <a:cs typeface="Times New Roman"/>
                <a:sym typeface="Times New Roman"/>
              </a:rPr>
              <a:t>Nature</a:t>
            </a:r>
            <a:r>
              <a:rPr lang="en" sz="2200" dirty="0">
                <a:solidFill>
                  <a:schemeClr val="dk1"/>
                </a:solidFill>
                <a:latin typeface="Times New Roman"/>
                <a:ea typeface="Times New Roman"/>
                <a:cs typeface="Times New Roman"/>
                <a:sym typeface="Times New Roman"/>
              </a:rPr>
              <a:t>, 403, 853–858.</a:t>
            </a:r>
            <a:endParaRPr sz="2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400" dirty="0">
                <a:solidFill>
                  <a:schemeClr val="dk1"/>
                </a:solidFill>
                <a:latin typeface="Times New Roman"/>
                <a:ea typeface="Times New Roman"/>
                <a:cs typeface="Times New Roman"/>
                <a:sym typeface="Times New Roman"/>
              </a:rPr>
              <a:t>. </a:t>
            </a:r>
            <a:endParaRPr sz="2400" dirty="0"/>
          </a:p>
        </p:txBody>
      </p:sp>
      <p:sp>
        <p:nvSpPr>
          <p:cNvPr id="87" name="Google Shape;87;p13"/>
          <p:cNvSpPr txBox="1"/>
          <p:nvPr/>
        </p:nvSpPr>
        <p:spPr>
          <a:xfrm>
            <a:off x="29814894" y="26393897"/>
            <a:ext cx="12025200" cy="1268400"/>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t>Literature Cited</a:t>
            </a:r>
            <a:endParaRPr/>
          </a:p>
        </p:txBody>
      </p:sp>
      <p:pic>
        <p:nvPicPr>
          <p:cNvPr id="88" name="Google Shape;88;p13"/>
          <p:cNvPicPr preferRelativeResize="0"/>
          <p:nvPr/>
        </p:nvPicPr>
        <p:blipFill>
          <a:blip r:embed="rId4">
            <a:alphaModFix/>
          </a:blip>
          <a:stretch>
            <a:fillRect/>
          </a:stretch>
        </p:blipFill>
        <p:spPr>
          <a:xfrm>
            <a:off x="35980701" y="24129550"/>
            <a:ext cx="1035950" cy="1035950"/>
          </a:xfrm>
          <a:prstGeom prst="rect">
            <a:avLst/>
          </a:prstGeom>
          <a:noFill/>
          <a:ln>
            <a:noFill/>
          </a:ln>
        </p:spPr>
      </p:pic>
      <p:pic>
        <p:nvPicPr>
          <p:cNvPr id="89" name="Google Shape;89;p13"/>
          <p:cNvPicPr preferRelativeResize="0"/>
          <p:nvPr/>
        </p:nvPicPr>
        <p:blipFill>
          <a:blip r:embed="rId5">
            <a:alphaModFix/>
          </a:blip>
          <a:stretch>
            <a:fillRect/>
          </a:stretch>
        </p:blipFill>
        <p:spPr>
          <a:xfrm>
            <a:off x="33727150" y="24001725"/>
            <a:ext cx="2198560" cy="1268400"/>
          </a:xfrm>
          <a:prstGeom prst="rect">
            <a:avLst/>
          </a:prstGeom>
          <a:noFill/>
          <a:ln>
            <a:noFill/>
          </a:ln>
        </p:spPr>
      </p:pic>
      <p:pic>
        <p:nvPicPr>
          <p:cNvPr id="90" name="Google Shape;90;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7214050" y="24169574"/>
            <a:ext cx="2071874" cy="1035950"/>
          </a:xfrm>
          <a:prstGeom prst="rect">
            <a:avLst/>
          </a:prstGeom>
          <a:noFill/>
          <a:ln>
            <a:noFill/>
          </a:ln>
        </p:spPr>
      </p:pic>
      <p:pic>
        <p:nvPicPr>
          <p:cNvPr id="91" name="Google Shape;91;p13"/>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1255225" y="23977150"/>
            <a:ext cx="2645520" cy="1268400"/>
          </a:xfrm>
          <a:prstGeom prst="rect">
            <a:avLst/>
          </a:prstGeom>
          <a:noFill/>
          <a:ln>
            <a:noFill/>
          </a:ln>
        </p:spPr>
      </p:pic>
      <p:pic>
        <p:nvPicPr>
          <p:cNvPr id="92" name="Google Shape;92;p13"/>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9237875" y="23977150"/>
            <a:ext cx="1268400" cy="1268400"/>
          </a:xfrm>
          <a:prstGeom prst="rect">
            <a:avLst/>
          </a:prstGeom>
          <a:noFill/>
          <a:ln>
            <a:noFill/>
          </a:ln>
        </p:spPr>
      </p:pic>
      <p:pic>
        <p:nvPicPr>
          <p:cNvPr id="93" name="Google Shape;93;p13"/>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flipH="1">
            <a:off x="7087320" y="28004600"/>
            <a:ext cx="6841556" cy="5405674"/>
          </a:xfrm>
          <a:prstGeom prst="rect">
            <a:avLst/>
          </a:prstGeom>
          <a:noFill/>
          <a:ln>
            <a:noFill/>
          </a:ln>
        </p:spPr>
      </p:pic>
      <p:sp>
        <p:nvSpPr>
          <p:cNvPr id="110" name="Google Shape;110;p13"/>
          <p:cNvSpPr txBox="1"/>
          <p:nvPr/>
        </p:nvSpPr>
        <p:spPr>
          <a:xfrm>
            <a:off x="4935145" y="15117340"/>
            <a:ext cx="21984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dirty="0">
                <a:latin typeface="Cambria"/>
                <a:ea typeface="Cambria"/>
                <a:cs typeface="Cambria"/>
                <a:sym typeface="Cambria"/>
              </a:rPr>
              <a:t>El Cope National Park</a:t>
            </a:r>
            <a:endParaRPr i="1" dirty="0">
              <a:latin typeface="Cambria"/>
              <a:ea typeface="Cambria"/>
              <a:cs typeface="Cambria"/>
              <a:sym typeface="Cambria"/>
            </a:endParaRPr>
          </a:p>
        </p:txBody>
      </p:sp>
      <p:cxnSp>
        <p:nvCxnSpPr>
          <p:cNvPr id="111" name="Google Shape;111;p13"/>
          <p:cNvCxnSpPr/>
          <p:nvPr/>
        </p:nvCxnSpPr>
        <p:spPr>
          <a:xfrm>
            <a:off x="6321790" y="15442680"/>
            <a:ext cx="152400" cy="362100"/>
          </a:xfrm>
          <a:prstGeom prst="straightConnector1">
            <a:avLst/>
          </a:prstGeom>
          <a:noFill/>
          <a:ln w="9525" cap="flat" cmpd="sng">
            <a:solidFill>
              <a:schemeClr val="dk2"/>
            </a:solidFill>
            <a:prstDash val="solid"/>
            <a:round/>
            <a:headEnd type="none" w="med" len="med"/>
            <a:tailEnd type="triangle" w="med" len="med"/>
          </a:ln>
        </p:spPr>
      </p:cxnSp>
      <p:pic>
        <p:nvPicPr>
          <p:cNvPr id="115" name="Google Shape;115;p13"/>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0610625" y="24064475"/>
            <a:ext cx="1116275" cy="1194425"/>
          </a:xfrm>
          <a:prstGeom prst="rect">
            <a:avLst/>
          </a:prstGeom>
          <a:noFill/>
          <a:ln>
            <a:noFill/>
          </a:ln>
        </p:spPr>
      </p:pic>
      <p:pic>
        <p:nvPicPr>
          <p:cNvPr id="116" name="Google Shape;116;p13"/>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29855938" y="24152575"/>
            <a:ext cx="1035950" cy="1035950"/>
          </a:xfrm>
          <a:prstGeom prst="rect">
            <a:avLst/>
          </a:prstGeom>
          <a:noFill/>
          <a:ln>
            <a:noFill/>
          </a:ln>
        </p:spPr>
      </p:pic>
      <p:sp>
        <p:nvSpPr>
          <p:cNvPr id="117" name="Freeform 116">
            <a:extLst>
              <a:ext uri="{FF2B5EF4-FFF2-40B4-BE49-F238E27FC236}">
                <a16:creationId xmlns:a16="http://schemas.microsoft.com/office/drawing/2014/main" id="{C504078F-07A8-E74B-AC64-600CFFDA3AA0}"/>
              </a:ext>
            </a:extLst>
          </p:cNvPr>
          <p:cNvSpPr/>
          <p:nvPr/>
        </p:nvSpPr>
        <p:spPr>
          <a:xfrm rot="21129725">
            <a:off x="6278070" y="15752904"/>
            <a:ext cx="961151" cy="606310"/>
          </a:xfrm>
          <a:custGeom>
            <a:avLst/>
            <a:gdLst>
              <a:gd name="connsiteX0" fmla="*/ 0 w 961151"/>
              <a:gd name="connsiteY0" fmla="*/ 121678 h 606310"/>
              <a:gd name="connsiteX1" fmla="*/ 0 w 961151"/>
              <a:gd name="connsiteY1" fmla="*/ 121678 h 606310"/>
              <a:gd name="connsiteX2" fmla="*/ 192024 w 961151"/>
              <a:gd name="connsiteY2" fmla="*/ 222262 h 606310"/>
              <a:gd name="connsiteX3" fmla="*/ 182880 w 961151"/>
              <a:gd name="connsiteY3" fmla="*/ 267982 h 606310"/>
              <a:gd name="connsiteX4" fmla="*/ 146304 w 961151"/>
              <a:gd name="connsiteY4" fmla="*/ 322846 h 606310"/>
              <a:gd name="connsiteX5" fmla="*/ 137160 w 961151"/>
              <a:gd name="connsiteY5" fmla="*/ 350278 h 606310"/>
              <a:gd name="connsiteX6" fmla="*/ 82296 w 961151"/>
              <a:gd name="connsiteY6" fmla="*/ 432574 h 606310"/>
              <a:gd name="connsiteX7" fmla="*/ 64008 w 961151"/>
              <a:gd name="connsiteY7" fmla="*/ 460006 h 606310"/>
              <a:gd name="connsiteX8" fmla="*/ 45720 w 961151"/>
              <a:gd name="connsiteY8" fmla="*/ 487438 h 606310"/>
              <a:gd name="connsiteX9" fmla="*/ 82296 w 961151"/>
              <a:gd name="connsiteY9" fmla="*/ 569734 h 606310"/>
              <a:gd name="connsiteX10" fmla="*/ 137160 w 961151"/>
              <a:gd name="connsiteY10" fmla="*/ 606310 h 606310"/>
              <a:gd name="connsiteX11" fmla="*/ 201168 w 961151"/>
              <a:gd name="connsiteY11" fmla="*/ 588022 h 606310"/>
              <a:gd name="connsiteX12" fmla="*/ 310896 w 961151"/>
              <a:gd name="connsiteY12" fmla="*/ 533158 h 606310"/>
              <a:gd name="connsiteX13" fmla="*/ 448056 w 961151"/>
              <a:gd name="connsiteY13" fmla="*/ 524014 h 606310"/>
              <a:gd name="connsiteX14" fmla="*/ 502920 w 961151"/>
              <a:gd name="connsiteY14" fmla="*/ 487438 h 606310"/>
              <a:gd name="connsiteX15" fmla="*/ 841248 w 961151"/>
              <a:gd name="connsiteY15" fmla="*/ 460006 h 606310"/>
              <a:gd name="connsiteX16" fmla="*/ 868680 w 961151"/>
              <a:gd name="connsiteY16" fmla="*/ 441718 h 606310"/>
              <a:gd name="connsiteX17" fmla="*/ 923544 w 961151"/>
              <a:gd name="connsiteY17" fmla="*/ 395998 h 606310"/>
              <a:gd name="connsiteX18" fmla="*/ 950976 w 961151"/>
              <a:gd name="connsiteY18" fmla="*/ 386854 h 606310"/>
              <a:gd name="connsiteX19" fmla="*/ 960120 w 961151"/>
              <a:gd name="connsiteY19" fmla="*/ 359422 h 606310"/>
              <a:gd name="connsiteX20" fmla="*/ 932688 w 961151"/>
              <a:gd name="connsiteY20" fmla="*/ 350278 h 606310"/>
              <a:gd name="connsiteX21" fmla="*/ 822960 w 961151"/>
              <a:gd name="connsiteY21" fmla="*/ 368566 h 606310"/>
              <a:gd name="connsiteX22" fmla="*/ 768096 w 961151"/>
              <a:gd name="connsiteY22" fmla="*/ 359422 h 606310"/>
              <a:gd name="connsiteX23" fmla="*/ 758952 w 961151"/>
              <a:gd name="connsiteY23" fmla="*/ 331990 h 606310"/>
              <a:gd name="connsiteX24" fmla="*/ 694944 w 961151"/>
              <a:gd name="connsiteY24" fmla="*/ 258838 h 606310"/>
              <a:gd name="connsiteX25" fmla="*/ 676656 w 961151"/>
              <a:gd name="connsiteY25" fmla="*/ 231406 h 606310"/>
              <a:gd name="connsiteX26" fmla="*/ 521208 w 961151"/>
              <a:gd name="connsiteY26" fmla="*/ 185686 h 606310"/>
              <a:gd name="connsiteX27" fmla="*/ 502920 w 961151"/>
              <a:gd name="connsiteY27" fmla="*/ 158254 h 606310"/>
              <a:gd name="connsiteX28" fmla="*/ 484632 w 961151"/>
              <a:gd name="connsiteY28" fmla="*/ 94246 h 606310"/>
              <a:gd name="connsiteX29" fmla="*/ 466344 w 961151"/>
              <a:gd name="connsiteY29" fmla="*/ 66814 h 606310"/>
              <a:gd name="connsiteX30" fmla="*/ 457200 w 961151"/>
              <a:gd name="connsiteY30" fmla="*/ 2806 h 606310"/>
              <a:gd name="connsiteX31" fmla="*/ 402336 w 961151"/>
              <a:gd name="connsiteY31" fmla="*/ 21094 h 606310"/>
              <a:gd name="connsiteX32" fmla="*/ 356616 w 961151"/>
              <a:gd name="connsiteY32" fmla="*/ 30238 h 606310"/>
              <a:gd name="connsiteX33" fmla="*/ 301752 w 961151"/>
              <a:gd name="connsiteY33" fmla="*/ 48526 h 606310"/>
              <a:gd name="connsiteX34" fmla="*/ 265176 w 961151"/>
              <a:gd name="connsiteY34" fmla="*/ 57670 h 606310"/>
              <a:gd name="connsiteX35" fmla="*/ 219456 w 961151"/>
              <a:gd name="connsiteY35" fmla="*/ 66814 h 606310"/>
              <a:gd name="connsiteX36" fmla="*/ 137160 w 961151"/>
              <a:gd name="connsiteY36" fmla="*/ 94246 h 606310"/>
              <a:gd name="connsiteX37" fmla="*/ 82296 w 961151"/>
              <a:gd name="connsiteY37" fmla="*/ 112534 h 606310"/>
              <a:gd name="connsiteX38" fmla="*/ 54864 w 961151"/>
              <a:gd name="connsiteY38" fmla="*/ 121678 h 606310"/>
              <a:gd name="connsiteX39" fmla="*/ 27432 w 961151"/>
              <a:gd name="connsiteY39" fmla="*/ 130822 h 606310"/>
              <a:gd name="connsiteX40" fmla="*/ 0 w 961151"/>
              <a:gd name="connsiteY40" fmla="*/ 121678 h 60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61151" h="606310">
                <a:moveTo>
                  <a:pt x="0" y="121678"/>
                </a:moveTo>
                <a:lnTo>
                  <a:pt x="0" y="121678"/>
                </a:lnTo>
                <a:cubicBezTo>
                  <a:pt x="64008" y="155206"/>
                  <a:pt x="135600" y="177123"/>
                  <a:pt x="192024" y="222262"/>
                </a:cubicBezTo>
                <a:cubicBezTo>
                  <a:pt x="204160" y="231971"/>
                  <a:pt x="189311" y="253833"/>
                  <a:pt x="182880" y="267982"/>
                </a:cubicBezTo>
                <a:cubicBezTo>
                  <a:pt x="173785" y="287991"/>
                  <a:pt x="153255" y="301994"/>
                  <a:pt x="146304" y="322846"/>
                </a:cubicBezTo>
                <a:cubicBezTo>
                  <a:pt x="143256" y="331990"/>
                  <a:pt x="141841" y="341852"/>
                  <a:pt x="137160" y="350278"/>
                </a:cubicBezTo>
                <a:lnTo>
                  <a:pt x="82296" y="432574"/>
                </a:lnTo>
                <a:lnTo>
                  <a:pt x="64008" y="460006"/>
                </a:lnTo>
                <a:lnTo>
                  <a:pt x="45720" y="487438"/>
                </a:lnTo>
                <a:cubicBezTo>
                  <a:pt x="54516" y="540217"/>
                  <a:pt x="43479" y="539543"/>
                  <a:pt x="82296" y="569734"/>
                </a:cubicBezTo>
                <a:cubicBezTo>
                  <a:pt x="99646" y="583228"/>
                  <a:pt x="137160" y="606310"/>
                  <a:pt x="137160" y="606310"/>
                </a:cubicBezTo>
                <a:cubicBezTo>
                  <a:pt x="145769" y="604158"/>
                  <a:pt x="190435" y="593985"/>
                  <a:pt x="201168" y="588022"/>
                </a:cubicBezTo>
                <a:cubicBezTo>
                  <a:pt x="241098" y="565839"/>
                  <a:pt x="262347" y="536395"/>
                  <a:pt x="310896" y="533158"/>
                </a:cubicBezTo>
                <a:lnTo>
                  <a:pt x="448056" y="524014"/>
                </a:lnTo>
                <a:cubicBezTo>
                  <a:pt x="466344" y="511822"/>
                  <a:pt x="482068" y="494389"/>
                  <a:pt x="502920" y="487438"/>
                </a:cubicBezTo>
                <a:cubicBezTo>
                  <a:pt x="647470" y="439255"/>
                  <a:pt x="538517" y="469772"/>
                  <a:pt x="841248" y="460006"/>
                </a:cubicBezTo>
                <a:cubicBezTo>
                  <a:pt x="850392" y="453910"/>
                  <a:pt x="860237" y="448753"/>
                  <a:pt x="868680" y="441718"/>
                </a:cubicBezTo>
                <a:cubicBezTo>
                  <a:pt x="899014" y="416439"/>
                  <a:pt x="889490" y="413025"/>
                  <a:pt x="923544" y="395998"/>
                </a:cubicBezTo>
                <a:cubicBezTo>
                  <a:pt x="932165" y="391687"/>
                  <a:pt x="941832" y="389902"/>
                  <a:pt x="950976" y="386854"/>
                </a:cubicBezTo>
                <a:cubicBezTo>
                  <a:pt x="954024" y="377710"/>
                  <a:pt x="964431" y="368043"/>
                  <a:pt x="960120" y="359422"/>
                </a:cubicBezTo>
                <a:cubicBezTo>
                  <a:pt x="955809" y="350801"/>
                  <a:pt x="942327" y="350278"/>
                  <a:pt x="932688" y="350278"/>
                </a:cubicBezTo>
                <a:cubicBezTo>
                  <a:pt x="889877" y="350278"/>
                  <a:pt x="861482" y="358935"/>
                  <a:pt x="822960" y="368566"/>
                </a:cubicBezTo>
                <a:cubicBezTo>
                  <a:pt x="804672" y="365518"/>
                  <a:pt x="784193" y="368621"/>
                  <a:pt x="768096" y="359422"/>
                </a:cubicBezTo>
                <a:cubicBezTo>
                  <a:pt x="759727" y="354640"/>
                  <a:pt x="763633" y="340416"/>
                  <a:pt x="758952" y="331990"/>
                </a:cubicBezTo>
                <a:cubicBezTo>
                  <a:pt x="727576" y="275512"/>
                  <a:pt x="735016" y="285553"/>
                  <a:pt x="694944" y="258838"/>
                </a:cubicBezTo>
                <a:cubicBezTo>
                  <a:pt x="688848" y="249694"/>
                  <a:pt x="684927" y="238643"/>
                  <a:pt x="676656" y="231406"/>
                </a:cubicBezTo>
                <a:cubicBezTo>
                  <a:pt x="615800" y="178157"/>
                  <a:pt x="609952" y="193754"/>
                  <a:pt x="521208" y="185686"/>
                </a:cubicBezTo>
                <a:cubicBezTo>
                  <a:pt x="515112" y="176542"/>
                  <a:pt x="507249" y="168355"/>
                  <a:pt x="502920" y="158254"/>
                </a:cubicBezTo>
                <a:cubicBezTo>
                  <a:pt x="485341" y="117237"/>
                  <a:pt x="502426" y="129834"/>
                  <a:pt x="484632" y="94246"/>
                </a:cubicBezTo>
                <a:cubicBezTo>
                  <a:pt x="479717" y="84416"/>
                  <a:pt x="472440" y="75958"/>
                  <a:pt x="466344" y="66814"/>
                </a:cubicBezTo>
                <a:cubicBezTo>
                  <a:pt x="463296" y="45478"/>
                  <a:pt x="474738" y="15333"/>
                  <a:pt x="457200" y="2806"/>
                </a:cubicBezTo>
                <a:cubicBezTo>
                  <a:pt x="441513" y="-8399"/>
                  <a:pt x="421239" y="17313"/>
                  <a:pt x="402336" y="21094"/>
                </a:cubicBezTo>
                <a:cubicBezTo>
                  <a:pt x="387096" y="24142"/>
                  <a:pt x="371610" y="26149"/>
                  <a:pt x="356616" y="30238"/>
                </a:cubicBezTo>
                <a:cubicBezTo>
                  <a:pt x="338018" y="35310"/>
                  <a:pt x="320454" y="43851"/>
                  <a:pt x="301752" y="48526"/>
                </a:cubicBezTo>
                <a:cubicBezTo>
                  <a:pt x="289560" y="51574"/>
                  <a:pt x="277444" y="54944"/>
                  <a:pt x="265176" y="57670"/>
                </a:cubicBezTo>
                <a:cubicBezTo>
                  <a:pt x="250004" y="61041"/>
                  <a:pt x="234450" y="62725"/>
                  <a:pt x="219456" y="66814"/>
                </a:cubicBezTo>
                <a:lnTo>
                  <a:pt x="137160" y="94246"/>
                </a:lnTo>
                <a:lnTo>
                  <a:pt x="82296" y="112534"/>
                </a:lnTo>
                <a:lnTo>
                  <a:pt x="54864" y="121678"/>
                </a:lnTo>
                <a:cubicBezTo>
                  <a:pt x="45720" y="124726"/>
                  <a:pt x="37071" y="130822"/>
                  <a:pt x="27432" y="130822"/>
                </a:cubicBezTo>
                <a:lnTo>
                  <a:pt x="0" y="121678"/>
                </a:lnTo>
                <a:close/>
              </a:path>
            </a:pathLst>
          </a:custGeom>
          <a:solidFill>
            <a:srgbClr val="00B050">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1" name="Content Placeholder 4">
            <a:extLst>
              <a:ext uri="{FF2B5EF4-FFF2-40B4-BE49-F238E27FC236}">
                <a16:creationId xmlns:a16="http://schemas.microsoft.com/office/drawing/2014/main" id="{8CE0DCB6-8036-B642-B2E7-06B0B16D73A9}"/>
              </a:ext>
            </a:extLst>
          </p:cNvPr>
          <p:cNvGraphicFramePr>
            <a:graphicFrameLocks/>
          </p:cNvGraphicFramePr>
          <p:nvPr>
            <p:extLst>
              <p:ext uri="{D42A27DB-BD31-4B8C-83A1-F6EECF244321}">
                <p14:modId xmlns:p14="http://schemas.microsoft.com/office/powerpoint/2010/main" val="2321251835"/>
              </p:ext>
            </p:extLst>
          </p:nvPr>
        </p:nvGraphicFramePr>
        <p:xfrm>
          <a:off x="14787520" y="6101853"/>
          <a:ext cx="5832388" cy="6858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2" name="Content Placeholder 4">
            <a:extLst>
              <a:ext uri="{FF2B5EF4-FFF2-40B4-BE49-F238E27FC236}">
                <a16:creationId xmlns:a16="http://schemas.microsoft.com/office/drawing/2014/main" id="{38180140-4326-6440-8AFE-B9DC4A3238AA}"/>
              </a:ext>
            </a:extLst>
          </p:cNvPr>
          <p:cNvGraphicFramePr>
            <a:graphicFrameLocks/>
          </p:cNvGraphicFramePr>
          <p:nvPr>
            <p:extLst>
              <p:ext uri="{D42A27DB-BD31-4B8C-83A1-F6EECF244321}">
                <p14:modId xmlns:p14="http://schemas.microsoft.com/office/powerpoint/2010/main" val="2581737520"/>
              </p:ext>
            </p:extLst>
          </p:nvPr>
        </p:nvGraphicFramePr>
        <p:xfrm>
          <a:off x="21015650" y="5997430"/>
          <a:ext cx="6186616" cy="459327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56" name="Google Shape;56;p13"/>
          <p:cNvPicPr preferRelativeResize="0"/>
          <p:nvPr/>
        </p:nvPicPr>
        <p:blipFill>
          <a:blip r:embed="rId22">
            <a:alphaModFix/>
          </a:blip>
          <a:stretch>
            <a:fillRect/>
          </a:stretch>
        </p:blipFill>
        <p:spPr>
          <a:xfrm>
            <a:off x="21015650" y="9449757"/>
            <a:ext cx="9694592" cy="6296329"/>
          </a:xfrm>
          <a:prstGeom prst="rect">
            <a:avLst/>
          </a:prstGeom>
          <a:noFill/>
          <a:ln>
            <a:noFill/>
          </a:ln>
        </p:spPr>
      </p:pic>
      <p:sp>
        <p:nvSpPr>
          <p:cNvPr id="59" name="Google Shape;59;p13"/>
          <p:cNvSpPr/>
          <p:nvPr/>
        </p:nvSpPr>
        <p:spPr>
          <a:xfrm>
            <a:off x="29226550" y="4041275"/>
            <a:ext cx="13303500" cy="14649024"/>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txBox="1"/>
          <p:nvPr/>
        </p:nvSpPr>
        <p:spPr>
          <a:xfrm>
            <a:off x="29727258" y="4377575"/>
            <a:ext cx="12249000" cy="1268400"/>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t>Discussion</a:t>
            </a:r>
            <a:endParaRPr sz="7200"/>
          </a:p>
        </p:txBody>
      </p:sp>
      <p:sp>
        <p:nvSpPr>
          <p:cNvPr id="71" name="Google Shape;71;p13"/>
          <p:cNvSpPr txBox="1"/>
          <p:nvPr/>
        </p:nvSpPr>
        <p:spPr>
          <a:xfrm>
            <a:off x="29727250" y="5962900"/>
            <a:ext cx="12249000" cy="12223500"/>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3600" b="1" dirty="0">
                <a:solidFill>
                  <a:schemeClr val="dk1"/>
                </a:solidFill>
                <a:latin typeface="Times New Roman"/>
                <a:ea typeface="Times New Roman"/>
                <a:cs typeface="Times New Roman"/>
                <a:sym typeface="Times New Roman"/>
              </a:rPr>
              <a:t>Several samples were misidentified in the field:</a:t>
            </a:r>
            <a:endParaRPr sz="3600" b="1" dirty="0">
              <a:solidFill>
                <a:schemeClr val="dk1"/>
              </a:solidFill>
              <a:latin typeface="Times New Roman"/>
              <a:ea typeface="Times New Roman"/>
              <a:cs typeface="Times New Roman"/>
              <a:sym typeface="Times New Roman"/>
            </a:endParaRPr>
          </a:p>
          <a:p>
            <a:pPr marL="457200" lvl="0" indent="-381000" algn="l" rtl="0">
              <a:lnSpc>
                <a:spcPct val="120000"/>
              </a:lnSpc>
              <a:spcBef>
                <a:spcPts val="0"/>
              </a:spcBef>
              <a:spcAft>
                <a:spcPts val="0"/>
              </a:spcAft>
              <a:buClr>
                <a:schemeClr val="dk1"/>
              </a:buClr>
              <a:buSzPts val="2400"/>
              <a:buFont typeface="Times New Roman"/>
              <a:buChar char="-"/>
            </a:pPr>
            <a:r>
              <a:rPr lang="en" sz="2400" dirty="0">
                <a:solidFill>
                  <a:schemeClr val="dk1"/>
                </a:solidFill>
                <a:latin typeface="Times New Roman"/>
                <a:ea typeface="Times New Roman"/>
                <a:cs typeface="Times New Roman"/>
                <a:sym typeface="Times New Roman"/>
              </a:rPr>
              <a:t>Our </a:t>
            </a:r>
            <a:r>
              <a:rPr lang="en" sz="2400" dirty="0" err="1">
                <a:solidFill>
                  <a:schemeClr val="dk1"/>
                </a:solidFill>
                <a:latin typeface="Times New Roman"/>
                <a:ea typeface="Times New Roman"/>
                <a:cs typeface="Times New Roman"/>
                <a:sym typeface="Times New Roman"/>
              </a:rPr>
              <a:t>sipos</a:t>
            </a:r>
            <a:r>
              <a:rPr lang="en" sz="2400" dirty="0">
                <a:solidFill>
                  <a:schemeClr val="dk1"/>
                </a:solidFill>
                <a:latin typeface="Times New Roman"/>
                <a:ea typeface="Times New Roman"/>
                <a:cs typeface="Times New Roman"/>
                <a:sym typeface="Times New Roman"/>
              </a:rPr>
              <a:t> snake samples (</a:t>
            </a:r>
            <a:r>
              <a:rPr lang="en" sz="2400" i="1" dirty="0" err="1">
                <a:solidFill>
                  <a:schemeClr val="dk1"/>
                </a:solidFill>
                <a:latin typeface="Times New Roman"/>
                <a:ea typeface="Times New Roman"/>
                <a:cs typeface="Times New Roman"/>
                <a:sym typeface="Times New Roman"/>
              </a:rPr>
              <a:t>Chironius</a:t>
            </a:r>
            <a:r>
              <a:rPr lang="en" sz="2400" i="1" dirty="0">
                <a:solidFill>
                  <a:schemeClr val="dk1"/>
                </a:solidFill>
                <a:latin typeface="Times New Roman"/>
                <a:ea typeface="Times New Roman"/>
                <a:cs typeface="Times New Roman"/>
                <a:sym typeface="Times New Roman"/>
              </a:rPr>
              <a:t> </a:t>
            </a:r>
            <a:r>
              <a:rPr lang="en" sz="2400" i="1" dirty="0" err="1">
                <a:solidFill>
                  <a:schemeClr val="dk1"/>
                </a:solidFill>
                <a:latin typeface="Times New Roman"/>
                <a:ea typeface="Times New Roman"/>
                <a:cs typeface="Times New Roman"/>
                <a:sym typeface="Times New Roman"/>
              </a:rPr>
              <a:t>grandisquamis</a:t>
            </a:r>
            <a:r>
              <a:rPr lang="en" sz="2400" i="1" dirty="0">
                <a:solidFill>
                  <a:schemeClr val="dk1"/>
                </a:solidFill>
                <a:latin typeface="Times New Roman"/>
                <a:ea typeface="Times New Roman"/>
                <a:cs typeface="Times New Roman"/>
                <a:sym typeface="Times New Roman"/>
              </a:rPr>
              <a:t>) </a:t>
            </a:r>
            <a:r>
              <a:rPr lang="en" sz="2400" dirty="0">
                <a:solidFill>
                  <a:schemeClr val="dk1"/>
                </a:solidFill>
                <a:latin typeface="Times New Roman"/>
                <a:ea typeface="Times New Roman"/>
                <a:cs typeface="Times New Roman"/>
                <a:sym typeface="Times New Roman"/>
              </a:rPr>
              <a:t>were misidentified. </a:t>
            </a:r>
            <a:endParaRPr sz="2400" dirty="0">
              <a:solidFill>
                <a:schemeClr val="dk1"/>
              </a:solidFill>
              <a:latin typeface="Times New Roman"/>
              <a:ea typeface="Times New Roman"/>
              <a:cs typeface="Times New Roman"/>
              <a:sym typeface="Times New Roman"/>
            </a:endParaRPr>
          </a:p>
          <a:p>
            <a:pPr marL="457200" lvl="0" indent="-381000" algn="l" rtl="0">
              <a:lnSpc>
                <a:spcPct val="120000"/>
              </a:lnSpc>
              <a:spcBef>
                <a:spcPts val="0"/>
              </a:spcBef>
              <a:spcAft>
                <a:spcPts val="0"/>
              </a:spcAft>
              <a:buClr>
                <a:schemeClr val="dk1"/>
              </a:buClr>
              <a:buSzPts val="2400"/>
              <a:buFont typeface="Times New Roman"/>
              <a:buChar char="-"/>
            </a:pPr>
            <a:r>
              <a:rPr lang="en" sz="2400" dirty="0">
                <a:solidFill>
                  <a:schemeClr val="dk1"/>
                </a:solidFill>
                <a:latin typeface="Times New Roman"/>
                <a:ea typeface="Times New Roman"/>
                <a:cs typeface="Times New Roman"/>
                <a:sym typeface="Times New Roman"/>
              </a:rPr>
              <a:t>Both eyelash viper (</a:t>
            </a:r>
            <a:r>
              <a:rPr lang="en" sz="2400" i="1" dirty="0" err="1">
                <a:solidFill>
                  <a:schemeClr val="dk1"/>
                </a:solidFill>
                <a:latin typeface="Times New Roman"/>
                <a:ea typeface="Times New Roman"/>
                <a:cs typeface="Times New Roman"/>
                <a:sym typeface="Times New Roman"/>
              </a:rPr>
              <a:t>Bothriechis</a:t>
            </a:r>
            <a:r>
              <a:rPr lang="en" sz="2400" i="1" dirty="0">
                <a:solidFill>
                  <a:schemeClr val="dk1"/>
                </a:solidFill>
                <a:latin typeface="Times New Roman"/>
                <a:ea typeface="Times New Roman"/>
                <a:cs typeface="Times New Roman"/>
                <a:sym typeface="Times New Roman"/>
              </a:rPr>
              <a:t>) </a:t>
            </a:r>
            <a:r>
              <a:rPr lang="en" sz="2400" dirty="0">
                <a:solidFill>
                  <a:schemeClr val="dk1"/>
                </a:solidFill>
                <a:latin typeface="Times New Roman"/>
                <a:ea typeface="Times New Roman"/>
                <a:cs typeface="Times New Roman"/>
                <a:sym typeface="Times New Roman"/>
              </a:rPr>
              <a:t>samples were actually young vipers (</a:t>
            </a:r>
            <a:r>
              <a:rPr lang="en" sz="2400" i="1" dirty="0" err="1">
                <a:solidFill>
                  <a:schemeClr val="dk1"/>
                </a:solidFill>
                <a:latin typeface="Times New Roman"/>
                <a:ea typeface="Times New Roman"/>
                <a:cs typeface="Times New Roman"/>
                <a:sym typeface="Times New Roman"/>
              </a:rPr>
              <a:t>Bothrops</a:t>
            </a:r>
            <a:r>
              <a:rPr lang="en" sz="2400" dirty="0">
                <a:solidFill>
                  <a:schemeClr val="dk1"/>
                </a:solidFill>
                <a:latin typeface="Times New Roman"/>
                <a:ea typeface="Times New Roman"/>
                <a:cs typeface="Times New Roman"/>
                <a:sym typeface="Times New Roman"/>
              </a:rPr>
              <a:t>).</a:t>
            </a:r>
            <a:endParaRPr sz="2400" dirty="0">
              <a:solidFill>
                <a:schemeClr val="dk1"/>
              </a:solidFill>
              <a:latin typeface="Times New Roman"/>
              <a:ea typeface="Times New Roman"/>
              <a:cs typeface="Times New Roman"/>
              <a:sym typeface="Times New Roman"/>
            </a:endParaRPr>
          </a:p>
          <a:p>
            <a:pPr marL="457200" lvl="0" indent="-381000" algn="l" rtl="0">
              <a:lnSpc>
                <a:spcPct val="120000"/>
              </a:lnSpc>
              <a:spcBef>
                <a:spcPts val="0"/>
              </a:spcBef>
              <a:spcAft>
                <a:spcPts val="0"/>
              </a:spcAft>
              <a:buClr>
                <a:schemeClr val="dk1"/>
              </a:buClr>
              <a:buSzPts val="2400"/>
              <a:buFont typeface="Times New Roman"/>
              <a:buChar char="-"/>
            </a:pPr>
            <a:r>
              <a:rPr lang="en" sz="2400" dirty="0">
                <a:solidFill>
                  <a:schemeClr val="dk1"/>
                </a:solidFill>
                <a:latin typeface="Times New Roman"/>
                <a:ea typeface="Times New Roman"/>
                <a:cs typeface="Times New Roman"/>
                <a:sym typeface="Times New Roman"/>
              </a:rPr>
              <a:t>Our </a:t>
            </a:r>
            <a:r>
              <a:rPr lang="en" sz="2400" i="1" dirty="0">
                <a:solidFill>
                  <a:schemeClr val="dk1"/>
                </a:solidFill>
                <a:latin typeface="Times New Roman"/>
                <a:ea typeface="Times New Roman"/>
                <a:cs typeface="Times New Roman"/>
                <a:sym typeface="Times New Roman"/>
              </a:rPr>
              <a:t>A. </a:t>
            </a:r>
            <a:r>
              <a:rPr lang="en" sz="2400" i="1" dirty="0" err="1">
                <a:solidFill>
                  <a:schemeClr val="dk1"/>
                </a:solidFill>
                <a:latin typeface="Times New Roman"/>
                <a:ea typeface="Times New Roman"/>
                <a:cs typeface="Times New Roman"/>
                <a:sym typeface="Times New Roman"/>
              </a:rPr>
              <a:t>veliferum</a:t>
            </a:r>
            <a:r>
              <a:rPr lang="en" sz="2400" i="1" dirty="0">
                <a:solidFill>
                  <a:schemeClr val="dk1"/>
                </a:solidFill>
                <a:latin typeface="Times New Roman"/>
                <a:ea typeface="Times New Roman"/>
                <a:cs typeface="Times New Roman"/>
                <a:sym typeface="Times New Roman"/>
              </a:rPr>
              <a:t> </a:t>
            </a:r>
            <a:r>
              <a:rPr lang="en" sz="2400" dirty="0">
                <a:solidFill>
                  <a:schemeClr val="dk1"/>
                </a:solidFill>
                <a:latin typeface="Times New Roman"/>
                <a:ea typeface="Times New Roman"/>
                <a:cs typeface="Times New Roman"/>
                <a:sym typeface="Times New Roman"/>
              </a:rPr>
              <a:t>samples were actually from a threatened species who shares several similar physical traits with </a:t>
            </a:r>
            <a:r>
              <a:rPr lang="en" sz="2400" i="1" dirty="0">
                <a:solidFill>
                  <a:schemeClr val="dk1"/>
                </a:solidFill>
                <a:latin typeface="Times New Roman"/>
                <a:ea typeface="Times New Roman"/>
                <a:cs typeface="Times New Roman"/>
                <a:sym typeface="Times New Roman"/>
              </a:rPr>
              <a:t>A. </a:t>
            </a:r>
            <a:r>
              <a:rPr lang="en" sz="2400" i="1" dirty="0" err="1">
                <a:solidFill>
                  <a:schemeClr val="dk1"/>
                </a:solidFill>
                <a:latin typeface="Times New Roman"/>
                <a:ea typeface="Times New Roman"/>
                <a:cs typeface="Times New Roman"/>
                <a:sym typeface="Times New Roman"/>
              </a:rPr>
              <a:t>veliferum</a:t>
            </a:r>
            <a:r>
              <a:rPr lang="en" sz="2400" dirty="0">
                <a:solidFill>
                  <a:schemeClr val="dk1"/>
                </a:solidFill>
                <a:latin typeface="Times New Roman"/>
                <a:ea typeface="Times New Roman"/>
                <a:cs typeface="Times New Roman"/>
                <a:sym typeface="Times New Roman"/>
              </a:rPr>
              <a:t>, </a:t>
            </a:r>
            <a:r>
              <a:rPr lang="en" sz="2400" i="1" dirty="0" err="1">
                <a:solidFill>
                  <a:schemeClr val="dk1"/>
                </a:solidFill>
                <a:latin typeface="Times New Roman"/>
                <a:ea typeface="Times New Roman"/>
                <a:cs typeface="Times New Roman"/>
                <a:sym typeface="Times New Roman"/>
              </a:rPr>
              <a:t>Urotheca</a:t>
            </a:r>
            <a:r>
              <a:rPr lang="en" sz="2400" i="1" dirty="0">
                <a:solidFill>
                  <a:schemeClr val="dk1"/>
                </a:solidFill>
                <a:latin typeface="Times New Roman"/>
                <a:ea typeface="Times New Roman"/>
                <a:cs typeface="Times New Roman"/>
                <a:sym typeface="Times New Roman"/>
              </a:rPr>
              <a:t> </a:t>
            </a:r>
            <a:r>
              <a:rPr lang="en" sz="2400" i="1" dirty="0" err="1">
                <a:solidFill>
                  <a:schemeClr val="dk1"/>
                </a:solidFill>
                <a:latin typeface="Times New Roman"/>
                <a:ea typeface="Times New Roman"/>
                <a:cs typeface="Times New Roman"/>
                <a:sym typeface="Times New Roman"/>
              </a:rPr>
              <a:t>fulviceps</a:t>
            </a:r>
            <a:r>
              <a:rPr lang="en" sz="2400" i="1" dirty="0">
                <a:solidFill>
                  <a:schemeClr val="dk1"/>
                </a:solidFill>
                <a:latin typeface="Times New Roman"/>
                <a:ea typeface="Times New Roman"/>
                <a:cs typeface="Times New Roman"/>
                <a:sym typeface="Times New Roman"/>
              </a:rPr>
              <a:t>.</a:t>
            </a:r>
            <a:br>
              <a:rPr lang="en" sz="2400" i="1" dirty="0">
                <a:solidFill>
                  <a:schemeClr val="dk1"/>
                </a:solidFill>
                <a:latin typeface="Times New Roman"/>
                <a:ea typeface="Times New Roman"/>
                <a:cs typeface="Times New Roman"/>
                <a:sym typeface="Times New Roman"/>
              </a:rPr>
            </a:br>
            <a:endParaRPr sz="2000" dirty="0">
              <a:solidFill>
                <a:schemeClr val="dk1"/>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 sz="3600" b="1" dirty="0">
                <a:solidFill>
                  <a:schemeClr val="dk1"/>
                </a:solidFill>
                <a:latin typeface="Times New Roman"/>
                <a:ea typeface="Times New Roman"/>
                <a:cs typeface="Times New Roman"/>
                <a:sym typeface="Times New Roman"/>
              </a:rPr>
              <a:t>Several samples may represent new snake populations:</a:t>
            </a:r>
            <a:endParaRPr sz="3600" dirty="0">
              <a:solidFill>
                <a:schemeClr val="dk1"/>
              </a:solidFill>
              <a:latin typeface="Times New Roman"/>
              <a:ea typeface="Times New Roman"/>
              <a:cs typeface="Times New Roman"/>
              <a:sym typeface="Times New Roman"/>
            </a:endParaRPr>
          </a:p>
          <a:p>
            <a:pPr marL="457200" lvl="0" indent="-381000" algn="l" rtl="0">
              <a:lnSpc>
                <a:spcPct val="120000"/>
              </a:lnSpc>
              <a:spcBef>
                <a:spcPts val="0"/>
              </a:spcBef>
              <a:spcAft>
                <a:spcPts val="0"/>
              </a:spcAft>
              <a:buClr>
                <a:schemeClr val="dk1"/>
              </a:buClr>
              <a:buSzPts val="2400"/>
              <a:buFont typeface="Times New Roman"/>
              <a:buChar char="-"/>
            </a:pPr>
            <a:r>
              <a:rPr lang="en" sz="2400" dirty="0">
                <a:solidFill>
                  <a:schemeClr val="dk1"/>
                </a:solidFill>
                <a:latin typeface="Times New Roman"/>
                <a:ea typeface="Times New Roman"/>
                <a:cs typeface="Times New Roman"/>
                <a:sym typeface="Times New Roman"/>
              </a:rPr>
              <a:t>The misidentified </a:t>
            </a:r>
            <a:r>
              <a:rPr lang="en" sz="2400" i="1" dirty="0" err="1">
                <a:solidFill>
                  <a:schemeClr val="dk1"/>
                </a:solidFill>
                <a:latin typeface="Times New Roman"/>
                <a:ea typeface="Times New Roman"/>
                <a:cs typeface="Times New Roman"/>
                <a:sym typeface="Times New Roman"/>
              </a:rPr>
              <a:t>Drymobius</a:t>
            </a:r>
            <a:r>
              <a:rPr lang="en" sz="2400" i="1" dirty="0">
                <a:solidFill>
                  <a:schemeClr val="dk1"/>
                </a:solidFill>
                <a:latin typeface="Times New Roman"/>
                <a:ea typeface="Times New Roman"/>
                <a:cs typeface="Times New Roman"/>
                <a:sym typeface="Times New Roman"/>
              </a:rPr>
              <a:t> </a:t>
            </a:r>
            <a:r>
              <a:rPr lang="en" sz="2400" i="1" dirty="0" err="1">
                <a:solidFill>
                  <a:schemeClr val="dk1"/>
                </a:solidFill>
                <a:latin typeface="Times New Roman"/>
                <a:ea typeface="Times New Roman"/>
                <a:cs typeface="Times New Roman"/>
                <a:sym typeface="Times New Roman"/>
              </a:rPr>
              <a:t>margaritiferus</a:t>
            </a:r>
            <a:r>
              <a:rPr lang="en" sz="2400" dirty="0">
                <a:solidFill>
                  <a:schemeClr val="dk1"/>
                </a:solidFill>
                <a:latin typeface="Times New Roman"/>
                <a:ea typeface="Times New Roman"/>
                <a:cs typeface="Times New Roman"/>
                <a:sym typeface="Times New Roman"/>
              </a:rPr>
              <a:t> could be a new subspecies, due to the fact that adult</a:t>
            </a:r>
            <a:r>
              <a:rPr lang="en" sz="2400" i="1" dirty="0">
                <a:solidFill>
                  <a:schemeClr val="dk1"/>
                </a:solidFill>
                <a:latin typeface="Times New Roman"/>
                <a:ea typeface="Times New Roman"/>
                <a:cs typeface="Times New Roman"/>
                <a:sym typeface="Times New Roman"/>
              </a:rPr>
              <a:t> </a:t>
            </a:r>
            <a:r>
              <a:rPr lang="en" sz="2400" dirty="0" err="1">
                <a:solidFill>
                  <a:schemeClr val="dk1"/>
                </a:solidFill>
                <a:latin typeface="Times New Roman"/>
                <a:ea typeface="Times New Roman"/>
                <a:cs typeface="Times New Roman"/>
                <a:sym typeface="Times New Roman"/>
              </a:rPr>
              <a:t>milksnakes</a:t>
            </a:r>
            <a:r>
              <a:rPr lang="en" sz="2400" i="1" dirty="0">
                <a:solidFill>
                  <a:schemeClr val="dk1"/>
                </a:solidFill>
                <a:latin typeface="Times New Roman"/>
                <a:ea typeface="Times New Roman"/>
                <a:cs typeface="Times New Roman"/>
                <a:sym typeface="Times New Roman"/>
              </a:rPr>
              <a:t> (Lampropeltis </a:t>
            </a:r>
            <a:r>
              <a:rPr lang="en" sz="2400" i="1" dirty="0" err="1">
                <a:solidFill>
                  <a:schemeClr val="dk1"/>
                </a:solidFill>
                <a:latin typeface="Times New Roman"/>
                <a:ea typeface="Times New Roman"/>
                <a:cs typeface="Times New Roman"/>
                <a:sym typeface="Times New Roman"/>
              </a:rPr>
              <a:t>triangulum</a:t>
            </a:r>
            <a:r>
              <a:rPr lang="en" sz="2400" i="1" dirty="0">
                <a:solidFill>
                  <a:schemeClr val="dk1"/>
                </a:solidFill>
                <a:latin typeface="Times New Roman"/>
                <a:ea typeface="Times New Roman"/>
                <a:cs typeface="Times New Roman"/>
                <a:sym typeface="Times New Roman"/>
              </a:rPr>
              <a:t>)</a:t>
            </a:r>
            <a:r>
              <a:rPr lang="en" sz="2400" dirty="0">
                <a:solidFill>
                  <a:schemeClr val="dk1"/>
                </a:solidFill>
                <a:latin typeface="Times New Roman"/>
                <a:ea typeface="Times New Roman"/>
                <a:cs typeface="Times New Roman"/>
                <a:sym typeface="Times New Roman"/>
              </a:rPr>
              <a:t> and</a:t>
            </a:r>
            <a:r>
              <a:rPr lang="en" sz="2400" i="1" dirty="0">
                <a:solidFill>
                  <a:schemeClr val="dk1"/>
                </a:solidFill>
                <a:latin typeface="Times New Roman"/>
                <a:ea typeface="Times New Roman"/>
                <a:cs typeface="Times New Roman"/>
                <a:sym typeface="Times New Roman"/>
              </a:rPr>
              <a:t> D. </a:t>
            </a:r>
            <a:r>
              <a:rPr lang="en" sz="2400" i="1" dirty="0" err="1">
                <a:solidFill>
                  <a:schemeClr val="dk1"/>
                </a:solidFill>
                <a:latin typeface="Times New Roman"/>
                <a:ea typeface="Times New Roman"/>
                <a:cs typeface="Times New Roman"/>
                <a:sym typeface="Times New Roman"/>
              </a:rPr>
              <a:t>margaritiferus</a:t>
            </a:r>
            <a:r>
              <a:rPr lang="en" sz="2400" dirty="0">
                <a:solidFill>
                  <a:schemeClr val="dk1"/>
                </a:solidFill>
                <a:latin typeface="Times New Roman"/>
                <a:ea typeface="Times New Roman"/>
                <a:cs typeface="Times New Roman"/>
                <a:sym typeface="Times New Roman"/>
              </a:rPr>
              <a:t> are very difficult to mix-up.</a:t>
            </a:r>
            <a:endParaRPr sz="2400" dirty="0">
              <a:solidFill>
                <a:schemeClr val="dk1"/>
              </a:solidFill>
              <a:latin typeface="Times New Roman"/>
              <a:ea typeface="Times New Roman"/>
              <a:cs typeface="Times New Roman"/>
              <a:sym typeface="Times New Roman"/>
            </a:endParaRPr>
          </a:p>
          <a:p>
            <a:pPr marL="457200" lvl="0" indent="-381000" algn="l" rtl="0">
              <a:lnSpc>
                <a:spcPct val="120000"/>
              </a:lnSpc>
              <a:spcBef>
                <a:spcPts val="0"/>
              </a:spcBef>
              <a:spcAft>
                <a:spcPts val="0"/>
              </a:spcAft>
              <a:buClr>
                <a:schemeClr val="dk1"/>
              </a:buClr>
              <a:buSzPts val="2400"/>
              <a:buFont typeface="Times New Roman"/>
              <a:buChar char="-"/>
            </a:pPr>
            <a:r>
              <a:rPr lang="en" sz="2400" dirty="0">
                <a:solidFill>
                  <a:schemeClr val="dk1"/>
                </a:solidFill>
                <a:latin typeface="Times New Roman"/>
                <a:ea typeface="Times New Roman"/>
                <a:cs typeface="Times New Roman"/>
                <a:sym typeface="Times New Roman"/>
              </a:rPr>
              <a:t>Our genetic data for the Fer-de-Lance viper represents a previously </a:t>
            </a:r>
            <a:r>
              <a:rPr lang="en" sz="2400" dirty="0" err="1">
                <a:solidFill>
                  <a:schemeClr val="dk1"/>
                </a:solidFill>
                <a:latin typeface="Times New Roman"/>
                <a:ea typeface="Times New Roman"/>
                <a:cs typeface="Times New Roman"/>
                <a:sym typeface="Times New Roman"/>
              </a:rPr>
              <a:t>undersampled</a:t>
            </a:r>
            <a:r>
              <a:rPr lang="en" sz="2400" dirty="0">
                <a:solidFill>
                  <a:schemeClr val="dk1"/>
                </a:solidFill>
                <a:latin typeface="Times New Roman"/>
                <a:ea typeface="Times New Roman"/>
                <a:cs typeface="Times New Roman"/>
                <a:sym typeface="Times New Roman"/>
              </a:rPr>
              <a:t> population.</a:t>
            </a:r>
            <a:endParaRPr sz="2400" dirty="0">
              <a:solidFill>
                <a:schemeClr val="dk1"/>
              </a:solidFill>
              <a:latin typeface="Times New Roman"/>
              <a:ea typeface="Times New Roman"/>
              <a:cs typeface="Times New Roman"/>
              <a:sym typeface="Times New Roman"/>
            </a:endParaRPr>
          </a:p>
          <a:p>
            <a:pPr marL="457200" lvl="0" indent="-381000" algn="l" rtl="0">
              <a:lnSpc>
                <a:spcPct val="120000"/>
              </a:lnSpc>
              <a:spcBef>
                <a:spcPts val="0"/>
              </a:spcBef>
              <a:spcAft>
                <a:spcPts val="0"/>
              </a:spcAft>
              <a:buClr>
                <a:schemeClr val="dk1"/>
              </a:buClr>
              <a:buSzPts val="2400"/>
              <a:buFont typeface="Times New Roman"/>
              <a:buChar char="-"/>
            </a:pPr>
            <a:r>
              <a:rPr lang="en" sz="2400" dirty="0">
                <a:solidFill>
                  <a:schemeClr val="dk1"/>
                </a:solidFill>
                <a:latin typeface="Times New Roman"/>
                <a:ea typeface="Times New Roman"/>
                <a:cs typeface="Times New Roman"/>
                <a:sym typeface="Times New Roman"/>
              </a:rPr>
              <a:t>Our </a:t>
            </a:r>
            <a:r>
              <a:rPr lang="en" sz="2400" dirty="0" err="1">
                <a:solidFill>
                  <a:schemeClr val="dk1"/>
                </a:solidFill>
                <a:latin typeface="Times New Roman"/>
                <a:ea typeface="Times New Roman"/>
                <a:cs typeface="Times New Roman"/>
                <a:sym typeface="Times New Roman"/>
              </a:rPr>
              <a:t>parrotsnake</a:t>
            </a:r>
            <a:r>
              <a:rPr lang="en" sz="2400" dirty="0">
                <a:solidFill>
                  <a:schemeClr val="dk1"/>
                </a:solidFill>
                <a:latin typeface="Times New Roman"/>
                <a:ea typeface="Times New Roman"/>
                <a:cs typeface="Times New Roman"/>
                <a:sym typeface="Times New Roman"/>
              </a:rPr>
              <a:t> specimens may represent a new species, or a hybrid due to the low genetic match  with pre-existing </a:t>
            </a:r>
            <a:r>
              <a:rPr lang="en" sz="2400" i="1" dirty="0">
                <a:solidFill>
                  <a:schemeClr val="dk1"/>
                </a:solidFill>
                <a:latin typeface="Times New Roman"/>
                <a:ea typeface="Times New Roman"/>
                <a:cs typeface="Times New Roman"/>
                <a:sym typeface="Times New Roman"/>
              </a:rPr>
              <a:t>L. </a:t>
            </a:r>
            <a:r>
              <a:rPr lang="en" sz="2400" i="1" dirty="0" err="1">
                <a:solidFill>
                  <a:schemeClr val="dk1"/>
                </a:solidFill>
                <a:latin typeface="Times New Roman"/>
                <a:ea typeface="Times New Roman"/>
                <a:cs typeface="Times New Roman"/>
                <a:sym typeface="Times New Roman"/>
              </a:rPr>
              <a:t>ahaetulla</a:t>
            </a:r>
            <a:r>
              <a:rPr lang="en" sz="2400" i="1" dirty="0">
                <a:solidFill>
                  <a:schemeClr val="dk1"/>
                </a:solidFill>
                <a:latin typeface="Times New Roman"/>
                <a:ea typeface="Times New Roman"/>
                <a:cs typeface="Times New Roman"/>
                <a:sym typeface="Times New Roman"/>
              </a:rPr>
              <a:t>.</a:t>
            </a:r>
          </a:p>
          <a:p>
            <a:pPr marL="76200" lvl="0" algn="l" rtl="0">
              <a:lnSpc>
                <a:spcPct val="120000"/>
              </a:lnSpc>
              <a:spcBef>
                <a:spcPts val="0"/>
              </a:spcBef>
              <a:spcAft>
                <a:spcPts val="0"/>
              </a:spcAft>
              <a:buClr>
                <a:schemeClr val="dk1"/>
              </a:buClr>
              <a:buSzPts val="2400"/>
            </a:pPr>
            <a:endParaRPr sz="2000" dirty="0">
              <a:solidFill>
                <a:schemeClr val="dk1"/>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 sz="3600" b="1" dirty="0">
                <a:solidFill>
                  <a:schemeClr val="dk1"/>
                </a:solidFill>
                <a:latin typeface="Times New Roman"/>
                <a:ea typeface="Times New Roman"/>
                <a:cs typeface="Times New Roman"/>
                <a:sym typeface="Times New Roman"/>
              </a:rPr>
              <a:t>We confirmed the identity of several unknown samples:</a:t>
            </a:r>
            <a:endParaRPr sz="3600" dirty="0">
              <a:solidFill>
                <a:schemeClr val="dk1"/>
              </a:solidFill>
              <a:latin typeface="Times New Roman"/>
              <a:ea typeface="Times New Roman"/>
              <a:cs typeface="Times New Roman"/>
              <a:sym typeface="Times New Roman"/>
            </a:endParaRPr>
          </a:p>
          <a:p>
            <a:pPr marL="457200" lvl="0" indent="-381000" algn="l" rtl="0">
              <a:lnSpc>
                <a:spcPct val="120000"/>
              </a:lnSpc>
              <a:spcBef>
                <a:spcPts val="0"/>
              </a:spcBef>
              <a:spcAft>
                <a:spcPts val="0"/>
              </a:spcAft>
              <a:buClr>
                <a:schemeClr val="dk1"/>
              </a:buClr>
              <a:buSzPts val="2400"/>
              <a:buFont typeface="Times New Roman"/>
              <a:buChar char="-"/>
            </a:pPr>
            <a:r>
              <a:rPr lang="en" sz="2400" dirty="0">
                <a:solidFill>
                  <a:schemeClr val="dk1"/>
                </a:solidFill>
                <a:latin typeface="Times New Roman"/>
                <a:ea typeface="Times New Roman"/>
                <a:cs typeface="Times New Roman"/>
                <a:sym typeface="Times New Roman"/>
              </a:rPr>
              <a:t>All of our samples labelled </a:t>
            </a:r>
            <a:r>
              <a:rPr lang="en" sz="2400" i="1" dirty="0" err="1">
                <a:solidFill>
                  <a:schemeClr val="dk1"/>
                </a:solidFill>
                <a:latin typeface="Times New Roman"/>
                <a:ea typeface="Times New Roman"/>
                <a:cs typeface="Times New Roman"/>
                <a:sym typeface="Times New Roman"/>
              </a:rPr>
              <a:t>Dipsas</a:t>
            </a:r>
            <a:r>
              <a:rPr lang="en" sz="2400" i="1" dirty="0">
                <a:solidFill>
                  <a:schemeClr val="dk1"/>
                </a:solidFill>
                <a:latin typeface="Times New Roman"/>
                <a:ea typeface="Times New Roman"/>
                <a:cs typeface="Times New Roman"/>
                <a:sym typeface="Times New Roman"/>
              </a:rPr>
              <a:t> sp.</a:t>
            </a:r>
            <a:r>
              <a:rPr lang="en" sz="2400" dirty="0">
                <a:solidFill>
                  <a:schemeClr val="dk1"/>
                </a:solidFill>
                <a:latin typeface="Times New Roman"/>
                <a:ea typeface="Times New Roman"/>
                <a:cs typeface="Times New Roman"/>
                <a:sym typeface="Times New Roman"/>
              </a:rPr>
              <a:t> were </a:t>
            </a:r>
            <a:r>
              <a:rPr lang="en" sz="2400" i="1" dirty="0">
                <a:solidFill>
                  <a:schemeClr val="dk1"/>
                </a:solidFill>
                <a:latin typeface="Times New Roman"/>
                <a:ea typeface="Times New Roman"/>
                <a:cs typeface="Times New Roman"/>
                <a:sym typeface="Times New Roman"/>
              </a:rPr>
              <a:t>D. temporalis</a:t>
            </a:r>
            <a:r>
              <a:rPr lang="en" sz="2400" dirty="0">
                <a:solidFill>
                  <a:schemeClr val="dk1"/>
                </a:solidFill>
                <a:latin typeface="Times New Roman"/>
                <a:ea typeface="Times New Roman"/>
                <a:cs typeface="Times New Roman"/>
                <a:sym typeface="Times New Roman"/>
              </a:rPr>
              <a:t>.</a:t>
            </a:r>
            <a:endParaRPr sz="2400" dirty="0">
              <a:solidFill>
                <a:schemeClr val="dk1"/>
              </a:solidFill>
              <a:latin typeface="Times New Roman"/>
              <a:ea typeface="Times New Roman"/>
              <a:cs typeface="Times New Roman"/>
              <a:sym typeface="Times New Roman"/>
            </a:endParaRPr>
          </a:p>
          <a:p>
            <a:pPr marL="457200" lvl="0" indent="-381000" algn="l" rtl="0">
              <a:lnSpc>
                <a:spcPct val="120000"/>
              </a:lnSpc>
              <a:spcBef>
                <a:spcPts val="0"/>
              </a:spcBef>
              <a:spcAft>
                <a:spcPts val="0"/>
              </a:spcAft>
              <a:buClr>
                <a:schemeClr val="dk1"/>
              </a:buClr>
              <a:buSzPts val="2400"/>
              <a:buFont typeface="Times New Roman"/>
              <a:buChar char="-"/>
            </a:pPr>
            <a:r>
              <a:rPr lang="en" sz="2400" dirty="0">
                <a:solidFill>
                  <a:schemeClr val="dk1"/>
                </a:solidFill>
                <a:latin typeface="Times New Roman"/>
                <a:ea typeface="Times New Roman"/>
                <a:cs typeface="Times New Roman"/>
                <a:sym typeface="Times New Roman"/>
              </a:rPr>
              <a:t>Our unknown </a:t>
            </a:r>
            <a:r>
              <a:rPr lang="en" sz="2400" dirty="0" err="1">
                <a:solidFill>
                  <a:schemeClr val="dk1"/>
                </a:solidFill>
                <a:latin typeface="Times New Roman"/>
                <a:ea typeface="Times New Roman"/>
                <a:cs typeface="Times New Roman"/>
                <a:sym typeface="Times New Roman"/>
              </a:rPr>
              <a:t>sipos</a:t>
            </a:r>
            <a:r>
              <a:rPr lang="en" sz="2400" dirty="0">
                <a:solidFill>
                  <a:schemeClr val="dk1"/>
                </a:solidFill>
                <a:latin typeface="Times New Roman"/>
                <a:ea typeface="Times New Roman"/>
                <a:cs typeface="Times New Roman"/>
                <a:sym typeface="Times New Roman"/>
              </a:rPr>
              <a:t> snake sample (</a:t>
            </a:r>
            <a:r>
              <a:rPr lang="en" sz="2400" i="1" dirty="0" err="1">
                <a:solidFill>
                  <a:schemeClr val="dk1"/>
                </a:solidFill>
                <a:latin typeface="Times New Roman"/>
                <a:ea typeface="Times New Roman"/>
                <a:cs typeface="Times New Roman"/>
                <a:sym typeface="Times New Roman"/>
              </a:rPr>
              <a:t>Chironius</a:t>
            </a:r>
            <a:r>
              <a:rPr lang="en" sz="2400" i="1" dirty="0">
                <a:solidFill>
                  <a:schemeClr val="dk1"/>
                </a:solidFill>
                <a:latin typeface="Times New Roman"/>
                <a:ea typeface="Times New Roman"/>
                <a:cs typeface="Times New Roman"/>
                <a:sym typeface="Times New Roman"/>
              </a:rPr>
              <a:t> sp</a:t>
            </a:r>
            <a:r>
              <a:rPr lang="en" sz="2400" dirty="0">
                <a:solidFill>
                  <a:schemeClr val="dk1"/>
                </a:solidFill>
                <a:latin typeface="Times New Roman"/>
                <a:ea typeface="Times New Roman"/>
                <a:cs typeface="Times New Roman"/>
                <a:sym typeface="Times New Roman"/>
              </a:rPr>
              <a:t>.) was </a:t>
            </a:r>
            <a:r>
              <a:rPr lang="en" sz="2400" i="1" dirty="0">
                <a:solidFill>
                  <a:schemeClr val="dk1"/>
                </a:solidFill>
                <a:latin typeface="Times New Roman"/>
                <a:ea typeface="Times New Roman"/>
                <a:cs typeface="Times New Roman"/>
                <a:sym typeface="Times New Roman"/>
              </a:rPr>
              <a:t>C. </a:t>
            </a:r>
            <a:r>
              <a:rPr lang="en" sz="2400" i="1" dirty="0" err="1">
                <a:solidFill>
                  <a:schemeClr val="dk1"/>
                </a:solidFill>
                <a:latin typeface="Times New Roman"/>
                <a:ea typeface="Times New Roman"/>
                <a:cs typeface="Times New Roman"/>
                <a:sym typeface="Times New Roman"/>
              </a:rPr>
              <a:t>flavopictus</a:t>
            </a:r>
            <a:r>
              <a:rPr lang="en" sz="2400" dirty="0">
                <a:solidFill>
                  <a:schemeClr val="dk1"/>
                </a:solidFill>
                <a:latin typeface="Times New Roman"/>
                <a:ea typeface="Times New Roman"/>
                <a:cs typeface="Times New Roman"/>
                <a:sym typeface="Times New Roman"/>
              </a:rPr>
              <a:t>.</a:t>
            </a:r>
            <a:br>
              <a:rPr lang="en" sz="2400" dirty="0">
                <a:solidFill>
                  <a:schemeClr val="dk1"/>
                </a:solidFill>
                <a:latin typeface="Times New Roman"/>
                <a:ea typeface="Times New Roman"/>
                <a:cs typeface="Times New Roman"/>
                <a:sym typeface="Times New Roman"/>
              </a:rPr>
            </a:br>
            <a:r>
              <a:rPr lang="en" sz="2000" dirty="0">
                <a:solidFill>
                  <a:schemeClr val="dk1"/>
                </a:solidFill>
                <a:latin typeface="Times New Roman"/>
                <a:ea typeface="Times New Roman"/>
                <a:cs typeface="Times New Roman"/>
                <a:sym typeface="Times New Roman"/>
              </a:rPr>
              <a:t> </a:t>
            </a:r>
            <a:endParaRPr sz="2400" dirty="0">
              <a:solidFill>
                <a:schemeClr val="dk1"/>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 sz="3600" b="1" dirty="0">
                <a:solidFill>
                  <a:schemeClr val="dk1"/>
                </a:solidFill>
                <a:latin typeface="Times New Roman"/>
                <a:ea typeface="Times New Roman"/>
                <a:cs typeface="Times New Roman"/>
                <a:sym typeface="Times New Roman"/>
              </a:rPr>
              <a:t>We conclude that it is important to </a:t>
            </a:r>
            <a:endParaRPr sz="3600" b="1" dirty="0">
              <a:solidFill>
                <a:schemeClr val="dk1"/>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 sz="3600" b="1" dirty="0">
                <a:solidFill>
                  <a:schemeClr val="dk1"/>
                </a:solidFill>
                <a:latin typeface="Times New Roman"/>
                <a:ea typeface="Times New Roman"/>
                <a:cs typeface="Times New Roman"/>
                <a:sym typeface="Times New Roman"/>
              </a:rPr>
              <a:t>properly document field specimens </a:t>
            </a:r>
            <a:br>
              <a:rPr lang="en" sz="3600" b="1" dirty="0">
                <a:solidFill>
                  <a:schemeClr val="dk1"/>
                </a:solidFill>
                <a:latin typeface="Times New Roman"/>
                <a:ea typeface="Times New Roman"/>
                <a:cs typeface="Times New Roman"/>
                <a:sym typeface="Times New Roman"/>
              </a:rPr>
            </a:br>
            <a:r>
              <a:rPr lang="en" sz="3600" b="1" dirty="0">
                <a:solidFill>
                  <a:schemeClr val="dk1"/>
                </a:solidFill>
                <a:latin typeface="Times New Roman"/>
                <a:ea typeface="Times New Roman"/>
                <a:cs typeface="Times New Roman"/>
                <a:sym typeface="Times New Roman"/>
              </a:rPr>
              <a:t>by barcoding, as taxonomic </a:t>
            </a:r>
          </a:p>
          <a:p>
            <a:pPr marL="0" lvl="0" indent="0" algn="l" rtl="0">
              <a:lnSpc>
                <a:spcPct val="120000"/>
              </a:lnSpc>
              <a:spcBef>
                <a:spcPts val="0"/>
              </a:spcBef>
              <a:spcAft>
                <a:spcPts val="0"/>
              </a:spcAft>
              <a:buNone/>
            </a:pPr>
            <a:r>
              <a:rPr lang="en" sz="3600" b="1" dirty="0">
                <a:solidFill>
                  <a:schemeClr val="dk1"/>
                </a:solidFill>
                <a:latin typeface="Times New Roman"/>
                <a:ea typeface="Times New Roman"/>
                <a:cs typeface="Times New Roman"/>
                <a:sym typeface="Times New Roman"/>
              </a:rPr>
              <a:t>identification is often faulty and </a:t>
            </a:r>
          </a:p>
          <a:p>
            <a:pPr marL="0" lvl="0" indent="0" algn="l" rtl="0">
              <a:lnSpc>
                <a:spcPct val="120000"/>
              </a:lnSpc>
              <a:spcBef>
                <a:spcPts val="0"/>
              </a:spcBef>
              <a:spcAft>
                <a:spcPts val="0"/>
              </a:spcAft>
              <a:buNone/>
            </a:pPr>
            <a:r>
              <a:rPr lang="en" sz="3600" b="1" dirty="0">
                <a:solidFill>
                  <a:schemeClr val="dk1"/>
                </a:solidFill>
                <a:latin typeface="Times New Roman"/>
                <a:ea typeface="Times New Roman"/>
                <a:cs typeface="Times New Roman"/>
                <a:sym typeface="Times New Roman"/>
              </a:rPr>
              <a:t>it is important to always barcode </a:t>
            </a:r>
          </a:p>
          <a:p>
            <a:pPr marL="0" lvl="0" indent="0" algn="l" rtl="0">
              <a:lnSpc>
                <a:spcPct val="120000"/>
              </a:lnSpc>
              <a:spcBef>
                <a:spcPts val="0"/>
              </a:spcBef>
              <a:spcAft>
                <a:spcPts val="0"/>
              </a:spcAft>
              <a:buNone/>
            </a:pPr>
            <a:r>
              <a:rPr lang="en" sz="3600" b="1" dirty="0">
                <a:solidFill>
                  <a:schemeClr val="dk1"/>
                </a:solidFill>
                <a:latin typeface="Times New Roman"/>
                <a:ea typeface="Times New Roman"/>
                <a:cs typeface="Times New Roman"/>
                <a:sym typeface="Times New Roman"/>
              </a:rPr>
              <a:t>field data, especially in understudied regions.</a:t>
            </a:r>
            <a:endParaRPr sz="3600" b="1" dirty="0">
              <a:solidFill>
                <a:schemeClr val="dk1"/>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 sz="3000" b="1" dirty="0">
                <a:solidFill>
                  <a:schemeClr val="dk1"/>
                </a:solidFill>
                <a:latin typeface="Times New Roman"/>
                <a:ea typeface="Times New Roman"/>
                <a:cs typeface="Times New Roman"/>
                <a:sym typeface="Times New Roman"/>
              </a:rPr>
              <a:t> </a:t>
            </a:r>
            <a:r>
              <a:rPr lang="en" sz="2400" b="1" dirty="0">
                <a:solidFill>
                  <a:schemeClr val="dk1"/>
                </a:solidFill>
                <a:latin typeface="Times New Roman"/>
                <a:ea typeface="Times New Roman"/>
                <a:cs typeface="Times New Roman"/>
                <a:sym typeface="Times New Roman"/>
              </a:rPr>
              <a:t> </a:t>
            </a:r>
            <a:endParaRPr sz="3600" b="1" dirty="0"/>
          </a:p>
        </p:txBody>
      </p:sp>
      <p:pic>
        <p:nvPicPr>
          <p:cNvPr id="80" name="Google Shape;80;p13"/>
          <p:cNvPicPr preferRelativeResize="0"/>
          <p:nvPr/>
        </p:nvPicPr>
        <p:blipFill>
          <a:blip r:embed="rId23">
            <a:alphaModFix/>
          </a:blip>
          <a:stretch>
            <a:fillRect/>
          </a:stretch>
        </p:blipFill>
        <p:spPr>
          <a:xfrm rot="735771" flipH="1">
            <a:off x="35195783" y="13205152"/>
            <a:ext cx="8843426" cy="5888907"/>
          </a:xfrm>
          <a:prstGeom prst="rect">
            <a:avLst/>
          </a:prstGeom>
          <a:noFill/>
          <a:ln>
            <a:noFill/>
          </a:ln>
        </p:spPr>
      </p:pic>
      <p:sp>
        <p:nvSpPr>
          <p:cNvPr id="124" name="Google Shape;58;p13">
            <a:extLst>
              <a:ext uri="{FF2B5EF4-FFF2-40B4-BE49-F238E27FC236}">
                <a16:creationId xmlns:a16="http://schemas.microsoft.com/office/drawing/2014/main" id="{D4D4AF99-E03B-EC42-BCD5-E8A50BA62CF5}"/>
              </a:ext>
            </a:extLst>
          </p:cNvPr>
          <p:cNvSpPr/>
          <p:nvPr/>
        </p:nvSpPr>
        <p:spPr>
          <a:xfrm>
            <a:off x="13751198" y="14260088"/>
            <a:ext cx="14816400" cy="1801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3;p13">
            <a:extLst>
              <a:ext uri="{FF2B5EF4-FFF2-40B4-BE49-F238E27FC236}">
                <a16:creationId xmlns:a16="http://schemas.microsoft.com/office/drawing/2014/main" id="{65CE9AC8-74CC-3743-800E-41041CF7586F}"/>
              </a:ext>
            </a:extLst>
          </p:cNvPr>
          <p:cNvSpPr txBox="1"/>
          <p:nvPr/>
        </p:nvSpPr>
        <p:spPr>
          <a:xfrm>
            <a:off x="14322098" y="14648863"/>
            <a:ext cx="13545900" cy="1268400"/>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dirty="0"/>
              <a:t>Results</a:t>
            </a:r>
            <a:endParaRPr sz="7200" dirty="0"/>
          </a:p>
        </p:txBody>
      </p:sp>
      <p:pic>
        <p:nvPicPr>
          <p:cNvPr id="127" name="Google Shape;95;p13" descr="Image result for amastridium veliferum">
            <a:extLst>
              <a:ext uri="{FF2B5EF4-FFF2-40B4-BE49-F238E27FC236}">
                <a16:creationId xmlns:a16="http://schemas.microsoft.com/office/drawing/2014/main" id="{112F3584-9176-6247-98CD-3E796DBAAAE7}"/>
              </a:ext>
            </a:extLst>
          </p:cNvPr>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19155749" y="16318709"/>
            <a:ext cx="3838912" cy="2386499"/>
          </a:xfrm>
          <a:prstGeom prst="rect">
            <a:avLst/>
          </a:prstGeom>
          <a:noFill/>
          <a:ln>
            <a:noFill/>
          </a:ln>
        </p:spPr>
      </p:pic>
      <p:sp>
        <p:nvSpPr>
          <p:cNvPr id="128" name="Google Shape;96;p13">
            <a:extLst>
              <a:ext uri="{FF2B5EF4-FFF2-40B4-BE49-F238E27FC236}">
                <a16:creationId xmlns:a16="http://schemas.microsoft.com/office/drawing/2014/main" id="{8D6D70AF-7BFC-774E-9276-6C8DC47BA0F6}"/>
              </a:ext>
            </a:extLst>
          </p:cNvPr>
          <p:cNvSpPr txBox="1"/>
          <p:nvPr/>
        </p:nvSpPr>
        <p:spPr>
          <a:xfrm>
            <a:off x="23545595" y="16509063"/>
            <a:ext cx="4160398" cy="22092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latin typeface="Times New Roman"/>
                <a:ea typeface="Times New Roman"/>
                <a:cs typeface="Times New Roman"/>
                <a:sym typeface="Times New Roman"/>
              </a:rPr>
              <a:t>A.</a:t>
            </a:r>
            <a:r>
              <a:rPr lang="en" sz="2400" dirty="0">
                <a:latin typeface="Times New Roman"/>
                <a:ea typeface="Times New Roman"/>
                <a:cs typeface="Times New Roman"/>
                <a:sym typeface="Times New Roman"/>
              </a:rPr>
              <a:t> Our </a:t>
            </a:r>
            <a:r>
              <a:rPr lang="en" sz="2400" i="1" dirty="0">
                <a:latin typeface="Times New Roman"/>
                <a:ea typeface="Times New Roman"/>
                <a:cs typeface="Times New Roman"/>
                <a:sym typeface="Times New Roman"/>
              </a:rPr>
              <a:t>A. </a:t>
            </a:r>
            <a:r>
              <a:rPr lang="en" sz="2400" i="1" dirty="0" err="1">
                <a:latin typeface="Times New Roman"/>
                <a:ea typeface="Times New Roman"/>
                <a:cs typeface="Times New Roman"/>
                <a:sym typeface="Times New Roman"/>
              </a:rPr>
              <a:t>veliferum</a:t>
            </a:r>
            <a:r>
              <a:rPr lang="en" sz="2400" dirty="0">
                <a:latin typeface="Times New Roman"/>
                <a:ea typeface="Times New Roman"/>
                <a:cs typeface="Times New Roman"/>
                <a:sym typeface="Times New Roman"/>
              </a:rPr>
              <a:t> samples (Rusty headed snake) were more closely related to </a:t>
            </a:r>
            <a:r>
              <a:rPr lang="en" sz="2400" i="1" dirty="0" err="1">
                <a:latin typeface="Times New Roman"/>
                <a:ea typeface="Times New Roman"/>
                <a:cs typeface="Times New Roman"/>
                <a:sym typeface="Times New Roman"/>
              </a:rPr>
              <a:t>Urotheca</a:t>
            </a:r>
            <a:r>
              <a:rPr lang="en" sz="2400" i="1" dirty="0">
                <a:latin typeface="Times New Roman"/>
                <a:ea typeface="Times New Roman"/>
                <a:cs typeface="Times New Roman"/>
                <a:sym typeface="Times New Roman"/>
              </a:rPr>
              <a:t> </a:t>
            </a:r>
            <a:r>
              <a:rPr lang="en" sz="2400" i="1" dirty="0" err="1">
                <a:latin typeface="Times New Roman"/>
                <a:ea typeface="Times New Roman"/>
                <a:cs typeface="Times New Roman"/>
                <a:sym typeface="Times New Roman"/>
              </a:rPr>
              <a:t>fulviceps</a:t>
            </a:r>
            <a:r>
              <a:rPr lang="en" sz="2400" dirty="0">
                <a:latin typeface="Times New Roman"/>
                <a:ea typeface="Times New Roman"/>
                <a:cs typeface="Times New Roman"/>
                <a:sym typeface="Times New Roman"/>
              </a:rPr>
              <a:t> or </a:t>
            </a:r>
            <a:r>
              <a:rPr lang="en" sz="2400" i="1" dirty="0">
                <a:latin typeface="Times New Roman"/>
                <a:ea typeface="Times New Roman"/>
                <a:cs typeface="Times New Roman"/>
                <a:sym typeface="Times New Roman"/>
              </a:rPr>
              <a:t>U. </a:t>
            </a:r>
            <a:r>
              <a:rPr lang="en" sz="2400" i="1" dirty="0" err="1">
                <a:latin typeface="Times New Roman"/>
                <a:ea typeface="Times New Roman"/>
                <a:cs typeface="Times New Roman"/>
                <a:sym typeface="Times New Roman"/>
              </a:rPr>
              <a:t>pachyura</a:t>
            </a:r>
            <a:r>
              <a:rPr lang="en" sz="2400" dirty="0">
                <a:latin typeface="Times New Roman"/>
                <a:ea typeface="Times New Roman"/>
                <a:cs typeface="Times New Roman"/>
                <a:sym typeface="Times New Roman"/>
              </a:rPr>
              <a:t> than real </a:t>
            </a:r>
            <a:r>
              <a:rPr lang="en" sz="2400" i="1" dirty="0">
                <a:latin typeface="Times New Roman"/>
                <a:ea typeface="Times New Roman"/>
                <a:cs typeface="Times New Roman"/>
                <a:sym typeface="Times New Roman"/>
              </a:rPr>
              <a:t>A. </a:t>
            </a:r>
            <a:r>
              <a:rPr lang="en" sz="2400" i="1" dirty="0" err="1">
                <a:latin typeface="Times New Roman"/>
                <a:ea typeface="Times New Roman"/>
                <a:cs typeface="Times New Roman"/>
                <a:sym typeface="Times New Roman"/>
              </a:rPr>
              <a:t>veliferum</a:t>
            </a:r>
            <a:r>
              <a:rPr lang="en" sz="2400" i="1" dirty="0">
                <a:latin typeface="Times New Roman"/>
                <a:ea typeface="Times New Roman"/>
                <a:cs typeface="Times New Roman"/>
                <a:sym typeface="Times New Roman"/>
              </a:rPr>
              <a:t>.</a:t>
            </a:r>
            <a:endParaRPr sz="2400" i="1" dirty="0">
              <a:latin typeface="Times New Roman"/>
              <a:ea typeface="Times New Roman"/>
              <a:cs typeface="Times New Roman"/>
              <a:sym typeface="Times New Roman"/>
            </a:endParaRPr>
          </a:p>
        </p:txBody>
      </p:sp>
      <p:pic>
        <p:nvPicPr>
          <p:cNvPr id="129" name="Google Shape;97;p13" descr="Image result for eyelash viper">
            <a:extLst>
              <a:ext uri="{FF2B5EF4-FFF2-40B4-BE49-F238E27FC236}">
                <a16:creationId xmlns:a16="http://schemas.microsoft.com/office/drawing/2014/main" id="{D6F78823-B8D8-194F-BAB9-18C8985FD756}"/>
              </a:ext>
            </a:extLst>
          </p:cNvPr>
          <p:cNvPicPr preferRelativeResize="0"/>
          <p:nvPr/>
        </p:nvPicPr>
        <p:blipFill rotWithShape="1">
          <a:blip r:embed="rId25" cstate="screen">
            <a:alphaModFix/>
            <a:extLst>
              <a:ext uri="{28A0092B-C50C-407E-A947-70E740481C1C}">
                <a14:useLocalDpi xmlns:a14="http://schemas.microsoft.com/office/drawing/2010/main"/>
              </a:ext>
            </a:extLst>
          </a:blip>
          <a:srcRect l="-1"/>
          <a:stretch/>
        </p:blipFill>
        <p:spPr>
          <a:xfrm>
            <a:off x="19155673" y="18960839"/>
            <a:ext cx="3838988" cy="2378163"/>
          </a:xfrm>
          <a:prstGeom prst="rect">
            <a:avLst/>
          </a:prstGeom>
          <a:noFill/>
          <a:ln>
            <a:noFill/>
          </a:ln>
        </p:spPr>
      </p:pic>
      <p:pic>
        <p:nvPicPr>
          <p:cNvPr id="130" name="Google Shape;98;p13">
            <a:extLst>
              <a:ext uri="{FF2B5EF4-FFF2-40B4-BE49-F238E27FC236}">
                <a16:creationId xmlns:a16="http://schemas.microsoft.com/office/drawing/2014/main" id="{DAE50047-5D22-3E40-9F6E-1332F491CE62}"/>
              </a:ext>
            </a:extLst>
          </p:cNvPr>
          <p:cNvPicPr preferRelativeResize="0"/>
          <p:nvPr/>
        </p:nvPicPr>
        <p:blipFill rotWithShape="1">
          <a:blip r:embed="rId26" cstate="screen">
            <a:alphaModFix/>
            <a:extLst>
              <a:ext uri="{28A0092B-C50C-407E-A947-70E740481C1C}">
                <a14:useLocalDpi xmlns:a14="http://schemas.microsoft.com/office/drawing/2010/main"/>
              </a:ext>
            </a:extLst>
          </a:blip>
          <a:srcRect t="-2018"/>
          <a:stretch/>
        </p:blipFill>
        <p:spPr>
          <a:xfrm>
            <a:off x="14472673" y="18836561"/>
            <a:ext cx="4211968" cy="2311625"/>
          </a:xfrm>
          <a:prstGeom prst="rect">
            <a:avLst/>
          </a:prstGeom>
          <a:noFill/>
          <a:ln>
            <a:noFill/>
          </a:ln>
        </p:spPr>
      </p:pic>
      <p:sp>
        <p:nvSpPr>
          <p:cNvPr id="131" name="Google Shape;99;p13">
            <a:extLst>
              <a:ext uri="{FF2B5EF4-FFF2-40B4-BE49-F238E27FC236}">
                <a16:creationId xmlns:a16="http://schemas.microsoft.com/office/drawing/2014/main" id="{F6AA43CB-57EE-4F41-ADE4-C95B2ABAF026}"/>
              </a:ext>
            </a:extLst>
          </p:cNvPr>
          <p:cNvSpPr txBox="1"/>
          <p:nvPr/>
        </p:nvSpPr>
        <p:spPr>
          <a:xfrm>
            <a:off x="23542348" y="19325538"/>
            <a:ext cx="4160398" cy="1825446"/>
          </a:xfrm>
          <a:prstGeom prst="rect">
            <a:avLst/>
          </a:prstGeom>
          <a:solidFill>
            <a:schemeClr val="bg1">
              <a:lumMod val="95000"/>
            </a:schemeClr>
          </a:solidFill>
          <a:ln>
            <a:noFill/>
          </a:ln>
        </p:spPr>
        <p:txBody>
          <a:bodyPr spcFirstLastPara="1" wrap="square" lIns="91425" tIns="91425" rIns="91425" bIns="91425" anchor="ctr" anchorCtr="0">
            <a:noAutofit/>
          </a:bodyPr>
          <a:lstStyle/>
          <a:p>
            <a:pPr lvl="0" algn="l" rtl="0">
              <a:spcBef>
                <a:spcPts val="0"/>
              </a:spcBef>
              <a:spcAft>
                <a:spcPts val="0"/>
              </a:spcAft>
            </a:pPr>
            <a:r>
              <a:rPr lang="en" sz="2400" b="1" dirty="0">
                <a:latin typeface="Times New Roman"/>
                <a:ea typeface="Times New Roman"/>
                <a:cs typeface="Times New Roman"/>
                <a:sym typeface="Times New Roman"/>
              </a:rPr>
              <a:t>B. </a:t>
            </a:r>
            <a:r>
              <a:rPr lang="en" sz="2400" dirty="0">
                <a:latin typeface="Times New Roman"/>
                <a:ea typeface="Times New Roman"/>
                <a:cs typeface="Times New Roman"/>
                <a:sym typeface="Times New Roman"/>
              </a:rPr>
              <a:t>Both of our eyelash viper samples (</a:t>
            </a:r>
            <a:r>
              <a:rPr lang="en" sz="2400" i="1" dirty="0">
                <a:latin typeface="Times New Roman"/>
                <a:ea typeface="Times New Roman"/>
                <a:cs typeface="Times New Roman"/>
                <a:sym typeface="Times New Roman"/>
              </a:rPr>
              <a:t>B. </a:t>
            </a:r>
            <a:r>
              <a:rPr lang="en" sz="2400" i="1" dirty="0" err="1">
                <a:latin typeface="Times New Roman"/>
                <a:ea typeface="Times New Roman"/>
                <a:cs typeface="Times New Roman"/>
                <a:sym typeface="Times New Roman"/>
              </a:rPr>
              <a:t>schlegelii</a:t>
            </a:r>
            <a:r>
              <a:rPr lang="en" sz="2400" i="1" dirty="0">
                <a:latin typeface="Times New Roman"/>
                <a:ea typeface="Times New Roman"/>
                <a:cs typeface="Times New Roman"/>
                <a:sym typeface="Times New Roman"/>
              </a:rPr>
              <a:t>)</a:t>
            </a:r>
            <a:r>
              <a:rPr lang="en" sz="2400" dirty="0">
                <a:latin typeface="Times New Roman"/>
                <a:ea typeface="Times New Roman"/>
                <a:cs typeface="Times New Roman"/>
                <a:sym typeface="Times New Roman"/>
              </a:rPr>
              <a:t> turned out to be </a:t>
            </a:r>
            <a:r>
              <a:rPr lang="en" sz="2400" i="1" dirty="0" err="1">
                <a:latin typeface="Times New Roman"/>
                <a:ea typeface="Times New Roman"/>
                <a:cs typeface="Times New Roman"/>
                <a:sym typeface="Times New Roman"/>
              </a:rPr>
              <a:t>Bothrops</a:t>
            </a:r>
            <a:r>
              <a:rPr lang="en" sz="2400" i="1" dirty="0">
                <a:latin typeface="Times New Roman"/>
                <a:ea typeface="Times New Roman"/>
                <a:cs typeface="Times New Roman"/>
                <a:sym typeface="Times New Roman"/>
              </a:rPr>
              <a:t> asper</a:t>
            </a:r>
            <a:r>
              <a:rPr lang="en" sz="2400" dirty="0">
                <a:latin typeface="Times New Roman"/>
                <a:ea typeface="Times New Roman"/>
                <a:cs typeface="Times New Roman"/>
                <a:sym typeface="Times New Roman"/>
              </a:rPr>
              <a:t> due to physical similarities. </a:t>
            </a:r>
            <a:endParaRPr sz="2400" dirty="0">
              <a:latin typeface="Times New Roman"/>
              <a:ea typeface="Times New Roman"/>
              <a:cs typeface="Times New Roman"/>
              <a:sym typeface="Times New Roman"/>
            </a:endParaRPr>
          </a:p>
        </p:txBody>
      </p:sp>
      <p:pic>
        <p:nvPicPr>
          <p:cNvPr id="132" name="Google Shape;100;p13" descr="Image result for bothrops asper">
            <a:extLst>
              <a:ext uri="{FF2B5EF4-FFF2-40B4-BE49-F238E27FC236}">
                <a16:creationId xmlns:a16="http://schemas.microsoft.com/office/drawing/2014/main" id="{A4405407-53B8-DC40-97EF-ED37FFE247B6}"/>
              </a:ext>
            </a:extLst>
          </p:cNvPr>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19155673" y="21594539"/>
            <a:ext cx="3838988" cy="2333809"/>
          </a:xfrm>
          <a:prstGeom prst="rect">
            <a:avLst/>
          </a:prstGeom>
          <a:noFill/>
          <a:ln>
            <a:noFill/>
          </a:ln>
        </p:spPr>
      </p:pic>
      <p:pic>
        <p:nvPicPr>
          <p:cNvPr id="133" name="Google Shape;101;p13">
            <a:extLst>
              <a:ext uri="{FF2B5EF4-FFF2-40B4-BE49-F238E27FC236}">
                <a16:creationId xmlns:a16="http://schemas.microsoft.com/office/drawing/2014/main" id="{3F0FC84D-08EE-FC42-B63E-8467CE3C6788}"/>
              </a:ext>
            </a:extLst>
          </p:cNvPr>
          <p:cNvPicPr preferRelativeResize="0"/>
          <p:nvPr/>
        </p:nvPicPr>
        <p:blipFill>
          <a:blip r:embed="rId28" cstate="screen">
            <a:alphaModFix/>
            <a:extLst>
              <a:ext uri="{28A0092B-C50C-407E-A947-70E740481C1C}">
                <a14:useLocalDpi xmlns:a14="http://schemas.microsoft.com/office/drawing/2010/main"/>
              </a:ext>
            </a:extLst>
          </a:blip>
          <a:stretch>
            <a:fillRect/>
          </a:stretch>
        </p:blipFill>
        <p:spPr>
          <a:xfrm>
            <a:off x="14475098" y="21369020"/>
            <a:ext cx="4201390" cy="2409998"/>
          </a:xfrm>
          <a:prstGeom prst="rect">
            <a:avLst/>
          </a:prstGeom>
          <a:noFill/>
          <a:ln>
            <a:noFill/>
          </a:ln>
        </p:spPr>
      </p:pic>
      <p:sp>
        <p:nvSpPr>
          <p:cNvPr id="134" name="Google Shape;102;p13">
            <a:extLst>
              <a:ext uri="{FF2B5EF4-FFF2-40B4-BE49-F238E27FC236}">
                <a16:creationId xmlns:a16="http://schemas.microsoft.com/office/drawing/2014/main" id="{07C5D5EB-C858-FA4B-AAD3-606EC4C73E25}"/>
              </a:ext>
            </a:extLst>
          </p:cNvPr>
          <p:cNvSpPr txBox="1"/>
          <p:nvPr/>
        </p:nvSpPr>
        <p:spPr>
          <a:xfrm>
            <a:off x="23542347" y="21861289"/>
            <a:ext cx="4160399" cy="1825447"/>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latin typeface="Times New Roman"/>
                <a:ea typeface="Times New Roman"/>
                <a:cs typeface="Times New Roman"/>
                <a:sym typeface="Times New Roman"/>
              </a:rPr>
              <a:t>C.</a:t>
            </a:r>
            <a:r>
              <a:rPr lang="en" sz="2400" dirty="0">
                <a:latin typeface="Times New Roman"/>
                <a:ea typeface="Times New Roman"/>
                <a:cs typeface="Times New Roman"/>
                <a:sym typeface="Times New Roman"/>
              </a:rPr>
              <a:t> Our samples of Fer-de-lance viper, </a:t>
            </a:r>
            <a:r>
              <a:rPr lang="en" sz="2400" i="1" dirty="0">
                <a:latin typeface="Times New Roman"/>
                <a:ea typeface="Times New Roman"/>
                <a:cs typeface="Times New Roman"/>
                <a:sym typeface="Times New Roman"/>
              </a:rPr>
              <a:t>B. asper,</a:t>
            </a:r>
            <a:r>
              <a:rPr lang="en" sz="2400" dirty="0">
                <a:latin typeface="Times New Roman"/>
                <a:ea typeface="Times New Roman"/>
                <a:cs typeface="Times New Roman"/>
                <a:sym typeface="Times New Roman"/>
              </a:rPr>
              <a:t> appear to be paraphyletic, and they are related to Columbian </a:t>
            </a:r>
            <a:r>
              <a:rPr lang="en" sz="2400" i="1" dirty="0" err="1">
                <a:latin typeface="Times New Roman"/>
                <a:ea typeface="Times New Roman"/>
                <a:cs typeface="Times New Roman"/>
                <a:sym typeface="Times New Roman"/>
              </a:rPr>
              <a:t>Bothrops</a:t>
            </a:r>
            <a:r>
              <a:rPr lang="en" sz="2400" i="1" dirty="0">
                <a:latin typeface="Times New Roman"/>
                <a:ea typeface="Times New Roman"/>
                <a:cs typeface="Times New Roman"/>
                <a:sym typeface="Times New Roman"/>
              </a:rPr>
              <a:t>.</a:t>
            </a:r>
            <a:endParaRPr sz="2400" dirty="0">
              <a:latin typeface="Times New Roman"/>
              <a:ea typeface="Times New Roman"/>
              <a:cs typeface="Times New Roman"/>
              <a:sym typeface="Times New Roman"/>
            </a:endParaRPr>
          </a:p>
        </p:txBody>
      </p:sp>
      <p:pic>
        <p:nvPicPr>
          <p:cNvPr id="135" name="Google Shape;103;p13">
            <a:extLst>
              <a:ext uri="{FF2B5EF4-FFF2-40B4-BE49-F238E27FC236}">
                <a16:creationId xmlns:a16="http://schemas.microsoft.com/office/drawing/2014/main" id="{E407EB7F-5C0C-C045-9B7A-D6FB22F09ACB}"/>
              </a:ext>
            </a:extLst>
          </p:cNvPr>
          <p:cNvPicPr preferRelativeResize="0"/>
          <p:nvPr/>
        </p:nvPicPr>
        <p:blipFill rotWithShape="1">
          <a:blip r:embed="rId29" cstate="screen">
            <a:alphaModFix/>
            <a:extLst>
              <a:ext uri="{28A0092B-C50C-407E-A947-70E740481C1C}">
                <a14:useLocalDpi xmlns:a14="http://schemas.microsoft.com/office/drawing/2010/main"/>
              </a:ext>
            </a:extLst>
          </a:blip>
          <a:srcRect t="-741"/>
          <a:stretch/>
        </p:blipFill>
        <p:spPr>
          <a:xfrm>
            <a:off x="14475098" y="23983916"/>
            <a:ext cx="4203815" cy="2485556"/>
          </a:xfrm>
          <a:prstGeom prst="rect">
            <a:avLst/>
          </a:prstGeom>
          <a:noFill/>
          <a:ln>
            <a:noFill/>
          </a:ln>
        </p:spPr>
      </p:pic>
      <p:sp>
        <p:nvSpPr>
          <p:cNvPr id="137" name="Google Shape;105;p13">
            <a:extLst>
              <a:ext uri="{FF2B5EF4-FFF2-40B4-BE49-F238E27FC236}">
                <a16:creationId xmlns:a16="http://schemas.microsoft.com/office/drawing/2014/main" id="{804654D6-7691-D847-BA4E-9156977B7A81}"/>
              </a:ext>
            </a:extLst>
          </p:cNvPr>
          <p:cNvSpPr txBox="1"/>
          <p:nvPr/>
        </p:nvSpPr>
        <p:spPr>
          <a:xfrm>
            <a:off x="23537546" y="24279148"/>
            <a:ext cx="4165201" cy="22092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latin typeface="Times New Roman"/>
                <a:ea typeface="Times New Roman"/>
                <a:cs typeface="Times New Roman"/>
                <a:sym typeface="Times New Roman"/>
              </a:rPr>
              <a:t>D. </a:t>
            </a:r>
            <a:r>
              <a:rPr lang="en" sz="2400" dirty="0">
                <a:latin typeface="Times New Roman"/>
                <a:ea typeface="Times New Roman"/>
                <a:cs typeface="Times New Roman"/>
                <a:sym typeface="Times New Roman"/>
              </a:rPr>
              <a:t>While most of our </a:t>
            </a:r>
            <a:r>
              <a:rPr lang="en" sz="2400" i="1" dirty="0">
                <a:latin typeface="Times New Roman"/>
                <a:ea typeface="Times New Roman"/>
                <a:cs typeface="Times New Roman"/>
                <a:sym typeface="Times New Roman"/>
              </a:rPr>
              <a:t>D. </a:t>
            </a:r>
            <a:r>
              <a:rPr lang="en" sz="2400" i="1" dirty="0" err="1">
                <a:latin typeface="Times New Roman"/>
                <a:ea typeface="Times New Roman"/>
                <a:cs typeface="Times New Roman"/>
                <a:sym typeface="Times New Roman"/>
              </a:rPr>
              <a:t>margaritiferus</a:t>
            </a:r>
            <a:r>
              <a:rPr lang="en" sz="2400" i="1" dirty="0">
                <a:latin typeface="Times New Roman"/>
                <a:ea typeface="Times New Roman"/>
                <a:cs typeface="Times New Roman"/>
                <a:sym typeface="Times New Roman"/>
              </a:rPr>
              <a:t> </a:t>
            </a:r>
            <a:r>
              <a:rPr lang="en" sz="2400" dirty="0">
                <a:latin typeface="Times New Roman"/>
                <a:ea typeface="Times New Roman"/>
                <a:cs typeface="Times New Roman"/>
                <a:sym typeface="Times New Roman"/>
              </a:rPr>
              <a:t>samples were true, one was identified as </a:t>
            </a:r>
            <a:r>
              <a:rPr lang="en" sz="2400" i="1" dirty="0">
                <a:latin typeface="Times New Roman"/>
                <a:ea typeface="Times New Roman"/>
                <a:cs typeface="Times New Roman"/>
                <a:sym typeface="Times New Roman"/>
              </a:rPr>
              <a:t>L. </a:t>
            </a:r>
            <a:r>
              <a:rPr lang="en" sz="2400" i="1" dirty="0" err="1">
                <a:latin typeface="Times New Roman"/>
                <a:ea typeface="Times New Roman"/>
                <a:cs typeface="Times New Roman"/>
                <a:sym typeface="Times New Roman"/>
              </a:rPr>
              <a:t>triangulum</a:t>
            </a:r>
            <a:r>
              <a:rPr lang="en" sz="2400" i="1" dirty="0"/>
              <a:t>, </a:t>
            </a:r>
            <a:r>
              <a:rPr lang="en" sz="2400" dirty="0">
                <a:solidFill>
                  <a:schemeClr val="dk1"/>
                </a:solidFill>
                <a:latin typeface="Times New Roman"/>
                <a:ea typeface="Times New Roman"/>
                <a:cs typeface="Times New Roman"/>
                <a:sym typeface="Times New Roman"/>
              </a:rPr>
              <a:t>a distantly related </a:t>
            </a:r>
            <a:r>
              <a:rPr lang="en" sz="2400" dirty="0" err="1">
                <a:solidFill>
                  <a:schemeClr val="dk1"/>
                </a:solidFill>
                <a:latin typeface="Times New Roman"/>
                <a:ea typeface="Times New Roman"/>
                <a:cs typeface="Times New Roman"/>
                <a:sym typeface="Times New Roman"/>
              </a:rPr>
              <a:t>milksnake</a:t>
            </a:r>
            <a:r>
              <a:rPr lang="en" sz="2400" dirty="0">
                <a:solidFill>
                  <a:schemeClr val="dk1"/>
                </a:solidFill>
                <a:latin typeface="Times New Roman"/>
                <a:ea typeface="Times New Roman"/>
                <a:cs typeface="Times New Roman"/>
                <a:sym typeface="Times New Roman"/>
              </a:rPr>
              <a:t>.</a:t>
            </a:r>
            <a:endParaRPr sz="2400" i="1" dirty="0"/>
          </a:p>
        </p:txBody>
      </p:sp>
      <p:pic>
        <p:nvPicPr>
          <p:cNvPr id="138" name="Google Shape;106;p13">
            <a:extLst>
              <a:ext uri="{FF2B5EF4-FFF2-40B4-BE49-F238E27FC236}">
                <a16:creationId xmlns:a16="http://schemas.microsoft.com/office/drawing/2014/main" id="{CBA43CD4-4879-084E-9273-72E64FD557E5}"/>
              </a:ext>
            </a:extLst>
          </p:cNvPr>
          <p:cNvPicPr preferRelativeResize="0"/>
          <p:nvPr/>
        </p:nvPicPr>
        <p:blipFill rotWithShape="1">
          <a:blip r:embed="rId30" cstate="screen">
            <a:alphaModFix/>
            <a:extLst>
              <a:ext uri="{28A0092B-C50C-407E-A947-70E740481C1C}">
                <a14:useLocalDpi xmlns:a14="http://schemas.microsoft.com/office/drawing/2010/main"/>
              </a:ext>
            </a:extLst>
          </a:blip>
          <a:srcRect t="-1083"/>
          <a:stretch/>
        </p:blipFill>
        <p:spPr>
          <a:xfrm>
            <a:off x="14472673" y="26630567"/>
            <a:ext cx="4206240" cy="2560320"/>
          </a:xfrm>
          <a:prstGeom prst="rect">
            <a:avLst/>
          </a:prstGeom>
          <a:noFill/>
          <a:ln>
            <a:noFill/>
          </a:ln>
        </p:spPr>
      </p:pic>
      <p:pic>
        <p:nvPicPr>
          <p:cNvPr id="139" name="Google Shape;107;p13">
            <a:extLst>
              <a:ext uri="{FF2B5EF4-FFF2-40B4-BE49-F238E27FC236}">
                <a16:creationId xmlns:a16="http://schemas.microsoft.com/office/drawing/2014/main" id="{DC7385D5-E194-2C4B-B694-9E14A91ADE08}"/>
              </a:ext>
            </a:extLst>
          </p:cNvPr>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14472673" y="29348458"/>
            <a:ext cx="4203815" cy="2510009"/>
          </a:xfrm>
          <a:prstGeom prst="rect">
            <a:avLst/>
          </a:prstGeom>
          <a:noFill/>
          <a:ln>
            <a:noFill/>
          </a:ln>
        </p:spPr>
      </p:pic>
      <p:pic>
        <p:nvPicPr>
          <p:cNvPr id="140" name="Google Shape;108;p13" descr="Image result for leptophis ahaetulla aesthetic">
            <a:extLst>
              <a:ext uri="{FF2B5EF4-FFF2-40B4-BE49-F238E27FC236}">
                <a16:creationId xmlns:a16="http://schemas.microsoft.com/office/drawing/2014/main" id="{33711D7B-3407-4440-85E1-B37CC6F00DC3}"/>
              </a:ext>
            </a:extLst>
          </p:cNvPr>
          <p:cNvPicPr preferRelativeResize="0"/>
          <p:nvPr/>
        </p:nvPicPr>
        <p:blipFill rotWithShape="1">
          <a:blip r:embed="rId32" cstate="screen">
            <a:alphaModFix/>
            <a:extLst>
              <a:ext uri="{28A0092B-C50C-407E-A947-70E740481C1C}">
                <a14:useLocalDpi xmlns:a14="http://schemas.microsoft.com/office/drawing/2010/main"/>
              </a:ext>
            </a:extLst>
          </a:blip>
          <a:srcRect/>
          <a:stretch/>
        </p:blipFill>
        <p:spPr>
          <a:xfrm>
            <a:off x="19155749" y="26775251"/>
            <a:ext cx="3838912" cy="2423501"/>
          </a:xfrm>
          <a:prstGeom prst="rect">
            <a:avLst/>
          </a:prstGeom>
          <a:noFill/>
          <a:ln>
            <a:noFill/>
          </a:ln>
        </p:spPr>
      </p:pic>
      <p:pic>
        <p:nvPicPr>
          <p:cNvPr id="141" name="Google Shape;112;p13" descr="Image result for chironius grandisquamis">
            <a:extLst>
              <a:ext uri="{FF2B5EF4-FFF2-40B4-BE49-F238E27FC236}">
                <a16:creationId xmlns:a16="http://schemas.microsoft.com/office/drawing/2014/main" id="{ABB80508-88B3-9C4F-ACE1-FBF83F5AA886}"/>
              </a:ext>
            </a:extLst>
          </p:cNvPr>
          <p:cNvPicPr preferRelativeResize="0"/>
          <p:nvPr/>
        </p:nvPicPr>
        <p:blipFill rotWithShape="1">
          <a:blip r:embed="rId33" cstate="screen">
            <a:alphaModFix/>
            <a:extLst>
              <a:ext uri="{28A0092B-C50C-407E-A947-70E740481C1C}">
                <a14:useLocalDpi xmlns:a14="http://schemas.microsoft.com/office/drawing/2010/main"/>
              </a:ext>
            </a:extLst>
          </a:blip>
          <a:srcRect/>
          <a:stretch/>
        </p:blipFill>
        <p:spPr>
          <a:xfrm>
            <a:off x="19155749" y="29424669"/>
            <a:ext cx="3838911" cy="2423501"/>
          </a:xfrm>
          <a:prstGeom prst="rect">
            <a:avLst/>
          </a:prstGeom>
          <a:noFill/>
          <a:ln>
            <a:noFill/>
          </a:ln>
        </p:spPr>
      </p:pic>
      <p:sp>
        <p:nvSpPr>
          <p:cNvPr id="142" name="Google Shape;113;p13">
            <a:extLst>
              <a:ext uri="{FF2B5EF4-FFF2-40B4-BE49-F238E27FC236}">
                <a16:creationId xmlns:a16="http://schemas.microsoft.com/office/drawing/2014/main" id="{CC378228-BC95-5F40-8F21-36FB6031DDC5}"/>
              </a:ext>
            </a:extLst>
          </p:cNvPr>
          <p:cNvSpPr txBox="1"/>
          <p:nvPr/>
        </p:nvSpPr>
        <p:spPr>
          <a:xfrm>
            <a:off x="23539948" y="26934667"/>
            <a:ext cx="4162800" cy="22092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latin typeface="Times New Roman"/>
                <a:ea typeface="Times New Roman"/>
                <a:cs typeface="Times New Roman"/>
                <a:sym typeface="Times New Roman"/>
              </a:rPr>
              <a:t>E. </a:t>
            </a:r>
            <a:r>
              <a:rPr lang="en" sz="2400" dirty="0">
                <a:latin typeface="Times New Roman"/>
                <a:ea typeface="Times New Roman"/>
                <a:cs typeface="Times New Roman"/>
                <a:sym typeface="Times New Roman"/>
              </a:rPr>
              <a:t>One of our parrot snakes, </a:t>
            </a:r>
            <a:r>
              <a:rPr lang="en" sz="2400" i="1" dirty="0">
                <a:latin typeface="Times New Roman"/>
                <a:ea typeface="Times New Roman"/>
                <a:cs typeface="Times New Roman"/>
                <a:sym typeface="Times New Roman"/>
              </a:rPr>
              <a:t>L. </a:t>
            </a:r>
            <a:r>
              <a:rPr lang="en" sz="2400" i="1" dirty="0" err="1">
                <a:latin typeface="Times New Roman"/>
                <a:ea typeface="Times New Roman"/>
                <a:cs typeface="Times New Roman"/>
                <a:sym typeface="Times New Roman"/>
              </a:rPr>
              <a:t>ahaetulla</a:t>
            </a:r>
            <a:r>
              <a:rPr lang="en" sz="2400" dirty="0">
                <a:latin typeface="Times New Roman"/>
                <a:ea typeface="Times New Roman"/>
                <a:cs typeface="Times New Roman"/>
                <a:sym typeface="Times New Roman"/>
              </a:rPr>
              <a:t>, had an unusually low match of 92%. Our other specimens were closely related to </a:t>
            </a:r>
            <a:r>
              <a:rPr lang="en" sz="2400" i="1" dirty="0">
                <a:latin typeface="Times New Roman"/>
                <a:ea typeface="Times New Roman"/>
                <a:cs typeface="Times New Roman"/>
                <a:sym typeface="Times New Roman"/>
              </a:rPr>
              <a:t>L. </a:t>
            </a:r>
            <a:r>
              <a:rPr lang="en" sz="2400" i="1" dirty="0" err="1">
                <a:latin typeface="Times New Roman"/>
                <a:ea typeface="Times New Roman"/>
                <a:cs typeface="Times New Roman"/>
                <a:sym typeface="Times New Roman"/>
              </a:rPr>
              <a:t>depressirostris</a:t>
            </a:r>
            <a:r>
              <a:rPr lang="en" sz="2400" dirty="0">
                <a:latin typeface="Times New Roman"/>
                <a:ea typeface="Times New Roman"/>
                <a:cs typeface="Times New Roman"/>
                <a:sym typeface="Times New Roman"/>
              </a:rPr>
              <a:t>.</a:t>
            </a:r>
            <a:endParaRPr sz="2400" dirty="0">
              <a:latin typeface="Times New Roman"/>
              <a:ea typeface="Times New Roman"/>
              <a:cs typeface="Times New Roman"/>
              <a:sym typeface="Times New Roman"/>
            </a:endParaRPr>
          </a:p>
        </p:txBody>
      </p:sp>
      <p:sp>
        <p:nvSpPr>
          <p:cNvPr id="143" name="Google Shape;114;p13">
            <a:extLst>
              <a:ext uri="{FF2B5EF4-FFF2-40B4-BE49-F238E27FC236}">
                <a16:creationId xmlns:a16="http://schemas.microsoft.com/office/drawing/2014/main" id="{6C62D2A2-4003-1146-B87D-774CBCEFA88B}"/>
              </a:ext>
            </a:extLst>
          </p:cNvPr>
          <p:cNvSpPr txBox="1"/>
          <p:nvPr/>
        </p:nvSpPr>
        <p:spPr>
          <a:xfrm>
            <a:off x="23542348" y="29606336"/>
            <a:ext cx="4162800" cy="2011342"/>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latin typeface="Times New Roman"/>
                <a:ea typeface="Times New Roman"/>
                <a:cs typeface="Times New Roman"/>
                <a:sym typeface="Times New Roman"/>
              </a:rPr>
              <a:t>F. </a:t>
            </a:r>
            <a:r>
              <a:rPr lang="en" sz="2400" dirty="0">
                <a:latin typeface="Times New Roman"/>
                <a:ea typeface="Times New Roman"/>
                <a:cs typeface="Times New Roman"/>
                <a:sym typeface="Times New Roman"/>
              </a:rPr>
              <a:t>Though a few of our samples were identified correctly, other specimens like our  </a:t>
            </a:r>
            <a:r>
              <a:rPr lang="en" sz="2400" i="1" dirty="0" err="1">
                <a:latin typeface="Times New Roman"/>
                <a:ea typeface="Times New Roman"/>
                <a:cs typeface="Times New Roman"/>
                <a:sym typeface="Times New Roman"/>
              </a:rPr>
              <a:t>Chironius</a:t>
            </a:r>
            <a:r>
              <a:rPr lang="en" sz="2400" i="1" dirty="0">
                <a:latin typeface="Times New Roman"/>
                <a:ea typeface="Times New Roman"/>
                <a:cs typeface="Times New Roman"/>
                <a:sym typeface="Times New Roman"/>
              </a:rPr>
              <a:t> </a:t>
            </a:r>
            <a:r>
              <a:rPr lang="en" sz="2400" i="1" dirty="0" err="1">
                <a:latin typeface="Times New Roman"/>
                <a:ea typeface="Times New Roman"/>
                <a:cs typeface="Times New Roman"/>
                <a:sym typeface="Times New Roman"/>
              </a:rPr>
              <a:t>grandisquamis</a:t>
            </a:r>
            <a:r>
              <a:rPr lang="en" sz="2400" dirty="0">
                <a:latin typeface="Times New Roman"/>
                <a:ea typeface="Times New Roman"/>
                <a:cs typeface="Times New Roman"/>
                <a:sym typeface="Times New Roman"/>
              </a:rPr>
              <a:t> actually turned out to be </a:t>
            </a:r>
            <a:r>
              <a:rPr lang="en" sz="2400" i="1" dirty="0">
                <a:latin typeface="Times New Roman"/>
                <a:ea typeface="Times New Roman"/>
                <a:cs typeface="Times New Roman"/>
                <a:sym typeface="Times New Roman"/>
              </a:rPr>
              <a:t>C. </a:t>
            </a:r>
            <a:r>
              <a:rPr lang="en" sz="2400" i="1" dirty="0" err="1">
                <a:latin typeface="Times New Roman"/>
                <a:ea typeface="Times New Roman"/>
                <a:cs typeface="Times New Roman"/>
                <a:sym typeface="Times New Roman"/>
              </a:rPr>
              <a:t>flavopictus</a:t>
            </a:r>
            <a:r>
              <a:rPr lang="en" sz="2400" dirty="0">
                <a:latin typeface="Times New Roman"/>
                <a:ea typeface="Times New Roman"/>
                <a:cs typeface="Times New Roman"/>
                <a:sym typeface="Times New Roman"/>
              </a:rPr>
              <a:t>. </a:t>
            </a:r>
            <a:endParaRPr sz="2400" dirty="0">
              <a:latin typeface="Times New Roman"/>
              <a:ea typeface="Times New Roman"/>
              <a:cs typeface="Times New Roman"/>
              <a:sym typeface="Times New Roman"/>
            </a:endParaRPr>
          </a:p>
        </p:txBody>
      </p:sp>
      <p:pic>
        <p:nvPicPr>
          <p:cNvPr id="5" name="Picture 4">
            <a:extLst>
              <a:ext uri="{FF2B5EF4-FFF2-40B4-BE49-F238E27FC236}">
                <a16:creationId xmlns:a16="http://schemas.microsoft.com/office/drawing/2014/main" id="{7E8739BF-FFC0-4649-A1C2-1155B684F4B6}"/>
              </a:ext>
            </a:extLst>
          </p:cNvPr>
          <p:cNvPicPr>
            <a:picLocks noChangeAspect="1"/>
          </p:cNvPicPr>
          <p:nvPr/>
        </p:nvPicPr>
        <p:blipFill rotWithShape="1">
          <a:blip r:embed="rId34" cstate="screen">
            <a:extLst>
              <a:ext uri="{28A0092B-C50C-407E-A947-70E740481C1C}">
                <a14:useLocalDpi xmlns:a14="http://schemas.microsoft.com/office/drawing/2010/main"/>
              </a:ext>
            </a:extLst>
          </a:blip>
          <a:srcRect/>
          <a:stretch/>
        </p:blipFill>
        <p:spPr>
          <a:xfrm>
            <a:off x="19171736" y="24137829"/>
            <a:ext cx="3838912" cy="2443213"/>
          </a:xfrm>
          <a:prstGeom prst="rect">
            <a:avLst/>
          </a:prstGeom>
        </p:spPr>
      </p:pic>
      <p:pic>
        <p:nvPicPr>
          <p:cNvPr id="7" name="Picture 6">
            <a:extLst>
              <a:ext uri="{FF2B5EF4-FFF2-40B4-BE49-F238E27FC236}">
                <a16:creationId xmlns:a16="http://schemas.microsoft.com/office/drawing/2014/main" id="{1F6EDB29-C8EB-5B44-8F61-8F45B06CA3C0}"/>
              </a:ext>
            </a:extLst>
          </p:cNvPr>
          <p:cNvPicPr>
            <a:picLocks noChangeAspect="1"/>
          </p:cNvPicPr>
          <p:nvPr/>
        </p:nvPicPr>
        <p:blipFill rotWithShape="1">
          <a:blip r:embed="rId35" cstate="screen">
            <a:extLst>
              <a:ext uri="{28A0092B-C50C-407E-A947-70E740481C1C}">
                <a14:useLocalDpi xmlns:a14="http://schemas.microsoft.com/office/drawing/2010/main"/>
              </a:ext>
            </a:extLst>
          </a:blip>
          <a:srcRect/>
          <a:stretch/>
        </p:blipFill>
        <p:spPr>
          <a:xfrm>
            <a:off x="14465906" y="16261851"/>
            <a:ext cx="2862840" cy="2459830"/>
          </a:xfrm>
          <a:prstGeom prst="rect">
            <a:avLst/>
          </a:prstGeom>
        </p:spPr>
      </p:pic>
      <p:sp>
        <p:nvSpPr>
          <p:cNvPr id="8" name="Rectangle 7">
            <a:extLst>
              <a:ext uri="{FF2B5EF4-FFF2-40B4-BE49-F238E27FC236}">
                <a16:creationId xmlns:a16="http://schemas.microsoft.com/office/drawing/2014/main" id="{052B220E-7583-FF4B-8002-7F643201505A}"/>
              </a:ext>
            </a:extLst>
          </p:cNvPr>
          <p:cNvSpPr/>
          <p:nvPr/>
        </p:nvSpPr>
        <p:spPr>
          <a:xfrm>
            <a:off x="17328745" y="16261851"/>
            <a:ext cx="1355895" cy="2459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677</Words>
  <Application>Microsoft Macintosh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Cambria</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Arianna Kuhn</cp:lastModifiedBy>
  <cp:revision>7</cp:revision>
  <cp:lastPrinted>2019-05-27T14:53:27Z</cp:lastPrinted>
  <dcterms:modified xsi:type="dcterms:W3CDTF">2019-05-27T14:53:53Z</dcterms:modified>
</cp:coreProperties>
</file>