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43891200" cy="329184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50" d="100"/>
          <a:sy n="50" d="100"/>
        </p:scale>
        <p:origin x="1760" y="784"/>
      </p:cViewPr>
      <p:guideLst>
        <p:guide orient="horz" pos="10368"/>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3054244474"/>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r>
              <a:rPr lang="en-US"/>
              <a:t>this is great</a:t>
            </a:r>
          </a:p>
        </p:txBody>
      </p:sp>
      <p:sp>
        <p:nvSpPr>
          <p:cNvPr id="82" name="Shape 8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11"/>
        <p:cNvGrpSpPr/>
        <p:nvPr/>
      </p:nvGrpSpPr>
      <p:grpSpPr>
        <a:xfrm>
          <a:off x="0" y="0"/>
          <a:ext cx="0" cy="0"/>
          <a:chOff x="0" y="0"/>
          <a:chExt cx="0" cy="0"/>
        </a:xfrm>
      </p:grpSpPr>
      <p:sp>
        <p:nvSpPr>
          <p:cNvPr id="12" name="Shape 12"/>
          <p:cNvSpPr txBox="1">
            <a:spLocks noGrp="1"/>
          </p:cNvSpPr>
          <p:nvPr>
            <p:ph type="title"/>
          </p:nvPr>
        </p:nvSpPr>
        <p:spPr>
          <a:xfrm>
            <a:off x="2194559" y="1318262"/>
            <a:ext cx="39502080" cy="5486399"/>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211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3" name="Shape 13"/>
          <p:cNvSpPr txBox="1">
            <a:spLocks noGrp="1"/>
          </p:cNvSpPr>
          <p:nvPr>
            <p:ph type="body" idx="1"/>
          </p:nvPr>
        </p:nvSpPr>
        <p:spPr>
          <a:xfrm>
            <a:off x="2194559" y="7680963"/>
            <a:ext cx="39502080" cy="21724621"/>
          </a:xfrm>
          <a:prstGeom prst="rect">
            <a:avLst/>
          </a:prstGeom>
          <a:noFill/>
          <a:ln>
            <a:noFill/>
          </a:ln>
        </p:spPr>
        <p:txBody>
          <a:bodyPr lIns="91425" tIns="91425" rIns="91425" bIns="91425" anchor="t" anchorCtr="0"/>
          <a:lstStyle>
            <a:lvl1pPr marL="1645804" marR="0" lvl="0" indent="-667904" algn="l" rtl="0">
              <a:spcBef>
                <a:spcPts val="3080"/>
              </a:spcBef>
              <a:buClr>
                <a:schemeClr val="dk1"/>
              </a:buClr>
              <a:buSzPct val="100000"/>
              <a:buFont typeface="Arial"/>
              <a:buChar char="•"/>
              <a:defRPr sz="15400" b="0" i="0" u="none" strike="noStrike" cap="none">
                <a:solidFill>
                  <a:schemeClr val="dk1"/>
                </a:solidFill>
                <a:latin typeface="Calibri"/>
                <a:ea typeface="Calibri"/>
                <a:cs typeface="Calibri"/>
                <a:sym typeface="Calibri"/>
              </a:defRPr>
            </a:lvl1pPr>
            <a:lvl2pPr marL="3565909" marR="0" lvl="1" indent="-524259" algn="l" rtl="0">
              <a:spcBef>
                <a:spcPts val="2700"/>
              </a:spcBef>
              <a:buClr>
                <a:schemeClr val="dk1"/>
              </a:buClr>
              <a:buSzPct val="100000"/>
              <a:buFont typeface="Arial"/>
              <a:buChar char="–"/>
              <a:defRPr sz="13500" b="0" i="0" u="none" strike="noStrike" cap="none">
                <a:solidFill>
                  <a:schemeClr val="dk1"/>
                </a:solidFill>
                <a:latin typeface="Calibri"/>
                <a:ea typeface="Calibri"/>
                <a:cs typeface="Calibri"/>
                <a:sym typeface="Calibri"/>
              </a:defRPr>
            </a:lvl2pPr>
            <a:lvl3pPr marL="5486014" marR="0" lvl="2" indent="-374263" algn="l" rtl="0">
              <a:spcBef>
                <a:spcPts val="2300"/>
              </a:spcBef>
              <a:buClr>
                <a:schemeClr val="dk1"/>
              </a:buClr>
              <a:buSzPct val="100000"/>
              <a:buFont typeface="Arial"/>
              <a:buChar char="•"/>
              <a:defRPr sz="11500" b="0" i="0" u="none" strike="noStrike" cap="none">
                <a:solidFill>
                  <a:schemeClr val="dk1"/>
                </a:solidFill>
                <a:latin typeface="Calibri"/>
                <a:ea typeface="Calibri"/>
                <a:cs typeface="Calibri"/>
                <a:sym typeface="Calibri"/>
              </a:defRPr>
            </a:lvl3pPr>
            <a:lvl4pPr marL="7680421" marR="0" lvl="3" indent="-492221" algn="l" rtl="0">
              <a:spcBef>
                <a:spcPts val="1920"/>
              </a:spcBef>
              <a:buClr>
                <a:schemeClr val="dk1"/>
              </a:buClr>
              <a:buSzPct val="100000"/>
              <a:buFont typeface="Arial"/>
              <a:buChar char="–"/>
              <a:defRPr sz="9600" b="0" i="0" u="none" strike="noStrike" cap="none">
                <a:solidFill>
                  <a:schemeClr val="dk1"/>
                </a:solidFill>
                <a:latin typeface="Calibri"/>
                <a:ea typeface="Calibri"/>
                <a:cs typeface="Calibri"/>
                <a:sym typeface="Calibri"/>
              </a:defRPr>
            </a:lvl4pPr>
            <a:lvl5pPr marL="9874826" marR="0" lvl="4" indent="-489525" algn="l" rtl="0">
              <a:spcBef>
                <a:spcPts val="1920"/>
              </a:spcBef>
              <a:buClr>
                <a:schemeClr val="dk1"/>
              </a:buClr>
              <a:buSzPct val="100000"/>
              <a:buFont typeface="Arial"/>
              <a:buChar char="»"/>
              <a:defRPr sz="9600" b="0" i="0" u="none" strike="noStrike" cap="none">
                <a:solidFill>
                  <a:schemeClr val="dk1"/>
                </a:solidFill>
                <a:latin typeface="Calibri"/>
                <a:ea typeface="Calibri"/>
                <a:cs typeface="Calibri"/>
                <a:sym typeface="Calibri"/>
              </a:defRPr>
            </a:lvl5pPr>
            <a:lvl6pPr marL="12069232" marR="0" lvl="5" indent="-499532" algn="l" rtl="0">
              <a:spcBef>
                <a:spcPts val="1920"/>
              </a:spcBef>
              <a:buClr>
                <a:schemeClr val="dk1"/>
              </a:buClr>
              <a:buSzPct val="100000"/>
              <a:buFont typeface="Arial"/>
              <a:buChar char="•"/>
              <a:defRPr sz="9600" b="0" i="0" u="none" strike="noStrike" cap="none">
                <a:solidFill>
                  <a:schemeClr val="dk1"/>
                </a:solidFill>
                <a:latin typeface="Calibri"/>
                <a:ea typeface="Calibri"/>
                <a:cs typeface="Calibri"/>
                <a:sym typeface="Calibri"/>
              </a:defRPr>
            </a:lvl6pPr>
            <a:lvl7pPr marL="14263636" marR="0" lvl="6" indent="-496836" algn="l" rtl="0">
              <a:spcBef>
                <a:spcPts val="1920"/>
              </a:spcBef>
              <a:buClr>
                <a:schemeClr val="dk1"/>
              </a:buClr>
              <a:buSzPct val="100000"/>
              <a:buFont typeface="Arial"/>
              <a:buChar char="•"/>
              <a:defRPr sz="9600" b="0" i="0" u="none" strike="noStrike" cap="none">
                <a:solidFill>
                  <a:schemeClr val="dk1"/>
                </a:solidFill>
                <a:latin typeface="Calibri"/>
                <a:ea typeface="Calibri"/>
                <a:cs typeface="Calibri"/>
                <a:sym typeface="Calibri"/>
              </a:defRPr>
            </a:lvl7pPr>
            <a:lvl8pPr marL="16458043" marR="0" lvl="7" indent="-494143" algn="l" rtl="0">
              <a:spcBef>
                <a:spcPts val="1920"/>
              </a:spcBef>
              <a:buClr>
                <a:schemeClr val="dk1"/>
              </a:buClr>
              <a:buSzPct val="100000"/>
              <a:buFont typeface="Arial"/>
              <a:buChar char="•"/>
              <a:defRPr sz="9600" b="0" i="0" u="none" strike="noStrike" cap="none">
                <a:solidFill>
                  <a:schemeClr val="dk1"/>
                </a:solidFill>
                <a:latin typeface="Calibri"/>
                <a:ea typeface="Calibri"/>
                <a:cs typeface="Calibri"/>
                <a:sym typeface="Calibri"/>
              </a:defRPr>
            </a:lvl8pPr>
            <a:lvl9pPr marL="18652448" marR="0" lvl="8" indent="-491447" algn="l" rtl="0">
              <a:spcBef>
                <a:spcPts val="1920"/>
              </a:spcBef>
              <a:buClr>
                <a:schemeClr val="dk1"/>
              </a:buClr>
              <a:buSzPct val="1000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dt" idx="10"/>
          </p:nvPr>
        </p:nvSpPr>
        <p:spPr>
          <a:xfrm>
            <a:off x="2194559" y="30510484"/>
            <a:ext cx="10241279" cy="1752600"/>
          </a:xfrm>
          <a:prstGeom prst="rect">
            <a:avLst/>
          </a:prstGeom>
          <a:noFill/>
          <a:ln>
            <a:noFill/>
          </a:ln>
        </p:spPr>
        <p:txBody>
          <a:bodyPr lIns="91425" tIns="91425" rIns="91425" bIns="91425" anchor="ctr" anchorCtr="0"/>
          <a:lstStyle>
            <a:lvl1pPr marL="0" marR="0" lvl="0" indent="0" algn="l" rtl="0">
              <a:spcBef>
                <a:spcPts val="0"/>
              </a:spcBef>
              <a:buNone/>
              <a:defRPr sz="5700" b="0" i="0" u="none" strike="noStrike" cap="none">
                <a:solidFill>
                  <a:srgbClr val="888888"/>
                </a:solidFill>
                <a:latin typeface="Calibri"/>
                <a:ea typeface="Calibri"/>
                <a:cs typeface="Calibri"/>
                <a:sym typeface="Calibri"/>
              </a:defRPr>
            </a:lvl1pPr>
            <a:lvl2pPr marL="2194406" marR="0" lvl="1" indent="-10005" algn="l" rtl="0">
              <a:spcBef>
                <a:spcPts val="0"/>
              </a:spcBef>
              <a:buNone/>
              <a:defRPr sz="8600" b="0" i="0" u="none" strike="noStrike" cap="none">
                <a:solidFill>
                  <a:schemeClr val="dk1"/>
                </a:solidFill>
                <a:latin typeface="Calibri"/>
                <a:ea typeface="Calibri"/>
                <a:cs typeface="Calibri"/>
                <a:sym typeface="Calibri"/>
              </a:defRPr>
            </a:lvl2pPr>
            <a:lvl3pPr marL="4388811" marR="0" lvl="2" indent="-7311" algn="l" rtl="0">
              <a:spcBef>
                <a:spcPts val="0"/>
              </a:spcBef>
              <a:buNone/>
              <a:defRPr sz="8600" b="0" i="0" u="none" strike="noStrike" cap="none">
                <a:solidFill>
                  <a:schemeClr val="dk1"/>
                </a:solidFill>
                <a:latin typeface="Calibri"/>
                <a:ea typeface="Calibri"/>
                <a:cs typeface="Calibri"/>
                <a:sym typeface="Calibri"/>
              </a:defRPr>
            </a:lvl3pPr>
            <a:lvl4pPr marL="6583217" marR="0" lvl="3" indent="-4616" algn="l" rtl="0">
              <a:spcBef>
                <a:spcPts val="0"/>
              </a:spcBef>
              <a:buNone/>
              <a:defRPr sz="8600" b="0" i="0" u="none" strike="noStrike" cap="none">
                <a:solidFill>
                  <a:schemeClr val="dk1"/>
                </a:solidFill>
                <a:latin typeface="Calibri"/>
                <a:ea typeface="Calibri"/>
                <a:cs typeface="Calibri"/>
                <a:sym typeface="Calibri"/>
              </a:defRPr>
            </a:lvl4pPr>
            <a:lvl5pPr marL="8777623" marR="0" lvl="4" indent="-1923" algn="l" rtl="0">
              <a:spcBef>
                <a:spcPts val="0"/>
              </a:spcBef>
              <a:buNone/>
              <a:defRPr sz="8600" b="0" i="0" u="none" strike="noStrike" cap="none">
                <a:solidFill>
                  <a:schemeClr val="dk1"/>
                </a:solidFill>
                <a:latin typeface="Calibri"/>
                <a:ea typeface="Calibri"/>
                <a:cs typeface="Calibri"/>
                <a:sym typeface="Calibri"/>
              </a:defRPr>
            </a:lvl5pPr>
            <a:lvl6pPr marL="10972029" marR="0" lvl="5" indent="-11928" algn="l" rtl="0">
              <a:spcBef>
                <a:spcPts val="0"/>
              </a:spcBef>
              <a:buNone/>
              <a:defRPr sz="8600" b="0" i="0" u="none" strike="noStrike" cap="none">
                <a:solidFill>
                  <a:schemeClr val="dk1"/>
                </a:solidFill>
                <a:latin typeface="Calibri"/>
                <a:ea typeface="Calibri"/>
                <a:cs typeface="Calibri"/>
                <a:sym typeface="Calibri"/>
              </a:defRPr>
            </a:lvl6pPr>
            <a:lvl7pPr marL="13166434" marR="0" lvl="6" indent="-9233" algn="l" rtl="0">
              <a:spcBef>
                <a:spcPts val="0"/>
              </a:spcBef>
              <a:buNone/>
              <a:defRPr sz="8600" b="0" i="0" u="none" strike="noStrike" cap="none">
                <a:solidFill>
                  <a:schemeClr val="dk1"/>
                </a:solidFill>
                <a:latin typeface="Calibri"/>
                <a:ea typeface="Calibri"/>
                <a:cs typeface="Calibri"/>
                <a:sym typeface="Calibri"/>
              </a:defRPr>
            </a:lvl7pPr>
            <a:lvl8pPr marL="15360841" marR="0" lvl="7" indent="-6540" algn="l" rtl="0">
              <a:spcBef>
                <a:spcPts val="0"/>
              </a:spcBef>
              <a:buNone/>
              <a:defRPr sz="8600" b="0" i="0" u="none" strike="noStrike" cap="none">
                <a:solidFill>
                  <a:schemeClr val="dk1"/>
                </a:solidFill>
                <a:latin typeface="Calibri"/>
                <a:ea typeface="Calibri"/>
                <a:cs typeface="Calibri"/>
                <a:sym typeface="Calibri"/>
              </a:defRPr>
            </a:lvl8pPr>
            <a:lvl9pPr marL="17555244" marR="0" lvl="8" indent="-3844" algn="l" rtl="0">
              <a:spcBef>
                <a:spcPts val="0"/>
              </a:spcBef>
              <a:buNone/>
              <a:defRPr sz="8600" b="0" i="0" u="none" strike="noStrike" cap="none">
                <a:solidFill>
                  <a:schemeClr val="dk1"/>
                </a:solidFill>
                <a:latin typeface="Calibri"/>
                <a:ea typeface="Calibri"/>
                <a:cs typeface="Calibri"/>
                <a:sym typeface="Calibri"/>
              </a:defRPr>
            </a:lvl9pPr>
          </a:lstStyle>
          <a:p>
            <a:endParaRPr/>
          </a:p>
        </p:txBody>
      </p:sp>
      <p:sp>
        <p:nvSpPr>
          <p:cNvPr id="15" name="Shape 15"/>
          <p:cNvSpPr txBox="1">
            <a:spLocks noGrp="1"/>
          </p:cNvSpPr>
          <p:nvPr>
            <p:ph type="ftr" idx="11"/>
          </p:nvPr>
        </p:nvSpPr>
        <p:spPr>
          <a:xfrm>
            <a:off x="14996159" y="30510484"/>
            <a:ext cx="13898879" cy="1752600"/>
          </a:xfrm>
          <a:prstGeom prst="rect">
            <a:avLst/>
          </a:prstGeom>
          <a:noFill/>
          <a:ln>
            <a:noFill/>
          </a:ln>
        </p:spPr>
        <p:txBody>
          <a:bodyPr lIns="91425" tIns="91425" rIns="91425" bIns="91425" anchor="ctr" anchorCtr="0"/>
          <a:lstStyle>
            <a:lvl1pPr marL="0" marR="0" lvl="0" indent="0" algn="ctr" rtl="0">
              <a:spcBef>
                <a:spcPts val="0"/>
              </a:spcBef>
              <a:buNone/>
              <a:defRPr sz="5700" b="0" i="0" u="none" strike="noStrike" cap="none">
                <a:solidFill>
                  <a:srgbClr val="888888"/>
                </a:solidFill>
                <a:latin typeface="Calibri"/>
                <a:ea typeface="Calibri"/>
                <a:cs typeface="Calibri"/>
                <a:sym typeface="Calibri"/>
              </a:defRPr>
            </a:lvl1pPr>
            <a:lvl2pPr marL="2194406" marR="0" lvl="1" indent="-10005" algn="l" rtl="0">
              <a:spcBef>
                <a:spcPts val="0"/>
              </a:spcBef>
              <a:buNone/>
              <a:defRPr sz="8600" b="0" i="0" u="none" strike="noStrike" cap="none">
                <a:solidFill>
                  <a:schemeClr val="dk1"/>
                </a:solidFill>
                <a:latin typeface="Calibri"/>
                <a:ea typeface="Calibri"/>
                <a:cs typeface="Calibri"/>
                <a:sym typeface="Calibri"/>
              </a:defRPr>
            </a:lvl2pPr>
            <a:lvl3pPr marL="4388811" marR="0" lvl="2" indent="-7311" algn="l" rtl="0">
              <a:spcBef>
                <a:spcPts val="0"/>
              </a:spcBef>
              <a:buNone/>
              <a:defRPr sz="8600" b="0" i="0" u="none" strike="noStrike" cap="none">
                <a:solidFill>
                  <a:schemeClr val="dk1"/>
                </a:solidFill>
                <a:latin typeface="Calibri"/>
                <a:ea typeface="Calibri"/>
                <a:cs typeface="Calibri"/>
                <a:sym typeface="Calibri"/>
              </a:defRPr>
            </a:lvl3pPr>
            <a:lvl4pPr marL="6583217" marR="0" lvl="3" indent="-4616" algn="l" rtl="0">
              <a:spcBef>
                <a:spcPts val="0"/>
              </a:spcBef>
              <a:buNone/>
              <a:defRPr sz="8600" b="0" i="0" u="none" strike="noStrike" cap="none">
                <a:solidFill>
                  <a:schemeClr val="dk1"/>
                </a:solidFill>
                <a:latin typeface="Calibri"/>
                <a:ea typeface="Calibri"/>
                <a:cs typeface="Calibri"/>
                <a:sym typeface="Calibri"/>
              </a:defRPr>
            </a:lvl4pPr>
            <a:lvl5pPr marL="8777623" marR="0" lvl="4" indent="-1923" algn="l" rtl="0">
              <a:spcBef>
                <a:spcPts val="0"/>
              </a:spcBef>
              <a:buNone/>
              <a:defRPr sz="8600" b="0" i="0" u="none" strike="noStrike" cap="none">
                <a:solidFill>
                  <a:schemeClr val="dk1"/>
                </a:solidFill>
                <a:latin typeface="Calibri"/>
                <a:ea typeface="Calibri"/>
                <a:cs typeface="Calibri"/>
                <a:sym typeface="Calibri"/>
              </a:defRPr>
            </a:lvl5pPr>
            <a:lvl6pPr marL="10972029" marR="0" lvl="5" indent="-11928" algn="l" rtl="0">
              <a:spcBef>
                <a:spcPts val="0"/>
              </a:spcBef>
              <a:buNone/>
              <a:defRPr sz="8600" b="0" i="0" u="none" strike="noStrike" cap="none">
                <a:solidFill>
                  <a:schemeClr val="dk1"/>
                </a:solidFill>
                <a:latin typeface="Calibri"/>
                <a:ea typeface="Calibri"/>
                <a:cs typeface="Calibri"/>
                <a:sym typeface="Calibri"/>
              </a:defRPr>
            </a:lvl6pPr>
            <a:lvl7pPr marL="13166434" marR="0" lvl="6" indent="-9233" algn="l" rtl="0">
              <a:spcBef>
                <a:spcPts val="0"/>
              </a:spcBef>
              <a:buNone/>
              <a:defRPr sz="8600" b="0" i="0" u="none" strike="noStrike" cap="none">
                <a:solidFill>
                  <a:schemeClr val="dk1"/>
                </a:solidFill>
                <a:latin typeface="Calibri"/>
                <a:ea typeface="Calibri"/>
                <a:cs typeface="Calibri"/>
                <a:sym typeface="Calibri"/>
              </a:defRPr>
            </a:lvl7pPr>
            <a:lvl8pPr marL="15360841" marR="0" lvl="7" indent="-6540" algn="l" rtl="0">
              <a:spcBef>
                <a:spcPts val="0"/>
              </a:spcBef>
              <a:buNone/>
              <a:defRPr sz="8600" b="0" i="0" u="none" strike="noStrike" cap="none">
                <a:solidFill>
                  <a:schemeClr val="dk1"/>
                </a:solidFill>
                <a:latin typeface="Calibri"/>
                <a:ea typeface="Calibri"/>
                <a:cs typeface="Calibri"/>
                <a:sym typeface="Calibri"/>
              </a:defRPr>
            </a:lvl8pPr>
            <a:lvl9pPr marL="17555244" marR="0" lvl="8" indent="-3844" algn="l" rtl="0">
              <a:spcBef>
                <a:spcPts val="0"/>
              </a:spcBef>
              <a:buNone/>
              <a:defRPr sz="8600" b="0" i="0" u="none" strike="noStrike" cap="none">
                <a:solidFill>
                  <a:schemeClr val="dk1"/>
                </a:solidFill>
                <a:latin typeface="Calibri"/>
                <a:ea typeface="Calibri"/>
                <a:cs typeface="Calibri"/>
                <a:sym typeface="Calibri"/>
              </a:defRPr>
            </a:lvl9pPr>
          </a:lstStyle>
          <a:p>
            <a:endParaRPr/>
          </a:p>
        </p:txBody>
      </p:sp>
      <p:sp>
        <p:nvSpPr>
          <p:cNvPr id="16" name="Shape 16"/>
          <p:cNvSpPr txBox="1">
            <a:spLocks noGrp="1"/>
          </p:cNvSpPr>
          <p:nvPr>
            <p:ph type="sldNum" idx="12"/>
          </p:nvPr>
        </p:nvSpPr>
        <p:spPr>
          <a:xfrm>
            <a:off x="31455359" y="30510484"/>
            <a:ext cx="10241279" cy="1752600"/>
          </a:xfrm>
          <a:prstGeom prst="rect">
            <a:avLst/>
          </a:prstGeom>
          <a:noFill/>
          <a:ln>
            <a:noFill/>
          </a:ln>
        </p:spPr>
        <p:txBody>
          <a:bodyPr lIns="438875" tIns="219425" rIns="438875" bIns="219425" anchor="ctr" anchorCtr="0">
            <a:noAutofit/>
          </a:bodyPr>
          <a:lstStyle/>
          <a:p>
            <a:pPr marL="0" marR="0" lvl="0" indent="0" algn="r" rtl="0">
              <a:spcBef>
                <a:spcPts val="0"/>
              </a:spcBef>
              <a:buSzPct val="25000"/>
              <a:buNone/>
            </a:pPr>
            <a:fld id="{00000000-1234-1234-1234-123412341234}" type="slidenum">
              <a:rPr lang="en-US" sz="5700" b="0" i="0" u="none" strike="noStrike" cap="none">
                <a:solidFill>
                  <a:srgbClr val="888888"/>
                </a:solidFill>
                <a:latin typeface="Calibri"/>
                <a:ea typeface="Calibri"/>
                <a:cs typeface="Calibri"/>
                <a:sym typeface="Calibri"/>
              </a:rPr>
              <a:t>‹#›</a:t>
            </a:fld>
            <a:endParaRPr lang="en-US" sz="57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2194559" y="1318262"/>
            <a:ext cx="39502080" cy="5486399"/>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211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0" name="Shape 70"/>
          <p:cNvSpPr txBox="1">
            <a:spLocks noGrp="1"/>
          </p:cNvSpPr>
          <p:nvPr>
            <p:ph type="body" idx="1"/>
          </p:nvPr>
        </p:nvSpPr>
        <p:spPr>
          <a:xfrm rot="5400000">
            <a:off x="11083289" y="-1207766"/>
            <a:ext cx="21724621" cy="39502080"/>
          </a:xfrm>
          <a:prstGeom prst="rect">
            <a:avLst/>
          </a:prstGeom>
          <a:noFill/>
          <a:ln>
            <a:noFill/>
          </a:ln>
        </p:spPr>
        <p:txBody>
          <a:bodyPr lIns="91425" tIns="91425" rIns="91425" bIns="91425" anchor="t" anchorCtr="0"/>
          <a:lstStyle>
            <a:lvl1pPr marL="1645804" marR="0" lvl="0" indent="-667904" algn="l" rtl="0">
              <a:spcBef>
                <a:spcPts val="3080"/>
              </a:spcBef>
              <a:buClr>
                <a:schemeClr val="dk1"/>
              </a:buClr>
              <a:buSzPct val="100000"/>
              <a:buFont typeface="Arial"/>
              <a:buChar char="•"/>
              <a:defRPr sz="15400" b="0" i="0" u="none" strike="noStrike" cap="none">
                <a:solidFill>
                  <a:schemeClr val="dk1"/>
                </a:solidFill>
                <a:latin typeface="Calibri"/>
                <a:ea typeface="Calibri"/>
                <a:cs typeface="Calibri"/>
                <a:sym typeface="Calibri"/>
              </a:defRPr>
            </a:lvl1pPr>
            <a:lvl2pPr marL="3565909" marR="0" lvl="1" indent="-524259" algn="l" rtl="0">
              <a:spcBef>
                <a:spcPts val="2700"/>
              </a:spcBef>
              <a:buClr>
                <a:schemeClr val="dk1"/>
              </a:buClr>
              <a:buSzPct val="100000"/>
              <a:buFont typeface="Arial"/>
              <a:buChar char="–"/>
              <a:defRPr sz="13500" b="0" i="0" u="none" strike="noStrike" cap="none">
                <a:solidFill>
                  <a:schemeClr val="dk1"/>
                </a:solidFill>
                <a:latin typeface="Calibri"/>
                <a:ea typeface="Calibri"/>
                <a:cs typeface="Calibri"/>
                <a:sym typeface="Calibri"/>
              </a:defRPr>
            </a:lvl2pPr>
            <a:lvl3pPr marL="5486014" marR="0" lvl="2" indent="-374263" algn="l" rtl="0">
              <a:spcBef>
                <a:spcPts val="2300"/>
              </a:spcBef>
              <a:buClr>
                <a:schemeClr val="dk1"/>
              </a:buClr>
              <a:buSzPct val="100000"/>
              <a:buFont typeface="Arial"/>
              <a:buChar char="•"/>
              <a:defRPr sz="11500" b="0" i="0" u="none" strike="noStrike" cap="none">
                <a:solidFill>
                  <a:schemeClr val="dk1"/>
                </a:solidFill>
                <a:latin typeface="Calibri"/>
                <a:ea typeface="Calibri"/>
                <a:cs typeface="Calibri"/>
                <a:sym typeface="Calibri"/>
              </a:defRPr>
            </a:lvl3pPr>
            <a:lvl4pPr marL="7680421" marR="0" lvl="3" indent="-492221" algn="l" rtl="0">
              <a:spcBef>
                <a:spcPts val="1920"/>
              </a:spcBef>
              <a:buClr>
                <a:schemeClr val="dk1"/>
              </a:buClr>
              <a:buSzPct val="100000"/>
              <a:buFont typeface="Arial"/>
              <a:buChar char="–"/>
              <a:defRPr sz="9600" b="0" i="0" u="none" strike="noStrike" cap="none">
                <a:solidFill>
                  <a:schemeClr val="dk1"/>
                </a:solidFill>
                <a:latin typeface="Calibri"/>
                <a:ea typeface="Calibri"/>
                <a:cs typeface="Calibri"/>
                <a:sym typeface="Calibri"/>
              </a:defRPr>
            </a:lvl4pPr>
            <a:lvl5pPr marL="9874826" marR="0" lvl="4" indent="-489525" algn="l" rtl="0">
              <a:spcBef>
                <a:spcPts val="1920"/>
              </a:spcBef>
              <a:buClr>
                <a:schemeClr val="dk1"/>
              </a:buClr>
              <a:buSzPct val="100000"/>
              <a:buFont typeface="Arial"/>
              <a:buChar char="»"/>
              <a:defRPr sz="9600" b="0" i="0" u="none" strike="noStrike" cap="none">
                <a:solidFill>
                  <a:schemeClr val="dk1"/>
                </a:solidFill>
                <a:latin typeface="Calibri"/>
                <a:ea typeface="Calibri"/>
                <a:cs typeface="Calibri"/>
                <a:sym typeface="Calibri"/>
              </a:defRPr>
            </a:lvl5pPr>
            <a:lvl6pPr marL="12069232" marR="0" lvl="5" indent="-499532" algn="l" rtl="0">
              <a:spcBef>
                <a:spcPts val="1920"/>
              </a:spcBef>
              <a:buClr>
                <a:schemeClr val="dk1"/>
              </a:buClr>
              <a:buSzPct val="100000"/>
              <a:buFont typeface="Arial"/>
              <a:buChar char="•"/>
              <a:defRPr sz="9600" b="0" i="0" u="none" strike="noStrike" cap="none">
                <a:solidFill>
                  <a:schemeClr val="dk1"/>
                </a:solidFill>
                <a:latin typeface="Calibri"/>
                <a:ea typeface="Calibri"/>
                <a:cs typeface="Calibri"/>
                <a:sym typeface="Calibri"/>
              </a:defRPr>
            </a:lvl6pPr>
            <a:lvl7pPr marL="14263636" marR="0" lvl="6" indent="-496836" algn="l" rtl="0">
              <a:spcBef>
                <a:spcPts val="1920"/>
              </a:spcBef>
              <a:buClr>
                <a:schemeClr val="dk1"/>
              </a:buClr>
              <a:buSzPct val="100000"/>
              <a:buFont typeface="Arial"/>
              <a:buChar char="•"/>
              <a:defRPr sz="9600" b="0" i="0" u="none" strike="noStrike" cap="none">
                <a:solidFill>
                  <a:schemeClr val="dk1"/>
                </a:solidFill>
                <a:latin typeface="Calibri"/>
                <a:ea typeface="Calibri"/>
                <a:cs typeface="Calibri"/>
                <a:sym typeface="Calibri"/>
              </a:defRPr>
            </a:lvl7pPr>
            <a:lvl8pPr marL="16458043" marR="0" lvl="7" indent="-494143" algn="l" rtl="0">
              <a:spcBef>
                <a:spcPts val="1920"/>
              </a:spcBef>
              <a:buClr>
                <a:schemeClr val="dk1"/>
              </a:buClr>
              <a:buSzPct val="100000"/>
              <a:buFont typeface="Arial"/>
              <a:buChar char="•"/>
              <a:defRPr sz="9600" b="0" i="0" u="none" strike="noStrike" cap="none">
                <a:solidFill>
                  <a:schemeClr val="dk1"/>
                </a:solidFill>
                <a:latin typeface="Calibri"/>
                <a:ea typeface="Calibri"/>
                <a:cs typeface="Calibri"/>
                <a:sym typeface="Calibri"/>
              </a:defRPr>
            </a:lvl8pPr>
            <a:lvl9pPr marL="18652448" marR="0" lvl="8" indent="-491447" algn="l" rtl="0">
              <a:spcBef>
                <a:spcPts val="1920"/>
              </a:spcBef>
              <a:buClr>
                <a:schemeClr val="dk1"/>
              </a:buClr>
              <a:buSzPct val="1000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dt" idx="10"/>
          </p:nvPr>
        </p:nvSpPr>
        <p:spPr>
          <a:xfrm>
            <a:off x="2194559" y="30510484"/>
            <a:ext cx="10241279" cy="1752600"/>
          </a:xfrm>
          <a:prstGeom prst="rect">
            <a:avLst/>
          </a:prstGeom>
          <a:noFill/>
          <a:ln>
            <a:noFill/>
          </a:ln>
        </p:spPr>
        <p:txBody>
          <a:bodyPr lIns="91425" tIns="91425" rIns="91425" bIns="91425" anchor="ctr" anchorCtr="0"/>
          <a:lstStyle>
            <a:lvl1pPr marL="0" marR="0" lvl="0" indent="0" algn="l" rtl="0">
              <a:spcBef>
                <a:spcPts val="0"/>
              </a:spcBef>
              <a:buNone/>
              <a:defRPr sz="5700">
                <a:solidFill>
                  <a:srgbClr val="888888"/>
                </a:solidFill>
                <a:latin typeface="Calibri"/>
                <a:ea typeface="Calibri"/>
                <a:cs typeface="Calibri"/>
                <a:sym typeface="Calibri"/>
              </a:defRPr>
            </a:lvl1pPr>
            <a:lvl2pPr marL="2194406" marR="0" lvl="1" indent="-10005" algn="l" rtl="0">
              <a:spcBef>
                <a:spcPts val="0"/>
              </a:spcBef>
              <a:buNone/>
              <a:defRPr sz="8600" b="0" i="0" u="none" strike="noStrike" cap="none">
                <a:solidFill>
                  <a:schemeClr val="dk1"/>
                </a:solidFill>
                <a:latin typeface="Calibri"/>
                <a:ea typeface="Calibri"/>
                <a:cs typeface="Calibri"/>
                <a:sym typeface="Calibri"/>
              </a:defRPr>
            </a:lvl2pPr>
            <a:lvl3pPr marL="4388811" marR="0" lvl="2" indent="-7311" algn="l" rtl="0">
              <a:spcBef>
                <a:spcPts val="0"/>
              </a:spcBef>
              <a:buNone/>
              <a:defRPr sz="8600" b="0" i="0" u="none" strike="noStrike" cap="none">
                <a:solidFill>
                  <a:schemeClr val="dk1"/>
                </a:solidFill>
                <a:latin typeface="Calibri"/>
                <a:ea typeface="Calibri"/>
                <a:cs typeface="Calibri"/>
                <a:sym typeface="Calibri"/>
              </a:defRPr>
            </a:lvl3pPr>
            <a:lvl4pPr marL="6583217" marR="0" lvl="3" indent="-4616" algn="l" rtl="0">
              <a:spcBef>
                <a:spcPts val="0"/>
              </a:spcBef>
              <a:buNone/>
              <a:defRPr sz="8600" b="0" i="0" u="none" strike="noStrike" cap="none">
                <a:solidFill>
                  <a:schemeClr val="dk1"/>
                </a:solidFill>
                <a:latin typeface="Calibri"/>
                <a:ea typeface="Calibri"/>
                <a:cs typeface="Calibri"/>
                <a:sym typeface="Calibri"/>
              </a:defRPr>
            </a:lvl4pPr>
            <a:lvl5pPr marL="8777623" marR="0" lvl="4" indent="-1923" algn="l" rtl="0">
              <a:spcBef>
                <a:spcPts val="0"/>
              </a:spcBef>
              <a:buNone/>
              <a:defRPr sz="8600" b="0" i="0" u="none" strike="noStrike" cap="none">
                <a:solidFill>
                  <a:schemeClr val="dk1"/>
                </a:solidFill>
                <a:latin typeface="Calibri"/>
                <a:ea typeface="Calibri"/>
                <a:cs typeface="Calibri"/>
                <a:sym typeface="Calibri"/>
              </a:defRPr>
            </a:lvl5pPr>
            <a:lvl6pPr marL="10972029" marR="0" lvl="5" indent="-11928" algn="l" rtl="0">
              <a:spcBef>
                <a:spcPts val="0"/>
              </a:spcBef>
              <a:buNone/>
              <a:defRPr sz="8600" b="0" i="0" u="none" strike="noStrike" cap="none">
                <a:solidFill>
                  <a:schemeClr val="dk1"/>
                </a:solidFill>
                <a:latin typeface="Calibri"/>
                <a:ea typeface="Calibri"/>
                <a:cs typeface="Calibri"/>
                <a:sym typeface="Calibri"/>
              </a:defRPr>
            </a:lvl6pPr>
            <a:lvl7pPr marL="13166434" marR="0" lvl="6" indent="-9233" algn="l" rtl="0">
              <a:spcBef>
                <a:spcPts val="0"/>
              </a:spcBef>
              <a:buNone/>
              <a:defRPr sz="8600" b="0" i="0" u="none" strike="noStrike" cap="none">
                <a:solidFill>
                  <a:schemeClr val="dk1"/>
                </a:solidFill>
                <a:latin typeface="Calibri"/>
                <a:ea typeface="Calibri"/>
                <a:cs typeface="Calibri"/>
                <a:sym typeface="Calibri"/>
              </a:defRPr>
            </a:lvl7pPr>
            <a:lvl8pPr marL="15360841" marR="0" lvl="7" indent="-6540" algn="l" rtl="0">
              <a:spcBef>
                <a:spcPts val="0"/>
              </a:spcBef>
              <a:buNone/>
              <a:defRPr sz="8600" b="0" i="0" u="none" strike="noStrike" cap="none">
                <a:solidFill>
                  <a:schemeClr val="dk1"/>
                </a:solidFill>
                <a:latin typeface="Calibri"/>
                <a:ea typeface="Calibri"/>
                <a:cs typeface="Calibri"/>
                <a:sym typeface="Calibri"/>
              </a:defRPr>
            </a:lvl8pPr>
            <a:lvl9pPr marL="17555244" marR="0" lvl="8" indent="-3844" algn="l" rtl="0">
              <a:spcBef>
                <a:spcPts val="0"/>
              </a:spcBef>
              <a:buNone/>
              <a:defRPr sz="8600" b="0" i="0" u="none" strike="noStrike" cap="none">
                <a:solidFill>
                  <a:schemeClr val="dk1"/>
                </a:solidFill>
                <a:latin typeface="Calibri"/>
                <a:ea typeface="Calibri"/>
                <a:cs typeface="Calibri"/>
                <a:sym typeface="Calibri"/>
              </a:defRPr>
            </a:lvl9pPr>
          </a:lstStyle>
          <a:p>
            <a:endParaRPr/>
          </a:p>
        </p:txBody>
      </p:sp>
      <p:sp>
        <p:nvSpPr>
          <p:cNvPr id="72" name="Shape 72"/>
          <p:cNvSpPr txBox="1">
            <a:spLocks noGrp="1"/>
          </p:cNvSpPr>
          <p:nvPr>
            <p:ph type="ftr" idx="11"/>
          </p:nvPr>
        </p:nvSpPr>
        <p:spPr>
          <a:xfrm>
            <a:off x="14996159" y="30510484"/>
            <a:ext cx="13898879" cy="1752600"/>
          </a:xfrm>
          <a:prstGeom prst="rect">
            <a:avLst/>
          </a:prstGeom>
          <a:noFill/>
          <a:ln>
            <a:noFill/>
          </a:ln>
        </p:spPr>
        <p:txBody>
          <a:bodyPr lIns="91425" tIns="91425" rIns="91425" bIns="91425" anchor="ctr" anchorCtr="0"/>
          <a:lstStyle>
            <a:lvl1pPr marL="0" marR="0" lvl="0" indent="0" algn="ctr" rtl="0">
              <a:spcBef>
                <a:spcPts val="0"/>
              </a:spcBef>
              <a:buNone/>
              <a:defRPr sz="5700">
                <a:solidFill>
                  <a:srgbClr val="888888"/>
                </a:solidFill>
                <a:latin typeface="Calibri"/>
                <a:ea typeface="Calibri"/>
                <a:cs typeface="Calibri"/>
                <a:sym typeface="Calibri"/>
              </a:defRPr>
            </a:lvl1pPr>
            <a:lvl2pPr marL="2194406" marR="0" lvl="1" indent="-10005" algn="l" rtl="0">
              <a:spcBef>
                <a:spcPts val="0"/>
              </a:spcBef>
              <a:buNone/>
              <a:defRPr sz="8600" b="0" i="0" u="none" strike="noStrike" cap="none">
                <a:solidFill>
                  <a:schemeClr val="dk1"/>
                </a:solidFill>
                <a:latin typeface="Calibri"/>
                <a:ea typeface="Calibri"/>
                <a:cs typeface="Calibri"/>
                <a:sym typeface="Calibri"/>
              </a:defRPr>
            </a:lvl2pPr>
            <a:lvl3pPr marL="4388811" marR="0" lvl="2" indent="-7311" algn="l" rtl="0">
              <a:spcBef>
                <a:spcPts val="0"/>
              </a:spcBef>
              <a:buNone/>
              <a:defRPr sz="8600" b="0" i="0" u="none" strike="noStrike" cap="none">
                <a:solidFill>
                  <a:schemeClr val="dk1"/>
                </a:solidFill>
                <a:latin typeface="Calibri"/>
                <a:ea typeface="Calibri"/>
                <a:cs typeface="Calibri"/>
                <a:sym typeface="Calibri"/>
              </a:defRPr>
            </a:lvl3pPr>
            <a:lvl4pPr marL="6583217" marR="0" lvl="3" indent="-4616" algn="l" rtl="0">
              <a:spcBef>
                <a:spcPts val="0"/>
              </a:spcBef>
              <a:buNone/>
              <a:defRPr sz="8600" b="0" i="0" u="none" strike="noStrike" cap="none">
                <a:solidFill>
                  <a:schemeClr val="dk1"/>
                </a:solidFill>
                <a:latin typeface="Calibri"/>
                <a:ea typeface="Calibri"/>
                <a:cs typeface="Calibri"/>
                <a:sym typeface="Calibri"/>
              </a:defRPr>
            </a:lvl4pPr>
            <a:lvl5pPr marL="8777623" marR="0" lvl="4" indent="-1923" algn="l" rtl="0">
              <a:spcBef>
                <a:spcPts val="0"/>
              </a:spcBef>
              <a:buNone/>
              <a:defRPr sz="8600" b="0" i="0" u="none" strike="noStrike" cap="none">
                <a:solidFill>
                  <a:schemeClr val="dk1"/>
                </a:solidFill>
                <a:latin typeface="Calibri"/>
                <a:ea typeface="Calibri"/>
                <a:cs typeface="Calibri"/>
                <a:sym typeface="Calibri"/>
              </a:defRPr>
            </a:lvl5pPr>
            <a:lvl6pPr marL="10972029" marR="0" lvl="5" indent="-11928" algn="l" rtl="0">
              <a:spcBef>
                <a:spcPts val="0"/>
              </a:spcBef>
              <a:buNone/>
              <a:defRPr sz="8600" b="0" i="0" u="none" strike="noStrike" cap="none">
                <a:solidFill>
                  <a:schemeClr val="dk1"/>
                </a:solidFill>
                <a:latin typeface="Calibri"/>
                <a:ea typeface="Calibri"/>
                <a:cs typeface="Calibri"/>
                <a:sym typeface="Calibri"/>
              </a:defRPr>
            </a:lvl6pPr>
            <a:lvl7pPr marL="13166434" marR="0" lvl="6" indent="-9233" algn="l" rtl="0">
              <a:spcBef>
                <a:spcPts val="0"/>
              </a:spcBef>
              <a:buNone/>
              <a:defRPr sz="8600" b="0" i="0" u="none" strike="noStrike" cap="none">
                <a:solidFill>
                  <a:schemeClr val="dk1"/>
                </a:solidFill>
                <a:latin typeface="Calibri"/>
                <a:ea typeface="Calibri"/>
                <a:cs typeface="Calibri"/>
                <a:sym typeface="Calibri"/>
              </a:defRPr>
            </a:lvl7pPr>
            <a:lvl8pPr marL="15360841" marR="0" lvl="7" indent="-6540" algn="l" rtl="0">
              <a:spcBef>
                <a:spcPts val="0"/>
              </a:spcBef>
              <a:buNone/>
              <a:defRPr sz="8600" b="0" i="0" u="none" strike="noStrike" cap="none">
                <a:solidFill>
                  <a:schemeClr val="dk1"/>
                </a:solidFill>
                <a:latin typeface="Calibri"/>
                <a:ea typeface="Calibri"/>
                <a:cs typeface="Calibri"/>
                <a:sym typeface="Calibri"/>
              </a:defRPr>
            </a:lvl8pPr>
            <a:lvl9pPr marL="17555244" marR="0" lvl="8" indent="-3844" algn="l" rtl="0">
              <a:spcBef>
                <a:spcPts val="0"/>
              </a:spcBef>
              <a:buNone/>
              <a:defRPr sz="8600" b="0" i="0" u="none" strike="noStrike" cap="none">
                <a:solidFill>
                  <a:schemeClr val="dk1"/>
                </a:solidFill>
                <a:latin typeface="Calibri"/>
                <a:ea typeface="Calibri"/>
                <a:cs typeface="Calibri"/>
                <a:sym typeface="Calibri"/>
              </a:defRPr>
            </a:lvl9pPr>
          </a:lstStyle>
          <a:p>
            <a:endParaRPr/>
          </a:p>
        </p:txBody>
      </p:sp>
      <p:sp>
        <p:nvSpPr>
          <p:cNvPr id="73" name="Shape 73"/>
          <p:cNvSpPr txBox="1">
            <a:spLocks noGrp="1"/>
          </p:cNvSpPr>
          <p:nvPr>
            <p:ph type="sldNum" idx="12"/>
          </p:nvPr>
        </p:nvSpPr>
        <p:spPr>
          <a:xfrm>
            <a:off x="31455359" y="30510484"/>
            <a:ext cx="10241279" cy="1752600"/>
          </a:xfrm>
          <a:prstGeom prst="rect">
            <a:avLst/>
          </a:prstGeom>
          <a:noFill/>
          <a:ln>
            <a:noFill/>
          </a:ln>
        </p:spPr>
        <p:txBody>
          <a:bodyPr lIns="438875" tIns="219425" rIns="438875" bIns="219425" anchor="ctr" anchorCtr="0">
            <a:noAutofit/>
          </a:bodyPr>
          <a:lstStyle/>
          <a:p>
            <a:pPr marL="0" marR="0" lvl="0" indent="0" algn="r" rtl="0">
              <a:spcBef>
                <a:spcPts val="0"/>
              </a:spcBef>
              <a:buSzPct val="25000"/>
              <a:buNone/>
            </a:pPr>
            <a:fld id="{00000000-1234-1234-1234-123412341234}" type="slidenum">
              <a:rPr lang="en-US" sz="5700">
                <a:solidFill>
                  <a:srgbClr val="888888"/>
                </a:solidFill>
                <a:latin typeface="Calibri"/>
                <a:ea typeface="Calibri"/>
                <a:cs typeface="Calibri"/>
                <a:sym typeface="Calibri"/>
              </a:rPr>
              <a:t>‹#›</a:t>
            </a:fld>
            <a:endParaRPr lang="en-US" sz="5700">
              <a:solidFill>
                <a:srgbClr val="888888"/>
              </a:solidFill>
              <a:latin typeface="Calibri"/>
              <a:ea typeface="Calibri"/>
              <a:cs typeface="Calibri"/>
              <a:sym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74"/>
        <p:cNvGrpSpPr/>
        <p:nvPr/>
      </p:nvGrpSpPr>
      <p:grpSpPr>
        <a:xfrm>
          <a:off x="0" y="0"/>
          <a:ext cx="0" cy="0"/>
          <a:chOff x="0" y="0"/>
          <a:chExt cx="0" cy="0"/>
        </a:xfrm>
      </p:grpSpPr>
      <p:sp>
        <p:nvSpPr>
          <p:cNvPr id="75" name="Shape 75"/>
          <p:cNvSpPr txBox="1">
            <a:spLocks noGrp="1"/>
          </p:cNvSpPr>
          <p:nvPr>
            <p:ph type="title"/>
          </p:nvPr>
        </p:nvSpPr>
        <p:spPr>
          <a:xfrm rot="5400000">
            <a:off x="22715220" y="10424166"/>
            <a:ext cx="28087320" cy="987552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211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6" name="Shape 76"/>
          <p:cNvSpPr txBox="1">
            <a:spLocks noGrp="1"/>
          </p:cNvSpPr>
          <p:nvPr>
            <p:ph type="body" idx="1"/>
          </p:nvPr>
        </p:nvSpPr>
        <p:spPr>
          <a:xfrm rot="5400000">
            <a:off x="2598420" y="914406"/>
            <a:ext cx="28087320" cy="28895038"/>
          </a:xfrm>
          <a:prstGeom prst="rect">
            <a:avLst/>
          </a:prstGeom>
          <a:noFill/>
          <a:ln>
            <a:noFill/>
          </a:ln>
        </p:spPr>
        <p:txBody>
          <a:bodyPr lIns="91425" tIns="91425" rIns="91425" bIns="91425" anchor="t" anchorCtr="0"/>
          <a:lstStyle>
            <a:lvl1pPr marL="1645804" marR="0" lvl="0" indent="-667904" algn="l" rtl="0">
              <a:spcBef>
                <a:spcPts val="3080"/>
              </a:spcBef>
              <a:buClr>
                <a:schemeClr val="dk1"/>
              </a:buClr>
              <a:buSzPct val="100000"/>
              <a:buFont typeface="Arial"/>
              <a:buChar char="•"/>
              <a:defRPr sz="15400" b="0" i="0" u="none" strike="noStrike" cap="none">
                <a:solidFill>
                  <a:schemeClr val="dk1"/>
                </a:solidFill>
                <a:latin typeface="Calibri"/>
                <a:ea typeface="Calibri"/>
                <a:cs typeface="Calibri"/>
                <a:sym typeface="Calibri"/>
              </a:defRPr>
            </a:lvl1pPr>
            <a:lvl2pPr marL="3565909" marR="0" lvl="1" indent="-524259" algn="l" rtl="0">
              <a:spcBef>
                <a:spcPts val="2700"/>
              </a:spcBef>
              <a:buClr>
                <a:schemeClr val="dk1"/>
              </a:buClr>
              <a:buSzPct val="100000"/>
              <a:buFont typeface="Arial"/>
              <a:buChar char="–"/>
              <a:defRPr sz="13500" b="0" i="0" u="none" strike="noStrike" cap="none">
                <a:solidFill>
                  <a:schemeClr val="dk1"/>
                </a:solidFill>
                <a:latin typeface="Calibri"/>
                <a:ea typeface="Calibri"/>
                <a:cs typeface="Calibri"/>
                <a:sym typeface="Calibri"/>
              </a:defRPr>
            </a:lvl2pPr>
            <a:lvl3pPr marL="5486014" marR="0" lvl="2" indent="-374263" algn="l" rtl="0">
              <a:spcBef>
                <a:spcPts val="2300"/>
              </a:spcBef>
              <a:buClr>
                <a:schemeClr val="dk1"/>
              </a:buClr>
              <a:buSzPct val="100000"/>
              <a:buFont typeface="Arial"/>
              <a:buChar char="•"/>
              <a:defRPr sz="11500" b="0" i="0" u="none" strike="noStrike" cap="none">
                <a:solidFill>
                  <a:schemeClr val="dk1"/>
                </a:solidFill>
                <a:latin typeface="Calibri"/>
                <a:ea typeface="Calibri"/>
                <a:cs typeface="Calibri"/>
                <a:sym typeface="Calibri"/>
              </a:defRPr>
            </a:lvl3pPr>
            <a:lvl4pPr marL="7680421" marR="0" lvl="3" indent="-492221" algn="l" rtl="0">
              <a:spcBef>
                <a:spcPts val="1920"/>
              </a:spcBef>
              <a:buClr>
                <a:schemeClr val="dk1"/>
              </a:buClr>
              <a:buSzPct val="100000"/>
              <a:buFont typeface="Arial"/>
              <a:buChar char="–"/>
              <a:defRPr sz="9600" b="0" i="0" u="none" strike="noStrike" cap="none">
                <a:solidFill>
                  <a:schemeClr val="dk1"/>
                </a:solidFill>
                <a:latin typeface="Calibri"/>
                <a:ea typeface="Calibri"/>
                <a:cs typeface="Calibri"/>
                <a:sym typeface="Calibri"/>
              </a:defRPr>
            </a:lvl4pPr>
            <a:lvl5pPr marL="9874826" marR="0" lvl="4" indent="-489525" algn="l" rtl="0">
              <a:spcBef>
                <a:spcPts val="1920"/>
              </a:spcBef>
              <a:buClr>
                <a:schemeClr val="dk1"/>
              </a:buClr>
              <a:buSzPct val="100000"/>
              <a:buFont typeface="Arial"/>
              <a:buChar char="»"/>
              <a:defRPr sz="9600" b="0" i="0" u="none" strike="noStrike" cap="none">
                <a:solidFill>
                  <a:schemeClr val="dk1"/>
                </a:solidFill>
                <a:latin typeface="Calibri"/>
                <a:ea typeface="Calibri"/>
                <a:cs typeface="Calibri"/>
                <a:sym typeface="Calibri"/>
              </a:defRPr>
            </a:lvl5pPr>
            <a:lvl6pPr marL="12069232" marR="0" lvl="5" indent="-499532" algn="l" rtl="0">
              <a:spcBef>
                <a:spcPts val="1920"/>
              </a:spcBef>
              <a:buClr>
                <a:schemeClr val="dk1"/>
              </a:buClr>
              <a:buSzPct val="100000"/>
              <a:buFont typeface="Arial"/>
              <a:buChar char="•"/>
              <a:defRPr sz="9600" b="0" i="0" u="none" strike="noStrike" cap="none">
                <a:solidFill>
                  <a:schemeClr val="dk1"/>
                </a:solidFill>
                <a:latin typeface="Calibri"/>
                <a:ea typeface="Calibri"/>
                <a:cs typeface="Calibri"/>
                <a:sym typeface="Calibri"/>
              </a:defRPr>
            </a:lvl6pPr>
            <a:lvl7pPr marL="14263636" marR="0" lvl="6" indent="-496836" algn="l" rtl="0">
              <a:spcBef>
                <a:spcPts val="1920"/>
              </a:spcBef>
              <a:buClr>
                <a:schemeClr val="dk1"/>
              </a:buClr>
              <a:buSzPct val="100000"/>
              <a:buFont typeface="Arial"/>
              <a:buChar char="•"/>
              <a:defRPr sz="9600" b="0" i="0" u="none" strike="noStrike" cap="none">
                <a:solidFill>
                  <a:schemeClr val="dk1"/>
                </a:solidFill>
                <a:latin typeface="Calibri"/>
                <a:ea typeface="Calibri"/>
                <a:cs typeface="Calibri"/>
                <a:sym typeface="Calibri"/>
              </a:defRPr>
            </a:lvl7pPr>
            <a:lvl8pPr marL="16458043" marR="0" lvl="7" indent="-494143" algn="l" rtl="0">
              <a:spcBef>
                <a:spcPts val="1920"/>
              </a:spcBef>
              <a:buClr>
                <a:schemeClr val="dk1"/>
              </a:buClr>
              <a:buSzPct val="100000"/>
              <a:buFont typeface="Arial"/>
              <a:buChar char="•"/>
              <a:defRPr sz="9600" b="0" i="0" u="none" strike="noStrike" cap="none">
                <a:solidFill>
                  <a:schemeClr val="dk1"/>
                </a:solidFill>
                <a:latin typeface="Calibri"/>
                <a:ea typeface="Calibri"/>
                <a:cs typeface="Calibri"/>
                <a:sym typeface="Calibri"/>
              </a:defRPr>
            </a:lvl8pPr>
            <a:lvl9pPr marL="18652448" marR="0" lvl="8" indent="-491447" algn="l" rtl="0">
              <a:spcBef>
                <a:spcPts val="1920"/>
              </a:spcBef>
              <a:buClr>
                <a:schemeClr val="dk1"/>
              </a:buClr>
              <a:buSzPct val="1000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dt" idx="10"/>
          </p:nvPr>
        </p:nvSpPr>
        <p:spPr>
          <a:xfrm>
            <a:off x="2194559" y="30510484"/>
            <a:ext cx="10241279" cy="1752600"/>
          </a:xfrm>
          <a:prstGeom prst="rect">
            <a:avLst/>
          </a:prstGeom>
          <a:noFill/>
          <a:ln>
            <a:noFill/>
          </a:ln>
        </p:spPr>
        <p:txBody>
          <a:bodyPr lIns="91425" tIns="91425" rIns="91425" bIns="91425" anchor="ctr" anchorCtr="0"/>
          <a:lstStyle>
            <a:lvl1pPr marL="0" marR="0" lvl="0" indent="0" algn="l" rtl="0">
              <a:spcBef>
                <a:spcPts val="0"/>
              </a:spcBef>
              <a:buNone/>
              <a:defRPr sz="5700">
                <a:solidFill>
                  <a:srgbClr val="888888"/>
                </a:solidFill>
                <a:latin typeface="Calibri"/>
                <a:ea typeface="Calibri"/>
                <a:cs typeface="Calibri"/>
                <a:sym typeface="Calibri"/>
              </a:defRPr>
            </a:lvl1pPr>
            <a:lvl2pPr marL="2194406" marR="0" lvl="1" indent="-10005" algn="l" rtl="0">
              <a:spcBef>
                <a:spcPts val="0"/>
              </a:spcBef>
              <a:buNone/>
              <a:defRPr sz="8600" b="0" i="0" u="none" strike="noStrike" cap="none">
                <a:solidFill>
                  <a:schemeClr val="dk1"/>
                </a:solidFill>
                <a:latin typeface="Calibri"/>
                <a:ea typeface="Calibri"/>
                <a:cs typeface="Calibri"/>
                <a:sym typeface="Calibri"/>
              </a:defRPr>
            </a:lvl2pPr>
            <a:lvl3pPr marL="4388811" marR="0" lvl="2" indent="-7311" algn="l" rtl="0">
              <a:spcBef>
                <a:spcPts val="0"/>
              </a:spcBef>
              <a:buNone/>
              <a:defRPr sz="8600" b="0" i="0" u="none" strike="noStrike" cap="none">
                <a:solidFill>
                  <a:schemeClr val="dk1"/>
                </a:solidFill>
                <a:latin typeface="Calibri"/>
                <a:ea typeface="Calibri"/>
                <a:cs typeface="Calibri"/>
                <a:sym typeface="Calibri"/>
              </a:defRPr>
            </a:lvl3pPr>
            <a:lvl4pPr marL="6583217" marR="0" lvl="3" indent="-4616" algn="l" rtl="0">
              <a:spcBef>
                <a:spcPts val="0"/>
              </a:spcBef>
              <a:buNone/>
              <a:defRPr sz="8600" b="0" i="0" u="none" strike="noStrike" cap="none">
                <a:solidFill>
                  <a:schemeClr val="dk1"/>
                </a:solidFill>
                <a:latin typeface="Calibri"/>
                <a:ea typeface="Calibri"/>
                <a:cs typeface="Calibri"/>
                <a:sym typeface="Calibri"/>
              </a:defRPr>
            </a:lvl4pPr>
            <a:lvl5pPr marL="8777623" marR="0" lvl="4" indent="-1923" algn="l" rtl="0">
              <a:spcBef>
                <a:spcPts val="0"/>
              </a:spcBef>
              <a:buNone/>
              <a:defRPr sz="8600" b="0" i="0" u="none" strike="noStrike" cap="none">
                <a:solidFill>
                  <a:schemeClr val="dk1"/>
                </a:solidFill>
                <a:latin typeface="Calibri"/>
                <a:ea typeface="Calibri"/>
                <a:cs typeface="Calibri"/>
                <a:sym typeface="Calibri"/>
              </a:defRPr>
            </a:lvl5pPr>
            <a:lvl6pPr marL="10972029" marR="0" lvl="5" indent="-11928" algn="l" rtl="0">
              <a:spcBef>
                <a:spcPts val="0"/>
              </a:spcBef>
              <a:buNone/>
              <a:defRPr sz="8600" b="0" i="0" u="none" strike="noStrike" cap="none">
                <a:solidFill>
                  <a:schemeClr val="dk1"/>
                </a:solidFill>
                <a:latin typeface="Calibri"/>
                <a:ea typeface="Calibri"/>
                <a:cs typeface="Calibri"/>
                <a:sym typeface="Calibri"/>
              </a:defRPr>
            </a:lvl6pPr>
            <a:lvl7pPr marL="13166434" marR="0" lvl="6" indent="-9233" algn="l" rtl="0">
              <a:spcBef>
                <a:spcPts val="0"/>
              </a:spcBef>
              <a:buNone/>
              <a:defRPr sz="8600" b="0" i="0" u="none" strike="noStrike" cap="none">
                <a:solidFill>
                  <a:schemeClr val="dk1"/>
                </a:solidFill>
                <a:latin typeface="Calibri"/>
                <a:ea typeface="Calibri"/>
                <a:cs typeface="Calibri"/>
                <a:sym typeface="Calibri"/>
              </a:defRPr>
            </a:lvl7pPr>
            <a:lvl8pPr marL="15360841" marR="0" lvl="7" indent="-6540" algn="l" rtl="0">
              <a:spcBef>
                <a:spcPts val="0"/>
              </a:spcBef>
              <a:buNone/>
              <a:defRPr sz="8600" b="0" i="0" u="none" strike="noStrike" cap="none">
                <a:solidFill>
                  <a:schemeClr val="dk1"/>
                </a:solidFill>
                <a:latin typeface="Calibri"/>
                <a:ea typeface="Calibri"/>
                <a:cs typeface="Calibri"/>
                <a:sym typeface="Calibri"/>
              </a:defRPr>
            </a:lvl8pPr>
            <a:lvl9pPr marL="17555244" marR="0" lvl="8" indent="-3844" algn="l" rtl="0">
              <a:spcBef>
                <a:spcPts val="0"/>
              </a:spcBef>
              <a:buNone/>
              <a:defRPr sz="8600" b="0" i="0" u="none" strike="noStrike" cap="none">
                <a:solidFill>
                  <a:schemeClr val="dk1"/>
                </a:solidFill>
                <a:latin typeface="Calibri"/>
                <a:ea typeface="Calibri"/>
                <a:cs typeface="Calibri"/>
                <a:sym typeface="Calibri"/>
              </a:defRPr>
            </a:lvl9pPr>
          </a:lstStyle>
          <a:p>
            <a:endParaRPr/>
          </a:p>
        </p:txBody>
      </p:sp>
      <p:sp>
        <p:nvSpPr>
          <p:cNvPr id="78" name="Shape 78"/>
          <p:cNvSpPr txBox="1">
            <a:spLocks noGrp="1"/>
          </p:cNvSpPr>
          <p:nvPr>
            <p:ph type="ftr" idx="11"/>
          </p:nvPr>
        </p:nvSpPr>
        <p:spPr>
          <a:xfrm>
            <a:off x="14996159" y="30510484"/>
            <a:ext cx="13898879" cy="1752600"/>
          </a:xfrm>
          <a:prstGeom prst="rect">
            <a:avLst/>
          </a:prstGeom>
          <a:noFill/>
          <a:ln>
            <a:noFill/>
          </a:ln>
        </p:spPr>
        <p:txBody>
          <a:bodyPr lIns="91425" tIns="91425" rIns="91425" bIns="91425" anchor="ctr" anchorCtr="0"/>
          <a:lstStyle>
            <a:lvl1pPr marL="0" marR="0" lvl="0" indent="0" algn="ctr" rtl="0">
              <a:spcBef>
                <a:spcPts val="0"/>
              </a:spcBef>
              <a:buNone/>
              <a:defRPr sz="5700">
                <a:solidFill>
                  <a:srgbClr val="888888"/>
                </a:solidFill>
                <a:latin typeface="Calibri"/>
                <a:ea typeface="Calibri"/>
                <a:cs typeface="Calibri"/>
                <a:sym typeface="Calibri"/>
              </a:defRPr>
            </a:lvl1pPr>
            <a:lvl2pPr marL="2194406" marR="0" lvl="1" indent="-10005" algn="l" rtl="0">
              <a:spcBef>
                <a:spcPts val="0"/>
              </a:spcBef>
              <a:buNone/>
              <a:defRPr sz="8600" b="0" i="0" u="none" strike="noStrike" cap="none">
                <a:solidFill>
                  <a:schemeClr val="dk1"/>
                </a:solidFill>
                <a:latin typeface="Calibri"/>
                <a:ea typeface="Calibri"/>
                <a:cs typeface="Calibri"/>
                <a:sym typeface="Calibri"/>
              </a:defRPr>
            </a:lvl2pPr>
            <a:lvl3pPr marL="4388811" marR="0" lvl="2" indent="-7311" algn="l" rtl="0">
              <a:spcBef>
                <a:spcPts val="0"/>
              </a:spcBef>
              <a:buNone/>
              <a:defRPr sz="8600" b="0" i="0" u="none" strike="noStrike" cap="none">
                <a:solidFill>
                  <a:schemeClr val="dk1"/>
                </a:solidFill>
                <a:latin typeface="Calibri"/>
                <a:ea typeface="Calibri"/>
                <a:cs typeface="Calibri"/>
                <a:sym typeface="Calibri"/>
              </a:defRPr>
            </a:lvl3pPr>
            <a:lvl4pPr marL="6583217" marR="0" lvl="3" indent="-4616" algn="l" rtl="0">
              <a:spcBef>
                <a:spcPts val="0"/>
              </a:spcBef>
              <a:buNone/>
              <a:defRPr sz="8600" b="0" i="0" u="none" strike="noStrike" cap="none">
                <a:solidFill>
                  <a:schemeClr val="dk1"/>
                </a:solidFill>
                <a:latin typeface="Calibri"/>
                <a:ea typeface="Calibri"/>
                <a:cs typeface="Calibri"/>
                <a:sym typeface="Calibri"/>
              </a:defRPr>
            </a:lvl4pPr>
            <a:lvl5pPr marL="8777623" marR="0" lvl="4" indent="-1923" algn="l" rtl="0">
              <a:spcBef>
                <a:spcPts val="0"/>
              </a:spcBef>
              <a:buNone/>
              <a:defRPr sz="8600" b="0" i="0" u="none" strike="noStrike" cap="none">
                <a:solidFill>
                  <a:schemeClr val="dk1"/>
                </a:solidFill>
                <a:latin typeface="Calibri"/>
                <a:ea typeface="Calibri"/>
                <a:cs typeface="Calibri"/>
                <a:sym typeface="Calibri"/>
              </a:defRPr>
            </a:lvl5pPr>
            <a:lvl6pPr marL="10972029" marR="0" lvl="5" indent="-11928" algn="l" rtl="0">
              <a:spcBef>
                <a:spcPts val="0"/>
              </a:spcBef>
              <a:buNone/>
              <a:defRPr sz="8600" b="0" i="0" u="none" strike="noStrike" cap="none">
                <a:solidFill>
                  <a:schemeClr val="dk1"/>
                </a:solidFill>
                <a:latin typeface="Calibri"/>
                <a:ea typeface="Calibri"/>
                <a:cs typeface="Calibri"/>
                <a:sym typeface="Calibri"/>
              </a:defRPr>
            </a:lvl6pPr>
            <a:lvl7pPr marL="13166434" marR="0" lvl="6" indent="-9233" algn="l" rtl="0">
              <a:spcBef>
                <a:spcPts val="0"/>
              </a:spcBef>
              <a:buNone/>
              <a:defRPr sz="8600" b="0" i="0" u="none" strike="noStrike" cap="none">
                <a:solidFill>
                  <a:schemeClr val="dk1"/>
                </a:solidFill>
                <a:latin typeface="Calibri"/>
                <a:ea typeface="Calibri"/>
                <a:cs typeface="Calibri"/>
                <a:sym typeface="Calibri"/>
              </a:defRPr>
            </a:lvl7pPr>
            <a:lvl8pPr marL="15360841" marR="0" lvl="7" indent="-6540" algn="l" rtl="0">
              <a:spcBef>
                <a:spcPts val="0"/>
              </a:spcBef>
              <a:buNone/>
              <a:defRPr sz="8600" b="0" i="0" u="none" strike="noStrike" cap="none">
                <a:solidFill>
                  <a:schemeClr val="dk1"/>
                </a:solidFill>
                <a:latin typeface="Calibri"/>
                <a:ea typeface="Calibri"/>
                <a:cs typeface="Calibri"/>
                <a:sym typeface="Calibri"/>
              </a:defRPr>
            </a:lvl8pPr>
            <a:lvl9pPr marL="17555244" marR="0" lvl="8" indent="-3844" algn="l" rtl="0">
              <a:spcBef>
                <a:spcPts val="0"/>
              </a:spcBef>
              <a:buNone/>
              <a:defRPr sz="8600" b="0" i="0" u="none" strike="noStrike" cap="none">
                <a:solidFill>
                  <a:schemeClr val="dk1"/>
                </a:solidFill>
                <a:latin typeface="Calibri"/>
                <a:ea typeface="Calibri"/>
                <a:cs typeface="Calibri"/>
                <a:sym typeface="Calibri"/>
              </a:defRPr>
            </a:lvl9pPr>
          </a:lstStyle>
          <a:p>
            <a:endParaRPr/>
          </a:p>
        </p:txBody>
      </p:sp>
      <p:sp>
        <p:nvSpPr>
          <p:cNvPr id="79" name="Shape 79"/>
          <p:cNvSpPr txBox="1">
            <a:spLocks noGrp="1"/>
          </p:cNvSpPr>
          <p:nvPr>
            <p:ph type="sldNum" idx="12"/>
          </p:nvPr>
        </p:nvSpPr>
        <p:spPr>
          <a:xfrm>
            <a:off x="31455359" y="30510484"/>
            <a:ext cx="10241279" cy="1752600"/>
          </a:xfrm>
          <a:prstGeom prst="rect">
            <a:avLst/>
          </a:prstGeom>
          <a:noFill/>
          <a:ln>
            <a:noFill/>
          </a:ln>
        </p:spPr>
        <p:txBody>
          <a:bodyPr lIns="438875" tIns="219425" rIns="438875" bIns="219425" anchor="ctr" anchorCtr="0">
            <a:noAutofit/>
          </a:bodyPr>
          <a:lstStyle/>
          <a:p>
            <a:pPr marL="0" marR="0" lvl="0" indent="0" algn="r" rtl="0">
              <a:spcBef>
                <a:spcPts val="0"/>
              </a:spcBef>
              <a:buSzPct val="25000"/>
              <a:buNone/>
            </a:pPr>
            <a:fld id="{00000000-1234-1234-1234-123412341234}" type="slidenum">
              <a:rPr lang="en-US" sz="5700">
                <a:solidFill>
                  <a:srgbClr val="888888"/>
                </a:solidFill>
                <a:latin typeface="Calibri"/>
                <a:ea typeface="Calibri"/>
                <a:cs typeface="Calibri"/>
                <a:sym typeface="Calibri"/>
              </a:rPr>
              <a:t>‹#›</a:t>
            </a:fld>
            <a:endParaRPr lang="en-US" sz="5700">
              <a:solidFill>
                <a:srgbClr val="888888"/>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7"/>
        <p:cNvGrpSpPr/>
        <p:nvPr/>
      </p:nvGrpSpPr>
      <p:grpSpPr>
        <a:xfrm>
          <a:off x="0" y="0"/>
          <a:ext cx="0" cy="0"/>
          <a:chOff x="0" y="0"/>
          <a:chExt cx="0" cy="0"/>
        </a:xfrm>
      </p:grpSpPr>
      <p:sp>
        <p:nvSpPr>
          <p:cNvPr id="18" name="Shape 18"/>
          <p:cNvSpPr txBox="1">
            <a:spLocks noGrp="1"/>
          </p:cNvSpPr>
          <p:nvPr>
            <p:ph type="ctrTitle"/>
          </p:nvPr>
        </p:nvSpPr>
        <p:spPr>
          <a:xfrm>
            <a:off x="3291839" y="10226042"/>
            <a:ext cx="37307518" cy="705612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211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9" name="Shape 19"/>
          <p:cNvSpPr txBox="1">
            <a:spLocks noGrp="1"/>
          </p:cNvSpPr>
          <p:nvPr>
            <p:ph type="subTitle" idx="1"/>
          </p:nvPr>
        </p:nvSpPr>
        <p:spPr>
          <a:xfrm>
            <a:off x="6583679" y="18653759"/>
            <a:ext cx="30723838" cy="8412480"/>
          </a:xfrm>
          <a:prstGeom prst="rect">
            <a:avLst/>
          </a:prstGeom>
          <a:noFill/>
          <a:ln>
            <a:noFill/>
          </a:ln>
        </p:spPr>
        <p:txBody>
          <a:bodyPr lIns="91425" tIns="91425" rIns="91425" bIns="91425" anchor="t" anchorCtr="0"/>
          <a:lstStyle>
            <a:lvl1pPr marL="0" marR="0" lvl="0" indent="0" algn="ctr" rtl="0">
              <a:spcBef>
                <a:spcPts val="3080"/>
              </a:spcBef>
              <a:buClr>
                <a:srgbClr val="888888"/>
              </a:buClr>
              <a:buFont typeface="Arial"/>
              <a:buNone/>
              <a:defRPr sz="15400" b="0" i="0" u="none" strike="noStrike" cap="none">
                <a:solidFill>
                  <a:srgbClr val="888888"/>
                </a:solidFill>
                <a:latin typeface="Calibri"/>
                <a:ea typeface="Calibri"/>
                <a:cs typeface="Calibri"/>
                <a:sym typeface="Calibri"/>
              </a:defRPr>
            </a:lvl1pPr>
            <a:lvl2pPr marL="2194406" marR="0" lvl="1" indent="-10005" algn="ctr" rtl="0">
              <a:spcBef>
                <a:spcPts val="2700"/>
              </a:spcBef>
              <a:buClr>
                <a:srgbClr val="888888"/>
              </a:buClr>
              <a:buFont typeface="Arial"/>
              <a:buNone/>
              <a:defRPr sz="13500" b="0" i="0" u="none" strike="noStrike" cap="none">
                <a:solidFill>
                  <a:srgbClr val="888888"/>
                </a:solidFill>
                <a:latin typeface="Calibri"/>
                <a:ea typeface="Calibri"/>
                <a:cs typeface="Calibri"/>
                <a:sym typeface="Calibri"/>
              </a:defRPr>
            </a:lvl2pPr>
            <a:lvl3pPr marL="4388811" marR="0" lvl="2" indent="-7311" algn="ctr" rtl="0">
              <a:spcBef>
                <a:spcPts val="2300"/>
              </a:spcBef>
              <a:buClr>
                <a:srgbClr val="888888"/>
              </a:buClr>
              <a:buFont typeface="Arial"/>
              <a:buNone/>
              <a:defRPr sz="11500" b="0" i="0" u="none" strike="noStrike" cap="none">
                <a:solidFill>
                  <a:srgbClr val="888888"/>
                </a:solidFill>
                <a:latin typeface="Calibri"/>
                <a:ea typeface="Calibri"/>
                <a:cs typeface="Calibri"/>
                <a:sym typeface="Calibri"/>
              </a:defRPr>
            </a:lvl3pPr>
            <a:lvl4pPr marL="6583217" marR="0" lvl="3" indent="-4616" algn="ctr" rtl="0">
              <a:spcBef>
                <a:spcPts val="1920"/>
              </a:spcBef>
              <a:buClr>
                <a:srgbClr val="888888"/>
              </a:buClr>
              <a:buFont typeface="Arial"/>
              <a:buNone/>
              <a:defRPr sz="9600" b="0" i="0" u="none" strike="noStrike" cap="none">
                <a:solidFill>
                  <a:srgbClr val="888888"/>
                </a:solidFill>
                <a:latin typeface="Calibri"/>
                <a:ea typeface="Calibri"/>
                <a:cs typeface="Calibri"/>
                <a:sym typeface="Calibri"/>
              </a:defRPr>
            </a:lvl4pPr>
            <a:lvl5pPr marL="8777623" marR="0" lvl="4" indent="-1923" algn="ctr" rtl="0">
              <a:spcBef>
                <a:spcPts val="1920"/>
              </a:spcBef>
              <a:buClr>
                <a:srgbClr val="888888"/>
              </a:buClr>
              <a:buFont typeface="Arial"/>
              <a:buNone/>
              <a:defRPr sz="9600" b="0" i="0" u="none" strike="noStrike" cap="none">
                <a:solidFill>
                  <a:srgbClr val="888888"/>
                </a:solidFill>
                <a:latin typeface="Calibri"/>
                <a:ea typeface="Calibri"/>
                <a:cs typeface="Calibri"/>
                <a:sym typeface="Calibri"/>
              </a:defRPr>
            </a:lvl5pPr>
            <a:lvl6pPr marL="10972029" marR="0" lvl="5" indent="-11928" algn="ctr" rtl="0">
              <a:spcBef>
                <a:spcPts val="1920"/>
              </a:spcBef>
              <a:buClr>
                <a:srgbClr val="888888"/>
              </a:buClr>
              <a:buFont typeface="Arial"/>
              <a:buNone/>
              <a:defRPr sz="9600" b="0" i="0" u="none" strike="noStrike" cap="none">
                <a:solidFill>
                  <a:srgbClr val="888888"/>
                </a:solidFill>
                <a:latin typeface="Calibri"/>
                <a:ea typeface="Calibri"/>
                <a:cs typeface="Calibri"/>
                <a:sym typeface="Calibri"/>
              </a:defRPr>
            </a:lvl6pPr>
            <a:lvl7pPr marL="13166434" marR="0" lvl="6" indent="-9233" algn="ctr" rtl="0">
              <a:spcBef>
                <a:spcPts val="1920"/>
              </a:spcBef>
              <a:buClr>
                <a:srgbClr val="888888"/>
              </a:buClr>
              <a:buFont typeface="Arial"/>
              <a:buNone/>
              <a:defRPr sz="9600" b="0" i="0" u="none" strike="noStrike" cap="none">
                <a:solidFill>
                  <a:srgbClr val="888888"/>
                </a:solidFill>
                <a:latin typeface="Calibri"/>
                <a:ea typeface="Calibri"/>
                <a:cs typeface="Calibri"/>
                <a:sym typeface="Calibri"/>
              </a:defRPr>
            </a:lvl7pPr>
            <a:lvl8pPr marL="15360841" marR="0" lvl="7" indent="-6540" algn="ctr" rtl="0">
              <a:spcBef>
                <a:spcPts val="1920"/>
              </a:spcBef>
              <a:buClr>
                <a:srgbClr val="888888"/>
              </a:buClr>
              <a:buFont typeface="Arial"/>
              <a:buNone/>
              <a:defRPr sz="9600" b="0" i="0" u="none" strike="noStrike" cap="none">
                <a:solidFill>
                  <a:srgbClr val="888888"/>
                </a:solidFill>
                <a:latin typeface="Calibri"/>
                <a:ea typeface="Calibri"/>
                <a:cs typeface="Calibri"/>
                <a:sym typeface="Calibri"/>
              </a:defRPr>
            </a:lvl8pPr>
            <a:lvl9pPr marL="17555244" marR="0" lvl="8" indent="-3844" algn="ctr" rtl="0">
              <a:spcBef>
                <a:spcPts val="1920"/>
              </a:spcBef>
              <a:buClr>
                <a:srgbClr val="888888"/>
              </a:buClr>
              <a:buFont typeface="Arial"/>
              <a:buNone/>
              <a:defRPr sz="9600" b="0" i="0" u="none" strike="noStrike" cap="none">
                <a:solidFill>
                  <a:srgbClr val="888888"/>
                </a:solidFill>
                <a:latin typeface="Calibri"/>
                <a:ea typeface="Calibri"/>
                <a:cs typeface="Calibri"/>
                <a:sym typeface="Calibri"/>
              </a:defRPr>
            </a:lvl9pPr>
          </a:lstStyle>
          <a:p>
            <a:endParaRPr/>
          </a:p>
        </p:txBody>
      </p:sp>
      <p:sp>
        <p:nvSpPr>
          <p:cNvPr id="20" name="Shape 20"/>
          <p:cNvSpPr txBox="1">
            <a:spLocks noGrp="1"/>
          </p:cNvSpPr>
          <p:nvPr>
            <p:ph type="dt" idx="10"/>
          </p:nvPr>
        </p:nvSpPr>
        <p:spPr>
          <a:xfrm>
            <a:off x="2194559" y="30510484"/>
            <a:ext cx="10241279" cy="1752600"/>
          </a:xfrm>
          <a:prstGeom prst="rect">
            <a:avLst/>
          </a:prstGeom>
          <a:noFill/>
          <a:ln>
            <a:noFill/>
          </a:ln>
        </p:spPr>
        <p:txBody>
          <a:bodyPr lIns="91425" tIns="91425" rIns="91425" bIns="91425" anchor="ctr" anchorCtr="0"/>
          <a:lstStyle>
            <a:lvl1pPr marL="0" marR="0" lvl="0" indent="0" algn="l" rtl="0">
              <a:spcBef>
                <a:spcPts val="0"/>
              </a:spcBef>
              <a:buNone/>
              <a:defRPr sz="5700">
                <a:solidFill>
                  <a:srgbClr val="888888"/>
                </a:solidFill>
                <a:latin typeface="Calibri"/>
                <a:ea typeface="Calibri"/>
                <a:cs typeface="Calibri"/>
                <a:sym typeface="Calibri"/>
              </a:defRPr>
            </a:lvl1pPr>
            <a:lvl2pPr marL="2194406" marR="0" lvl="1" indent="-10005" algn="l" rtl="0">
              <a:spcBef>
                <a:spcPts val="0"/>
              </a:spcBef>
              <a:buNone/>
              <a:defRPr sz="8600" b="0" i="0" u="none" strike="noStrike" cap="none">
                <a:solidFill>
                  <a:schemeClr val="dk1"/>
                </a:solidFill>
                <a:latin typeface="Calibri"/>
                <a:ea typeface="Calibri"/>
                <a:cs typeface="Calibri"/>
                <a:sym typeface="Calibri"/>
              </a:defRPr>
            </a:lvl2pPr>
            <a:lvl3pPr marL="4388811" marR="0" lvl="2" indent="-7311" algn="l" rtl="0">
              <a:spcBef>
                <a:spcPts val="0"/>
              </a:spcBef>
              <a:buNone/>
              <a:defRPr sz="8600" b="0" i="0" u="none" strike="noStrike" cap="none">
                <a:solidFill>
                  <a:schemeClr val="dk1"/>
                </a:solidFill>
                <a:latin typeface="Calibri"/>
                <a:ea typeface="Calibri"/>
                <a:cs typeface="Calibri"/>
                <a:sym typeface="Calibri"/>
              </a:defRPr>
            </a:lvl3pPr>
            <a:lvl4pPr marL="6583217" marR="0" lvl="3" indent="-4616" algn="l" rtl="0">
              <a:spcBef>
                <a:spcPts val="0"/>
              </a:spcBef>
              <a:buNone/>
              <a:defRPr sz="8600" b="0" i="0" u="none" strike="noStrike" cap="none">
                <a:solidFill>
                  <a:schemeClr val="dk1"/>
                </a:solidFill>
                <a:latin typeface="Calibri"/>
                <a:ea typeface="Calibri"/>
                <a:cs typeface="Calibri"/>
                <a:sym typeface="Calibri"/>
              </a:defRPr>
            </a:lvl4pPr>
            <a:lvl5pPr marL="8777623" marR="0" lvl="4" indent="-1923" algn="l" rtl="0">
              <a:spcBef>
                <a:spcPts val="0"/>
              </a:spcBef>
              <a:buNone/>
              <a:defRPr sz="8600" b="0" i="0" u="none" strike="noStrike" cap="none">
                <a:solidFill>
                  <a:schemeClr val="dk1"/>
                </a:solidFill>
                <a:latin typeface="Calibri"/>
                <a:ea typeface="Calibri"/>
                <a:cs typeface="Calibri"/>
                <a:sym typeface="Calibri"/>
              </a:defRPr>
            </a:lvl5pPr>
            <a:lvl6pPr marL="10972029" marR="0" lvl="5" indent="-11928" algn="l" rtl="0">
              <a:spcBef>
                <a:spcPts val="0"/>
              </a:spcBef>
              <a:buNone/>
              <a:defRPr sz="8600" b="0" i="0" u="none" strike="noStrike" cap="none">
                <a:solidFill>
                  <a:schemeClr val="dk1"/>
                </a:solidFill>
                <a:latin typeface="Calibri"/>
                <a:ea typeface="Calibri"/>
                <a:cs typeface="Calibri"/>
                <a:sym typeface="Calibri"/>
              </a:defRPr>
            </a:lvl6pPr>
            <a:lvl7pPr marL="13166434" marR="0" lvl="6" indent="-9233" algn="l" rtl="0">
              <a:spcBef>
                <a:spcPts val="0"/>
              </a:spcBef>
              <a:buNone/>
              <a:defRPr sz="8600" b="0" i="0" u="none" strike="noStrike" cap="none">
                <a:solidFill>
                  <a:schemeClr val="dk1"/>
                </a:solidFill>
                <a:latin typeface="Calibri"/>
                <a:ea typeface="Calibri"/>
                <a:cs typeface="Calibri"/>
                <a:sym typeface="Calibri"/>
              </a:defRPr>
            </a:lvl7pPr>
            <a:lvl8pPr marL="15360841" marR="0" lvl="7" indent="-6540" algn="l" rtl="0">
              <a:spcBef>
                <a:spcPts val="0"/>
              </a:spcBef>
              <a:buNone/>
              <a:defRPr sz="8600" b="0" i="0" u="none" strike="noStrike" cap="none">
                <a:solidFill>
                  <a:schemeClr val="dk1"/>
                </a:solidFill>
                <a:latin typeface="Calibri"/>
                <a:ea typeface="Calibri"/>
                <a:cs typeface="Calibri"/>
                <a:sym typeface="Calibri"/>
              </a:defRPr>
            </a:lvl8pPr>
            <a:lvl9pPr marL="17555244" marR="0" lvl="8" indent="-3844" algn="l" rtl="0">
              <a:spcBef>
                <a:spcPts val="0"/>
              </a:spcBef>
              <a:buNone/>
              <a:defRPr sz="8600" b="0" i="0" u="none" strike="noStrike" cap="none">
                <a:solidFill>
                  <a:schemeClr val="dk1"/>
                </a:solidFill>
                <a:latin typeface="Calibri"/>
                <a:ea typeface="Calibri"/>
                <a:cs typeface="Calibri"/>
                <a:sym typeface="Calibri"/>
              </a:defRPr>
            </a:lvl9pPr>
          </a:lstStyle>
          <a:p>
            <a:endParaRPr/>
          </a:p>
        </p:txBody>
      </p:sp>
      <p:sp>
        <p:nvSpPr>
          <p:cNvPr id="21" name="Shape 21"/>
          <p:cNvSpPr txBox="1">
            <a:spLocks noGrp="1"/>
          </p:cNvSpPr>
          <p:nvPr>
            <p:ph type="ftr" idx="11"/>
          </p:nvPr>
        </p:nvSpPr>
        <p:spPr>
          <a:xfrm>
            <a:off x="14996159" y="30510484"/>
            <a:ext cx="13898879" cy="1752600"/>
          </a:xfrm>
          <a:prstGeom prst="rect">
            <a:avLst/>
          </a:prstGeom>
          <a:noFill/>
          <a:ln>
            <a:noFill/>
          </a:ln>
        </p:spPr>
        <p:txBody>
          <a:bodyPr lIns="91425" tIns="91425" rIns="91425" bIns="91425" anchor="ctr" anchorCtr="0"/>
          <a:lstStyle>
            <a:lvl1pPr marL="0" marR="0" lvl="0" indent="0" algn="ctr" rtl="0">
              <a:spcBef>
                <a:spcPts val="0"/>
              </a:spcBef>
              <a:buNone/>
              <a:defRPr sz="5700">
                <a:solidFill>
                  <a:srgbClr val="888888"/>
                </a:solidFill>
                <a:latin typeface="Calibri"/>
                <a:ea typeface="Calibri"/>
                <a:cs typeface="Calibri"/>
                <a:sym typeface="Calibri"/>
              </a:defRPr>
            </a:lvl1pPr>
            <a:lvl2pPr marL="2194406" marR="0" lvl="1" indent="-10005" algn="l" rtl="0">
              <a:spcBef>
                <a:spcPts val="0"/>
              </a:spcBef>
              <a:buNone/>
              <a:defRPr sz="8600" b="0" i="0" u="none" strike="noStrike" cap="none">
                <a:solidFill>
                  <a:schemeClr val="dk1"/>
                </a:solidFill>
                <a:latin typeface="Calibri"/>
                <a:ea typeface="Calibri"/>
                <a:cs typeface="Calibri"/>
                <a:sym typeface="Calibri"/>
              </a:defRPr>
            </a:lvl2pPr>
            <a:lvl3pPr marL="4388811" marR="0" lvl="2" indent="-7311" algn="l" rtl="0">
              <a:spcBef>
                <a:spcPts val="0"/>
              </a:spcBef>
              <a:buNone/>
              <a:defRPr sz="8600" b="0" i="0" u="none" strike="noStrike" cap="none">
                <a:solidFill>
                  <a:schemeClr val="dk1"/>
                </a:solidFill>
                <a:latin typeface="Calibri"/>
                <a:ea typeface="Calibri"/>
                <a:cs typeface="Calibri"/>
                <a:sym typeface="Calibri"/>
              </a:defRPr>
            </a:lvl3pPr>
            <a:lvl4pPr marL="6583217" marR="0" lvl="3" indent="-4616" algn="l" rtl="0">
              <a:spcBef>
                <a:spcPts val="0"/>
              </a:spcBef>
              <a:buNone/>
              <a:defRPr sz="8600" b="0" i="0" u="none" strike="noStrike" cap="none">
                <a:solidFill>
                  <a:schemeClr val="dk1"/>
                </a:solidFill>
                <a:latin typeface="Calibri"/>
                <a:ea typeface="Calibri"/>
                <a:cs typeface="Calibri"/>
                <a:sym typeface="Calibri"/>
              </a:defRPr>
            </a:lvl4pPr>
            <a:lvl5pPr marL="8777623" marR="0" lvl="4" indent="-1923" algn="l" rtl="0">
              <a:spcBef>
                <a:spcPts val="0"/>
              </a:spcBef>
              <a:buNone/>
              <a:defRPr sz="8600" b="0" i="0" u="none" strike="noStrike" cap="none">
                <a:solidFill>
                  <a:schemeClr val="dk1"/>
                </a:solidFill>
                <a:latin typeface="Calibri"/>
                <a:ea typeface="Calibri"/>
                <a:cs typeface="Calibri"/>
                <a:sym typeface="Calibri"/>
              </a:defRPr>
            </a:lvl5pPr>
            <a:lvl6pPr marL="10972029" marR="0" lvl="5" indent="-11928" algn="l" rtl="0">
              <a:spcBef>
                <a:spcPts val="0"/>
              </a:spcBef>
              <a:buNone/>
              <a:defRPr sz="8600" b="0" i="0" u="none" strike="noStrike" cap="none">
                <a:solidFill>
                  <a:schemeClr val="dk1"/>
                </a:solidFill>
                <a:latin typeface="Calibri"/>
                <a:ea typeface="Calibri"/>
                <a:cs typeface="Calibri"/>
                <a:sym typeface="Calibri"/>
              </a:defRPr>
            </a:lvl6pPr>
            <a:lvl7pPr marL="13166434" marR="0" lvl="6" indent="-9233" algn="l" rtl="0">
              <a:spcBef>
                <a:spcPts val="0"/>
              </a:spcBef>
              <a:buNone/>
              <a:defRPr sz="8600" b="0" i="0" u="none" strike="noStrike" cap="none">
                <a:solidFill>
                  <a:schemeClr val="dk1"/>
                </a:solidFill>
                <a:latin typeface="Calibri"/>
                <a:ea typeface="Calibri"/>
                <a:cs typeface="Calibri"/>
                <a:sym typeface="Calibri"/>
              </a:defRPr>
            </a:lvl7pPr>
            <a:lvl8pPr marL="15360841" marR="0" lvl="7" indent="-6540" algn="l" rtl="0">
              <a:spcBef>
                <a:spcPts val="0"/>
              </a:spcBef>
              <a:buNone/>
              <a:defRPr sz="8600" b="0" i="0" u="none" strike="noStrike" cap="none">
                <a:solidFill>
                  <a:schemeClr val="dk1"/>
                </a:solidFill>
                <a:latin typeface="Calibri"/>
                <a:ea typeface="Calibri"/>
                <a:cs typeface="Calibri"/>
                <a:sym typeface="Calibri"/>
              </a:defRPr>
            </a:lvl8pPr>
            <a:lvl9pPr marL="17555244" marR="0" lvl="8" indent="-3844" algn="l" rtl="0">
              <a:spcBef>
                <a:spcPts val="0"/>
              </a:spcBef>
              <a:buNone/>
              <a:defRPr sz="8600" b="0" i="0" u="none" strike="noStrike" cap="none">
                <a:solidFill>
                  <a:schemeClr val="dk1"/>
                </a:solidFill>
                <a:latin typeface="Calibri"/>
                <a:ea typeface="Calibri"/>
                <a:cs typeface="Calibri"/>
                <a:sym typeface="Calibri"/>
              </a:defRPr>
            </a:lvl9pPr>
          </a:lstStyle>
          <a:p>
            <a:endParaRPr/>
          </a:p>
        </p:txBody>
      </p:sp>
      <p:sp>
        <p:nvSpPr>
          <p:cNvPr id="22" name="Shape 22"/>
          <p:cNvSpPr txBox="1">
            <a:spLocks noGrp="1"/>
          </p:cNvSpPr>
          <p:nvPr>
            <p:ph type="sldNum" idx="12"/>
          </p:nvPr>
        </p:nvSpPr>
        <p:spPr>
          <a:xfrm>
            <a:off x="31455359" y="30510484"/>
            <a:ext cx="10241279" cy="1752600"/>
          </a:xfrm>
          <a:prstGeom prst="rect">
            <a:avLst/>
          </a:prstGeom>
          <a:noFill/>
          <a:ln>
            <a:noFill/>
          </a:ln>
        </p:spPr>
        <p:txBody>
          <a:bodyPr lIns="438875" tIns="219425" rIns="438875" bIns="219425" anchor="ctr" anchorCtr="0">
            <a:noAutofit/>
          </a:bodyPr>
          <a:lstStyle/>
          <a:p>
            <a:pPr marL="0" marR="0" lvl="0" indent="0" algn="r" rtl="0">
              <a:spcBef>
                <a:spcPts val="0"/>
              </a:spcBef>
              <a:buSzPct val="25000"/>
              <a:buNone/>
            </a:pPr>
            <a:fld id="{00000000-1234-1234-1234-123412341234}" type="slidenum">
              <a:rPr lang="en-US" sz="5700">
                <a:solidFill>
                  <a:srgbClr val="888888"/>
                </a:solidFill>
                <a:latin typeface="Calibri"/>
                <a:ea typeface="Calibri"/>
                <a:cs typeface="Calibri"/>
                <a:sym typeface="Calibri"/>
              </a:rPr>
              <a:t>‹#›</a:t>
            </a:fld>
            <a:endParaRPr lang="en-US" sz="5700">
              <a:solidFill>
                <a:srgbClr val="888888"/>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23"/>
        <p:cNvGrpSpPr/>
        <p:nvPr/>
      </p:nvGrpSpPr>
      <p:grpSpPr>
        <a:xfrm>
          <a:off x="0" y="0"/>
          <a:ext cx="0" cy="0"/>
          <a:chOff x="0" y="0"/>
          <a:chExt cx="0" cy="0"/>
        </a:xfrm>
      </p:grpSpPr>
      <p:sp>
        <p:nvSpPr>
          <p:cNvPr id="24" name="Shape 24"/>
          <p:cNvSpPr txBox="1">
            <a:spLocks noGrp="1"/>
          </p:cNvSpPr>
          <p:nvPr>
            <p:ph type="title"/>
          </p:nvPr>
        </p:nvSpPr>
        <p:spPr>
          <a:xfrm>
            <a:off x="3467101" y="21153121"/>
            <a:ext cx="37307518" cy="6537960"/>
          </a:xfrm>
          <a:prstGeom prst="rect">
            <a:avLst/>
          </a:prstGeom>
          <a:noFill/>
          <a:ln>
            <a:noFill/>
          </a:ln>
        </p:spPr>
        <p:txBody>
          <a:bodyPr lIns="91425" tIns="91425" rIns="91425" bIns="91425" anchor="t" anchorCtr="0"/>
          <a:lstStyle>
            <a:lvl1pPr marL="0" marR="0" lvl="0" indent="0" algn="l" rtl="0">
              <a:spcBef>
                <a:spcPts val="0"/>
              </a:spcBef>
              <a:buClr>
                <a:schemeClr val="dk1"/>
              </a:buClr>
              <a:buFont typeface="Calibri"/>
              <a:buNone/>
              <a:defRPr sz="19200" b="1"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25" name="Shape 25"/>
          <p:cNvSpPr txBox="1">
            <a:spLocks noGrp="1"/>
          </p:cNvSpPr>
          <p:nvPr>
            <p:ph type="body" idx="1"/>
          </p:nvPr>
        </p:nvSpPr>
        <p:spPr>
          <a:xfrm>
            <a:off x="3467101" y="13952225"/>
            <a:ext cx="37307518" cy="7200897"/>
          </a:xfrm>
          <a:prstGeom prst="rect">
            <a:avLst/>
          </a:prstGeom>
          <a:noFill/>
          <a:ln>
            <a:noFill/>
          </a:ln>
        </p:spPr>
        <p:txBody>
          <a:bodyPr lIns="91425" tIns="91425" rIns="91425" bIns="91425" anchor="b" anchorCtr="0"/>
          <a:lstStyle>
            <a:lvl1pPr marL="0" marR="0" lvl="0" indent="0" algn="l" rtl="0">
              <a:spcBef>
                <a:spcPts val="1920"/>
              </a:spcBef>
              <a:buClr>
                <a:srgbClr val="888888"/>
              </a:buClr>
              <a:buFont typeface="Arial"/>
              <a:buNone/>
              <a:defRPr sz="9600" b="0" i="0" u="none" strike="noStrike" cap="none">
                <a:solidFill>
                  <a:srgbClr val="888888"/>
                </a:solidFill>
                <a:latin typeface="Calibri"/>
                <a:ea typeface="Calibri"/>
                <a:cs typeface="Calibri"/>
                <a:sym typeface="Calibri"/>
              </a:defRPr>
            </a:lvl1pPr>
            <a:lvl2pPr marL="2194406" marR="0" lvl="1" indent="-10005" algn="l" rtl="0">
              <a:spcBef>
                <a:spcPts val="1720"/>
              </a:spcBef>
              <a:buClr>
                <a:srgbClr val="888888"/>
              </a:buClr>
              <a:buFont typeface="Arial"/>
              <a:buNone/>
              <a:defRPr sz="8600" b="0" i="0" u="none" strike="noStrike" cap="none">
                <a:solidFill>
                  <a:srgbClr val="888888"/>
                </a:solidFill>
                <a:latin typeface="Calibri"/>
                <a:ea typeface="Calibri"/>
                <a:cs typeface="Calibri"/>
                <a:sym typeface="Calibri"/>
              </a:defRPr>
            </a:lvl2pPr>
            <a:lvl3pPr marL="4388811" marR="0" lvl="2" indent="-7311" algn="l" rtl="0">
              <a:spcBef>
                <a:spcPts val="1520"/>
              </a:spcBef>
              <a:buClr>
                <a:srgbClr val="888888"/>
              </a:buClr>
              <a:buFont typeface="Arial"/>
              <a:buNone/>
              <a:defRPr sz="7600" b="0" i="0" u="none" strike="noStrike" cap="none">
                <a:solidFill>
                  <a:srgbClr val="888888"/>
                </a:solidFill>
                <a:latin typeface="Calibri"/>
                <a:ea typeface="Calibri"/>
                <a:cs typeface="Calibri"/>
                <a:sym typeface="Calibri"/>
              </a:defRPr>
            </a:lvl3pPr>
            <a:lvl4pPr marL="6583217" marR="0" lvl="3" indent="-4616" algn="l" rtl="0">
              <a:spcBef>
                <a:spcPts val="1340"/>
              </a:spcBef>
              <a:buClr>
                <a:srgbClr val="888888"/>
              </a:buClr>
              <a:buFont typeface="Arial"/>
              <a:buNone/>
              <a:defRPr sz="6700" b="0" i="0" u="none" strike="noStrike" cap="none">
                <a:solidFill>
                  <a:srgbClr val="888888"/>
                </a:solidFill>
                <a:latin typeface="Calibri"/>
                <a:ea typeface="Calibri"/>
                <a:cs typeface="Calibri"/>
                <a:sym typeface="Calibri"/>
              </a:defRPr>
            </a:lvl4pPr>
            <a:lvl5pPr marL="8777623" marR="0" lvl="4" indent="-1923" algn="l" rtl="0">
              <a:spcBef>
                <a:spcPts val="1340"/>
              </a:spcBef>
              <a:buClr>
                <a:srgbClr val="888888"/>
              </a:buClr>
              <a:buFont typeface="Arial"/>
              <a:buNone/>
              <a:defRPr sz="6700" b="0" i="0" u="none" strike="noStrike" cap="none">
                <a:solidFill>
                  <a:srgbClr val="888888"/>
                </a:solidFill>
                <a:latin typeface="Calibri"/>
                <a:ea typeface="Calibri"/>
                <a:cs typeface="Calibri"/>
                <a:sym typeface="Calibri"/>
              </a:defRPr>
            </a:lvl5pPr>
            <a:lvl6pPr marL="10972029" marR="0" lvl="5" indent="-11928" algn="l" rtl="0">
              <a:spcBef>
                <a:spcPts val="1340"/>
              </a:spcBef>
              <a:buClr>
                <a:srgbClr val="888888"/>
              </a:buClr>
              <a:buFont typeface="Arial"/>
              <a:buNone/>
              <a:defRPr sz="6700" b="0" i="0" u="none" strike="noStrike" cap="none">
                <a:solidFill>
                  <a:srgbClr val="888888"/>
                </a:solidFill>
                <a:latin typeface="Calibri"/>
                <a:ea typeface="Calibri"/>
                <a:cs typeface="Calibri"/>
                <a:sym typeface="Calibri"/>
              </a:defRPr>
            </a:lvl6pPr>
            <a:lvl7pPr marL="13166434" marR="0" lvl="6" indent="-9233" algn="l" rtl="0">
              <a:spcBef>
                <a:spcPts val="1340"/>
              </a:spcBef>
              <a:buClr>
                <a:srgbClr val="888888"/>
              </a:buClr>
              <a:buFont typeface="Arial"/>
              <a:buNone/>
              <a:defRPr sz="6700" b="0" i="0" u="none" strike="noStrike" cap="none">
                <a:solidFill>
                  <a:srgbClr val="888888"/>
                </a:solidFill>
                <a:latin typeface="Calibri"/>
                <a:ea typeface="Calibri"/>
                <a:cs typeface="Calibri"/>
                <a:sym typeface="Calibri"/>
              </a:defRPr>
            </a:lvl7pPr>
            <a:lvl8pPr marL="15360841" marR="0" lvl="7" indent="-6540" algn="l" rtl="0">
              <a:spcBef>
                <a:spcPts val="1340"/>
              </a:spcBef>
              <a:buClr>
                <a:srgbClr val="888888"/>
              </a:buClr>
              <a:buFont typeface="Arial"/>
              <a:buNone/>
              <a:defRPr sz="6700" b="0" i="0" u="none" strike="noStrike" cap="none">
                <a:solidFill>
                  <a:srgbClr val="888888"/>
                </a:solidFill>
                <a:latin typeface="Calibri"/>
                <a:ea typeface="Calibri"/>
                <a:cs typeface="Calibri"/>
                <a:sym typeface="Calibri"/>
              </a:defRPr>
            </a:lvl8pPr>
            <a:lvl9pPr marL="17555244" marR="0" lvl="8" indent="-3844" algn="l" rtl="0">
              <a:spcBef>
                <a:spcPts val="1340"/>
              </a:spcBef>
              <a:buClr>
                <a:srgbClr val="888888"/>
              </a:buClr>
              <a:buFont typeface="Arial"/>
              <a:buNone/>
              <a:defRPr sz="6700" b="0" i="0" u="none" strike="noStrike" cap="none">
                <a:solidFill>
                  <a:srgbClr val="888888"/>
                </a:solidFill>
                <a:latin typeface="Calibri"/>
                <a:ea typeface="Calibri"/>
                <a:cs typeface="Calibri"/>
                <a:sym typeface="Calibri"/>
              </a:defRPr>
            </a:lvl9pPr>
          </a:lstStyle>
          <a:p>
            <a:endParaRPr/>
          </a:p>
        </p:txBody>
      </p:sp>
      <p:sp>
        <p:nvSpPr>
          <p:cNvPr id="26" name="Shape 26"/>
          <p:cNvSpPr txBox="1">
            <a:spLocks noGrp="1"/>
          </p:cNvSpPr>
          <p:nvPr>
            <p:ph type="dt" idx="10"/>
          </p:nvPr>
        </p:nvSpPr>
        <p:spPr>
          <a:xfrm>
            <a:off x="2194559" y="30510484"/>
            <a:ext cx="10241279" cy="1752600"/>
          </a:xfrm>
          <a:prstGeom prst="rect">
            <a:avLst/>
          </a:prstGeom>
          <a:noFill/>
          <a:ln>
            <a:noFill/>
          </a:ln>
        </p:spPr>
        <p:txBody>
          <a:bodyPr lIns="91425" tIns="91425" rIns="91425" bIns="91425" anchor="ctr" anchorCtr="0"/>
          <a:lstStyle>
            <a:lvl1pPr marL="0" marR="0" lvl="0" indent="0" algn="l" rtl="0">
              <a:spcBef>
                <a:spcPts val="0"/>
              </a:spcBef>
              <a:buNone/>
              <a:defRPr sz="5700">
                <a:solidFill>
                  <a:srgbClr val="888888"/>
                </a:solidFill>
                <a:latin typeface="Calibri"/>
                <a:ea typeface="Calibri"/>
                <a:cs typeface="Calibri"/>
                <a:sym typeface="Calibri"/>
              </a:defRPr>
            </a:lvl1pPr>
            <a:lvl2pPr marL="2194406" marR="0" lvl="1" indent="-10005" algn="l" rtl="0">
              <a:spcBef>
                <a:spcPts val="0"/>
              </a:spcBef>
              <a:buNone/>
              <a:defRPr sz="8600" b="0" i="0" u="none" strike="noStrike" cap="none">
                <a:solidFill>
                  <a:schemeClr val="dk1"/>
                </a:solidFill>
                <a:latin typeface="Calibri"/>
                <a:ea typeface="Calibri"/>
                <a:cs typeface="Calibri"/>
                <a:sym typeface="Calibri"/>
              </a:defRPr>
            </a:lvl2pPr>
            <a:lvl3pPr marL="4388811" marR="0" lvl="2" indent="-7311" algn="l" rtl="0">
              <a:spcBef>
                <a:spcPts val="0"/>
              </a:spcBef>
              <a:buNone/>
              <a:defRPr sz="8600" b="0" i="0" u="none" strike="noStrike" cap="none">
                <a:solidFill>
                  <a:schemeClr val="dk1"/>
                </a:solidFill>
                <a:latin typeface="Calibri"/>
                <a:ea typeface="Calibri"/>
                <a:cs typeface="Calibri"/>
                <a:sym typeface="Calibri"/>
              </a:defRPr>
            </a:lvl3pPr>
            <a:lvl4pPr marL="6583217" marR="0" lvl="3" indent="-4616" algn="l" rtl="0">
              <a:spcBef>
                <a:spcPts val="0"/>
              </a:spcBef>
              <a:buNone/>
              <a:defRPr sz="8600" b="0" i="0" u="none" strike="noStrike" cap="none">
                <a:solidFill>
                  <a:schemeClr val="dk1"/>
                </a:solidFill>
                <a:latin typeface="Calibri"/>
                <a:ea typeface="Calibri"/>
                <a:cs typeface="Calibri"/>
                <a:sym typeface="Calibri"/>
              </a:defRPr>
            </a:lvl4pPr>
            <a:lvl5pPr marL="8777623" marR="0" lvl="4" indent="-1923" algn="l" rtl="0">
              <a:spcBef>
                <a:spcPts val="0"/>
              </a:spcBef>
              <a:buNone/>
              <a:defRPr sz="8600" b="0" i="0" u="none" strike="noStrike" cap="none">
                <a:solidFill>
                  <a:schemeClr val="dk1"/>
                </a:solidFill>
                <a:latin typeface="Calibri"/>
                <a:ea typeface="Calibri"/>
                <a:cs typeface="Calibri"/>
                <a:sym typeface="Calibri"/>
              </a:defRPr>
            </a:lvl5pPr>
            <a:lvl6pPr marL="10972029" marR="0" lvl="5" indent="-11928" algn="l" rtl="0">
              <a:spcBef>
                <a:spcPts val="0"/>
              </a:spcBef>
              <a:buNone/>
              <a:defRPr sz="8600" b="0" i="0" u="none" strike="noStrike" cap="none">
                <a:solidFill>
                  <a:schemeClr val="dk1"/>
                </a:solidFill>
                <a:latin typeface="Calibri"/>
                <a:ea typeface="Calibri"/>
                <a:cs typeface="Calibri"/>
                <a:sym typeface="Calibri"/>
              </a:defRPr>
            </a:lvl6pPr>
            <a:lvl7pPr marL="13166434" marR="0" lvl="6" indent="-9233" algn="l" rtl="0">
              <a:spcBef>
                <a:spcPts val="0"/>
              </a:spcBef>
              <a:buNone/>
              <a:defRPr sz="8600" b="0" i="0" u="none" strike="noStrike" cap="none">
                <a:solidFill>
                  <a:schemeClr val="dk1"/>
                </a:solidFill>
                <a:latin typeface="Calibri"/>
                <a:ea typeface="Calibri"/>
                <a:cs typeface="Calibri"/>
                <a:sym typeface="Calibri"/>
              </a:defRPr>
            </a:lvl7pPr>
            <a:lvl8pPr marL="15360841" marR="0" lvl="7" indent="-6540" algn="l" rtl="0">
              <a:spcBef>
                <a:spcPts val="0"/>
              </a:spcBef>
              <a:buNone/>
              <a:defRPr sz="8600" b="0" i="0" u="none" strike="noStrike" cap="none">
                <a:solidFill>
                  <a:schemeClr val="dk1"/>
                </a:solidFill>
                <a:latin typeface="Calibri"/>
                <a:ea typeface="Calibri"/>
                <a:cs typeface="Calibri"/>
                <a:sym typeface="Calibri"/>
              </a:defRPr>
            </a:lvl8pPr>
            <a:lvl9pPr marL="17555244" marR="0" lvl="8" indent="-3844" algn="l" rtl="0">
              <a:spcBef>
                <a:spcPts val="0"/>
              </a:spcBef>
              <a:buNone/>
              <a:defRPr sz="8600" b="0" i="0" u="none" strike="noStrike" cap="none">
                <a:solidFill>
                  <a:schemeClr val="dk1"/>
                </a:solidFill>
                <a:latin typeface="Calibri"/>
                <a:ea typeface="Calibri"/>
                <a:cs typeface="Calibri"/>
                <a:sym typeface="Calibri"/>
              </a:defRPr>
            </a:lvl9pPr>
          </a:lstStyle>
          <a:p>
            <a:endParaRPr/>
          </a:p>
        </p:txBody>
      </p:sp>
      <p:sp>
        <p:nvSpPr>
          <p:cNvPr id="27" name="Shape 27"/>
          <p:cNvSpPr txBox="1">
            <a:spLocks noGrp="1"/>
          </p:cNvSpPr>
          <p:nvPr>
            <p:ph type="ftr" idx="11"/>
          </p:nvPr>
        </p:nvSpPr>
        <p:spPr>
          <a:xfrm>
            <a:off x="14996159" y="30510484"/>
            <a:ext cx="13898879" cy="1752600"/>
          </a:xfrm>
          <a:prstGeom prst="rect">
            <a:avLst/>
          </a:prstGeom>
          <a:noFill/>
          <a:ln>
            <a:noFill/>
          </a:ln>
        </p:spPr>
        <p:txBody>
          <a:bodyPr lIns="91425" tIns="91425" rIns="91425" bIns="91425" anchor="ctr" anchorCtr="0"/>
          <a:lstStyle>
            <a:lvl1pPr marL="0" marR="0" lvl="0" indent="0" algn="ctr" rtl="0">
              <a:spcBef>
                <a:spcPts val="0"/>
              </a:spcBef>
              <a:buNone/>
              <a:defRPr sz="5700">
                <a:solidFill>
                  <a:srgbClr val="888888"/>
                </a:solidFill>
                <a:latin typeface="Calibri"/>
                <a:ea typeface="Calibri"/>
                <a:cs typeface="Calibri"/>
                <a:sym typeface="Calibri"/>
              </a:defRPr>
            </a:lvl1pPr>
            <a:lvl2pPr marL="2194406" marR="0" lvl="1" indent="-10005" algn="l" rtl="0">
              <a:spcBef>
                <a:spcPts val="0"/>
              </a:spcBef>
              <a:buNone/>
              <a:defRPr sz="8600" b="0" i="0" u="none" strike="noStrike" cap="none">
                <a:solidFill>
                  <a:schemeClr val="dk1"/>
                </a:solidFill>
                <a:latin typeface="Calibri"/>
                <a:ea typeface="Calibri"/>
                <a:cs typeface="Calibri"/>
                <a:sym typeface="Calibri"/>
              </a:defRPr>
            </a:lvl2pPr>
            <a:lvl3pPr marL="4388811" marR="0" lvl="2" indent="-7311" algn="l" rtl="0">
              <a:spcBef>
                <a:spcPts val="0"/>
              </a:spcBef>
              <a:buNone/>
              <a:defRPr sz="8600" b="0" i="0" u="none" strike="noStrike" cap="none">
                <a:solidFill>
                  <a:schemeClr val="dk1"/>
                </a:solidFill>
                <a:latin typeface="Calibri"/>
                <a:ea typeface="Calibri"/>
                <a:cs typeface="Calibri"/>
                <a:sym typeface="Calibri"/>
              </a:defRPr>
            </a:lvl3pPr>
            <a:lvl4pPr marL="6583217" marR="0" lvl="3" indent="-4616" algn="l" rtl="0">
              <a:spcBef>
                <a:spcPts val="0"/>
              </a:spcBef>
              <a:buNone/>
              <a:defRPr sz="8600" b="0" i="0" u="none" strike="noStrike" cap="none">
                <a:solidFill>
                  <a:schemeClr val="dk1"/>
                </a:solidFill>
                <a:latin typeface="Calibri"/>
                <a:ea typeface="Calibri"/>
                <a:cs typeface="Calibri"/>
                <a:sym typeface="Calibri"/>
              </a:defRPr>
            </a:lvl4pPr>
            <a:lvl5pPr marL="8777623" marR="0" lvl="4" indent="-1923" algn="l" rtl="0">
              <a:spcBef>
                <a:spcPts val="0"/>
              </a:spcBef>
              <a:buNone/>
              <a:defRPr sz="8600" b="0" i="0" u="none" strike="noStrike" cap="none">
                <a:solidFill>
                  <a:schemeClr val="dk1"/>
                </a:solidFill>
                <a:latin typeface="Calibri"/>
                <a:ea typeface="Calibri"/>
                <a:cs typeface="Calibri"/>
                <a:sym typeface="Calibri"/>
              </a:defRPr>
            </a:lvl5pPr>
            <a:lvl6pPr marL="10972029" marR="0" lvl="5" indent="-11928" algn="l" rtl="0">
              <a:spcBef>
                <a:spcPts val="0"/>
              </a:spcBef>
              <a:buNone/>
              <a:defRPr sz="8600" b="0" i="0" u="none" strike="noStrike" cap="none">
                <a:solidFill>
                  <a:schemeClr val="dk1"/>
                </a:solidFill>
                <a:latin typeface="Calibri"/>
                <a:ea typeface="Calibri"/>
                <a:cs typeface="Calibri"/>
                <a:sym typeface="Calibri"/>
              </a:defRPr>
            </a:lvl6pPr>
            <a:lvl7pPr marL="13166434" marR="0" lvl="6" indent="-9233" algn="l" rtl="0">
              <a:spcBef>
                <a:spcPts val="0"/>
              </a:spcBef>
              <a:buNone/>
              <a:defRPr sz="8600" b="0" i="0" u="none" strike="noStrike" cap="none">
                <a:solidFill>
                  <a:schemeClr val="dk1"/>
                </a:solidFill>
                <a:latin typeface="Calibri"/>
                <a:ea typeface="Calibri"/>
                <a:cs typeface="Calibri"/>
                <a:sym typeface="Calibri"/>
              </a:defRPr>
            </a:lvl7pPr>
            <a:lvl8pPr marL="15360841" marR="0" lvl="7" indent="-6540" algn="l" rtl="0">
              <a:spcBef>
                <a:spcPts val="0"/>
              </a:spcBef>
              <a:buNone/>
              <a:defRPr sz="8600" b="0" i="0" u="none" strike="noStrike" cap="none">
                <a:solidFill>
                  <a:schemeClr val="dk1"/>
                </a:solidFill>
                <a:latin typeface="Calibri"/>
                <a:ea typeface="Calibri"/>
                <a:cs typeface="Calibri"/>
                <a:sym typeface="Calibri"/>
              </a:defRPr>
            </a:lvl8pPr>
            <a:lvl9pPr marL="17555244" marR="0" lvl="8" indent="-3844" algn="l" rtl="0">
              <a:spcBef>
                <a:spcPts val="0"/>
              </a:spcBef>
              <a:buNone/>
              <a:defRPr sz="8600" b="0" i="0" u="none" strike="noStrike" cap="none">
                <a:solidFill>
                  <a:schemeClr val="dk1"/>
                </a:solidFill>
                <a:latin typeface="Calibri"/>
                <a:ea typeface="Calibri"/>
                <a:cs typeface="Calibri"/>
                <a:sym typeface="Calibri"/>
              </a:defRPr>
            </a:lvl9pPr>
          </a:lstStyle>
          <a:p>
            <a:endParaRPr/>
          </a:p>
        </p:txBody>
      </p:sp>
      <p:sp>
        <p:nvSpPr>
          <p:cNvPr id="28" name="Shape 28"/>
          <p:cNvSpPr txBox="1">
            <a:spLocks noGrp="1"/>
          </p:cNvSpPr>
          <p:nvPr>
            <p:ph type="sldNum" idx="12"/>
          </p:nvPr>
        </p:nvSpPr>
        <p:spPr>
          <a:xfrm>
            <a:off x="31455359" y="30510484"/>
            <a:ext cx="10241279" cy="1752600"/>
          </a:xfrm>
          <a:prstGeom prst="rect">
            <a:avLst/>
          </a:prstGeom>
          <a:noFill/>
          <a:ln>
            <a:noFill/>
          </a:ln>
        </p:spPr>
        <p:txBody>
          <a:bodyPr lIns="438875" tIns="219425" rIns="438875" bIns="219425" anchor="ctr" anchorCtr="0">
            <a:noAutofit/>
          </a:bodyPr>
          <a:lstStyle/>
          <a:p>
            <a:pPr marL="0" marR="0" lvl="0" indent="0" algn="r" rtl="0">
              <a:spcBef>
                <a:spcPts val="0"/>
              </a:spcBef>
              <a:buSzPct val="25000"/>
              <a:buNone/>
            </a:pPr>
            <a:fld id="{00000000-1234-1234-1234-123412341234}" type="slidenum">
              <a:rPr lang="en-US" sz="5700">
                <a:solidFill>
                  <a:srgbClr val="888888"/>
                </a:solidFill>
                <a:latin typeface="Calibri"/>
                <a:ea typeface="Calibri"/>
                <a:cs typeface="Calibri"/>
                <a:sym typeface="Calibri"/>
              </a:rPr>
              <a:t>‹#›</a:t>
            </a:fld>
            <a:endParaRPr lang="en-US" sz="5700">
              <a:solidFill>
                <a:srgbClr val="888888"/>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2194559" y="1318262"/>
            <a:ext cx="39502080" cy="5486399"/>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211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31" name="Shape 31"/>
          <p:cNvSpPr txBox="1">
            <a:spLocks noGrp="1"/>
          </p:cNvSpPr>
          <p:nvPr>
            <p:ph type="body" idx="1"/>
          </p:nvPr>
        </p:nvSpPr>
        <p:spPr>
          <a:xfrm>
            <a:off x="2194559" y="7680963"/>
            <a:ext cx="19385280" cy="21724621"/>
          </a:xfrm>
          <a:prstGeom prst="rect">
            <a:avLst/>
          </a:prstGeom>
          <a:noFill/>
          <a:ln>
            <a:noFill/>
          </a:ln>
        </p:spPr>
        <p:txBody>
          <a:bodyPr lIns="91425" tIns="91425" rIns="91425" bIns="91425" anchor="t" anchorCtr="0"/>
          <a:lstStyle>
            <a:lvl1pPr marL="1645804" marR="0" lvl="0" indent="-788554" algn="l" rtl="0">
              <a:spcBef>
                <a:spcPts val="2700"/>
              </a:spcBef>
              <a:buClr>
                <a:schemeClr val="dk1"/>
              </a:buClr>
              <a:buSzPct val="100000"/>
              <a:buFont typeface="Arial"/>
              <a:buChar char="•"/>
              <a:defRPr sz="13500" b="0" i="0" u="none" strike="noStrike" cap="none">
                <a:solidFill>
                  <a:schemeClr val="dk1"/>
                </a:solidFill>
                <a:latin typeface="Calibri"/>
                <a:ea typeface="Calibri"/>
                <a:cs typeface="Calibri"/>
                <a:sym typeface="Calibri"/>
              </a:defRPr>
            </a:lvl1pPr>
            <a:lvl2pPr marL="3565909" marR="0" lvl="1" indent="-651259" algn="l" rtl="0">
              <a:spcBef>
                <a:spcPts val="2300"/>
              </a:spcBef>
              <a:buClr>
                <a:schemeClr val="dk1"/>
              </a:buClr>
              <a:buSzPct val="100000"/>
              <a:buFont typeface="Arial"/>
              <a:buChar char="–"/>
              <a:defRPr sz="11500" b="0" i="0" u="none" strike="noStrike" cap="none">
                <a:solidFill>
                  <a:schemeClr val="dk1"/>
                </a:solidFill>
                <a:latin typeface="Calibri"/>
                <a:ea typeface="Calibri"/>
                <a:cs typeface="Calibri"/>
                <a:sym typeface="Calibri"/>
              </a:defRPr>
            </a:lvl2pPr>
            <a:lvl3pPr marL="5486014" marR="0" lvl="2" indent="-494913" algn="l" rtl="0">
              <a:spcBef>
                <a:spcPts val="1920"/>
              </a:spcBef>
              <a:buClr>
                <a:schemeClr val="dk1"/>
              </a:buClr>
              <a:buSzPct val="100000"/>
              <a:buFont typeface="Arial"/>
              <a:buChar char="•"/>
              <a:defRPr sz="9600" b="0" i="0" u="none" strike="noStrike" cap="none">
                <a:solidFill>
                  <a:schemeClr val="dk1"/>
                </a:solidFill>
                <a:latin typeface="Calibri"/>
                <a:ea typeface="Calibri"/>
                <a:cs typeface="Calibri"/>
                <a:sym typeface="Calibri"/>
              </a:defRPr>
            </a:lvl3pPr>
            <a:lvl4pPr marL="7680421" marR="0" lvl="3" indent="-555721" algn="l" rtl="0">
              <a:spcBef>
                <a:spcPts val="1720"/>
              </a:spcBef>
              <a:buClr>
                <a:schemeClr val="dk1"/>
              </a:buClr>
              <a:buSzPct val="100000"/>
              <a:buFont typeface="Arial"/>
              <a:buChar char="–"/>
              <a:defRPr sz="8600" b="0" i="0" u="none" strike="noStrike" cap="none">
                <a:solidFill>
                  <a:schemeClr val="dk1"/>
                </a:solidFill>
                <a:latin typeface="Calibri"/>
                <a:ea typeface="Calibri"/>
                <a:cs typeface="Calibri"/>
                <a:sym typeface="Calibri"/>
              </a:defRPr>
            </a:lvl4pPr>
            <a:lvl5pPr marL="9874826" marR="0" lvl="4" indent="-553025" algn="l" rtl="0">
              <a:spcBef>
                <a:spcPts val="1720"/>
              </a:spcBef>
              <a:buClr>
                <a:schemeClr val="dk1"/>
              </a:buClr>
              <a:buSzPct val="100000"/>
              <a:buFont typeface="Arial"/>
              <a:buChar char="»"/>
              <a:defRPr sz="8600" b="0" i="0" u="none" strike="noStrike" cap="none">
                <a:solidFill>
                  <a:schemeClr val="dk1"/>
                </a:solidFill>
                <a:latin typeface="Calibri"/>
                <a:ea typeface="Calibri"/>
                <a:cs typeface="Calibri"/>
                <a:sym typeface="Calibri"/>
              </a:defRPr>
            </a:lvl5pPr>
            <a:lvl6pPr marL="12069232" marR="0" lvl="5" indent="-563032" algn="l" rtl="0">
              <a:spcBef>
                <a:spcPts val="1720"/>
              </a:spcBef>
              <a:buClr>
                <a:schemeClr val="dk1"/>
              </a:buClr>
              <a:buSzPct val="100000"/>
              <a:buFont typeface="Arial"/>
              <a:buChar char="•"/>
              <a:defRPr sz="8600" b="0" i="0" u="none" strike="noStrike" cap="none">
                <a:solidFill>
                  <a:schemeClr val="dk1"/>
                </a:solidFill>
                <a:latin typeface="Calibri"/>
                <a:ea typeface="Calibri"/>
                <a:cs typeface="Calibri"/>
                <a:sym typeface="Calibri"/>
              </a:defRPr>
            </a:lvl6pPr>
            <a:lvl7pPr marL="14263636" marR="0" lvl="6" indent="-560336" algn="l" rtl="0">
              <a:spcBef>
                <a:spcPts val="1720"/>
              </a:spcBef>
              <a:buClr>
                <a:schemeClr val="dk1"/>
              </a:buClr>
              <a:buSzPct val="100000"/>
              <a:buFont typeface="Arial"/>
              <a:buChar char="•"/>
              <a:defRPr sz="8600" b="0" i="0" u="none" strike="noStrike" cap="none">
                <a:solidFill>
                  <a:schemeClr val="dk1"/>
                </a:solidFill>
                <a:latin typeface="Calibri"/>
                <a:ea typeface="Calibri"/>
                <a:cs typeface="Calibri"/>
                <a:sym typeface="Calibri"/>
              </a:defRPr>
            </a:lvl7pPr>
            <a:lvl8pPr marL="16458043" marR="0" lvl="7" indent="-557643" algn="l" rtl="0">
              <a:spcBef>
                <a:spcPts val="1720"/>
              </a:spcBef>
              <a:buClr>
                <a:schemeClr val="dk1"/>
              </a:buClr>
              <a:buSzPct val="100000"/>
              <a:buFont typeface="Arial"/>
              <a:buChar char="•"/>
              <a:defRPr sz="8600" b="0" i="0" u="none" strike="noStrike" cap="none">
                <a:solidFill>
                  <a:schemeClr val="dk1"/>
                </a:solidFill>
                <a:latin typeface="Calibri"/>
                <a:ea typeface="Calibri"/>
                <a:cs typeface="Calibri"/>
                <a:sym typeface="Calibri"/>
              </a:defRPr>
            </a:lvl8pPr>
            <a:lvl9pPr marL="18652448" marR="0" lvl="8" indent="-554947" algn="l" rtl="0">
              <a:spcBef>
                <a:spcPts val="1720"/>
              </a:spcBef>
              <a:buClr>
                <a:schemeClr val="dk1"/>
              </a:buClr>
              <a:buSzPct val="100000"/>
              <a:buFont typeface="Arial"/>
              <a:buChar char="•"/>
              <a:defRPr sz="8600" b="0" i="0" u="none" strike="noStrike" cap="none">
                <a:solidFill>
                  <a:schemeClr val="dk1"/>
                </a:solidFill>
                <a:latin typeface="Calibri"/>
                <a:ea typeface="Calibri"/>
                <a:cs typeface="Calibri"/>
                <a:sym typeface="Calibri"/>
              </a:defRPr>
            </a:lvl9pPr>
          </a:lstStyle>
          <a:p>
            <a:endParaRPr/>
          </a:p>
        </p:txBody>
      </p:sp>
      <p:sp>
        <p:nvSpPr>
          <p:cNvPr id="32" name="Shape 32"/>
          <p:cNvSpPr txBox="1">
            <a:spLocks noGrp="1"/>
          </p:cNvSpPr>
          <p:nvPr>
            <p:ph type="body" idx="2"/>
          </p:nvPr>
        </p:nvSpPr>
        <p:spPr>
          <a:xfrm>
            <a:off x="22311359" y="7680963"/>
            <a:ext cx="19385280" cy="21724621"/>
          </a:xfrm>
          <a:prstGeom prst="rect">
            <a:avLst/>
          </a:prstGeom>
          <a:noFill/>
          <a:ln>
            <a:noFill/>
          </a:ln>
        </p:spPr>
        <p:txBody>
          <a:bodyPr lIns="91425" tIns="91425" rIns="91425" bIns="91425" anchor="t" anchorCtr="0"/>
          <a:lstStyle>
            <a:lvl1pPr marL="1645804" marR="0" lvl="0" indent="-788554" algn="l" rtl="0">
              <a:spcBef>
                <a:spcPts val="2700"/>
              </a:spcBef>
              <a:buClr>
                <a:schemeClr val="dk1"/>
              </a:buClr>
              <a:buSzPct val="100000"/>
              <a:buFont typeface="Arial"/>
              <a:buChar char="•"/>
              <a:defRPr sz="13500" b="0" i="0" u="none" strike="noStrike" cap="none">
                <a:solidFill>
                  <a:schemeClr val="dk1"/>
                </a:solidFill>
                <a:latin typeface="Calibri"/>
                <a:ea typeface="Calibri"/>
                <a:cs typeface="Calibri"/>
                <a:sym typeface="Calibri"/>
              </a:defRPr>
            </a:lvl1pPr>
            <a:lvl2pPr marL="3565909" marR="0" lvl="1" indent="-651259" algn="l" rtl="0">
              <a:spcBef>
                <a:spcPts val="2300"/>
              </a:spcBef>
              <a:buClr>
                <a:schemeClr val="dk1"/>
              </a:buClr>
              <a:buSzPct val="100000"/>
              <a:buFont typeface="Arial"/>
              <a:buChar char="–"/>
              <a:defRPr sz="11500" b="0" i="0" u="none" strike="noStrike" cap="none">
                <a:solidFill>
                  <a:schemeClr val="dk1"/>
                </a:solidFill>
                <a:latin typeface="Calibri"/>
                <a:ea typeface="Calibri"/>
                <a:cs typeface="Calibri"/>
                <a:sym typeface="Calibri"/>
              </a:defRPr>
            </a:lvl2pPr>
            <a:lvl3pPr marL="5486014" marR="0" lvl="2" indent="-494913" algn="l" rtl="0">
              <a:spcBef>
                <a:spcPts val="1920"/>
              </a:spcBef>
              <a:buClr>
                <a:schemeClr val="dk1"/>
              </a:buClr>
              <a:buSzPct val="100000"/>
              <a:buFont typeface="Arial"/>
              <a:buChar char="•"/>
              <a:defRPr sz="9600" b="0" i="0" u="none" strike="noStrike" cap="none">
                <a:solidFill>
                  <a:schemeClr val="dk1"/>
                </a:solidFill>
                <a:latin typeface="Calibri"/>
                <a:ea typeface="Calibri"/>
                <a:cs typeface="Calibri"/>
                <a:sym typeface="Calibri"/>
              </a:defRPr>
            </a:lvl3pPr>
            <a:lvl4pPr marL="7680421" marR="0" lvl="3" indent="-555721" algn="l" rtl="0">
              <a:spcBef>
                <a:spcPts val="1720"/>
              </a:spcBef>
              <a:buClr>
                <a:schemeClr val="dk1"/>
              </a:buClr>
              <a:buSzPct val="100000"/>
              <a:buFont typeface="Arial"/>
              <a:buChar char="–"/>
              <a:defRPr sz="8600" b="0" i="0" u="none" strike="noStrike" cap="none">
                <a:solidFill>
                  <a:schemeClr val="dk1"/>
                </a:solidFill>
                <a:latin typeface="Calibri"/>
                <a:ea typeface="Calibri"/>
                <a:cs typeface="Calibri"/>
                <a:sym typeface="Calibri"/>
              </a:defRPr>
            </a:lvl4pPr>
            <a:lvl5pPr marL="9874826" marR="0" lvl="4" indent="-553025" algn="l" rtl="0">
              <a:spcBef>
                <a:spcPts val="1720"/>
              </a:spcBef>
              <a:buClr>
                <a:schemeClr val="dk1"/>
              </a:buClr>
              <a:buSzPct val="100000"/>
              <a:buFont typeface="Arial"/>
              <a:buChar char="»"/>
              <a:defRPr sz="8600" b="0" i="0" u="none" strike="noStrike" cap="none">
                <a:solidFill>
                  <a:schemeClr val="dk1"/>
                </a:solidFill>
                <a:latin typeface="Calibri"/>
                <a:ea typeface="Calibri"/>
                <a:cs typeface="Calibri"/>
                <a:sym typeface="Calibri"/>
              </a:defRPr>
            </a:lvl5pPr>
            <a:lvl6pPr marL="12069232" marR="0" lvl="5" indent="-563032" algn="l" rtl="0">
              <a:spcBef>
                <a:spcPts val="1720"/>
              </a:spcBef>
              <a:buClr>
                <a:schemeClr val="dk1"/>
              </a:buClr>
              <a:buSzPct val="100000"/>
              <a:buFont typeface="Arial"/>
              <a:buChar char="•"/>
              <a:defRPr sz="8600" b="0" i="0" u="none" strike="noStrike" cap="none">
                <a:solidFill>
                  <a:schemeClr val="dk1"/>
                </a:solidFill>
                <a:latin typeface="Calibri"/>
                <a:ea typeface="Calibri"/>
                <a:cs typeface="Calibri"/>
                <a:sym typeface="Calibri"/>
              </a:defRPr>
            </a:lvl6pPr>
            <a:lvl7pPr marL="14263636" marR="0" lvl="6" indent="-560336" algn="l" rtl="0">
              <a:spcBef>
                <a:spcPts val="1720"/>
              </a:spcBef>
              <a:buClr>
                <a:schemeClr val="dk1"/>
              </a:buClr>
              <a:buSzPct val="100000"/>
              <a:buFont typeface="Arial"/>
              <a:buChar char="•"/>
              <a:defRPr sz="8600" b="0" i="0" u="none" strike="noStrike" cap="none">
                <a:solidFill>
                  <a:schemeClr val="dk1"/>
                </a:solidFill>
                <a:latin typeface="Calibri"/>
                <a:ea typeface="Calibri"/>
                <a:cs typeface="Calibri"/>
                <a:sym typeface="Calibri"/>
              </a:defRPr>
            </a:lvl7pPr>
            <a:lvl8pPr marL="16458043" marR="0" lvl="7" indent="-557643" algn="l" rtl="0">
              <a:spcBef>
                <a:spcPts val="1720"/>
              </a:spcBef>
              <a:buClr>
                <a:schemeClr val="dk1"/>
              </a:buClr>
              <a:buSzPct val="100000"/>
              <a:buFont typeface="Arial"/>
              <a:buChar char="•"/>
              <a:defRPr sz="8600" b="0" i="0" u="none" strike="noStrike" cap="none">
                <a:solidFill>
                  <a:schemeClr val="dk1"/>
                </a:solidFill>
                <a:latin typeface="Calibri"/>
                <a:ea typeface="Calibri"/>
                <a:cs typeface="Calibri"/>
                <a:sym typeface="Calibri"/>
              </a:defRPr>
            </a:lvl8pPr>
            <a:lvl9pPr marL="18652448" marR="0" lvl="8" indent="-554947" algn="l" rtl="0">
              <a:spcBef>
                <a:spcPts val="1720"/>
              </a:spcBef>
              <a:buClr>
                <a:schemeClr val="dk1"/>
              </a:buClr>
              <a:buSzPct val="100000"/>
              <a:buFont typeface="Arial"/>
              <a:buChar char="•"/>
              <a:defRPr sz="8600" b="0" i="0" u="none" strike="noStrike" cap="none">
                <a:solidFill>
                  <a:schemeClr val="dk1"/>
                </a:solidFill>
                <a:latin typeface="Calibri"/>
                <a:ea typeface="Calibri"/>
                <a:cs typeface="Calibri"/>
                <a:sym typeface="Calibri"/>
              </a:defRPr>
            </a:lvl9pPr>
          </a:lstStyle>
          <a:p>
            <a:endParaRPr/>
          </a:p>
        </p:txBody>
      </p:sp>
      <p:sp>
        <p:nvSpPr>
          <p:cNvPr id="33" name="Shape 33"/>
          <p:cNvSpPr txBox="1">
            <a:spLocks noGrp="1"/>
          </p:cNvSpPr>
          <p:nvPr>
            <p:ph type="dt" idx="10"/>
          </p:nvPr>
        </p:nvSpPr>
        <p:spPr>
          <a:xfrm>
            <a:off x="2194559" y="30510484"/>
            <a:ext cx="10241279" cy="1752600"/>
          </a:xfrm>
          <a:prstGeom prst="rect">
            <a:avLst/>
          </a:prstGeom>
          <a:noFill/>
          <a:ln>
            <a:noFill/>
          </a:ln>
        </p:spPr>
        <p:txBody>
          <a:bodyPr lIns="91425" tIns="91425" rIns="91425" bIns="91425" anchor="ctr" anchorCtr="0"/>
          <a:lstStyle>
            <a:lvl1pPr marL="0" marR="0" lvl="0" indent="0" algn="l" rtl="0">
              <a:spcBef>
                <a:spcPts val="0"/>
              </a:spcBef>
              <a:buNone/>
              <a:defRPr sz="5700">
                <a:solidFill>
                  <a:srgbClr val="888888"/>
                </a:solidFill>
                <a:latin typeface="Calibri"/>
                <a:ea typeface="Calibri"/>
                <a:cs typeface="Calibri"/>
                <a:sym typeface="Calibri"/>
              </a:defRPr>
            </a:lvl1pPr>
            <a:lvl2pPr marL="2194406" marR="0" lvl="1" indent="-10005" algn="l" rtl="0">
              <a:spcBef>
                <a:spcPts val="0"/>
              </a:spcBef>
              <a:buNone/>
              <a:defRPr sz="8600" b="0" i="0" u="none" strike="noStrike" cap="none">
                <a:solidFill>
                  <a:schemeClr val="dk1"/>
                </a:solidFill>
                <a:latin typeface="Calibri"/>
                <a:ea typeface="Calibri"/>
                <a:cs typeface="Calibri"/>
                <a:sym typeface="Calibri"/>
              </a:defRPr>
            </a:lvl2pPr>
            <a:lvl3pPr marL="4388811" marR="0" lvl="2" indent="-7311" algn="l" rtl="0">
              <a:spcBef>
                <a:spcPts val="0"/>
              </a:spcBef>
              <a:buNone/>
              <a:defRPr sz="8600" b="0" i="0" u="none" strike="noStrike" cap="none">
                <a:solidFill>
                  <a:schemeClr val="dk1"/>
                </a:solidFill>
                <a:latin typeface="Calibri"/>
                <a:ea typeface="Calibri"/>
                <a:cs typeface="Calibri"/>
                <a:sym typeface="Calibri"/>
              </a:defRPr>
            </a:lvl3pPr>
            <a:lvl4pPr marL="6583217" marR="0" lvl="3" indent="-4616" algn="l" rtl="0">
              <a:spcBef>
                <a:spcPts val="0"/>
              </a:spcBef>
              <a:buNone/>
              <a:defRPr sz="8600" b="0" i="0" u="none" strike="noStrike" cap="none">
                <a:solidFill>
                  <a:schemeClr val="dk1"/>
                </a:solidFill>
                <a:latin typeface="Calibri"/>
                <a:ea typeface="Calibri"/>
                <a:cs typeface="Calibri"/>
                <a:sym typeface="Calibri"/>
              </a:defRPr>
            </a:lvl4pPr>
            <a:lvl5pPr marL="8777623" marR="0" lvl="4" indent="-1923" algn="l" rtl="0">
              <a:spcBef>
                <a:spcPts val="0"/>
              </a:spcBef>
              <a:buNone/>
              <a:defRPr sz="8600" b="0" i="0" u="none" strike="noStrike" cap="none">
                <a:solidFill>
                  <a:schemeClr val="dk1"/>
                </a:solidFill>
                <a:latin typeface="Calibri"/>
                <a:ea typeface="Calibri"/>
                <a:cs typeface="Calibri"/>
                <a:sym typeface="Calibri"/>
              </a:defRPr>
            </a:lvl5pPr>
            <a:lvl6pPr marL="10972029" marR="0" lvl="5" indent="-11928" algn="l" rtl="0">
              <a:spcBef>
                <a:spcPts val="0"/>
              </a:spcBef>
              <a:buNone/>
              <a:defRPr sz="8600" b="0" i="0" u="none" strike="noStrike" cap="none">
                <a:solidFill>
                  <a:schemeClr val="dk1"/>
                </a:solidFill>
                <a:latin typeface="Calibri"/>
                <a:ea typeface="Calibri"/>
                <a:cs typeface="Calibri"/>
                <a:sym typeface="Calibri"/>
              </a:defRPr>
            </a:lvl6pPr>
            <a:lvl7pPr marL="13166434" marR="0" lvl="6" indent="-9233" algn="l" rtl="0">
              <a:spcBef>
                <a:spcPts val="0"/>
              </a:spcBef>
              <a:buNone/>
              <a:defRPr sz="8600" b="0" i="0" u="none" strike="noStrike" cap="none">
                <a:solidFill>
                  <a:schemeClr val="dk1"/>
                </a:solidFill>
                <a:latin typeface="Calibri"/>
                <a:ea typeface="Calibri"/>
                <a:cs typeface="Calibri"/>
                <a:sym typeface="Calibri"/>
              </a:defRPr>
            </a:lvl7pPr>
            <a:lvl8pPr marL="15360841" marR="0" lvl="7" indent="-6540" algn="l" rtl="0">
              <a:spcBef>
                <a:spcPts val="0"/>
              </a:spcBef>
              <a:buNone/>
              <a:defRPr sz="8600" b="0" i="0" u="none" strike="noStrike" cap="none">
                <a:solidFill>
                  <a:schemeClr val="dk1"/>
                </a:solidFill>
                <a:latin typeface="Calibri"/>
                <a:ea typeface="Calibri"/>
                <a:cs typeface="Calibri"/>
                <a:sym typeface="Calibri"/>
              </a:defRPr>
            </a:lvl8pPr>
            <a:lvl9pPr marL="17555244" marR="0" lvl="8" indent="-3844" algn="l" rtl="0">
              <a:spcBef>
                <a:spcPts val="0"/>
              </a:spcBef>
              <a:buNone/>
              <a:defRPr sz="8600" b="0" i="0" u="none" strike="noStrike" cap="none">
                <a:solidFill>
                  <a:schemeClr val="dk1"/>
                </a:solidFill>
                <a:latin typeface="Calibri"/>
                <a:ea typeface="Calibri"/>
                <a:cs typeface="Calibri"/>
                <a:sym typeface="Calibri"/>
              </a:defRPr>
            </a:lvl9pPr>
          </a:lstStyle>
          <a:p>
            <a:endParaRPr/>
          </a:p>
        </p:txBody>
      </p:sp>
      <p:sp>
        <p:nvSpPr>
          <p:cNvPr id="34" name="Shape 34"/>
          <p:cNvSpPr txBox="1">
            <a:spLocks noGrp="1"/>
          </p:cNvSpPr>
          <p:nvPr>
            <p:ph type="ftr" idx="11"/>
          </p:nvPr>
        </p:nvSpPr>
        <p:spPr>
          <a:xfrm>
            <a:off x="14996159" y="30510484"/>
            <a:ext cx="13898879" cy="1752600"/>
          </a:xfrm>
          <a:prstGeom prst="rect">
            <a:avLst/>
          </a:prstGeom>
          <a:noFill/>
          <a:ln>
            <a:noFill/>
          </a:ln>
        </p:spPr>
        <p:txBody>
          <a:bodyPr lIns="91425" tIns="91425" rIns="91425" bIns="91425" anchor="ctr" anchorCtr="0"/>
          <a:lstStyle>
            <a:lvl1pPr marL="0" marR="0" lvl="0" indent="0" algn="ctr" rtl="0">
              <a:spcBef>
                <a:spcPts val="0"/>
              </a:spcBef>
              <a:buNone/>
              <a:defRPr sz="5700">
                <a:solidFill>
                  <a:srgbClr val="888888"/>
                </a:solidFill>
                <a:latin typeface="Calibri"/>
                <a:ea typeface="Calibri"/>
                <a:cs typeface="Calibri"/>
                <a:sym typeface="Calibri"/>
              </a:defRPr>
            </a:lvl1pPr>
            <a:lvl2pPr marL="2194406" marR="0" lvl="1" indent="-10005" algn="l" rtl="0">
              <a:spcBef>
                <a:spcPts val="0"/>
              </a:spcBef>
              <a:buNone/>
              <a:defRPr sz="8600" b="0" i="0" u="none" strike="noStrike" cap="none">
                <a:solidFill>
                  <a:schemeClr val="dk1"/>
                </a:solidFill>
                <a:latin typeface="Calibri"/>
                <a:ea typeface="Calibri"/>
                <a:cs typeface="Calibri"/>
                <a:sym typeface="Calibri"/>
              </a:defRPr>
            </a:lvl2pPr>
            <a:lvl3pPr marL="4388811" marR="0" lvl="2" indent="-7311" algn="l" rtl="0">
              <a:spcBef>
                <a:spcPts val="0"/>
              </a:spcBef>
              <a:buNone/>
              <a:defRPr sz="8600" b="0" i="0" u="none" strike="noStrike" cap="none">
                <a:solidFill>
                  <a:schemeClr val="dk1"/>
                </a:solidFill>
                <a:latin typeface="Calibri"/>
                <a:ea typeface="Calibri"/>
                <a:cs typeface="Calibri"/>
                <a:sym typeface="Calibri"/>
              </a:defRPr>
            </a:lvl3pPr>
            <a:lvl4pPr marL="6583217" marR="0" lvl="3" indent="-4616" algn="l" rtl="0">
              <a:spcBef>
                <a:spcPts val="0"/>
              </a:spcBef>
              <a:buNone/>
              <a:defRPr sz="8600" b="0" i="0" u="none" strike="noStrike" cap="none">
                <a:solidFill>
                  <a:schemeClr val="dk1"/>
                </a:solidFill>
                <a:latin typeface="Calibri"/>
                <a:ea typeface="Calibri"/>
                <a:cs typeface="Calibri"/>
                <a:sym typeface="Calibri"/>
              </a:defRPr>
            </a:lvl4pPr>
            <a:lvl5pPr marL="8777623" marR="0" lvl="4" indent="-1923" algn="l" rtl="0">
              <a:spcBef>
                <a:spcPts val="0"/>
              </a:spcBef>
              <a:buNone/>
              <a:defRPr sz="8600" b="0" i="0" u="none" strike="noStrike" cap="none">
                <a:solidFill>
                  <a:schemeClr val="dk1"/>
                </a:solidFill>
                <a:latin typeface="Calibri"/>
                <a:ea typeface="Calibri"/>
                <a:cs typeface="Calibri"/>
                <a:sym typeface="Calibri"/>
              </a:defRPr>
            </a:lvl5pPr>
            <a:lvl6pPr marL="10972029" marR="0" lvl="5" indent="-11928" algn="l" rtl="0">
              <a:spcBef>
                <a:spcPts val="0"/>
              </a:spcBef>
              <a:buNone/>
              <a:defRPr sz="8600" b="0" i="0" u="none" strike="noStrike" cap="none">
                <a:solidFill>
                  <a:schemeClr val="dk1"/>
                </a:solidFill>
                <a:latin typeface="Calibri"/>
                <a:ea typeface="Calibri"/>
                <a:cs typeface="Calibri"/>
                <a:sym typeface="Calibri"/>
              </a:defRPr>
            </a:lvl6pPr>
            <a:lvl7pPr marL="13166434" marR="0" lvl="6" indent="-9233" algn="l" rtl="0">
              <a:spcBef>
                <a:spcPts val="0"/>
              </a:spcBef>
              <a:buNone/>
              <a:defRPr sz="8600" b="0" i="0" u="none" strike="noStrike" cap="none">
                <a:solidFill>
                  <a:schemeClr val="dk1"/>
                </a:solidFill>
                <a:latin typeface="Calibri"/>
                <a:ea typeface="Calibri"/>
                <a:cs typeface="Calibri"/>
                <a:sym typeface="Calibri"/>
              </a:defRPr>
            </a:lvl7pPr>
            <a:lvl8pPr marL="15360841" marR="0" lvl="7" indent="-6540" algn="l" rtl="0">
              <a:spcBef>
                <a:spcPts val="0"/>
              </a:spcBef>
              <a:buNone/>
              <a:defRPr sz="8600" b="0" i="0" u="none" strike="noStrike" cap="none">
                <a:solidFill>
                  <a:schemeClr val="dk1"/>
                </a:solidFill>
                <a:latin typeface="Calibri"/>
                <a:ea typeface="Calibri"/>
                <a:cs typeface="Calibri"/>
                <a:sym typeface="Calibri"/>
              </a:defRPr>
            </a:lvl8pPr>
            <a:lvl9pPr marL="17555244" marR="0" lvl="8" indent="-3844" algn="l" rtl="0">
              <a:spcBef>
                <a:spcPts val="0"/>
              </a:spcBef>
              <a:buNone/>
              <a:defRPr sz="8600" b="0" i="0" u="none" strike="noStrike" cap="none">
                <a:solidFill>
                  <a:schemeClr val="dk1"/>
                </a:solidFill>
                <a:latin typeface="Calibri"/>
                <a:ea typeface="Calibri"/>
                <a:cs typeface="Calibri"/>
                <a:sym typeface="Calibri"/>
              </a:defRPr>
            </a:lvl9pPr>
          </a:lstStyle>
          <a:p>
            <a:endParaRPr/>
          </a:p>
        </p:txBody>
      </p:sp>
      <p:sp>
        <p:nvSpPr>
          <p:cNvPr id="35" name="Shape 35"/>
          <p:cNvSpPr txBox="1">
            <a:spLocks noGrp="1"/>
          </p:cNvSpPr>
          <p:nvPr>
            <p:ph type="sldNum" idx="12"/>
          </p:nvPr>
        </p:nvSpPr>
        <p:spPr>
          <a:xfrm>
            <a:off x="31455359" y="30510484"/>
            <a:ext cx="10241279" cy="1752600"/>
          </a:xfrm>
          <a:prstGeom prst="rect">
            <a:avLst/>
          </a:prstGeom>
          <a:noFill/>
          <a:ln>
            <a:noFill/>
          </a:ln>
        </p:spPr>
        <p:txBody>
          <a:bodyPr lIns="438875" tIns="219425" rIns="438875" bIns="219425" anchor="ctr" anchorCtr="0">
            <a:noAutofit/>
          </a:bodyPr>
          <a:lstStyle/>
          <a:p>
            <a:pPr marL="0" marR="0" lvl="0" indent="0" algn="r" rtl="0">
              <a:spcBef>
                <a:spcPts val="0"/>
              </a:spcBef>
              <a:buSzPct val="25000"/>
              <a:buNone/>
            </a:pPr>
            <a:fld id="{00000000-1234-1234-1234-123412341234}" type="slidenum">
              <a:rPr lang="en-US" sz="5700">
                <a:solidFill>
                  <a:srgbClr val="888888"/>
                </a:solidFill>
                <a:latin typeface="Calibri"/>
                <a:ea typeface="Calibri"/>
                <a:cs typeface="Calibri"/>
                <a:sym typeface="Calibri"/>
              </a:rPr>
              <a:t>‹#›</a:t>
            </a:fld>
            <a:endParaRPr lang="en-US" sz="5700">
              <a:solidFill>
                <a:srgbClr val="888888"/>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2194559" y="1318262"/>
            <a:ext cx="39502080" cy="5486399"/>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211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38" name="Shape 38"/>
          <p:cNvSpPr txBox="1">
            <a:spLocks noGrp="1"/>
          </p:cNvSpPr>
          <p:nvPr>
            <p:ph type="body" idx="1"/>
          </p:nvPr>
        </p:nvSpPr>
        <p:spPr>
          <a:xfrm>
            <a:off x="2194560" y="7368543"/>
            <a:ext cx="19392901" cy="3070857"/>
          </a:xfrm>
          <a:prstGeom prst="rect">
            <a:avLst/>
          </a:prstGeom>
          <a:noFill/>
          <a:ln>
            <a:noFill/>
          </a:ln>
        </p:spPr>
        <p:txBody>
          <a:bodyPr lIns="91425" tIns="91425" rIns="91425" bIns="91425" anchor="b" anchorCtr="0"/>
          <a:lstStyle>
            <a:lvl1pPr marL="0" marR="0" lvl="0" indent="0" algn="l" rtl="0">
              <a:spcBef>
                <a:spcPts val="2300"/>
              </a:spcBef>
              <a:buClr>
                <a:schemeClr val="dk1"/>
              </a:buClr>
              <a:buFont typeface="Arial"/>
              <a:buNone/>
              <a:defRPr sz="11500" b="1" i="0" u="none" strike="noStrike" cap="none">
                <a:solidFill>
                  <a:schemeClr val="dk1"/>
                </a:solidFill>
                <a:latin typeface="Calibri"/>
                <a:ea typeface="Calibri"/>
                <a:cs typeface="Calibri"/>
                <a:sym typeface="Calibri"/>
              </a:defRPr>
            </a:lvl1pPr>
            <a:lvl2pPr marL="2194406" marR="0" lvl="1" indent="-10005" algn="l" rtl="0">
              <a:spcBef>
                <a:spcPts val="1920"/>
              </a:spcBef>
              <a:buClr>
                <a:schemeClr val="dk1"/>
              </a:buClr>
              <a:buFont typeface="Arial"/>
              <a:buNone/>
              <a:defRPr sz="9600" b="1" i="0" u="none" strike="noStrike" cap="none">
                <a:solidFill>
                  <a:schemeClr val="dk1"/>
                </a:solidFill>
                <a:latin typeface="Calibri"/>
                <a:ea typeface="Calibri"/>
                <a:cs typeface="Calibri"/>
                <a:sym typeface="Calibri"/>
              </a:defRPr>
            </a:lvl2pPr>
            <a:lvl3pPr marL="4388811" marR="0" lvl="2" indent="-7311" algn="l" rtl="0">
              <a:spcBef>
                <a:spcPts val="1720"/>
              </a:spcBef>
              <a:buClr>
                <a:schemeClr val="dk1"/>
              </a:buClr>
              <a:buFont typeface="Arial"/>
              <a:buNone/>
              <a:defRPr sz="8600" b="1" i="0" u="none" strike="noStrike" cap="none">
                <a:solidFill>
                  <a:schemeClr val="dk1"/>
                </a:solidFill>
                <a:latin typeface="Calibri"/>
                <a:ea typeface="Calibri"/>
                <a:cs typeface="Calibri"/>
                <a:sym typeface="Calibri"/>
              </a:defRPr>
            </a:lvl3pPr>
            <a:lvl4pPr marL="6583217" marR="0" lvl="3" indent="-4616" algn="l" rtl="0">
              <a:spcBef>
                <a:spcPts val="1520"/>
              </a:spcBef>
              <a:buClr>
                <a:schemeClr val="dk1"/>
              </a:buClr>
              <a:buFont typeface="Arial"/>
              <a:buNone/>
              <a:defRPr sz="7600" b="1" i="0" u="none" strike="noStrike" cap="none">
                <a:solidFill>
                  <a:schemeClr val="dk1"/>
                </a:solidFill>
                <a:latin typeface="Calibri"/>
                <a:ea typeface="Calibri"/>
                <a:cs typeface="Calibri"/>
                <a:sym typeface="Calibri"/>
              </a:defRPr>
            </a:lvl4pPr>
            <a:lvl5pPr marL="8777623" marR="0" lvl="4" indent="-1923" algn="l" rtl="0">
              <a:spcBef>
                <a:spcPts val="1520"/>
              </a:spcBef>
              <a:buClr>
                <a:schemeClr val="dk1"/>
              </a:buClr>
              <a:buFont typeface="Arial"/>
              <a:buNone/>
              <a:defRPr sz="7600" b="1" i="0" u="none" strike="noStrike" cap="none">
                <a:solidFill>
                  <a:schemeClr val="dk1"/>
                </a:solidFill>
                <a:latin typeface="Calibri"/>
                <a:ea typeface="Calibri"/>
                <a:cs typeface="Calibri"/>
                <a:sym typeface="Calibri"/>
              </a:defRPr>
            </a:lvl5pPr>
            <a:lvl6pPr marL="10972029" marR="0" lvl="5" indent="-11928" algn="l" rtl="0">
              <a:spcBef>
                <a:spcPts val="1520"/>
              </a:spcBef>
              <a:buClr>
                <a:schemeClr val="dk1"/>
              </a:buClr>
              <a:buFont typeface="Arial"/>
              <a:buNone/>
              <a:defRPr sz="7600" b="1" i="0" u="none" strike="noStrike" cap="none">
                <a:solidFill>
                  <a:schemeClr val="dk1"/>
                </a:solidFill>
                <a:latin typeface="Calibri"/>
                <a:ea typeface="Calibri"/>
                <a:cs typeface="Calibri"/>
                <a:sym typeface="Calibri"/>
              </a:defRPr>
            </a:lvl6pPr>
            <a:lvl7pPr marL="13166434" marR="0" lvl="6" indent="-9233" algn="l" rtl="0">
              <a:spcBef>
                <a:spcPts val="1520"/>
              </a:spcBef>
              <a:buClr>
                <a:schemeClr val="dk1"/>
              </a:buClr>
              <a:buFont typeface="Arial"/>
              <a:buNone/>
              <a:defRPr sz="7600" b="1" i="0" u="none" strike="noStrike" cap="none">
                <a:solidFill>
                  <a:schemeClr val="dk1"/>
                </a:solidFill>
                <a:latin typeface="Calibri"/>
                <a:ea typeface="Calibri"/>
                <a:cs typeface="Calibri"/>
                <a:sym typeface="Calibri"/>
              </a:defRPr>
            </a:lvl7pPr>
            <a:lvl8pPr marL="15360841" marR="0" lvl="7" indent="-6540" algn="l" rtl="0">
              <a:spcBef>
                <a:spcPts val="1520"/>
              </a:spcBef>
              <a:buClr>
                <a:schemeClr val="dk1"/>
              </a:buClr>
              <a:buFont typeface="Arial"/>
              <a:buNone/>
              <a:defRPr sz="7600" b="1" i="0" u="none" strike="noStrike" cap="none">
                <a:solidFill>
                  <a:schemeClr val="dk1"/>
                </a:solidFill>
                <a:latin typeface="Calibri"/>
                <a:ea typeface="Calibri"/>
                <a:cs typeface="Calibri"/>
                <a:sym typeface="Calibri"/>
              </a:defRPr>
            </a:lvl8pPr>
            <a:lvl9pPr marL="17555244" marR="0" lvl="8" indent="-3844" algn="l" rtl="0">
              <a:spcBef>
                <a:spcPts val="1520"/>
              </a:spcBef>
              <a:buClr>
                <a:schemeClr val="dk1"/>
              </a:buClr>
              <a:buFont typeface="Arial"/>
              <a:buNone/>
              <a:defRPr sz="7600" b="1" i="0" u="none" strike="noStrike" cap="none">
                <a:solidFill>
                  <a:schemeClr val="dk1"/>
                </a:solidFill>
                <a:latin typeface="Calibri"/>
                <a:ea typeface="Calibri"/>
                <a:cs typeface="Calibri"/>
                <a:sym typeface="Calibri"/>
              </a:defRPr>
            </a:lvl9pPr>
          </a:lstStyle>
          <a:p>
            <a:endParaRPr/>
          </a:p>
        </p:txBody>
      </p:sp>
      <p:sp>
        <p:nvSpPr>
          <p:cNvPr id="39" name="Shape 39"/>
          <p:cNvSpPr txBox="1">
            <a:spLocks noGrp="1"/>
          </p:cNvSpPr>
          <p:nvPr>
            <p:ph type="body" idx="2"/>
          </p:nvPr>
        </p:nvSpPr>
        <p:spPr>
          <a:xfrm>
            <a:off x="2194560" y="10439400"/>
            <a:ext cx="19392901" cy="18966183"/>
          </a:xfrm>
          <a:prstGeom prst="rect">
            <a:avLst/>
          </a:prstGeom>
          <a:noFill/>
          <a:ln>
            <a:noFill/>
          </a:ln>
        </p:spPr>
        <p:txBody>
          <a:bodyPr lIns="91425" tIns="91425" rIns="91425" bIns="91425" anchor="t" anchorCtr="0"/>
          <a:lstStyle>
            <a:lvl1pPr marL="1645804" marR="0" lvl="0" indent="-915554" algn="l" rtl="0">
              <a:spcBef>
                <a:spcPts val="2300"/>
              </a:spcBef>
              <a:buClr>
                <a:schemeClr val="dk1"/>
              </a:buClr>
              <a:buSzPct val="100000"/>
              <a:buFont typeface="Arial"/>
              <a:buChar char="•"/>
              <a:defRPr sz="11500" b="0" i="0" u="none" strike="noStrike" cap="none">
                <a:solidFill>
                  <a:schemeClr val="dk1"/>
                </a:solidFill>
                <a:latin typeface="Calibri"/>
                <a:ea typeface="Calibri"/>
                <a:cs typeface="Calibri"/>
                <a:sym typeface="Calibri"/>
              </a:defRPr>
            </a:lvl1pPr>
            <a:lvl2pPr marL="3565909" marR="0" lvl="1" indent="-771909" algn="l" rtl="0">
              <a:spcBef>
                <a:spcPts val="1920"/>
              </a:spcBef>
              <a:buClr>
                <a:schemeClr val="dk1"/>
              </a:buClr>
              <a:buSzPct val="100000"/>
              <a:buFont typeface="Arial"/>
              <a:buChar char="–"/>
              <a:defRPr sz="9600" b="0" i="0" u="none" strike="noStrike" cap="none">
                <a:solidFill>
                  <a:schemeClr val="dk1"/>
                </a:solidFill>
                <a:latin typeface="Calibri"/>
                <a:ea typeface="Calibri"/>
                <a:cs typeface="Calibri"/>
                <a:sym typeface="Calibri"/>
              </a:defRPr>
            </a:lvl2pPr>
            <a:lvl3pPr marL="5486014" marR="0" lvl="2" indent="-558414" algn="l" rtl="0">
              <a:spcBef>
                <a:spcPts val="1720"/>
              </a:spcBef>
              <a:buClr>
                <a:schemeClr val="dk1"/>
              </a:buClr>
              <a:buSzPct val="100000"/>
              <a:buFont typeface="Arial"/>
              <a:buChar char="•"/>
              <a:defRPr sz="8600" b="0" i="0" u="none" strike="noStrike" cap="none">
                <a:solidFill>
                  <a:schemeClr val="dk1"/>
                </a:solidFill>
                <a:latin typeface="Calibri"/>
                <a:ea typeface="Calibri"/>
                <a:cs typeface="Calibri"/>
                <a:sym typeface="Calibri"/>
              </a:defRPr>
            </a:lvl3pPr>
            <a:lvl4pPr marL="7680421" marR="0" lvl="3" indent="-619221" algn="l" rtl="0">
              <a:spcBef>
                <a:spcPts val="1520"/>
              </a:spcBef>
              <a:buClr>
                <a:schemeClr val="dk1"/>
              </a:buClr>
              <a:buSzPct val="100000"/>
              <a:buFont typeface="Arial"/>
              <a:buChar char="–"/>
              <a:defRPr sz="7600" b="0" i="0" u="none" strike="noStrike" cap="none">
                <a:solidFill>
                  <a:schemeClr val="dk1"/>
                </a:solidFill>
                <a:latin typeface="Calibri"/>
                <a:ea typeface="Calibri"/>
                <a:cs typeface="Calibri"/>
                <a:sym typeface="Calibri"/>
              </a:defRPr>
            </a:lvl4pPr>
            <a:lvl5pPr marL="9874826" marR="0" lvl="4" indent="-616525" algn="l" rtl="0">
              <a:spcBef>
                <a:spcPts val="1520"/>
              </a:spcBef>
              <a:buClr>
                <a:schemeClr val="dk1"/>
              </a:buClr>
              <a:buSzPct val="100000"/>
              <a:buFont typeface="Arial"/>
              <a:buChar char="»"/>
              <a:defRPr sz="7600" b="0" i="0" u="none" strike="noStrike" cap="none">
                <a:solidFill>
                  <a:schemeClr val="dk1"/>
                </a:solidFill>
                <a:latin typeface="Calibri"/>
                <a:ea typeface="Calibri"/>
                <a:cs typeface="Calibri"/>
                <a:sym typeface="Calibri"/>
              </a:defRPr>
            </a:lvl5pPr>
            <a:lvl6pPr marL="12069232" marR="0" lvl="5" indent="-626532" algn="l" rtl="0">
              <a:spcBef>
                <a:spcPts val="1520"/>
              </a:spcBef>
              <a:buClr>
                <a:schemeClr val="dk1"/>
              </a:buClr>
              <a:buSzPct val="100000"/>
              <a:buFont typeface="Arial"/>
              <a:buChar char="•"/>
              <a:defRPr sz="7600" b="0" i="0" u="none" strike="noStrike" cap="none">
                <a:solidFill>
                  <a:schemeClr val="dk1"/>
                </a:solidFill>
                <a:latin typeface="Calibri"/>
                <a:ea typeface="Calibri"/>
                <a:cs typeface="Calibri"/>
                <a:sym typeface="Calibri"/>
              </a:defRPr>
            </a:lvl6pPr>
            <a:lvl7pPr marL="14263636" marR="0" lvl="6" indent="-623836" algn="l" rtl="0">
              <a:spcBef>
                <a:spcPts val="1520"/>
              </a:spcBef>
              <a:buClr>
                <a:schemeClr val="dk1"/>
              </a:buClr>
              <a:buSzPct val="100000"/>
              <a:buFont typeface="Arial"/>
              <a:buChar char="•"/>
              <a:defRPr sz="7600" b="0" i="0" u="none" strike="noStrike" cap="none">
                <a:solidFill>
                  <a:schemeClr val="dk1"/>
                </a:solidFill>
                <a:latin typeface="Calibri"/>
                <a:ea typeface="Calibri"/>
                <a:cs typeface="Calibri"/>
                <a:sym typeface="Calibri"/>
              </a:defRPr>
            </a:lvl7pPr>
            <a:lvl8pPr marL="16458043" marR="0" lvl="7" indent="-621143" algn="l" rtl="0">
              <a:spcBef>
                <a:spcPts val="1520"/>
              </a:spcBef>
              <a:buClr>
                <a:schemeClr val="dk1"/>
              </a:buClr>
              <a:buSzPct val="100000"/>
              <a:buFont typeface="Arial"/>
              <a:buChar char="•"/>
              <a:defRPr sz="7600" b="0" i="0" u="none" strike="noStrike" cap="none">
                <a:solidFill>
                  <a:schemeClr val="dk1"/>
                </a:solidFill>
                <a:latin typeface="Calibri"/>
                <a:ea typeface="Calibri"/>
                <a:cs typeface="Calibri"/>
                <a:sym typeface="Calibri"/>
              </a:defRPr>
            </a:lvl8pPr>
            <a:lvl9pPr marL="18652448" marR="0" lvl="8" indent="-618447" algn="l" rtl="0">
              <a:spcBef>
                <a:spcPts val="1520"/>
              </a:spcBef>
              <a:buClr>
                <a:schemeClr val="dk1"/>
              </a:buClr>
              <a:buSzPct val="100000"/>
              <a:buFont typeface="Arial"/>
              <a:buChar char="•"/>
              <a:defRPr sz="7600" b="0" i="0" u="none" strike="noStrike" cap="none">
                <a:solidFill>
                  <a:schemeClr val="dk1"/>
                </a:solidFill>
                <a:latin typeface="Calibri"/>
                <a:ea typeface="Calibri"/>
                <a:cs typeface="Calibri"/>
                <a:sym typeface="Calibri"/>
              </a:defRPr>
            </a:lvl9pPr>
          </a:lstStyle>
          <a:p>
            <a:endParaRPr/>
          </a:p>
        </p:txBody>
      </p:sp>
      <p:sp>
        <p:nvSpPr>
          <p:cNvPr id="40" name="Shape 40"/>
          <p:cNvSpPr txBox="1">
            <a:spLocks noGrp="1"/>
          </p:cNvSpPr>
          <p:nvPr>
            <p:ph type="body" idx="3"/>
          </p:nvPr>
        </p:nvSpPr>
        <p:spPr>
          <a:xfrm>
            <a:off x="22296121" y="7368543"/>
            <a:ext cx="19400519" cy="3070857"/>
          </a:xfrm>
          <a:prstGeom prst="rect">
            <a:avLst/>
          </a:prstGeom>
          <a:noFill/>
          <a:ln>
            <a:noFill/>
          </a:ln>
        </p:spPr>
        <p:txBody>
          <a:bodyPr lIns="91425" tIns="91425" rIns="91425" bIns="91425" anchor="b" anchorCtr="0"/>
          <a:lstStyle>
            <a:lvl1pPr marL="0" marR="0" lvl="0" indent="0" algn="l" rtl="0">
              <a:spcBef>
                <a:spcPts val="2300"/>
              </a:spcBef>
              <a:buClr>
                <a:schemeClr val="dk1"/>
              </a:buClr>
              <a:buFont typeface="Arial"/>
              <a:buNone/>
              <a:defRPr sz="11500" b="1" i="0" u="none" strike="noStrike" cap="none">
                <a:solidFill>
                  <a:schemeClr val="dk1"/>
                </a:solidFill>
                <a:latin typeface="Calibri"/>
                <a:ea typeface="Calibri"/>
                <a:cs typeface="Calibri"/>
                <a:sym typeface="Calibri"/>
              </a:defRPr>
            </a:lvl1pPr>
            <a:lvl2pPr marL="2194406" marR="0" lvl="1" indent="-10005" algn="l" rtl="0">
              <a:spcBef>
                <a:spcPts val="1920"/>
              </a:spcBef>
              <a:buClr>
                <a:schemeClr val="dk1"/>
              </a:buClr>
              <a:buFont typeface="Arial"/>
              <a:buNone/>
              <a:defRPr sz="9600" b="1" i="0" u="none" strike="noStrike" cap="none">
                <a:solidFill>
                  <a:schemeClr val="dk1"/>
                </a:solidFill>
                <a:latin typeface="Calibri"/>
                <a:ea typeface="Calibri"/>
                <a:cs typeface="Calibri"/>
                <a:sym typeface="Calibri"/>
              </a:defRPr>
            </a:lvl2pPr>
            <a:lvl3pPr marL="4388811" marR="0" lvl="2" indent="-7311" algn="l" rtl="0">
              <a:spcBef>
                <a:spcPts val="1720"/>
              </a:spcBef>
              <a:buClr>
                <a:schemeClr val="dk1"/>
              </a:buClr>
              <a:buFont typeface="Arial"/>
              <a:buNone/>
              <a:defRPr sz="8600" b="1" i="0" u="none" strike="noStrike" cap="none">
                <a:solidFill>
                  <a:schemeClr val="dk1"/>
                </a:solidFill>
                <a:latin typeface="Calibri"/>
                <a:ea typeface="Calibri"/>
                <a:cs typeface="Calibri"/>
                <a:sym typeface="Calibri"/>
              </a:defRPr>
            </a:lvl3pPr>
            <a:lvl4pPr marL="6583217" marR="0" lvl="3" indent="-4616" algn="l" rtl="0">
              <a:spcBef>
                <a:spcPts val="1520"/>
              </a:spcBef>
              <a:buClr>
                <a:schemeClr val="dk1"/>
              </a:buClr>
              <a:buFont typeface="Arial"/>
              <a:buNone/>
              <a:defRPr sz="7600" b="1" i="0" u="none" strike="noStrike" cap="none">
                <a:solidFill>
                  <a:schemeClr val="dk1"/>
                </a:solidFill>
                <a:latin typeface="Calibri"/>
                <a:ea typeface="Calibri"/>
                <a:cs typeface="Calibri"/>
                <a:sym typeface="Calibri"/>
              </a:defRPr>
            </a:lvl4pPr>
            <a:lvl5pPr marL="8777623" marR="0" lvl="4" indent="-1923" algn="l" rtl="0">
              <a:spcBef>
                <a:spcPts val="1520"/>
              </a:spcBef>
              <a:buClr>
                <a:schemeClr val="dk1"/>
              </a:buClr>
              <a:buFont typeface="Arial"/>
              <a:buNone/>
              <a:defRPr sz="7600" b="1" i="0" u="none" strike="noStrike" cap="none">
                <a:solidFill>
                  <a:schemeClr val="dk1"/>
                </a:solidFill>
                <a:latin typeface="Calibri"/>
                <a:ea typeface="Calibri"/>
                <a:cs typeface="Calibri"/>
                <a:sym typeface="Calibri"/>
              </a:defRPr>
            </a:lvl5pPr>
            <a:lvl6pPr marL="10972029" marR="0" lvl="5" indent="-11928" algn="l" rtl="0">
              <a:spcBef>
                <a:spcPts val="1520"/>
              </a:spcBef>
              <a:buClr>
                <a:schemeClr val="dk1"/>
              </a:buClr>
              <a:buFont typeface="Arial"/>
              <a:buNone/>
              <a:defRPr sz="7600" b="1" i="0" u="none" strike="noStrike" cap="none">
                <a:solidFill>
                  <a:schemeClr val="dk1"/>
                </a:solidFill>
                <a:latin typeface="Calibri"/>
                <a:ea typeface="Calibri"/>
                <a:cs typeface="Calibri"/>
                <a:sym typeface="Calibri"/>
              </a:defRPr>
            </a:lvl6pPr>
            <a:lvl7pPr marL="13166434" marR="0" lvl="6" indent="-9233" algn="l" rtl="0">
              <a:spcBef>
                <a:spcPts val="1520"/>
              </a:spcBef>
              <a:buClr>
                <a:schemeClr val="dk1"/>
              </a:buClr>
              <a:buFont typeface="Arial"/>
              <a:buNone/>
              <a:defRPr sz="7600" b="1" i="0" u="none" strike="noStrike" cap="none">
                <a:solidFill>
                  <a:schemeClr val="dk1"/>
                </a:solidFill>
                <a:latin typeface="Calibri"/>
                <a:ea typeface="Calibri"/>
                <a:cs typeface="Calibri"/>
                <a:sym typeface="Calibri"/>
              </a:defRPr>
            </a:lvl7pPr>
            <a:lvl8pPr marL="15360841" marR="0" lvl="7" indent="-6540" algn="l" rtl="0">
              <a:spcBef>
                <a:spcPts val="1520"/>
              </a:spcBef>
              <a:buClr>
                <a:schemeClr val="dk1"/>
              </a:buClr>
              <a:buFont typeface="Arial"/>
              <a:buNone/>
              <a:defRPr sz="7600" b="1" i="0" u="none" strike="noStrike" cap="none">
                <a:solidFill>
                  <a:schemeClr val="dk1"/>
                </a:solidFill>
                <a:latin typeface="Calibri"/>
                <a:ea typeface="Calibri"/>
                <a:cs typeface="Calibri"/>
                <a:sym typeface="Calibri"/>
              </a:defRPr>
            </a:lvl8pPr>
            <a:lvl9pPr marL="17555244" marR="0" lvl="8" indent="-3844" algn="l" rtl="0">
              <a:spcBef>
                <a:spcPts val="1520"/>
              </a:spcBef>
              <a:buClr>
                <a:schemeClr val="dk1"/>
              </a:buClr>
              <a:buFont typeface="Arial"/>
              <a:buNone/>
              <a:defRPr sz="7600" b="1" i="0" u="none" strike="noStrike" cap="none">
                <a:solidFill>
                  <a:schemeClr val="dk1"/>
                </a:solidFill>
                <a:latin typeface="Calibri"/>
                <a:ea typeface="Calibri"/>
                <a:cs typeface="Calibri"/>
                <a:sym typeface="Calibri"/>
              </a:defRPr>
            </a:lvl9pPr>
          </a:lstStyle>
          <a:p>
            <a:endParaRPr/>
          </a:p>
        </p:txBody>
      </p:sp>
      <p:sp>
        <p:nvSpPr>
          <p:cNvPr id="41" name="Shape 41"/>
          <p:cNvSpPr txBox="1">
            <a:spLocks noGrp="1"/>
          </p:cNvSpPr>
          <p:nvPr>
            <p:ph type="body" idx="4"/>
          </p:nvPr>
        </p:nvSpPr>
        <p:spPr>
          <a:xfrm>
            <a:off x="22296121" y="10439400"/>
            <a:ext cx="19400519" cy="18966183"/>
          </a:xfrm>
          <a:prstGeom prst="rect">
            <a:avLst/>
          </a:prstGeom>
          <a:noFill/>
          <a:ln>
            <a:noFill/>
          </a:ln>
        </p:spPr>
        <p:txBody>
          <a:bodyPr lIns="91425" tIns="91425" rIns="91425" bIns="91425" anchor="t" anchorCtr="0"/>
          <a:lstStyle>
            <a:lvl1pPr marL="1645804" marR="0" lvl="0" indent="-915554" algn="l" rtl="0">
              <a:spcBef>
                <a:spcPts val="2300"/>
              </a:spcBef>
              <a:buClr>
                <a:schemeClr val="dk1"/>
              </a:buClr>
              <a:buSzPct val="100000"/>
              <a:buFont typeface="Arial"/>
              <a:buChar char="•"/>
              <a:defRPr sz="11500" b="0" i="0" u="none" strike="noStrike" cap="none">
                <a:solidFill>
                  <a:schemeClr val="dk1"/>
                </a:solidFill>
                <a:latin typeface="Calibri"/>
                <a:ea typeface="Calibri"/>
                <a:cs typeface="Calibri"/>
                <a:sym typeface="Calibri"/>
              </a:defRPr>
            </a:lvl1pPr>
            <a:lvl2pPr marL="3565909" marR="0" lvl="1" indent="-771909" algn="l" rtl="0">
              <a:spcBef>
                <a:spcPts val="1920"/>
              </a:spcBef>
              <a:buClr>
                <a:schemeClr val="dk1"/>
              </a:buClr>
              <a:buSzPct val="100000"/>
              <a:buFont typeface="Arial"/>
              <a:buChar char="–"/>
              <a:defRPr sz="9600" b="0" i="0" u="none" strike="noStrike" cap="none">
                <a:solidFill>
                  <a:schemeClr val="dk1"/>
                </a:solidFill>
                <a:latin typeface="Calibri"/>
                <a:ea typeface="Calibri"/>
                <a:cs typeface="Calibri"/>
                <a:sym typeface="Calibri"/>
              </a:defRPr>
            </a:lvl2pPr>
            <a:lvl3pPr marL="5486014" marR="0" lvl="2" indent="-558414" algn="l" rtl="0">
              <a:spcBef>
                <a:spcPts val="1720"/>
              </a:spcBef>
              <a:buClr>
                <a:schemeClr val="dk1"/>
              </a:buClr>
              <a:buSzPct val="100000"/>
              <a:buFont typeface="Arial"/>
              <a:buChar char="•"/>
              <a:defRPr sz="8600" b="0" i="0" u="none" strike="noStrike" cap="none">
                <a:solidFill>
                  <a:schemeClr val="dk1"/>
                </a:solidFill>
                <a:latin typeface="Calibri"/>
                <a:ea typeface="Calibri"/>
                <a:cs typeface="Calibri"/>
                <a:sym typeface="Calibri"/>
              </a:defRPr>
            </a:lvl3pPr>
            <a:lvl4pPr marL="7680421" marR="0" lvl="3" indent="-619221" algn="l" rtl="0">
              <a:spcBef>
                <a:spcPts val="1520"/>
              </a:spcBef>
              <a:buClr>
                <a:schemeClr val="dk1"/>
              </a:buClr>
              <a:buSzPct val="100000"/>
              <a:buFont typeface="Arial"/>
              <a:buChar char="–"/>
              <a:defRPr sz="7600" b="0" i="0" u="none" strike="noStrike" cap="none">
                <a:solidFill>
                  <a:schemeClr val="dk1"/>
                </a:solidFill>
                <a:latin typeface="Calibri"/>
                <a:ea typeface="Calibri"/>
                <a:cs typeface="Calibri"/>
                <a:sym typeface="Calibri"/>
              </a:defRPr>
            </a:lvl4pPr>
            <a:lvl5pPr marL="9874826" marR="0" lvl="4" indent="-616525" algn="l" rtl="0">
              <a:spcBef>
                <a:spcPts val="1520"/>
              </a:spcBef>
              <a:buClr>
                <a:schemeClr val="dk1"/>
              </a:buClr>
              <a:buSzPct val="100000"/>
              <a:buFont typeface="Arial"/>
              <a:buChar char="»"/>
              <a:defRPr sz="7600" b="0" i="0" u="none" strike="noStrike" cap="none">
                <a:solidFill>
                  <a:schemeClr val="dk1"/>
                </a:solidFill>
                <a:latin typeface="Calibri"/>
                <a:ea typeface="Calibri"/>
                <a:cs typeface="Calibri"/>
                <a:sym typeface="Calibri"/>
              </a:defRPr>
            </a:lvl5pPr>
            <a:lvl6pPr marL="12069232" marR="0" lvl="5" indent="-626532" algn="l" rtl="0">
              <a:spcBef>
                <a:spcPts val="1520"/>
              </a:spcBef>
              <a:buClr>
                <a:schemeClr val="dk1"/>
              </a:buClr>
              <a:buSzPct val="100000"/>
              <a:buFont typeface="Arial"/>
              <a:buChar char="•"/>
              <a:defRPr sz="7600" b="0" i="0" u="none" strike="noStrike" cap="none">
                <a:solidFill>
                  <a:schemeClr val="dk1"/>
                </a:solidFill>
                <a:latin typeface="Calibri"/>
                <a:ea typeface="Calibri"/>
                <a:cs typeface="Calibri"/>
                <a:sym typeface="Calibri"/>
              </a:defRPr>
            </a:lvl6pPr>
            <a:lvl7pPr marL="14263636" marR="0" lvl="6" indent="-623836" algn="l" rtl="0">
              <a:spcBef>
                <a:spcPts val="1520"/>
              </a:spcBef>
              <a:buClr>
                <a:schemeClr val="dk1"/>
              </a:buClr>
              <a:buSzPct val="100000"/>
              <a:buFont typeface="Arial"/>
              <a:buChar char="•"/>
              <a:defRPr sz="7600" b="0" i="0" u="none" strike="noStrike" cap="none">
                <a:solidFill>
                  <a:schemeClr val="dk1"/>
                </a:solidFill>
                <a:latin typeface="Calibri"/>
                <a:ea typeface="Calibri"/>
                <a:cs typeface="Calibri"/>
                <a:sym typeface="Calibri"/>
              </a:defRPr>
            </a:lvl7pPr>
            <a:lvl8pPr marL="16458043" marR="0" lvl="7" indent="-621143" algn="l" rtl="0">
              <a:spcBef>
                <a:spcPts val="1520"/>
              </a:spcBef>
              <a:buClr>
                <a:schemeClr val="dk1"/>
              </a:buClr>
              <a:buSzPct val="100000"/>
              <a:buFont typeface="Arial"/>
              <a:buChar char="•"/>
              <a:defRPr sz="7600" b="0" i="0" u="none" strike="noStrike" cap="none">
                <a:solidFill>
                  <a:schemeClr val="dk1"/>
                </a:solidFill>
                <a:latin typeface="Calibri"/>
                <a:ea typeface="Calibri"/>
                <a:cs typeface="Calibri"/>
                <a:sym typeface="Calibri"/>
              </a:defRPr>
            </a:lvl8pPr>
            <a:lvl9pPr marL="18652448" marR="0" lvl="8" indent="-618447" algn="l" rtl="0">
              <a:spcBef>
                <a:spcPts val="1520"/>
              </a:spcBef>
              <a:buClr>
                <a:schemeClr val="dk1"/>
              </a:buClr>
              <a:buSzPct val="100000"/>
              <a:buFont typeface="Arial"/>
              <a:buChar char="•"/>
              <a:defRPr sz="7600" b="0" i="0" u="none" strike="noStrike" cap="none">
                <a:solidFill>
                  <a:schemeClr val="dk1"/>
                </a:solidFill>
                <a:latin typeface="Calibri"/>
                <a:ea typeface="Calibri"/>
                <a:cs typeface="Calibri"/>
                <a:sym typeface="Calibri"/>
              </a:defRPr>
            </a:lvl9pPr>
          </a:lstStyle>
          <a:p>
            <a:endParaRPr/>
          </a:p>
        </p:txBody>
      </p:sp>
      <p:sp>
        <p:nvSpPr>
          <p:cNvPr id="42" name="Shape 42"/>
          <p:cNvSpPr txBox="1">
            <a:spLocks noGrp="1"/>
          </p:cNvSpPr>
          <p:nvPr>
            <p:ph type="dt" idx="10"/>
          </p:nvPr>
        </p:nvSpPr>
        <p:spPr>
          <a:xfrm>
            <a:off x="2194559" y="30510484"/>
            <a:ext cx="10241279" cy="1752600"/>
          </a:xfrm>
          <a:prstGeom prst="rect">
            <a:avLst/>
          </a:prstGeom>
          <a:noFill/>
          <a:ln>
            <a:noFill/>
          </a:ln>
        </p:spPr>
        <p:txBody>
          <a:bodyPr lIns="91425" tIns="91425" rIns="91425" bIns="91425" anchor="ctr" anchorCtr="0"/>
          <a:lstStyle>
            <a:lvl1pPr marL="0" marR="0" lvl="0" indent="0" algn="l" rtl="0">
              <a:spcBef>
                <a:spcPts val="0"/>
              </a:spcBef>
              <a:buNone/>
              <a:defRPr sz="5700">
                <a:solidFill>
                  <a:srgbClr val="888888"/>
                </a:solidFill>
                <a:latin typeface="Calibri"/>
                <a:ea typeface="Calibri"/>
                <a:cs typeface="Calibri"/>
                <a:sym typeface="Calibri"/>
              </a:defRPr>
            </a:lvl1pPr>
            <a:lvl2pPr marL="2194406" marR="0" lvl="1" indent="-10005" algn="l" rtl="0">
              <a:spcBef>
                <a:spcPts val="0"/>
              </a:spcBef>
              <a:buNone/>
              <a:defRPr sz="8600" b="0" i="0" u="none" strike="noStrike" cap="none">
                <a:solidFill>
                  <a:schemeClr val="dk1"/>
                </a:solidFill>
                <a:latin typeface="Calibri"/>
                <a:ea typeface="Calibri"/>
                <a:cs typeface="Calibri"/>
                <a:sym typeface="Calibri"/>
              </a:defRPr>
            </a:lvl2pPr>
            <a:lvl3pPr marL="4388811" marR="0" lvl="2" indent="-7311" algn="l" rtl="0">
              <a:spcBef>
                <a:spcPts val="0"/>
              </a:spcBef>
              <a:buNone/>
              <a:defRPr sz="8600" b="0" i="0" u="none" strike="noStrike" cap="none">
                <a:solidFill>
                  <a:schemeClr val="dk1"/>
                </a:solidFill>
                <a:latin typeface="Calibri"/>
                <a:ea typeface="Calibri"/>
                <a:cs typeface="Calibri"/>
                <a:sym typeface="Calibri"/>
              </a:defRPr>
            </a:lvl3pPr>
            <a:lvl4pPr marL="6583217" marR="0" lvl="3" indent="-4616" algn="l" rtl="0">
              <a:spcBef>
                <a:spcPts val="0"/>
              </a:spcBef>
              <a:buNone/>
              <a:defRPr sz="8600" b="0" i="0" u="none" strike="noStrike" cap="none">
                <a:solidFill>
                  <a:schemeClr val="dk1"/>
                </a:solidFill>
                <a:latin typeface="Calibri"/>
                <a:ea typeface="Calibri"/>
                <a:cs typeface="Calibri"/>
                <a:sym typeface="Calibri"/>
              </a:defRPr>
            </a:lvl4pPr>
            <a:lvl5pPr marL="8777623" marR="0" lvl="4" indent="-1923" algn="l" rtl="0">
              <a:spcBef>
                <a:spcPts val="0"/>
              </a:spcBef>
              <a:buNone/>
              <a:defRPr sz="8600" b="0" i="0" u="none" strike="noStrike" cap="none">
                <a:solidFill>
                  <a:schemeClr val="dk1"/>
                </a:solidFill>
                <a:latin typeface="Calibri"/>
                <a:ea typeface="Calibri"/>
                <a:cs typeface="Calibri"/>
                <a:sym typeface="Calibri"/>
              </a:defRPr>
            </a:lvl5pPr>
            <a:lvl6pPr marL="10972029" marR="0" lvl="5" indent="-11928" algn="l" rtl="0">
              <a:spcBef>
                <a:spcPts val="0"/>
              </a:spcBef>
              <a:buNone/>
              <a:defRPr sz="8600" b="0" i="0" u="none" strike="noStrike" cap="none">
                <a:solidFill>
                  <a:schemeClr val="dk1"/>
                </a:solidFill>
                <a:latin typeface="Calibri"/>
                <a:ea typeface="Calibri"/>
                <a:cs typeface="Calibri"/>
                <a:sym typeface="Calibri"/>
              </a:defRPr>
            </a:lvl6pPr>
            <a:lvl7pPr marL="13166434" marR="0" lvl="6" indent="-9233" algn="l" rtl="0">
              <a:spcBef>
                <a:spcPts val="0"/>
              </a:spcBef>
              <a:buNone/>
              <a:defRPr sz="8600" b="0" i="0" u="none" strike="noStrike" cap="none">
                <a:solidFill>
                  <a:schemeClr val="dk1"/>
                </a:solidFill>
                <a:latin typeface="Calibri"/>
                <a:ea typeface="Calibri"/>
                <a:cs typeface="Calibri"/>
                <a:sym typeface="Calibri"/>
              </a:defRPr>
            </a:lvl7pPr>
            <a:lvl8pPr marL="15360841" marR="0" lvl="7" indent="-6540" algn="l" rtl="0">
              <a:spcBef>
                <a:spcPts val="0"/>
              </a:spcBef>
              <a:buNone/>
              <a:defRPr sz="8600" b="0" i="0" u="none" strike="noStrike" cap="none">
                <a:solidFill>
                  <a:schemeClr val="dk1"/>
                </a:solidFill>
                <a:latin typeface="Calibri"/>
                <a:ea typeface="Calibri"/>
                <a:cs typeface="Calibri"/>
                <a:sym typeface="Calibri"/>
              </a:defRPr>
            </a:lvl8pPr>
            <a:lvl9pPr marL="17555244" marR="0" lvl="8" indent="-3844" algn="l" rtl="0">
              <a:spcBef>
                <a:spcPts val="0"/>
              </a:spcBef>
              <a:buNone/>
              <a:defRPr sz="8600" b="0" i="0" u="none" strike="noStrike" cap="none">
                <a:solidFill>
                  <a:schemeClr val="dk1"/>
                </a:solidFill>
                <a:latin typeface="Calibri"/>
                <a:ea typeface="Calibri"/>
                <a:cs typeface="Calibri"/>
                <a:sym typeface="Calibri"/>
              </a:defRPr>
            </a:lvl9pPr>
          </a:lstStyle>
          <a:p>
            <a:endParaRPr/>
          </a:p>
        </p:txBody>
      </p:sp>
      <p:sp>
        <p:nvSpPr>
          <p:cNvPr id="43" name="Shape 43"/>
          <p:cNvSpPr txBox="1">
            <a:spLocks noGrp="1"/>
          </p:cNvSpPr>
          <p:nvPr>
            <p:ph type="ftr" idx="11"/>
          </p:nvPr>
        </p:nvSpPr>
        <p:spPr>
          <a:xfrm>
            <a:off x="14996159" y="30510484"/>
            <a:ext cx="13898879" cy="1752600"/>
          </a:xfrm>
          <a:prstGeom prst="rect">
            <a:avLst/>
          </a:prstGeom>
          <a:noFill/>
          <a:ln>
            <a:noFill/>
          </a:ln>
        </p:spPr>
        <p:txBody>
          <a:bodyPr lIns="91425" tIns="91425" rIns="91425" bIns="91425" anchor="ctr" anchorCtr="0"/>
          <a:lstStyle>
            <a:lvl1pPr marL="0" marR="0" lvl="0" indent="0" algn="ctr" rtl="0">
              <a:spcBef>
                <a:spcPts val="0"/>
              </a:spcBef>
              <a:buNone/>
              <a:defRPr sz="5700">
                <a:solidFill>
                  <a:srgbClr val="888888"/>
                </a:solidFill>
                <a:latin typeface="Calibri"/>
                <a:ea typeface="Calibri"/>
                <a:cs typeface="Calibri"/>
                <a:sym typeface="Calibri"/>
              </a:defRPr>
            </a:lvl1pPr>
            <a:lvl2pPr marL="2194406" marR="0" lvl="1" indent="-10005" algn="l" rtl="0">
              <a:spcBef>
                <a:spcPts val="0"/>
              </a:spcBef>
              <a:buNone/>
              <a:defRPr sz="8600" b="0" i="0" u="none" strike="noStrike" cap="none">
                <a:solidFill>
                  <a:schemeClr val="dk1"/>
                </a:solidFill>
                <a:latin typeface="Calibri"/>
                <a:ea typeface="Calibri"/>
                <a:cs typeface="Calibri"/>
                <a:sym typeface="Calibri"/>
              </a:defRPr>
            </a:lvl2pPr>
            <a:lvl3pPr marL="4388811" marR="0" lvl="2" indent="-7311" algn="l" rtl="0">
              <a:spcBef>
                <a:spcPts val="0"/>
              </a:spcBef>
              <a:buNone/>
              <a:defRPr sz="8600" b="0" i="0" u="none" strike="noStrike" cap="none">
                <a:solidFill>
                  <a:schemeClr val="dk1"/>
                </a:solidFill>
                <a:latin typeface="Calibri"/>
                <a:ea typeface="Calibri"/>
                <a:cs typeface="Calibri"/>
                <a:sym typeface="Calibri"/>
              </a:defRPr>
            </a:lvl3pPr>
            <a:lvl4pPr marL="6583217" marR="0" lvl="3" indent="-4616" algn="l" rtl="0">
              <a:spcBef>
                <a:spcPts val="0"/>
              </a:spcBef>
              <a:buNone/>
              <a:defRPr sz="8600" b="0" i="0" u="none" strike="noStrike" cap="none">
                <a:solidFill>
                  <a:schemeClr val="dk1"/>
                </a:solidFill>
                <a:latin typeface="Calibri"/>
                <a:ea typeface="Calibri"/>
                <a:cs typeface="Calibri"/>
                <a:sym typeface="Calibri"/>
              </a:defRPr>
            </a:lvl4pPr>
            <a:lvl5pPr marL="8777623" marR="0" lvl="4" indent="-1923" algn="l" rtl="0">
              <a:spcBef>
                <a:spcPts val="0"/>
              </a:spcBef>
              <a:buNone/>
              <a:defRPr sz="8600" b="0" i="0" u="none" strike="noStrike" cap="none">
                <a:solidFill>
                  <a:schemeClr val="dk1"/>
                </a:solidFill>
                <a:latin typeface="Calibri"/>
                <a:ea typeface="Calibri"/>
                <a:cs typeface="Calibri"/>
                <a:sym typeface="Calibri"/>
              </a:defRPr>
            </a:lvl5pPr>
            <a:lvl6pPr marL="10972029" marR="0" lvl="5" indent="-11928" algn="l" rtl="0">
              <a:spcBef>
                <a:spcPts val="0"/>
              </a:spcBef>
              <a:buNone/>
              <a:defRPr sz="8600" b="0" i="0" u="none" strike="noStrike" cap="none">
                <a:solidFill>
                  <a:schemeClr val="dk1"/>
                </a:solidFill>
                <a:latin typeface="Calibri"/>
                <a:ea typeface="Calibri"/>
                <a:cs typeface="Calibri"/>
                <a:sym typeface="Calibri"/>
              </a:defRPr>
            </a:lvl6pPr>
            <a:lvl7pPr marL="13166434" marR="0" lvl="6" indent="-9233" algn="l" rtl="0">
              <a:spcBef>
                <a:spcPts val="0"/>
              </a:spcBef>
              <a:buNone/>
              <a:defRPr sz="8600" b="0" i="0" u="none" strike="noStrike" cap="none">
                <a:solidFill>
                  <a:schemeClr val="dk1"/>
                </a:solidFill>
                <a:latin typeface="Calibri"/>
                <a:ea typeface="Calibri"/>
                <a:cs typeface="Calibri"/>
                <a:sym typeface="Calibri"/>
              </a:defRPr>
            </a:lvl7pPr>
            <a:lvl8pPr marL="15360841" marR="0" lvl="7" indent="-6540" algn="l" rtl="0">
              <a:spcBef>
                <a:spcPts val="0"/>
              </a:spcBef>
              <a:buNone/>
              <a:defRPr sz="8600" b="0" i="0" u="none" strike="noStrike" cap="none">
                <a:solidFill>
                  <a:schemeClr val="dk1"/>
                </a:solidFill>
                <a:latin typeface="Calibri"/>
                <a:ea typeface="Calibri"/>
                <a:cs typeface="Calibri"/>
                <a:sym typeface="Calibri"/>
              </a:defRPr>
            </a:lvl8pPr>
            <a:lvl9pPr marL="17555244" marR="0" lvl="8" indent="-3844" algn="l" rtl="0">
              <a:spcBef>
                <a:spcPts val="0"/>
              </a:spcBef>
              <a:buNone/>
              <a:defRPr sz="8600" b="0" i="0" u="none" strike="noStrike" cap="none">
                <a:solidFill>
                  <a:schemeClr val="dk1"/>
                </a:solidFill>
                <a:latin typeface="Calibri"/>
                <a:ea typeface="Calibri"/>
                <a:cs typeface="Calibri"/>
                <a:sym typeface="Calibri"/>
              </a:defRPr>
            </a:lvl9pPr>
          </a:lstStyle>
          <a:p>
            <a:endParaRPr/>
          </a:p>
        </p:txBody>
      </p:sp>
      <p:sp>
        <p:nvSpPr>
          <p:cNvPr id="44" name="Shape 44"/>
          <p:cNvSpPr txBox="1">
            <a:spLocks noGrp="1"/>
          </p:cNvSpPr>
          <p:nvPr>
            <p:ph type="sldNum" idx="12"/>
          </p:nvPr>
        </p:nvSpPr>
        <p:spPr>
          <a:xfrm>
            <a:off x="31455359" y="30510484"/>
            <a:ext cx="10241279" cy="1752600"/>
          </a:xfrm>
          <a:prstGeom prst="rect">
            <a:avLst/>
          </a:prstGeom>
          <a:noFill/>
          <a:ln>
            <a:noFill/>
          </a:ln>
        </p:spPr>
        <p:txBody>
          <a:bodyPr lIns="438875" tIns="219425" rIns="438875" bIns="219425" anchor="ctr" anchorCtr="0">
            <a:noAutofit/>
          </a:bodyPr>
          <a:lstStyle/>
          <a:p>
            <a:pPr marL="0" marR="0" lvl="0" indent="0" algn="r" rtl="0">
              <a:spcBef>
                <a:spcPts val="0"/>
              </a:spcBef>
              <a:buSzPct val="25000"/>
              <a:buNone/>
            </a:pPr>
            <a:fld id="{00000000-1234-1234-1234-123412341234}" type="slidenum">
              <a:rPr lang="en-US" sz="5700">
                <a:solidFill>
                  <a:srgbClr val="888888"/>
                </a:solidFill>
                <a:latin typeface="Calibri"/>
                <a:ea typeface="Calibri"/>
                <a:cs typeface="Calibri"/>
                <a:sym typeface="Calibri"/>
              </a:rPr>
              <a:t>‹#›</a:t>
            </a:fld>
            <a:endParaRPr lang="en-US" sz="5700">
              <a:solidFill>
                <a:srgbClr val="888888"/>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45"/>
        <p:cNvGrpSpPr/>
        <p:nvPr/>
      </p:nvGrpSpPr>
      <p:grpSpPr>
        <a:xfrm>
          <a:off x="0" y="0"/>
          <a:ext cx="0" cy="0"/>
          <a:chOff x="0" y="0"/>
          <a:chExt cx="0" cy="0"/>
        </a:xfrm>
      </p:grpSpPr>
      <p:sp>
        <p:nvSpPr>
          <p:cNvPr id="46" name="Shape 46"/>
          <p:cNvSpPr txBox="1">
            <a:spLocks noGrp="1"/>
          </p:cNvSpPr>
          <p:nvPr>
            <p:ph type="title"/>
          </p:nvPr>
        </p:nvSpPr>
        <p:spPr>
          <a:xfrm>
            <a:off x="2194559" y="1318262"/>
            <a:ext cx="39502080" cy="5486399"/>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211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47" name="Shape 47"/>
          <p:cNvSpPr txBox="1">
            <a:spLocks noGrp="1"/>
          </p:cNvSpPr>
          <p:nvPr>
            <p:ph type="dt" idx="10"/>
          </p:nvPr>
        </p:nvSpPr>
        <p:spPr>
          <a:xfrm>
            <a:off x="2194559" y="30510484"/>
            <a:ext cx="10241279" cy="1752600"/>
          </a:xfrm>
          <a:prstGeom prst="rect">
            <a:avLst/>
          </a:prstGeom>
          <a:noFill/>
          <a:ln>
            <a:noFill/>
          </a:ln>
        </p:spPr>
        <p:txBody>
          <a:bodyPr lIns="91425" tIns="91425" rIns="91425" bIns="91425" anchor="ctr" anchorCtr="0"/>
          <a:lstStyle>
            <a:lvl1pPr marL="0" marR="0" lvl="0" indent="0" algn="l" rtl="0">
              <a:spcBef>
                <a:spcPts val="0"/>
              </a:spcBef>
              <a:buNone/>
              <a:defRPr sz="5700">
                <a:solidFill>
                  <a:srgbClr val="888888"/>
                </a:solidFill>
                <a:latin typeface="Calibri"/>
                <a:ea typeface="Calibri"/>
                <a:cs typeface="Calibri"/>
                <a:sym typeface="Calibri"/>
              </a:defRPr>
            </a:lvl1pPr>
            <a:lvl2pPr marL="2194406" marR="0" lvl="1" indent="-10005" algn="l" rtl="0">
              <a:spcBef>
                <a:spcPts val="0"/>
              </a:spcBef>
              <a:buNone/>
              <a:defRPr sz="8600" b="0" i="0" u="none" strike="noStrike" cap="none">
                <a:solidFill>
                  <a:schemeClr val="dk1"/>
                </a:solidFill>
                <a:latin typeface="Calibri"/>
                <a:ea typeface="Calibri"/>
                <a:cs typeface="Calibri"/>
                <a:sym typeface="Calibri"/>
              </a:defRPr>
            </a:lvl2pPr>
            <a:lvl3pPr marL="4388811" marR="0" lvl="2" indent="-7311" algn="l" rtl="0">
              <a:spcBef>
                <a:spcPts val="0"/>
              </a:spcBef>
              <a:buNone/>
              <a:defRPr sz="8600" b="0" i="0" u="none" strike="noStrike" cap="none">
                <a:solidFill>
                  <a:schemeClr val="dk1"/>
                </a:solidFill>
                <a:latin typeface="Calibri"/>
                <a:ea typeface="Calibri"/>
                <a:cs typeface="Calibri"/>
                <a:sym typeface="Calibri"/>
              </a:defRPr>
            </a:lvl3pPr>
            <a:lvl4pPr marL="6583217" marR="0" lvl="3" indent="-4616" algn="l" rtl="0">
              <a:spcBef>
                <a:spcPts val="0"/>
              </a:spcBef>
              <a:buNone/>
              <a:defRPr sz="8600" b="0" i="0" u="none" strike="noStrike" cap="none">
                <a:solidFill>
                  <a:schemeClr val="dk1"/>
                </a:solidFill>
                <a:latin typeface="Calibri"/>
                <a:ea typeface="Calibri"/>
                <a:cs typeface="Calibri"/>
                <a:sym typeface="Calibri"/>
              </a:defRPr>
            </a:lvl4pPr>
            <a:lvl5pPr marL="8777623" marR="0" lvl="4" indent="-1923" algn="l" rtl="0">
              <a:spcBef>
                <a:spcPts val="0"/>
              </a:spcBef>
              <a:buNone/>
              <a:defRPr sz="8600" b="0" i="0" u="none" strike="noStrike" cap="none">
                <a:solidFill>
                  <a:schemeClr val="dk1"/>
                </a:solidFill>
                <a:latin typeface="Calibri"/>
                <a:ea typeface="Calibri"/>
                <a:cs typeface="Calibri"/>
                <a:sym typeface="Calibri"/>
              </a:defRPr>
            </a:lvl5pPr>
            <a:lvl6pPr marL="10972029" marR="0" lvl="5" indent="-11928" algn="l" rtl="0">
              <a:spcBef>
                <a:spcPts val="0"/>
              </a:spcBef>
              <a:buNone/>
              <a:defRPr sz="8600" b="0" i="0" u="none" strike="noStrike" cap="none">
                <a:solidFill>
                  <a:schemeClr val="dk1"/>
                </a:solidFill>
                <a:latin typeface="Calibri"/>
                <a:ea typeface="Calibri"/>
                <a:cs typeface="Calibri"/>
                <a:sym typeface="Calibri"/>
              </a:defRPr>
            </a:lvl6pPr>
            <a:lvl7pPr marL="13166434" marR="0" lvl="6" indent="-9233" algn="l" rtl="0">
              <a:spcBef>
                <a:spcPts val="0"/>
              </a:spcBef>
              <a:buNone/>
              <a:defRPr sz="8600" b="0" i="0" u="none" strike="noStrike" cap="none">
                <a:solidFill>
                  <a:schemeClr val="dk1"/>
                </a:solidFill>
                <a:latin typeface="Calibri"/>
                <a:ea typeface="Calibri"/>
                <a:cs typeface="Calibri"/>
                <a:sym typeface="Calibri"/>
              </a:defRPr>
            </a:lvl7pPr>
            <a:lvl8pPr marL="15360841" marR="0" lvl="7" indent="-6540" algn="l" rtl="0">
              <a:spcBef>
                <a:spcPts val="0"/>
              </a:spcBef>
              <a:buNone/>
              <a:defRPr sz="8600" b="0" i="0" u="none" strike="noStrike" cap="none">
                <a:solidFill>
                  <a:schemeClr val="dk1"/>
                </a:solidFill>
                <a:latin typeface="Calibri"/>
                <a:ea typeface="Calibri"/>
                <a:cs typeface="Calibri"/>
                <a:sym typeface="Calibri"/>
              </a:defRPr>
            </a:lvl8pPr>
            <a:lvl9pPr marL="17555244" marR="0" lvl="8" indent="-3844" algn="l" rtl="0">
              <a:spcBef>
                <a:spcPts val="0"/>
              </a:spcBef>
              <a:buNone/>
              <a:defRPr sz="8600" b="0" i="0" u="none" strike="noStrike" cap="none">
                <a:solidFill>
                  <a:schemeClr val="dk1"/>
                </a:solidFill>
                <a:latin typeface="Calibri"/>
                <a:ea typeface="Calibri"/>
                <a:cs typeface="Calibri"/>
                <a:sym typeface="Calibri"/>
              </a:defRPr>
            </a:lvl9pPr>
          </a:lstStyle>
          <a:p>
            <a:endParaRPr/>
          </a:p>
        </p:txBody>
      </p:sp>
      <p:sp>
        <p:nvSpPr>
          <p:cNvPr id="48" name="Shape 48"/>
          <p:cNvSpPr txBox="1">
            <a:spLocks noGrp="1"/>
          </p:cNvSpPr>
          <p:nvPr>
            <p:ph type="ftr" idx="11"/>
          </p:nvPr>
        </p:nvSpPr>
        <p:spPr>
          <a:xfrm>
            <a:off x="14996159" y="30510484"/>
            <a:ext cx="13898879" cy="1752600"/>
          </a:xfrm>
          <a:prstGeom prst="rect">
            <a:avLst/>
          </a:prstGeom>
          <a:noFill/>
          <a:ln>
            <a:noFill/>
          </a:ln>
        </p:spPr>
        <p:txBody>
          <a:bodyPr lIns="91425" tIns="91425" rIns="91425" bIns="91425" anchor="ctr" anchorCtr="0"/>
          <a:lstStyle>
            <a:lvl1pPr marL="0" marR="0" lvl="0" indent="0" algn="ctr" rtl="0">
              <a:spcBef>
                <a:spcPts val="0"/>
              </a:spcBef>
              <a:buNone/>
              <a:defRPr sz="5700">
                <a:solidFill>
                  <a:srgbClr val="888888"/>
                </a:solidFill>
                <a:latin typeface="Calibri"/>
                <a:ea typeface="Calibri"/>
                <a:cs typeface="Calibri"/>
                <a:sym typeface="Calibri"/>
              </a:defRPr>
            </a:lvl1pPr>
            <a:lvl2pPr marL="2194406" marR="0" lvl="1" indent="-10005" algn="l" rtl="0">
              <a:spcBef>
                <a:spcPts val="0"/>
              </a:spcBef>
              <a:buNone/>
              <a:defRPr sz="8600" b="0" i="0" u="none" strike="noStrike" cap="none">
                <a:solidFill>
                  <a:schemeClr val="dk1"/>
                </a:solidFill>
                <a:latin typeface="Calibri"/>
                <a:ea typeface="Calibri"/>
                <a:cs typeface="Calibri"/>
                <a:sym typeface="Calibri"/>
              </a:defRPr>
            </a:lvl2pPr>
            <a:lvl3pPr marL="4388811" marR="0" lvl="2" indent="-7311" algn="l" rtl="0">
              <a:spcBef>
                <a:spcPts val="0"/>
              </a:spcBef>
              <a:buNone/>
              <a:defRPr sz="8600" b="0" i="0" u="none" strike="noStrike" cap="none">
                <a:solidFill>
                  <a:schemeClr val="dk1"/>
                </a:solidFill>
                <a:latin typeface="Calibri"/>
                <a:ea typeface="Calibri"/>
                <a:cs typeface="Calibri"/>
                <a:sym typeface="Calibri"/>
              </a:defRPr>
            </a:lvl3pPr>
            <a:lvl4pPr marL="6583217" marR="0" lvl="3" indent="-4616" algn="l" rtl="0">
              <a:spcBef>
                <a:spcPts val="0"/>
              </a:spcBef>
              <a:buNone/>
              <a:defRPr sz="8600" b="0" i="0" u="none" strike="noStrike" cap="none">
                <a:solidFill>
                  <a:schemeClr val="dk1"/>
                </a:solidFill>
                <a:latin typeface="Calibri"/>
                <a:ea typeface="Calibri"/>
                <a:cs typeface="Calibri"/>
                <a:sym typeface="Calibri"/>
              </a:defRPr>
            </a:lvl4pPr>
            <a:lvl5pPr marL="8777623" marR="0" lvl="4" indent="-1923" algn="l" rtl="0">
              <a:spcBef>
                <a:spcPts val="0"/>
              </a:spcBef>
              <a:buNone/>
              <a:defRPr sz="8600" b="0" i="0" u="none" strike="noStrike" cap="none">
                <a:solidFill>
                  <a:schemeClr val="dk1"/>
                </a:solidFill>
                <a:latin typeface="Calibri"/>
                <a:ea typeface="Calibri"/>
                <a:cs typeface="Calibri"/>
                <a:sym typeface="Calibri"/>
              </a:defRPr>
            </a:lvl5pPr>
            <a:lvl6pPr marL="10972029" marR="0" lvl="5" indent="-11928" algn="l" rtl="0">
              <a:spcBef>
                <a:spcPts val="0"/>
              </a:spcBef>
              <a:buNone/>
              <a:defRPr sz="8600" b="0" i="0" u="none" strike="noStrike" cap="none">
                <a:solidFill>
                  <a:schemeClr val="dk1"/>
                </a:solidFill>
                <a:latin typeface="Calibri"/>
                <a:ea typeface="Calibri"/>
                <a:cs typeface="Calibri"/>
                <a:sym typeface="Calibri"/>
              </a:defRPr>
            </a:lvl6pPr>
            <a:lvl7pPr marL="13166434" marR="0" lvl="6" indent="-9233" algn="l" rtl="0">
              <a:spcBef>
                <a:spcPts val="0"/>
              </a:spcBef>
              <a:buNone/>
              <a:defRPr sz="8600" b="0" i="0" u="none" strike="noStrike" cap="none">
                <a:solidFill>
                  <a:schemeClr val="dk1"/>
                </a:solidFill>
                <a:latin typeface="Calibri"/>
                <a:ea typeface="Calibri"/>
                <a:cs typeface="Calibri"/>
                <a:sym typeface="Calibri"/>
              </a:defRPr>
            </a:lvl7pPr>
            <a:lvl8pPr marL="15360841" marR="0" lvl="7" indent="-6540" algn="l" rtl="0">
              <a:spcBef>
                <a:spcPts val="0"/>
              </a:spcBef>
              <a:buNone/>
              <a:defRPr sz="8600" b="0" i="0" u="none" strike="noStrike" cap="none">
                <a:solidFill>
                  <a:schemeClr val="dk1"/>
                </a:solidFill>
                <a:latin typeface="Calibri"/>
                <a:ea typeface="Calibri"/>
                <a:cs typeface="Calibri"/>
                <a:sym typeface="Calibri"/>
              </a:defRPr>
            </a:lvl8pPr>
            <a:lvl9pPr marL="17555244" marR="0" lvl="8" indent="-3844" algn="l" rtl="0">
              <a:spcBef>
                <a:spcPts val="0"/>
              </a:spcBef>
              <a:buNone/>
              <a:defRPr sz="8600" b="0" i="0" u="none" strike="noStrike" cap="none">
                <a:solidFill>
                  <a:schemeClr val="dk1"/>
                </a:solidFill>
                <a:latin typeface="Calibri"/>
                <a:ea typeface="Calibri"/>
                <a:cs typeface="Calibri"/>
                <a:sym typeface="Calibri"/>
              </a:defRPr>
            </a:lvl9pPr>
          </a:lstStyle>
          <a:p>
            <a:endParaRPr/>
          </a:p>
        </p:txBody>
      </p:sp>
      <p:sp>
        <p:nvSpPr>
          <p:cNvPr id="49" name="Shape 49"/>
          <p:cNvSpPr txBox="1">
            <a:spLocks noGrp="1"/>
          </p:cNvSpPr>
          <p:nvPr>
            <p:ph type="sldNum" idx="12"/>
          </p:nvPr>
        </p:nvSpPr>
        <p:spPr>
          <a:xfrm>
            <a:off x="31455359" y="30510484"/>
            <a:ext cx="10241279" cy="1752600"/>
          </a:xfrm>
          <a:prstGeom prst="rect">
            <a:avLst/>
          </a:prstGeom>
          <a:noFill/>
          <a:ln>
            <a:noFill/>
          </a:ln>
        </p:spPr>
        <p:txBody>
          <a:bodyPr lIns="438875" tIns="219425" rIns="438875" bIns="219425" anchor="ctr" anchorCtr="0">
            <a:noAutofit/>
          </a:bodyPr>
          <a:lstStyle/>
          <a:p>
            <a:pPr marL="0" marR="0" lvl="0" indent="0" algn="r" rtl="0">
              <a:spcBef>
                <a:spcPts val="0"/>
              </a:spcBef>
              <a:buSzPct val="25000"/>
              <a:buNone/>
            </a:pPr>
            <a:fld id="{00000000-1234-1234-1234-123412341234}" type="slidenum">
              <a:rPr lang="en-US" sz="5700">
                <a:solidFill>
                  <a:srgbClr val="888888"/>
                </a:solidFill>
                <a:latin typeface="Calibri"/>
                <a:ea typeface="Calibri"/>
                <a:cs typeface="Calibri"/>
                <a:sym typeface="Calibri"/>
              </a:rPr>
              <a:t>‹#›</a:t>
            </a:fld>
            <a:endParaRPr lang="en-US" sz="5700">
              <a:solidFill>
                <a:srgbClr val="888888"/>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0"/>
        <p:cNvGrpSpPr/>
        <p:nvPr/>
      </p:nvGrpSpPr>
      <p:grpSpPr>
        <a:xfrm>
          <a:off x="0" y="0"/>
          <a:ext cx="0" cy="0"/>
          <a:chOff x="0" y="0"/>
          <a:chExt cx="0" cy="0"/>
        </a:xfrm>
      </p:grpSpPr>
      <p:sp>
        <p:nvSpPr>
          <p:cNvPr id="51" name="Shape 51"/>
          <p:cNvSpPr txBox="1">
            <a:spLocks noGrp="1"/>
          </p:cNvSpPr>
          <p:nvPr>
            <p:ph type="dt" idx="10"/>
          </p:nvPr>
        </p:nvSpPr>
        <p:spPr>
          <a:xfrm>
            <a:off x="2194559" y="30510484"/>
            <a:ext cx="10241279" cy="1752600"/>
          </a:xfrm>
          <a:prstGeom prst="rect">
            <a:avLst/>
          </a:prstGeom>
          <a:noFill/>
          <a:ln>
            <a:noFill/>
          </a:ln>
        </p:spPr>
        <p:txBody>
          <a:bodyPr lIns="91425" tIns="91425" rIns="91425" bIns="91425" anchor="ctr" anchorCtr="0"/>
          <a:lstStyle>
            <a:lvl1pPr marL="0" marR="0" lvl="0" indent="0" algn="l" rtl="0">
              <a:spcBef>
                <a:spcPts val="0"/>
              </a:spcBef>
              <a:buNone/>
              <a:defRPr sz="5700">
                <a:solidFill>
                  <a:srgbClr val="888888"/>
                </a:solidFill>
                <a:latin typeface="Calibri"/>
                <a:ea typeface="Calibri"/>
                <a:cs typeface="Calibri"/>
                <a:sym typeface="Calibri"/>
              </a:defRPr>
            </a:lvl1pPr>
            <a:lvl2pPr marL="2194406" marR="0" lvl="1" indent="-10005" algn="l" rtl="0">
              <a:spcBef>
                <a:spcPts val="0"/>
              </a:spcBef>
              <a:buNone/>
              <a:defRPr sz="8600" b="0" i="0" u="none" strike="noStrike" cap="none">
                <a:solidFill>
                  <a:schemeClr val="dk1"/>
                </a:solidFill>
                <a:latin typeface="Calibri"/>
                <a:ea typeface="Calibri"/>
                <a:cs typeface="Calibri"/>
                <a:sym typeface="Calibri"/>
              </a:defRPr>
            </a:lvl2pPr>
            <a:lvl3pPr marL="4388811" marR="0" lvl="2" indent="-7311" algn="l" rtl="0">
              <a:spcBef>
                <a:spcPts val="0"/>
              </a:spcBef>
              <a:buNone/>
              <a:defRPr sz="8600" b="0" i="0" u="none" strike="noStrike" cap="none">
                <a:solidFill>
                  <a:schemeClr val="dk1"/>
                </a:solidFill>
                <a:latin typeface="Calibri"/>
                <a:ea typeface="Calibri"/>
                <a:cs typeface="Calibri"/>
                <a:sym typeface="Calibri"/>
              </a:defRPr>
            </a:lvl3pPr>
            <a:lvl4pPr marL="6583217" marR="0" lvl="3" indent="-4616" algn="l" rtl="0">
              <a:spcBef>
                <a:spcPts val="0"/>
              </a:spcBef>
              <a:buNone/>
              <a:defRPr sz="8600" b="0" i="0" u="none" strike="noStrike" cap="none">
                <a:solidFill>
                  <a:schemeClr val="dk1"/>
                </a:solidFill>
                <a:latin typeface="Calibri"/>
                <a:ea typeface="Calibri"/>
                <a:cs typeface="Calibri"/>
                <a:sym typeface="Calibri"/>
              </a:defRPr>
            </a:lvl4pPr>
            <a:lvl5pPr marL="8777623" marR="0" lvl="4" indent="-1923" algn="l" rtl="0">
              <a:spcBef>
                <a:spcPts val="0"/>
              </a:spcBef>
              <a:buNone/>
              <a:defRPr sz="8600" b="0" i="0" u="none" strike="noStrike" cap="none">
                <a:solidFill>
                  <a:schemeClr val="dk1"/>
                </a:solidFill>
                <a:latin typeface="Calibri"/>
                <a:ea typeface="Calibri"/>
                <a:cs typeface="Calibri"/>
                <a:sym typeface="Calibri"/>
              </a:defRPr>
            </a:lvl5pPr>
            <a:lvl6pPr marL="10972029" marR="0" lvl="5" indent="-11928" algn="l" rtl="0">
              <a:spcBef>
                <a:spcPts val="0"/>
              </a:spcBef>
              <a:buNone/>
              <a:defRPr sz="8600" b="0" i="0" u="none" strike="noStrike" cap="none">
                <a:solidFill>
                  <a:schemeClr val="dk1"/>
                </a:solidFill>
                <a:latin typeface="Calibri"/>
                <a:ea typeface="Calibri"/>
                <a:cs typeface="Calibri"/>
                <a:sym typeface="Calibri"/>
              </a:defRPr>
            </a:lvl6pPr>
            <a:lvl7pPr marL="13166434" marR="0" lvl="6" indent="-9233" algn="l" rtl="0">
              <a:spcBef>
                <a:spcPts val="0"/>
              </a:spcBef>
              <a:buNone/>
              <a:defRPr sz="8600" b="0" i="0" u="none" strike="noStrike" cap="none">
                <a:solidFill>
                  <a:schemeClr val="dk1"/>
                </a:solidFill>
                <a:latin typeface="Calibri"/>
                <a:ea typeface="Calibri"/>
                <a:cs typeface="Calibri"/>
                <a:sym typeface="Calibri"/>
              </a:defRPr>
            </a:lvl7pPr>
            <a:lvl8pPr marL="15360841" marR="0" lvl="7" indent="-6540" algn="l" rtl="0">
              <a:spcBef>
                <a:spcPts val="0"/>
              </a:spcBef>
              <a:buNone/>
              <a:defRPr sz="8600" b="0" i="0" u="none" strike="noStrike" cap="none">
                <a:solidFill>
                  <a:schemeClr val="dk1"/>
                </a:solidFill>
                <a:latin typeface="Calibri"/>
                <a:ea typeface="Calibri"/>
                <a:cs typeface="Calibri"/>
                <a:sym typeface="Calibri"/>
              </a:defRPr>
            </a:lvl8pPr>
            <a:lvl9pPr marL="17555244" marR="0" lvl="8" indent="-3844" algn="l" rtl="0">
              <a:spcBef>
                <a:spcPts val="0"/>
              </a:spcBef>
              <a:buNone/>
              <a:defRPr sz="8600" b="0" i="0" u="none" strike="noStrike" cap="none">
                <a:solidFill>
                  <a:schemeClr val="dk1"/>
                </a:solidFill>
                <a:latin typeface="Calibri"/>
                <a:ea typeface="Calibri"/>
                <a:cs typeface="Calibri"/>
                <a:sym typeface="Calibri"/>
              </a:defRPr>
            </a:lvl9pPr>
          </a:lstStyle>
          <a:p>
            <a:endParaRPr/>
          </a:p>
        </p:txBody>
      </p:sp>
      <p:sp>
        <p:nvSpPr>
          <p:cNvPr id="52" name="Shape 52"/>
          <p:cNvSpPr txBox="1">
            <a:spLocks noGrp="1"/>
          </p:cNvSpPr>
          <p:nvPr>
            <p:ph type="ftr" idx="11"/>
          </p:nvPr>
        </p:nvSpPr>
        <p:spPr>
          <a:xfrm>
            <a:off x="14996159" y="30510484"/>
            <a:ext cx="13898879" cy="1752600"/>
          </a:xfrm>
          <a:prstGeom prst="rect">
            <a:avLst/>
          </a:prstGeom>
          <a:noFill/>
          <a:ln>
            <a:noFill/>
          </a:ln>
        </p:spPr>
        <p:txBody>
          <a:bodyPr lIns="91425" tIns="91425" rIns="91425" bIns="91425" anchor="ctr" anchorCtr="0"/>
          <a:lstStyle>
            <a:lvl1pPr marL="0" marR="0" lvl="0" indent="0" algn="ctr" rtl="0">
              <a:spcBef>
                <a:spcPts val="0"/>
              </a:spcBef>
              <a:buNone/>
              <a:defRPr sz="5700">
                <a:solidFill>
                  <a:srgbClr val="888888"/>
                </a:solidFill>
                <a:latin typeface="Calibri"/>
                <a:ea typeface="Calibri"/>
                <a:cs typeface="Calibri"/>
                <a:sym typeface="Calibri"/>
              </a:defRPr>
            </a:lvl1pPr>
            <a:lvl2pPr marL="2194406" marR="0" lvl="1" indent="-10005" algn="l" rtl="0">
              <a:spcBef>
                <a:spcPts val="0"/>
              </a:spcBef>
              <a:buNone/>
              <a:defRPr sz="8600" b="0" i="0" u="none" strike="noStrike" cap="none">
                <a:solidFill>
                  <a:schemeClr val="dk1"/>
                </a:solidFill>
                <a:latin typeface="Calibri"/>
                <a:ea typeface="Calibri"/>
                <a:cs typeface="Calibri"/>
                <a:sym typeface="Calibri"/>
              </a:defRPr>
            </a:lvl2pPr>
            <a:lvl3pPr marL="4388811" marR="0" lvl="2" indent="-7311" algn="l" rtl="0">
              <a:spcBef>
                <a:spcPts val="0"/>
              </a:spcBef>
              <a:buNone/>
              <a:defRPr sz="8600" b="0" i="0" u="none" strike="noStrike" cap="none">
                <a:solidFill>
                  <a:schemeClr val="dk1"/>
                </a:solidFill>
                <a:latin typeface="Calibri"/>
                <a:ea typeface="Calibri"/>
                <a:cs typeface="Calibri"/>
                <a:sym typeface="Calibri"/>
              </a:defRPr>
            </a:lvl3pPr>
            <a:lvl4pPr marL="6583217" marR="0" lvl="3" indent="-4616" algn="l" rtl="0">
              <a:spcBef>
                <a:spcPts val="0"/>
              </a:spcBef>
              <a:buNone/>
              <a:defRPr sz="8600" b="0" i="0" u="none" strike="noStrike" cap="none">
                <a:solidFill>
                  <a:schemeClr val="dk1"/>
                </a:solidFill>
                <a:latin typeface="Calibri"/>
                <a:ea typeface="Calibri"/>
                <a:cs typeface="Calibri"/>
                <a:sym typeface="Calibri"/>
              </a:defRPr>
            </a:lvl4pPr>
            <a:lvl5pPr marL="8777623" marR="0" lvl="4" indent="-1923" algn="l" rtl="0">
              <a:spcBef>
                <a:spcPts val="0"/>
              </a:spcBef>
              <a:buNone/>
              <a:defRPr sz="8600" b="0" i="0" u="none" strike="noStrike" cap="none">
                <a:solidFill>
                  <a:schemeClr val="dk1"/>
                </a:solidFill>
                <a:latin typeface="Calibri"/>
                <a:ea typeface="Calibri"/>
                <a:cs typeface="Calibri"/>
                <a:sym typeface="Calibri"/>
              </a:defRPr>
            </a:lvl5pPr>
            <a:lvl6pPr marL="10972029" marR="0" lvl="5" indent="-11928" algn="l" rtl="0">
              <a:spcBef>
                <a:spcPts val="0"/>
              </a:spcBef>
              <a:buNone/>
              <a:defRPr sz="8600" b="0" i="0" u="none" strike="noStrike" cap="none">
                <a:solidFill>
                  <a:schemeClr val="dk1"/>
                </a:solidFill>
                <a:latin typeface="Calibri"/>
                <a:ea typeface="Calibri"/>
                <a:cs typeface="Calibri"/>
                <a:sym typeface="Calibri"/>
              </a:defRPr>
            </a:lvl6pPr>
            <a:lvl7pPr marL="13166434" marR="0" lvl="6" indent="-9233" algn="l" rtl="0">
              <a:spcBef>
                <a:spcPts val="0"/>
              </a:spcBef>
              <a:buNone/>
              <a:defRPr sz="8600" b="0" i="0" u="none" strike="noStrike" cap="none">
                <a:solidFill>
                  <a:schemeClr val="dk1"/>
                </a:solidFill>
                <a:latin typeface="Calibri"/>
                <a:ea typeface="Calibri"/>
                <a:cs typeface="Calibri"/>
                <a:sym typeface="Calibri"/>
              </a:defRPr>
            </a:lvl7pPr>
            <a:lvl8pPr marL="15360841" marR="0" lvl="7" indent="-6540" algn="l" rtl="0">
              <a:spcBef>
                <a:spcPts val="0"/>
              </a:spcBef>
              <a:buNone/>
              <a:defRPr sz="8600" b="0" i="0" u="none" strike="noStrike" cap="none">
                <a:solidFill>
                  <a:schemeClr val="dk1"/>
                </a:solidFill>
                <a:latin typeface="Calibri"/>
                <a:ea typeface="Calibri"/>
                <a:cs typeface="Calibri"/>
                <a:sym typeface="Calibri"/>
              </a:defRPr>
            </a:lvl8pPr>
            <a:lvl9pPr marL="17555244" marR="0" lvl="8" indent="-3844" algn="l" rtl="0">
              <a:spcBef>
                <a:spcPts val="0"/>
              </a:spcBef>
              <a:buNone/>
              <a:defRPr sz="8600" b="0" i="0" u="none" strike="noStrike" cap="none">
                <a:solidFill>
                  <a:schemeClr val="dk1"/>
                </a:solidFill>
                <a:latin typeface="Calibri"/>
                <a:ea typeface="Calibri"/>
                <a:cs typeface="Calibri"/>
                <a:sym typeface="Calibri"/>
              </a:defRPr>
            </a:lvl9pPr>
          </a:lstStyle>
          <a:p>
            <a:endParaRPr/>
          </a:p>
        </p:txBody>
      </p:sp>
      <p:sp>
        <p:nvSpPr>
          <p:cNvPr id="53" name="Shape 53"/>
          <p:cNvSpPr txBox="1">
            <a:spLocks noGrp="1"/>
          </p:cNvSpPr>
          <p:nvPr>
            <p:ph type="sldNum" idx="12"/>
          </p:nvPr>
        </p:nvSpPr>
        <p:spPr>
          <a:xfrm>
            <a:off x="31455359" y="30510484"/>
            <a:ext cx="10241279" cy="1752600"/>
          </a:xfrm>
          <a:prstGeom prst="rect">
            <a:avLst/>
          </a:prstGeom>
          <a:noFill/>
          <a:ln>
            <a:noFill/>
          </a:ln>
        </p:spPr>
        <p:txBody>
          <a:bodyPr lIns="438875" tIns="219425" rIns="438875" bIns="219425" anchor="ctr" anchorCtr="0">
            <a:noAutofit/>
          </a:bodyPr>
          <a:lstStyle/>
          <a:p>
            <a:pPr marL="0" marR="0" lvl="0" indent="0" algn="r" rtl="0">
              <a:spcBef>
                <a:spcPts val="0"/>
              </a:spcBef>
              <a:buSzPct val="25000"/>
              <a:buNone/>
            </a:pPr>
            <a:fld id="{00000000-1234-1234-1234-123412341234}" type="slidenum">
              <a:rPr lang="en-US" sz="5700">
                <a:solidFill>
                  <a:srgbClr val="888888"/>
                </a:solidFill>
                <a:latin typeface="Calibri"/>
                <a:ea typeface="Calibri"/>
                <a:cs typeface="Calibri"/>
                <a:sym typeface="Calibri"/>
              </a:rPr>
              <a:t>‹#›</a:t>
            </a:fld>
            <a:endParaRPr lang="en-US" sz="5700">
              <a:solidFill>
                <a:srgbClr val="888888"/>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54"/>
        <p:cNvGrpSpPr/>
        <p:nvPr/>
      </p:nvGrpSpPr>
      <p:grpSpPr>
        <a:xfrm>
          <a:off x="0" y="0"/>
          <a:ext cx="0" cy="0"/>
          <a:chOff x="0" y="0"/>
          <a:chExt cx="0" cy="0"/>
        </a:xfrm>
      </p:grpSpPr>
      <p:sp>
        <p:nvSpPr>
          <p:cNvPr id="55" name="Shape 55"/>
          <p:cNvSpPr txBox="1">
            <a:spLocks noGrp="1"/>
          </p:cNvSpPr>
          <p:nvPr>
            <p:ph type="title"/>
          </p:nvPr>
        </p:nvSpPr>
        <p:spPr>
          <a:xfrm>
            <a:off x="2194563" y="1310640"/>
            <a:ext cx="14439901" cy="5577839"/>
          </a:xfrm>
          <a:prstGeom prst="rect">
            <a:avLst/>
          </a:prstGeom>
          <a:noFill/>
          <a:ln>
            <a:noFill/>
          </a:ln>
        </p:spPr>
        <p:txBody>
          <a:bodyPr lIns="91425" tIns="91425" rIns="91425" bIns="91425" anchor="b" anchorCtr="0"/>
          <a:lstStyle>
            <a:lvl1pPr marL="0" marR="0" lvl="0" indent="0" algn="l" rtl="0">
              <a:spcBef>
                <a:spcPts val="0"/>
              </a:spcBef>
              <a:buClr>
                <a:schemeClr val="dk1"/>
              </a:buClr>
              <a:buFont typeface="Calibri"/>
              <a:buNone/>
              <a:defRPr sz="9600" b="1"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56" name="Shape 56"/>
          <p:cNvSpPr txBox="1">
            <a:spLocks noGrp="1"/>
          </p:cNvSpPr>
          <p:nvPr>
            <p:ph type="body" idx="1"/>
          </p:nvPr>
        </p:nvSpPr>
        <p:spPr>
          <a:xfrm>
            <a:off x="17160240" y="1310642"/>
            <a:ext cx="24536398" cy="28094942"/>
          </a:xfrm>
          <a:prstGeom prst="rect">
            <a:avLst/>
          </a:prstGeom>
          <a:noFill/>
          <a:ln>
            <a:noFill/>
          </a:ln>
        </p:spPr>
        <p:txBody>
          <a:bodyPr lIns="91425" tIns="91425" rIns="91425" bIns="91425" anchor="t" anchorCtr="0"/>
          <a:lstStyle>
            <a:lvl1pPr marL="1645804" marR="0" lvl="0" indent="-667904" algn="l" rtl="0">
              <a:spcBef>
                <a:spcPts val="3080"/>
              </a:spcBef>
              <a:buClr>
                <a:schemeClr val="dk1"/>
              </a:buClr>
              <a:buSzPct val="100000"/>
              <a:buFont typeface="Arial"/>
              <a:buChar char="•"/>
              <a:defRPr sz="15400" b="0" i="0" u="none" strike="noStrike" cap="none">
                <a:solidFill>
                  <a:schemeClr val="dk1"/>
                </a:solidFill>
                <a:latin typeface="Calibri"/>
                <a:ea typeface="Calibri"/>
                <a:cs typeface="Calibri"/>
                <a:sym typeface="Calibri"/>
              </a:defRPr>
            </a:lvl1pPr>
            <a:lvl2pPr marL="3565909" marR="0" lvl="1" indent="-524259" algn="l" rtl="0">
              <a:spcBef>
                <a:spcPts val="2700"/>
              </a:spcBef>
              <a:buClr>
                <a:schemeClr val="dk1"/>
              </a:buClr>
              <a:buSzPct val="100000"/>
              <a:buFont typeface="Arial"/>
              <a:buChar char="–"/>
              <a:defRPr sz="13500" b="0" i="0" u="none" strike="noStrike" cap="none">
                <a:solidFill>
                  <a:schemeClr val="dk1"/>
                </a:solidFill>
                <a:latin typeface="Calibri"/>
                <a:ea typeface="Calibri"/>
                <a:cs typeface="Calibri"/>
                <a:sym typeface="Calibri"/>
              </a:defRPr>
            </a:lvl2pPr>
            <a:lvl3pPr marL="5486014" marR="0" lvl="2" indent="-374263" algn="l" rtl="0">
              <a:spcBef>
                <a:spcPts val="2300"/>
              </a:spcBef>
              <a:buClr>
                <a:schemeClr val="dk1"/>
              </a:buClr>
              <a:buSzPct val="100000"/>
              <a:buFont typeface="Arial"/>
              <a:buChar char="•"/>
              <a:defRPr sz="11500" b="0" i="0" u="none" strike="noStrike" cap="none">
                <a:solidFill>
                  <a:schemeClr val="dk1"/>
                </a:solidFill>
                <a:latin typeface="Calibri"/>
                <a:ea typeface="Calibri"/>
                <a:cs typeface="Calibri"/>
                <a:sym typeface="Calibri"/>
              </a:defRPr>
            </a:lvl3pPr>
            <a:lvl4pPr marL="7680421" marR="0" lvl="3" indent="-492221" algn="l" rtl="0">
              <a:spcBef>
                <a:spcPts val="1920"/>
              </a:spcBef>
              <a:buClr>
                <a:schemeClr val="dk1"/>
              </a:buClr>
              <a:buSzPct val="100000"/>
              <a:buFont typeface="Arial"/>
              <a:buChar char="–"/>
              <a:defRPr sz="9600" b="0" i="0" u="none" strike="noStrike" cap="none">
                <a:solidFill>
                  <a:schemeClr val="dk1"/>
                </a:solidFill>
                <a:latin typeface="Calibri"/>
                <a:ea typeface="Calibri"/>
                <a:cs typeface="Calibri"/>
                <a:sym typeface="Calibri"/>
              </a:defRPr>
            </a:lvl4pPr>
            <a:lvl5pPr marL="9874826" marR="0" lvl="4" indent="-489525" algn="l" rtl="0">
              <a:spcBef>
                <a:spcPts val="1920"/>
              </a:spcBef>
              <a:buClr>
                <a:schemeClr val="dk1"/>
              </a:buClr>
              <a:buSzPct val="100000"/>
              <a:buFont typeface="Arial"/>
              <a:buChar char="»"/>
              <a:defRPr sz="9600" b="0" i="0" u="none" strike="noStrike" cap="none">
                <a:solidFill>
                  <a:schemeClr val="dk1"/>
                </a:solidFill>
                <a:latin typeface="Calibri"/>
                <a:ea typeface="Calibri"/>
                <a:cs typeface="Calibri"/>
                <a:sym typeface="Calibri"/>
              </a:defRPr>
            </a:lvl5pPr>
            <a:lvl6pPr marL="12069232" marR="0" lvl="5" indent="-499532" algn="l" rtl="0">
              <a:spcBef>
                <a:spcPts val="1920"/>
              </a:spcBef>
              <a:buClr>
                <a:schemeClr val="dk1"/>
              </a:buClr>
              <a:buSzPct val="100000"/>
              <a:buFont typeface="Arial"/>
              <a:buChar char="•"/>
              <a:defRPr sz="9600" b="0" i="0" u="none" strike="noStrike" cap="none">
                <a:solidFill>
                  <a:schemeClr val="dk1"/>
                </a:solidFill>
                <a:latin typeface="Calibri"/>
                <a:ea typeface="Calibri"/>
                <a:cs typeface="Calibri"/>
                <a:sym typeface="Calibri"/>
              </a:defRPr>
            </a:lvl6pPr>
            <a:lvl7pPr marL="14263636" marR="0" lvl="6" indent="-496836" algn="l" rtl="0">
              <a:spcBef>
                <a:spcPts val="1920"/>
              </a:spcBef>
              <a:buClr>
                <a:schemeClr val="dk1"/>
              </a:buClr>
              <a:buSzPct val="100000"/>
              <a:buFont typeface="Arial"/>
              <a:buChar char="•"/>
              <a:defRPr sz="9600" b="0" i="0" u="none" strike="noStrike" cap="none">
                <a:solidFill>
                  <a:schemeClr val="dk1"/>
                </a:solidFill>
                <a:latin typeface="Calibri"/>
                <a:ea typeface="Calibri"/>
                <a:cs typeface="Calibri"/>
                <a:sym typeface="Calibri"/>
              </a:defRPr>
            </a:lvl7pPr>
            <a:lvl8pPr marL="16458043" marR="0" lvl="7" indent="-494143" algn="l" rtl="0">
              <a:spcBef>
                <a:spcPts val="1920"/>
              </a:spcBef>
              <a:buClr>
                <a:schemeClr val="dk1"/>
              </a:buClr>
              <a:buSzPct val="100000"/>
              <a:buFont typeface="Arial"/>
              <a:buChar char="•"/>
              <a:defRPr sz="9600" b="0" i="0" u="none" strike="noStrike" cap="none">
                <a:solidFill>
                  <a:schemeClr val="dk1"/>
                </a:solidFill>
                <a:latin typeface="Calibri"/>
                <a:ea typeface="Calibri"/>
                <a:cs typeface="Calibri"/>
                <a:sym typeface="Calibri"/>
              </a:defRPr>
            </a:lvl8pPr>
            <a:lvl9pPr marL="18652448" marR="0" lvl="8" indent="-491447" algn="l" rtl="0">
              <a:spcBef>
                <a:spcPts val="1920"/>
              </a:spcBef>
              <a:buClr>
                <a:schemeClr val="dk1"/>
              </a:buClr>
              <a:buSzPct val="1000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57" name="Shape 57"/>
          <p:cNvSpPr txBox="1">
            <a:spLocks noGrp="1"/>
          </p:cNvSpPr>
          <p:nvPr>
            <p:ph type="body" idx="2"/>
          </p:nvPr>
        </p:nvSpPr>
        <p:spPr>
          <a:xfrm>
            <a:off x="2194563" y="6888482"/>
            <a:ext cx="14439901" cy="22517101"/>
          </a:xfrm>
          <a:prstGeom prst="rect">
            <a:avLst/>
          </a:prstGeom>
          <a:noFill/>
          <a:ln>
            <a:noFill/>
          </a:ln>
        </p:spPr>
        <p:txBody>
          <a:bodyPr lIns="91425" tIns="91425" rIns="91425" bIns="91425" anchor="t" anchorCtr="0"/>
          <a:lstStyle>
            <a:lvl1pPr marL="0" marR="0" lvl="0" indent="0" algn="l" rtl="0">
              <a:spcBef>
                <a:spcPts val="1340"/>
              </a:spcBef>
              <a:buClr>
                <a:schemeClr val="dk1"/>
              </a:buClr>
              <a:buFont typeface="Arial"/>
              <a:buNone/>
              <a:defRPr sz="6700" b="0" i="0" u="none" strike="noStrike" cap="none">
                <a:solidFill>
                  <a:schemeClr val="dk1"/>
                </a:solidFill>
                <a:latin typeface="Calibri"/>
                <a:ea typeface="Calibri"/>
                <a:cs typeface="Calibri"/>
                <a:sym typeface="Calibri"/>
              </a:defRPr>
            </a:lvl1pPr>
            <a:lvl2pPr marL="2194406" marR="0" lvl="1" indent="-10005" algn="l" rtl="0">
              <a:spcBef>
                <a:spcPts val="1140"/>
              </a:spcBef>
              <a:buClr>
                <a:schemeClr val="dk1"/>
              </a:buClr>
              <a:buFont typeface="Arial"/>
              <a:buNone/>
              <a:defRPr sz="5700" b="0" i="0" u="none" strike="noStrike" cap="none">
                <a:solidFill>
                  <a:schemeClr val="dk1"/>
                </a:solidFill>
                <a:latin typeface="Calibri"/>
                <a:ea typeface="Calibri"/>
                <a:cs typeface="Calibri"/>
                <a:sym typeface="Calibri"/>
              </a:defRPr>
            </a:lvl2pPr>
            <a:lvl3pPr marL="4388811" marR="0" lvl="2" indent="-7311" algn="l" rtl="0">
              <a:spcBef>
                <a:spcPts val="960"/>
              </a:spcBef>
              <a:buClr>
                <a:schemeClr val="dk1"/>
              </a:buClr>
              <a:buFont typeface="Arial"/>
              <a:buNone/>
              <a:defRPr sz="4800" b="0" i="0" u="none" strike="noStrike" cap="none">
                <a:solidFill>
                  <a:schemeClr val="dk1"/>
                </a:solidFill>
                <a:latin typeface="Calibri"/>
                <a:ea typeface="Calibri"/>
                <a:cs typeface="Calibri"/>
                <a:sym typeface="Calibri"/>
              </a:defRPr>
            </a:lvl3pPr>
            <a:lvl4pPr marL="6583217" marR="0" lvl="3" indent="-4616" algn="l" rtl="0">
              <a:spcBef>
                <a:spcPts val="860"/>
              </a:spcBef>
              <a:buClr>
                <a:schemeClr val="dk1"/>
              </a:buClr>
              <a:buFont typeface="Arial"/>
              <a:buNone/>
              <a:defRPr sz="4300" b="0" i="0" u="none" strike="noStrike" cap="none">
                <a:solidFill>
                  <a:schemeClr val="dk1"/>
                </a:solidFill>
                <a:latin typeface="Calibri"/>
                <a:ea typeface="Calibri"/>
                <a:cs typeface="Calibri"/>
                <a:sym typeface="Calibri"/>
              </a:defRPr>
            </a:lvl4pPr>
            <a:lvl5pPr marL="8777623" marR="0" lvl="4" indent="-1923" algn="l" rtl="0">
              <a:spcBef>
                <a:spcPts val="860"/>
              </a:spcBef>
              <a:buClr>
                <a:schemeClr val="dk1"/>
              </a:buClr>
              <a:buFont typeface="Arial"/>
              <a:buNone/>
              <a:defRPr sz="4300" b="0" i="0" u="none" strike="noStrike" cap="none">
                <a:solidFill>
                  <a:schemeClr val="dk1"/>
                </a:solidFill>
                <a:latin typeface="Calibri"/>
                <a:ea typeface="Calibri"/>
                <a:cs typeface="Calibri"/>
                <a:sym typeface="Calibri"/>
              </a:defRPr>
            </a:lvl5pPr>
            <a:lvl6pPr marL="10972029" marR="0" lvl="5" indent="-11928" algn="l" rtl="0">
              <a:spcBef>
                <a:spcPts val="860"/>
              </a:spcBef>
              <a:buClr>
                <a:schemeClr val="dk1"/>
              </a:buClr>
              <a:buFont typeface="Arial"/>
              <a:buNone/>
              <a:defRPr sz="4300" b="0" i="0" u="none" strike="noStrike" cap="none">
                <a:solidFill>
                  <a:schemeClr val="dk1"/>
                </a:solidFill>
                <a:latin typeface="Calibri"/>
                <a:ea typeface="Calibri"/>
                <a:cs typeface="Calibri"/>
                <a:sym typeface="Calibri"/>
              </a:defRPr>
            </a:lvl6pPr>
            <a:lvl7pPr marL="13166434" marR="0" lvl="6" indent="-9233" algn="l" rtl="0">
              <a:spcBef>
                <a:spcPts val="860"/>
              </a:spcBef>
              <a:buClr>
                <a:schemeClr val="dk1"/>
              </a:buClr>
              <a:buFont typeface="Arial"/>
              <a:buNone/>
              <a:defRPr sz="4300" b="0" i="0" u="none" strike="noStrike" cap="none">
                <a:solidFill>
                  <a:schemeClr val="dk1"/>
                </a:solidFill>
                <a:latin typeface="Calibri"/>
                <a:ea typeface="Calibri"/>
                <a:cs typeface="Calibri"/>
                <a:sym typeface="Calibri"/>
              </a:defRPr>
            </a:lvl7pPr>
            <a:lvl8pPr marL="15360841" marR="0" lvl="7" indent="-6540" algn="l" rtl="0">
              <a:spcBef>
                <a:spcPts val="860"/>
              </a:spcBef>
              <a:buClr>
                <a:schemeClr val="dk1"/>
              </a:buClr>
              <a:buFont typeface="Arial"/>
              <a:buNone/>
              <a:defRPr sz="4300" b="0" i="0" u="none" strike="noStrike" cap="none">
                <a:solidFill>
                  <a:schemeClr val="dk1"/>
                </a:solidFill>
                <a:latin typeface="Calibri"/>
                <a:ea typeface="Calibri"/>
                <a:cs typeface="Calibri"/>
                <a:sym typeface="Calibri"/>
              </a:defRPr>
            </a:lvl8pPr>
            <a:lvl9pPr marL="17555244" marR="0" lvl="8" indent="-3844" algn="l" rtl="0">
              <a:spcBef>
                <a:spcPts val="860"/>
              </a:spcBef>
              <a:buClr>
                <a:schemeClr val="dk1"/>
              </a:buClr>
              <a:buFont typeface="Arial"/>
              <a:buNone/>
              <a:defRPr sz="4300" b="0" i="0" u="none" strike="noStrike" cap="none">
                <a:solidFill>
                  <a:schemeClr val="dk1"/>
                </a:solidFill>
                <a:latin typeface="Calibri"/>
                <a:ea typeface="Calibri"/>
                <a:cs typeface="Calibri"/>
                <a:sym typeface="Calibri"/>
              </a:defRPr>
            </a:lvl9pPr>
          </a:lstStyle>
          <a:p>
            <a:endParaRPr/>
          </a:p>
        </p:txBody>
      </p:sp>
      <p:sp>
        <p:nvSpPr>
          <p:cNvPr id="58" name="Shape 58"/>
          <p:cNvSpPr txBox="1">
            <a:spLocks noGrp="1"/>
          </p:cNvSpPr>
          <p:nvPr>
            <p:ph type="dt" idx="10"/>
          </p:nvPr>
        </p:nvSpPr>
        <p:spPr>
          <a:xfrm>
            <a:off x="2194559" y="30510484"/>
            <a:ext cx="10241279" cy="1752600"/>
          </a:xfrm>
          <a:prstGeom prst="rect">
            <a:avLst/>
          </a:prstGeom>
          <a:noFill/>
          <a:ln>
            <a:noFill/>
          </a:ln>
        </p:spPr>
        <p:txBody>
          <a:bodyPr lIns="91425" tIns="91425" rIns="91425" bIns="91425" anchor="ctr" anchorCtr="0"/>
          <a:lstStyle>
            <a:lvl1pPr marL="0" marR="0" lvl="0" indent="0" algn="l" rtl="0">
              <a:spcBef>
                <a:spcPts val="0"/>
              </a:spcBef>
              <a:buNone/>
              <a:defRPr sz="5700">
                <a:solidFill>
                  <a:srgbClr val="888888"/>
                </a:solidFill>
                <a:latin typeface="Calibri"/>
                <a:ea typeface="Calibri"/>
                <a:cs typeface="Calibri"/>
                <a:sym typeface="Calibri"/>
              </a:defRPr>
            </a:lvl1pPr>
            <a:lvl2pPr marL="2194406" marR="0" lvl="1" indent="-10005" algn="l" rtl="0">
              <a:spcBef>
                <a:spcPts val="0"/>
              </a:spcBef>
              <a:buNone/>
              <a:defRPr sz="8600" b="0" i="0" u="none" strike="noStrike" cap="none">
                <a:solidFill>
                  <a:schemeClr val="dk1"/>
                </a:solidFill>
                <a:latin typeface="Calibri"/>
                <a:ea typeface="Calibri"/>
                <a:cs typeface="Calibri"/>
                <a:sym typeface="Calibri"/>
              </a:defRPr>
            </a:lvl2pPr>
            <a:lvl3pPr marL="4388811" marR="0" lvl="2" indent="-7311" algn="l" rtl="0">
              <a:spcBef>
                <a:spcPts val="0"/>
              </a:spcBef>
              <a:buNone/>
              <a:defRPr sz="8600" b="0" i="0" u="none" strike="noStrike" cap="none">
                <a:solidFill>
                  <a:schemeClr val="dk1"/>
                </a:solidFill>
                <a:latin typeface="Calibri"/>
                <a:ea typeface="Calibri"/>
                <a:cs typeface="Calibri"/>
                <a:sym typeface="Calibri"/>
              </a:defRPr>
            </a:lvl3pPr>
            <a:lvl4pPr marL="6583217" marR="0" lvl="3" indent="-4616" algn="l" rtl="0">
              <a:spcBef>
                <a:spcPts val="0"/>
              </a:spcBef>
              <a:buNone/>
              <a:defRPr sz="8600" b="0" i="0" u="none" strike="noStrike" cap="none">
                <a:solidFill>
                  <a:schemeClr val="dk1"/>
                </a:solidFill>
                <a:latin typeface="Calibri"/>
                <a:ea typeface="Calibri"/>
                <a:cs typeface="Calibri"/>
                <a:sym typeface="Calibri"/>
              </a:defRPr>
            </a:lvl4pPr>
            <a:lvl5pPr marL="8777623" marR="0" lvl="4" indent="-1923" algn="l" rtl="0">
              <a:spcBef>
                <a:spcPts val="0"/>
              </a:spcBef>
              <a:buNone/>
              <a:defRPr sz="8600" b="0" i="0" u="none" strike="noStrike" cap="none">
                <a:solidFill>
                  <a:schemeClr val="dk1"/>
                </a:solidFill>
                <a:latin typeface="Calibri"/>
                <a:ea typeface="Calibri"/>
                <a:cs typeface="Calibri"/>
                <a:sym typeface="Calibri"/>
              </a:defRPr>
            </a:lvl5pPr>
            <a:lvl6pPr marL="10972029" marR="0" lvl="5" indent="-11928" algn="l" rtl="0">
              <a:spcBef>
                <a:spcPts val="0"/>
              </a:spcBef>
              <a:buNone/>
              <a:defRPr sz="8600" b="0" i="0" u="none" strike="noStrike" cap="none">
                <a:solidFill>
                  <a:schemeClr val="dk1"/>
                </a:solidFill>
                <a:latin typeface="Calibri"/>
                <a:ea typeface="Calibri"/>
                <a:cs typeface="Calibri"/>
                <a:sym typeface="Calibri"/>
              </a:defRPr>
            </a:lvl6pPr>
            <a:lvl7pPr marL="13166434" marR="0" lvl="6" indent="-9233" algn="l" rtl="0">
              <a:spcBef>
                <a:spcPts val="0"/>
              </a:spcBef>
              <a:buNone/>
              <a:defRPr sz="8600" b="0" i="0" u="none" strike="noStrike" cap="none">
                <a:solidFill>
                  <a:schemeClr val="dk1"/>
                </a:solidFill>
                <a:latin typeface="Calibri"/>
                <a:ea typeface="Calibri"/>
                <a:cs typeface="Calibri"/>
                <a:sym typeface="Calibri"/>
              </a:defRPr>
            </a:lvl7pPr>
            <a:lvl8pPr marL="15360841" marR="0" lvl="7" indent="-6540" algn="l" rtl="0">
              <a:spcBef>
                <a:spcPts val="0"/>
              </a:spcBef>
              <a:buNone/>
              <a:defRPr sz="8600" b="0" i="0" u="none" strike="noStrike" cap="none">
                <a:solidFill>
                  <a:schemeClr val="dk1"/>
                </a:solidFill>
                <a:latin typeface="Calibri"/>
                <a:ea typeface="Calibri"/>
                <a:cs typeface="Calibri"/>
                <a:sym typeface="Calibri"/>
              </a:defRPr>
            </a:lvl8pPr>
            <a:lvl9pPr marL="17555244" marR="0" lvl="8" indent="-3844" algn="l" rtl="0">
              <a:spcBef>
                <a:spcPts val="0"/>
              </a:spcBef>
              <a:buNone/>
              <a:defRPr sz="8600" b="0" i="0" u="none" strike="noStrike" cap="none">
                <a:solidFill>
                  <a:schemeClr val="dk1"/>
                </a:solidFill>
                <a:latin typeface="Calibri"/>
                <a:ea typeface="Calibri"/>
                <a:cs typeface="Calibri"/>
                <a:sym typeface="Calibri"/>
              </a:defRPr>
            </a:lvl9pPr>
          </a:lstStyle>
          <a:p>
            <a:endParaRPr/>
          </a:p>
        </p:txBody>
      </p:sp>
      <p:sp>
        <p:nvSpPr>
          <p:cNvPr id="59" name="Shape 59"/>
          <p:cNvSpPr txBox="1">
            <a:spLocks noGrp="1"/>
          </p:cNvSpPr>
          <p:nvPr>
            <p:ph type="ftr" idx="11"/>
          </p:nvPr>
        </p:nvSpPr>
        <p:spPr>
          <a:xfrm>
            <a:off x="14996159" y="30510484"/>
            <a:ext cx="13898879" cy="1752600"/>
          </a:xfrm>
          <a:prstGeom prst="rect">
            <a:avLst/>
          </a:prstGeom>
          <a:noFill/>
          <a:ln>
            <a:noFill/>
          </a:ln>
        </p:spPr>
        <p:txBody>
          <a:bodyPr lIns="91425" tIns="91425" rIns="91425" bIns="91425" anchor="ctr" anchorCtr="0"/>
          <a:lstStyle>
            <a:lvl1pPr marL="0" marR="0" lvl="0" indent="0" algn="ctr" rtl="0">
              <a:spcBef>
                <a:spcPts val="0"/>
              </a:spcBef>
              <a:buNone/>
              <a:defRPr sz="5700">
                <a:solidFill>
                  <a:srgbClr val="888888"/>
                </a:solidFill>
                <a:latin typeface="Calibri"/>
                <a:ea typeface="Calibri"/>
                <a:cs typeface="Calibri"/>
                <a:sym typeface="Calibri"/>
              </a:defRPr>
            </a:lvl1pPr>
            <a:lvl2pPr marL="2194406" marR="0" lvl="1" indent="-10005" algn="l" rtl="0">
              <a:spcBef>
                <a:spcPts val="0"/>
              </a:spcBef>
              <a:buNone/>
              <a:defRPr sz="8600" b="0" i="0" u="none" strike="noStrike" cap="none">
                <a:solidFill>
                  <a:schemeClr val="dk1"/>
                </a:solidFill>
                <a:latin typeface="Calibri"/>
                <a:ea typeface="Calibri"/>
                <a:cs typeface="Calibri"/>
                <a:sym typeface="Calibri"/>
              </a:defRPr>
            </a:lvl2pPr>
            <a:lvl3pPr marL="4388811" marR="0" lvl="2" indent="-7311" algn="l" rtl="0">
              <a:spcBef>
                <a:spcPts val="0"/>
              </a:spcBef>
              <a:buNone/>
              <a:defRPr sz="8600" b="0" i="0" u="none" strike="noStrike" cap="none">
                <a:solidFill>
                  <a:schemeClr val="dk1"/>
                </a:solidFill>
                <a:latin typeface="Calibri"/>
                <a:ea typeface="Calibri"/>
                <a:cs typeface="Calibri"/>
                <a:sym typeface="Calibri"/>
              </a:defRPr>
            </a:lvl3pPr>
            <a:lvl4pPr marL="6583217" marR="0" lvl="3" indent="-4616" algn="l" rtl="0">
              <a:spcBef>
                <a:spcPts val="0"/>
              </a:spcBef>
              <a:buNone/>
              <a:defRPr sz="8600" b="0" i="0" u="none" strike="noStrike" cap="none">
                <a:solidFill>
                  <a:schemeClr val="dk1"/>
                </a:solidFill>
                <a:latin typeface="Calibri"/>
                <a:ea typeface="Calibri"/>
                <a:cs typeface="Calibri"/>
                <a:sym typeface="Calibri"/>
              </a:defRPr>
            </a:lvl4pPr>
            <a:lvl5pPr marL="8777623" marR="0" lvl="4" indent="-1923" algn="l" rtl="0">
              <a:spcBef>
                <a:spcPts val="0"/>
              </a:spcBef>
              <a:buNone/>
              <a:defRPr sz="8600" b="0" i="0" u="none" strike="noStrike" cap="none">
                <a:solidFill>
                  <a:schemeClr val="dk1"/>
                </a:solidFill>
                <a:latin typeface="Calibri"/>
                <a:ea typeface="Calibri"/>
                <a:cs typeface="Calibri"/>
                <a:sym typeface="Calibri"/>
              </a:defRPr>
            </a:lvl5pPr>
            <a:lvl6pPr marL="10972029" marR="0" lvl="5" indent="-11928" algn="l" rtl="0">
              <a:spcBef>
                <a:spcPts val="0"/>
              </a:spcBef>
              <a:buNone/>
              <a:defRPr sz="8600" b="0" i="0" u="none" strike="noStrike" cap="none">
                <a:solidFill>
                  <a:schemeClr val="dk1"/>
                </a:solidFill>
                <a:latin typeface="Calibri"/>
                <a:ea typeface="Calibri"/>
                <a:cs typeface="Calibri"/>
                <a:sym typeface="Calibri"/>
              </a:defRPr>
            </a:lvl6pPr>
            <a:lvl7pPr marL="13166434" marR="0" lvl="6" indent="-9233" algn="l" rtl="0">
              <a:spcBef>
                <a:spcPts val="0"/>
              </a:spcBef>
              <a:buNone/>
              <a:defRPr sz="8600" b="0" i="0" u="none" strike="noStrike" cap="none">
                <a:solidFill>
                  <a:schemeClr val="dk1"/>
                </a:solidFill>
                <a:latin typeface="Calibri"/>
                <a:ea typeface="Calibri"/>
                <a:cs typeface="Calibri"/>
                <a:sym typeface="Calibri"/>
              </a:defRPr>
            </a:lvl7pPr>
            <a:lvl8pPr marL="15360841" marR="0" lvl="7" indent="-6540" algn="l" rtl="0">
              <a:spcBef>
                <a:spcPts val="0"/>
              </a:spcBef>
              <a:buNone/>
              <a:defRPr sz="8600" b="0" i="0" u="none" strike="noStrike" cap="none">
                <a:solidFill>
                  <a:schemeClr val="dk1"/>
                </a:solidFill>
                <a:latin typeface="Calibri"/>
                <a:ea typeface="Calibri"/>
                <a:cs typeface="Calibri"/>
                <a:sym typeface="Calibri"/>
              </a:defRPr>
            </a:lvl8pPr>
            <a:lvl9pPr marL="17555244" marR="0" lvl="8" indent="-3844" algn="l" rtl="0">
              <a:spcBef>
                <a:spcPts val="0"/>
              </a:spcBef>
              <a:buNone/>
              <a:defRPr sz="8600" b="0" i="0" u="none" strike="noStrike" cap="none">
                <a:solidFill>
                  <a:schemeClr val="dk1"/>
                </a:solidFill>
                <a:latin typeface="Calibri"/>
                <a:ea typeface="Calibri"/>
                <a:cs typeface="Calibri"/>
                <a:sym typeface="Calibri"/>
              </a:defRPr>
            </a:lvl9pPr>
          </a:lstStyle>
          <a:p>
            <a:endParaRPr/>
          </a:p>
        </p:txBody>
      </p:sp>
      <p:sp>
        <p:nvSpPr>
          <p:cNvPr id="60" name="Shape 60"/>
          <p:cNvSpPr txBox="1">
            <a:spLocks noGrp="1"/>
          </p:cNvSpPr>
          <p:nvPr>
            <p:ph type="sldNum" idx="12"/>
          </p:nvPr>
        </p:nvSpPr>
        <p:spPr>
          <a:xfrm>
            <a:off x="31455359" y="30510484"/>
            <a:ext cx="10241279" cy="1752600"/>
          </a:xfrm>
          <a:prstGeom prst="rect">
            <a:avLst/>
          </a:prstGeom>
          <a:noFill/>
          <a:ln>
            <a:noFill/>
          </a:ln>
        </p:spPr>
        <p:txBody>
          <a:bodyPr lIns="438875" tIns="219425" rIns="438875" bIns="219425" anchor="ctr" anchorCtr="0">
            <a:noAutofit/>
          </a:bodyPr>
          <a:lstStyle/>
          <a:p>
            <a:pPr marL="0" marR="0" lvl="0" indent="0" algn="r" rtl="0">
              <a:spcBef>
                <a:spcPts val="0"/>
              </a:spcBef>
              <a:buSzPct val="25000"/>
              <a:buNone/>
            </a:pPr>
            <a:fld id="{00000000-1234-1234-1234-123412341234}" type="slidenum">
              <a:rPr lang="en-US" sz="5700">
                <a:solidFill>
                  <a:srgbClr val="888888"/>
                </a:solidFill>
                <a:latin typeface="Calibri"/>
                <a:ea typeface="Calibri"/>
                <a:cs typeface="Calibri"/>
                <a:sym typeface="Calibri"/>
              </a:rPr>
              <a:t>‹#›</a:t>
            </a:fld>
            <a:endParaRPr lang="en-US" sz="5700">
              <a:solidFill>
                <a:srgbClr val="888888"/>
              </a:solidFill>
              <a:latin typeface="Calibri"/>
              <a:ea typeface="Calibri"/>
              <a:cs typeface="Calibri"/>
              <a:sym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8602982" y="23042879"/>
            <a:ext cx="26334720" cy="2720341"/>
          </a:xfrm>
          <a:prstGeom prst="rect">
            <a:avLst/>
          </a:prstGeom>
          <a:noFill/>
          <a:ln>
            <a:noFill/>
          </a:ln>
        </p:spPr>
        <p:txBody>
          <a:bodyPr lIns="91425" tIns="91425" rIns="91425" bIns="91425" anchor="b" anchorCtr="0"/>
          <a:lstStyle>
            <a:lvl1pPr marL="0" marR="0" lvl="0" indent="0" algn="l" rtl="0">
              <a:spcBef>
                <a:spcPts val="0"/>
              </a:spcBef>
              <a:buClr>
                <a:schemeClr val="dk1"/>
              </a:buClr>
              <a:buFont typeface="Calibri"/>
              <a:buNone/>
              <a:defRPr sz="9600" b="1"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63" name="Shape 63"/>
          <p:cNvSpPr>
            <a:spLocks noGrp="1"/>
          </p:cNvSpPr>
          <p:nvPr>
            <p:ph type="pic" idx="2"/>
          </p:nvPr>
        </p:nvSpPr>
        <p:spPr>
          <a:xfrm>
            <a:off x="8602982" y="2941319"/>
            <a:ext cx="26334720" cy="19751040"/>
          </a:xfrm>
          <a:prstGeom prst="rect">
            <a:avLst/>
          </a:prstGeom>
          <a:noFill/>
          <a:ln>
            <a:noFill/>
          </a:ln>
        </p:spPr>
        <p:txBody>
          <a:bodyPr lIns="91425" tIns="91425" rIns="91425" bIns="91425" anchor="t" anchorCtr="0"/>
          <a:lstStyle>
            <a:lvl1pPr marL="0" marR="0" lvl="0" indent="0" algn="l" rtl="0">
              <a:spcBef>
                <a:spcPts val="3080"/>
              </a:spcBef>
              <a:buClr>
                <a:schemeClr val="dk1"/>
              </a:buClr>
              <a:buFont typeface="Arial"/>
              <a:buNone/>
              <a:defRPr sz="15400" b="0" i="0" u="none" strike="noStrike" cap="none">
                <a:solidFill>
                  <a:schemeClr val="dk1"/>
                </a:solidFill>
                <a:latin typeface="Calibri"/>
                <a:ea typeface="Calibri"/>
                <a:cs typeface="Calibri"/>
                <a:sym typeface="Calibri"/>
              </a:defRPr>
            </a:lvl1pPr>
            <a:lvl2pPr marL="2194406" marR="0" lvl="1" indent="-10005" algn="l" rtl="0">
              <a:spcBef>
                <a:spcPts val="2700"/>
              </a:spcBef>
              <a:buClr>
                <a:schemeClr val="dk1"/>
              </a:buClr>
              <a:buFont typeface="Arial"/>
              <a:buNone/>
              <a:defRPr sz="13500" b="0" i="0" u="none" strike="noStrike" cap="none">
                <a:solidFill>
                  <a:schemeClr val="dk1"/>
                </a:solidFill>
                <a:latin typeface="Calibri"/>
                <a:ea typeface="Calibri"/>
                <a:cs typeface="Calibri"/>
                <a:sym typeface="Calibri"/>
              </a:defRPr>
            </a:lvl2pPr>
            <a:lvl3pPr marL="4388811" marR="0" lvl="2" indent="-7311" algn="l" rtl="0">
              <a:spcBef>
                <a:spcPts val="2300"/>
              </a:spcBef>
              <a:buClr>
                <a:schemeClr val="dk1"/>
              </a:buClr>
              <a:buFont typeface="Arial"/>
              <a:buNone/>
              <a:defRPr sz="11500" b="0" i="0" u="none" strike="noStrike" cap="none">
                <a:solidFill>
                  <a:schemeClr val="dk1"/>
                </a:solidFill>
                <a:latin typeface="Calibri"/>
                <a:ea typeface="Calibri"/>
                <a:cs typeface="Calibri"/>
                <a:sym typeface="Calibri"/>
              </a:defRPr>
            </a:lvl3pPr>
            <a:lvl4pPr marL="6583217" marR="0" lvl="3" indent="-4616" algn="l" rtl="0">
              <a:spcBef>
                <a:spcPts val="1920"/>
              </a:spcBef>
              <a:buClr>
                <a:schemeClr val="dk1"/>
              </a:buClr>
              <a:buFont typeface="Arial"/>
              <a:buNone/>
              <a:defRPr sz="9600" b="0" i="0" u="none" strike="noStrike" cap="none">
                <a:solidFill>
                  <a:schemeClr val="dk1"/>
                </a:solidFill>
                <a:latin typeface="Calibri"/>
                <a:ea typeface="Calibri"/>
                <a:cs typeface="Calibri"/>
                <a:sym typeface="Calibri"/>
              </a:defRPr>
            </a:lvl4pPr>
            <a:lvl5pPr marL="8777623" marR="0" lvl="4" indent="-1923" algn="l" rtl="0">
              <a:spcBef>
                <a:spcPts val="1920"/>
              </a:spcBef>
              <a:buClr>
                <a:schemeClr val="dk1"/>
              </a:buClr>
              <a:buFont typeface="Arial"/>
              <a:buNone/>
              <a:defRPr sz="9600" b="0" i="0" u="none" strike="noStrike" cap="none">
                <a:solidFill>
                  <a:schemeClr val="dk1"/>
                </a:solidFill>
                <a:latin typeface="Calibri"/>
                <a:ea typeface="Calibri"/>
                <a:cs typeface="Calibri"/>
                <a:sym typeface="Calibri"/>
              </a:defRPr>
            </a:lvl5pPr>
            <a:lvl6pPr marL="10972029" marR="0" lvl="5" indent="-11928" algn="l" rtl="0">
              <a:spcBef>
                <a:spcPts val="1920"/>
              </a:spcBef>
              <a:buClr>
                <a:schemeClr val="dk1"/>
              </a:buClr>
              <a:buFont typeface="Arial"/>
              <a:buNone/>
              <a:defRPr sz="9600" b="0" i="0" u="none" strike="noStrike" cap="none">
                <a:solidFill>
                  <a:schemeClr val="dk1"/>
                </a:solidFill>
                <a:latin typeface="Calibri"/>
                <a:ea typeface="Calibri"/>
                <a:cs typeface="Calibri"/>
                <a:sym typeface="Calibri"/>
              </a:defRPr>
            </a:lvl6pPr>
            <a:lvl7pPr marL="13166434" marR="0" lvl="6" indent="-9233" algn="l" rtl="0">
              <a:spcBef>
                <a:spcPts val="1920"/>
              </a:spcBef>
              <a:buClr>
                <a:schemeClr val="dk1"/>
              </a:buClr>
              <a:buFont typeface="Arial"/>
              <a:buNone/>
              <a:defRPr sz="9600" b="0" i="0" u="none" strike="noStrike" cap="none">
                <a:solidFill>
                  <a:schemeClr val="dk1"/>
                </a:solidFill>
                <a:latin typeface="Calibri"/>
                <a:ea typeface="Calibri"/>
                <a:cs typeface="Calibri"/>
                <a:sym typeface="Calibri"/>
              </a:defRPr>
            </a:lvl7pPr>
            <a:lvl8pPr marL="15360841" marR="0" lvl="7" indent="-6540" algn="l" rtl="0">
              <a:spcBef>
                <a:spcPts val="1920"/>
              </a:spcBef>
              <a:buClr>
                <a:schemeClr val="dk1"/>
              </a:buClr>
              <a:buFont typeface="Arial"/>
              <a:buNone/>
              <a:defRPr sz="9600" b="0" i="0" u="none" strike="noStrike" cap="none">
                <a:solidFill>
                  <a:schemeClr val="dk1"/>
                </a:solidFill>
                <a:latin typeface="Calibri"/>
                <a:ea typeface="Calibri"/>
                <a:cs typeface="Calibri"/>
                <a:sym typeface="Calibri"/>
              </a:defRPr>
            </a:lvl8pPr>
            <a:lvl9pPr marL="17555244" marR="0" lvl="8" indent="-3844" algn="l" rtl="0">
              <a:spcBef>
                <a:spcPts val="1920"/>
              </a:spcBef>
              <a:buClr>
                <a:schemeClr val="dk1"/>
              </a:buClr>
              <a:buFont typeface="Arial"/>
              <a:buNone/>
              <a:defRPr sz="96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body" idx="1"/>
          </p:nvPr>
        </p:nvSpPr>
        <p:spPr>
          <a:xfrm>
            <a:off x="8602982" y="25763221"/>
            <a:ext cx="26334720" cy="3863337"/>
          </a:xfrm>
          <a:prstGeom prst="rect">
            <a:avLst/>
          </a:prstGeom>
          <a:noFill/>
          <a:ln>
            <a:noFill/>
          </a:ln>
        </p:spPr>
        <p:txBody>
          <a:bodyPr lIns="91425" tIns="91425" rIns="91425" bIns="91425" anchor="t" anchorCtr="0"/>
          <a:lstStyle>
            <a:lvl1pPr marL="0" marR="0" lvl="0" indent="0" algn="l" rtl="0">
              <a:spcBef>
                <a:spcPts val="1340"/>
              </a:spcBef>
              <a:buClr>
                <a:schemeClr val="dk1"/>
              </a:buClr>
              <a:buFont typeface="Arial"/>
              <a:buNone/>
              <a:defRPr sz="6700" b="0" i="0" u="none" strike="noStrike" cap="none">
                <a:solidFill>
                  <a:schemeClr val="dk1"/>
                </a:solidFill>
                <a:latin typeface="Calibri"/>
                <a:ea typeface="Calibri"/>
                <a:cs typeface="Calibri"/>
                <a:sym typeface="Calibri"/>
              </a:defRPr>
            </a:lvl1pPr>
            <a:lvl2pPr marL="2194406" marR="0" lvl="1" indent="-10005" algn="l" rtl="0">
              <a:spcBef>
                <a:spcPts val="1140"/>
              </a:spcBef>
              <a:buClr>
                <a:schemeClr val="dk1"/>
              </a:buClr>
              <a:buFont typeface="Arial"/>
              <a:buNone/>
              <a:defRPr sz="5700" b="0" i="0" u="none" strike="noStrike" cap="none">
                <a:solidFill>
                  <a:schemeClr val="dk1"/>
                </a:solidFill>
                <a:latin typeface="Calibri"/>
                <a:ea typeface="Calibri"/>
                <a:cs typeface="Calibri"/>
                <a:sym typeface="Calibri"/>
              </a:defRPr>
            </a:lvl2pPr>
            <a:lvl3pPr marL="4388811" marR="0" lvl="2" indent="-7311" algn="l" rtl="0">
              <a:spcBef>
                <a:spcPts val="960"/>
              </a:spcBef>
              <a:buClr>
                <a:schemeClr val="dk1"/>
              </a:buClr>
              <a:buFont typeface="Arial"/>
              <a:buNone/>
              <a:defRPr sz="4800" b="0" i="0" u="none" strike="noStrike" cap="none">
                <a:solidFill>
                  <a:schemeClr val="dk1"/>
                </a:solidFill>
                <a:latin typeface="Calibri"/>
                <a:ea typeface="Calibri"/>
                <a:cs typeface="Calibri"/>
                <a:sym typeface="Calibri"/>
              </a:defRPr>
            </a:lvl3pPr>
            <a:lvl4pPr marL="6583217" marR="0" lvl="3" indent="-4616" algn="l" rtl="0">
              <a:spcBef>
                <a:spcPts val="860"/>
              </a:spcBef>
              <a:buClr>
                <a:schemeClr val="dk1"/>
              </a:buClr>
              <a:buFont typeface="Arial"/>
              <a:buNone/>
              <a:defRPr sz="4300" b="0" i="0" u="none" strike="noStrike" cap="none">
                <a:solidFill>
                  <a:schemeClr val="dk1"/>
                </a:solidFill>
                <a:latin typeface="Calibri"/>
                <a:ea typeface="Calibri"/>
                <a:cs typeface="Calibri"/>
                <a:sym typeface="Calibri"/>
              </a:defRPr>
            </a:lvl4pPr>
            <a:lvl5pPr marL="8777623" marR="0" lvl="4" indent="-1923" algn="l" rtl="0">
              <a:spcBef>
                <a:spcPts val="860"/>
              </a:spcBef>
              <a:buClr>
                <a:schemeClr val="dk1"/>
              </a:buClr>
              <a:buFont typeface="Arial"/>
              <a:buNone/>
              <a:defRPr sz="4300" b="0" i="0" u="none" strike="noStrike" cap="none">
                <a:solidFill>
                  <a:schemeClr val="dk1"/>
                </a:solidFill>
                <a:latin typeface="Calibri"/>
                <a:ea typeface="Calibri"/>
                <a:cs typeface="Calibri"/>
                <a:sym typeface="Calibri"/>
              </a:defRPr>
            </a:lvl5pPr>
            <a:lvl6pPr marL="10972029" marR="0" lvl="5" indent="-11928" algn="l" rtl="0">
              <a:spcBef>
                <a:spcPts val="860"/>
              </a:spcBef>
              <a:buClr>
                <a:schemeClr val="dk1"/>
              </a:buClr>
              <a:buFont typeface="Arial"/>
              <a:buNone/>
              <a:defRPr sz="4300" b="0" i="0" u="none" strike="noStrike" cap="none">
                <a:solidFill>
                  <a:schemeClr val="dk1"/>
                </a:solidFill>
                <a:latin typeface="Calibri"/>
                <a:ea typeface="Calibri"/>
                <a:cs typeface="Calibri"/>
                <a:sym typeface="Calibri"/>
              </a:defRPr>
            </a:lvl6pPr>
            <a:lvl7pPr marL="13166434" marR="0" lvl="6" indent="-9233" algn="l" rtl="0">
              <a:spcBef>
                <a:spcPts val="860"/>
              </a:spcBef>
              <a:buClr>
                <a:schemeClr val="dk1"/>
              </a:buClr>
              <a:buFont typeface="Arial"/>
              <a:buNone/>
              <a:defRPr sz="4300" b="0" i="0" u="none" strike="noStrike" cap="none">
                <a:solidFill>
                  <a:schemeClr val="dk1"/>
                </a:solidFill>
                <a:latin typeface="Calibri"/>
                <a:ea typeface="Calibri"/>
                <a:cs typeface="Calibri"/>
                <a:sym typeface="Calibri"/>
              </a:defRPr>
            </a:lvl7pPr>
            <a:lvl8pPr marL="15360841" marR="0" lvl="7" indent="-6540" algn="l" rtl="0">
              <a:spcBef>
                <a:spcPts val="860"/>
              </a:spcBef>
              <a:buClr>
                <a:schemeClr val="dk1"/>
              </a:buClr>
              <a:buFont typeface="Arial"/>
              <a:buNone/>
              <a:defRPr sz="4300" b="0" i="0" u="none" strike="noStrike" cap="none">
                <a:solidFill>
                  <a:schemeClr val="dk1"/>
                </a:solidFill>
                <a:latin typeface="Calibri"/>
                <a:ea typeface="Calibri"/>
                <a:cs typeface="Calibri"/>
                <a:sym typeface="Calibri"/>
              </a:defRPr>
            </a:lvl8pPr>
            <a:lvl9pPr marL="17555244" marR="0" lvl="8" indent="-3844" algn="l" rtl="0">
              <a:spcBef>
                <a:spcPts val="860"/>
              </a:spcBef>
              <a:buClr>
                <a:schemeClr val="dk1"/>
              </a:buClr>
              <a:buFont typeface="Arial"/>
              <a:buNone/>
              <a:defRPr sz="4300" b="0" i="0" u="none" strike="noStrike" cap="none">
                <a:solidFill>
                  <a:schemeClr val="dk1"/>
                </a:solidFill>
                <a:latin typeface="Calibri"/>
                <a:ea typeface="Calibri"/>
                <a:cs typeface="Calibri"/>
                <a:sym typeface="Calibri"/>
              </a:defRPr>
            </a:lvl9pPr>
          </a:lstStyle>
          <a:p>
            <a:endParaRPr/>
          </a:p>
        </p:txBody>
      </p:sp>
      <p:sp>
        <p:nvSpPr>
          <p:cNvPr id="65" name="Shape 65"/>
          <p:cNvSpPr txBox="1">
            <a:spLocks noGrp="1"/>
          </p:cNvSpPr>
          <p:nvPr>
            <p:ph type="dt" idx="10"/>
          </p:nvPr>
        </p:nvSpPr>
        <p:spPr>
          <a:xfrm>
            <a:off x="2194559" y="30510484"/>
            <a:ext cx="10241279" cy="1752600"/>
          </a:xfrm>
          <a:prstGeom prst="rect">
            <a:avLst/>
          </a:prstGeom>
          <a:noFill/>
          <a:ln>
            <a:noFill/>
          </a:ln>
        </p:spPr>
        <p:txBody>
          <a:bodyPr lIns="91425" tIns="91425" rIns="91425" bIns="91425" anchor="ctr" anchorCtr="0"/>
          <a:lstStyle>
            <a:lvl1pPr marL="0" marR="0" lvl="0" indent="0" algn="l" rtl="0">
              <a:spcBef>
                <a:spcPts val="0"/>
              </a:spcBef>
              <a:buNone/>
              <a:defRPr sz="5700">
                <a:solidFill>
                  <a:srgbClr val="888888"/>
                </a:solidFill>
                <a:latin typeface="Calibri"/>
                <a:ea typeface="Calibri"/>
                <a:cs typeface="Calibri"/>
                <a:sym typeface="Calibri"/>
              </a:defRPr>
            </a:lvl1pPr>
            <a:lvl2pPr marL="2194406" marR="0" lvl="1" indent="-10005" algn="l" rtl="0">
              <a:spcBef>
                <a:spcPts val="0"/>
              </a:spcBef>
              <a:buNone/>
              <a:defRPr sz="8600" b="0" i="0" u="none" strike="noStrike" cap="none">
                <a:solidFill>
                  <a:schemeClr val="dk1"/>
                </a:solidFill>
                <a:latin typeface="Calibri"/>
                <a:ea typeface="Calibri"/>
                <a:cs typeface="Calibri"/>
                <a:sym typeface="Calibri"/>
              </a:defRPr>
            </a:lvl2pPr>
            <a:lvl3pPr marL="4388811" marR="0" lvl="2" indent="-7311" algn="l" rtl="0">
              <a:spcBef>
                <a:spcPts val="0"/>
              </a:spcBef>
              <a:buNone/>
              <a:defRPr sz="8600" b="0" i="0" u="none" strike="noStrike" cap="none">
                <a:solidFill>
                  <a:schemeClr val="dk1"/>
                </a:solidFill>
                <a:latin typeface="Calibri"/>
                <a:ea typeface="Calibri"/>
                <a:cs typeface="Calibri"/>
                <a:sym typeface="Calibri"/>
              </a:defRPr>
            </a:lvl3pPr>
            <a:lvl4pPr marL="6583217" marR="0" lvl="3" indent="-4616" algn="l" rtl="0">
              <a:spcBef>
                <a:spcPts val="0"/>
              </a:spcBef>
              <a:buNone/>
              <a:defRPr sz="8600" b="0" i="0" u="none" strike="noStrike" cap="none">
                <a:solidFill>
                  <a:schemeClr val="dk1"/>
                </a:solidFill>
                <a:latin typeface="Calibri"/>
                <a:ea typeface="Calibri"/>
                <a:cs typeface="Calibri"/>
                <a:sym typeface="Calibri"/>
              </a:defRPr>
            </a:lvl4pPr>
            <a:lvl5pPr marL="8777623" marR="0" lvl="4" indent="-1923" algn="l" rtl="0">
              <a:spcBef>
                <a:spcPts val="0"/>
              </a:spcBef>
              <a:buNone/>
              <a:defRPr sz="8600" b="0" i="0" u="none" strike="noStrike" cap="none">
                <a:solidFill>
                  <a:schemeClr val="dk1"/>
                </a:solidFill>
                <a:latin typeface="Calibri"/>
                <a:ea typeface="Calibri"/>
                <a:cs typeface="Calibri"/>
                <a:sym typeface="Calibri"/>
              </a:defRPr>
            </a:lvl5pPr>
            <a:lvl6pPr marL="10972029" marR="0" lvl="5" indent="-11928" algn="l" rtl="0">
              <a:spcBef>
                <a:spcPts val="0"/>
              </a:spcBef>
              <a:buNone/>
              <a:defRPr sz="8600" b="0" i="0" u="none" strike="noStrike" cap="none">
                <a:solidFill>
                  <a:schemeClr val="dk1"/>
                </a:solidFill>
                <a:latin typeface="Calibri"/>
                <a:ea typeface="Calibri"/>
                <a:cs typeface="Calibri"/>
                <a:sym typeface="Calibri"/>
              </a:defRPr>
            </a:lvl6pPr>
            <a:lvl7pPr marL="13166434" marR="0" lvl="6" indent="-9233" algn="l" rtl="0">
              <a:spcBef>
                <a:spcPts val="0"/>
              </a:spcBef>
              <a:buNone/>
              <a:defRPr sz="8600" b="0" i="0" u="none" strike="noStrike" cap="none">
                <a:solidFill>
                  <a:schemeClr val="dk1"/>
                </a:solidFill>
                <a:latin typeface="Calibri"/>
                <a:ea typeface="Calibri"/>
                <a:cs typeface="Calibri"/>
                <a:sym typeface="Calibri"/>
              </a:defRPr>
            </a:lvl7pPr>
            <a:lvl8pPr marL="15360841" marR="0" lvl="7" indent="-6540" algn="l" rtl="0">
              <a:spcBef>
                <a:spcPts val="0"/>
              </a:spcBef>
              <a:buNone/>
              <a:defRPr sz="8600" b="0" i="0" u="none" strike="noStrike" cap="none">
                <a:solidFill>
                  <a:schemeClr val="dk1"/>
                </a:solidFill>
                <a:latin typeface="Calibri"/>
                <a:ea typeface="Calibri"/>
                <a:cs typeface="Calibri"/>
                <a:sym typeface="Calibri"/>
              </a:defRPr>
            </a:lvl8pPr>
            <a:lvl9pPr marL="17555244" marR="0" lvl="8" indent="-3844" algn="l" rtl="0">
              <a:spcBef>
                <a:spcPts val="0"/>
              </a:spcBef>
              <a:buNone/>
              <a:defRPr sz="8600" b="0" i="0" u="none" strike="noStrike" cap="none">
                <a:solidFill>
                  <a:schemeClr val="dk1"/>
                </a:solidFill>
                <a:latin typeface="Calibri"/>
                <a:ea typeface="Calibri"/>
                <a:cs typeface="Calibri"/>
                <a:sym typeface="Calibri"/>
              </a:defRPr>
            </a:lvl9pPr>
          </a:lstStyle>
          <a:p>
            <a:endParaRPr/>
          </a:p>
        </p:txBody>
      </p:sp>
      <p:sp>
        <p:nvSpPr>
          <p:cNvPr id="66" name="Shape 66"/>
          <p:cNvSpPr txBox="1">
            <a:spLocks noGrp="1"/>
          </p:cNvSpPr>
          <p:nvPr>
            <p:ph type="ftr" idx="11"/>
          </p:nvPr>
        </p:nvSpPr>
        <p:spPr>
          <a:xfrm>
            <a:off x="14996159" y="30510484"/>
            <a:ext cx="13898879" cy="1752600"/>
          </a:xfrm>
          <a:prstGeom prst="rect">
            <a:avLst/>
          </a:prstGeom>
          <a:noFill/>
          <a:ln>
            <a:noFill/>
          </a:ln>
        </p:spPr>
        <p:txBody>
          <a:bodyPr lIns="91425" tIns="91425" rIns="91425" bIns="91425" anchor="ctr" anchorCtr="0"/>
          <a:lstStyle>
            <a:lvl1pPr marL="0" marR="0" lvl="0" indent="0" algn="ctr" rtl="0">
              <a:spcBef>
                <a:spcPts val="0"/>
              </a:spcBef>
              <a:buNone/>
              <a:defRPr sz="5700">
                <a:solidFill>
                  <a:srgbClr val="888888"/>
                </a:solidFill>
                <a:latin typeface="Calibri"/>
                <a:ea typeface="Calibri"/>
                <a:cs typeface="Calibri"/>
                <a:sym typeface="Calibri"/>
              </a:defRPr>
            </a:lvl1pPr>
            <a:lvl2pPr marL="2194406" marR="0" lvl="1" indent="-10005" algn="l" rtl="0">
              <a:spcBef>
                <a:spcPts val="0"/>
              </a:spcBef>
              <a:buNone/>
              <a:defRPr sz="8600" b="0" i="0" u="none" strike="noStrike" cap="none">
                <a:solidFill>
                  <a:schemeClr val="dk1"/>
                </a:solidFill>
                <a:latin typeface="Calibri"/>
                <a:ea typeface="Calibri"/>
                <a:cs typeface="Calibri"/>
                <a:sym typeface="Calibri"/>
              </a:defRPr>
            </a:lvl2pPr>
            <a:lvl3pPr marL="4388811" marR="0" lvl="2" indent="-7311" algn="l" rtl="0">
              <a:spcBef>
                <a:spcPts val="0"/>
              </a:spcBef>
              <a:buNone/>
              <a:defRPr sz="8600" b="0" i="0" u="none" strike="noStrike" cap="none">
                <a:solidFill>
                  <a:schemeClr val="dk1"/>
                </a:solidFill>
                <a:latin typeface="Calibri"/>
                <a:ea typeface="Calibri"/>
                <a:cs typeface="Calibri"/>
                <a:sym typeface="Calibri"/>
              </a:defRPr>
            </a:lvl3pPr>
            <a:lvl4pPr marL="6583217" marR="0" lvl="3" indent="-4616" algn="l" rtl="0">
              <a:spcBef>
                <a:spcPts val="0"/>
              </a:spcBef>
              <a:buNone/>
              <a:defRPr sz="8600" b="0" i="0" u="none" strike="noStrike" cap="none">
                <a:solidFill>
                  <a:schemeClr val="dk1"/>
                </a:solidFill>
                <a:latin typeface="Calibri"/>
                <a:ea typeface="Calibri"/>
                <a:cs typeface="Calibri"/>
                <a:sym typeface="Calibri"/>
              </a:defRPr>
            </a:lvl4pPr>
            <a:lvl5pPr marL="8777623" marR="0" lvl="4" indent="-1923" algn="l" rtl="0">
              <a:spcBef>
                <a:spcPts val="0"/>
              </a:spcBef>
              <a:buNone/>
              <a:defRPr sz="8600" b="0" i="0" u="none" strike="noStrike" cap="none">
                <a:solidFill>
                  <a:schemeClr val="dk1"/>
                </a:solidFill>
                <a:latin typeface="Calibri"/>
                <a:ea typeface="Calibri"/>
                <a:cs typeface="Calibri"/>
                <a:sym typeface="Calibri"/>
              </a:defRPr>
            </a:lvl5pPr>
            <a:lvl6pPr marL="10972029" marR="0" lvl="5" indent="-11928" algn="l" rtl="0">
              <a:spcBef>
                <a:spcPts val="0"/>
              </a:spcBef>
              <a:buNone/>
              <a:defRPr sz="8600" b="0" i="0" u="none" strike="noStrike" cap="none">
                <a:solidFill>
                  <a:schemeClr val="dk1"/>
                </a:solidFill>
                <a:latin typeface="Calibri"/>
                <a:ea typeface="Calibri"/>
                <a:cs typeface="Calibri"/>
                <a:sym typeface="Calibri"/>
              </a:defRPr>
            </a:lvl6pPr>
            <a:lvl7pPr marL="13166434" marR="0" lvl="6" indent="-9233" algn="l" rtl="0">
              <a:spcBef>
                <a:spcPts val="0"/>
              </a:spcBef>
              <a:buNone/>
              <a:defRPr sz="8600" b="0" i="0" u="none" strike="noStrike" cap="none">
                <a:solidFill>
                  <a:schemeClr val="dk1"/>
                </a:solidFill>
                <a:latin typeface="Calibri"/>
                <a:ea typeface="Calibri"/>
                <a:cs typeface="Calibri"/>
                <a:sym typeface="Calibri"/>
              </a:defRPr>
            </a:lvl7pPr>
            <a:lvl8pPr marL="15360841" marR="0" lvl="7" indent="-6540" algn="l" rtl="0">
              <a:spcBef>
                <a:spcPts val="0"/>
              </a:spcBef>
              <a:buNone/>
              <a:defRPr sz="8600" b="0" i="0" u="none" strike="noStrike" cap="none">
                <a:solidFill>
                  <a:schemeClr val="dk1"/>
                </a:solidFill>
                <a:latin typeface="Calibri"/>
                <a:ea typeface="Calibri"/>
                <a:cs typeface="Calibri"/>
                <a:sym typeface="Calibri"/>
              </a:defRPr>
            </a:lvl8pPr>
            <a:lvl9pPr marL="17555244" marR="0" lvl="8" indent="-3844" algn="l" rtl="0">
              <a:spcBef>
                <a:spcPts val="0"/>
              </a:spcBef>
              <a:buNone/>
              <a:defRPr sz="8600" b="0" i="0" u="none" strike="noStrike" cap="none">
                <a:solidFill>
                  <a:schemeClr val="dk1"/>
                </a:solidFill>
                <a:latin typeface="Calibri"/>
                <a:ea typeface="Calibri"/>
                <a:cs typeface="Calibri"/>
                <a:sym typeface="Calibri"/>
              </a:defRPr>
            </a:lvl9pPr>
          </a:lstStyle>
          <a:p>
            <a:endParaRPr/>
          </a:p>
        </p:txBody>
      </p:sp>
      <p:sp>
        <p:nvSpPr>
          <p:cNvPr id="67" name="Shape 67"/>
          <p:cNvSpPr txBox="1">
            <a:spLocks noGrp="1"/>
          </p:cNvSpPr>
          <p:nvPr>
            <p:ph type="sldNum" idx="12"/>
          </p:nvPr>
        </p:nvSpPr>
        <p:spPr>
          <a:xfrm>
            <a:off x="31455359" y="30510484"/>
            <a:ext cx="10241279" cy="1752600"/>
          </a:xfrm>
          <a:prstGeom prst="rect">
            <a:avLst/>
          </a:prstGeom>
          <a:noFill/>
          <a:ln>
            <a:noFill/>
          </a:ln>
        </p:spPr>
        <p:txBody>
          <a:bodyPr lIns="438875" tIns="219425" rIns="438875" bIns="219425" anchor="ctr" anchorCtr="0">
            <a:noAutofit/>
          </a:bodyPr>
          <a:lstStyle/>
          <a:p>
            <a:pPr marL="0" marR="0" lvl="0" indent="0" algn="r" rtl="0">
              <a:spcBef>
                <a:spcPts val="0"/>
              </a:spcBef>
              <a:buSzPct val="25000"/>
              <a:buNone/>
            </a:pPr>
            <a:fld id="{00000000-1234-1234-1234-123412341234}" type="slidenum">
              <a:rPr lang="en-US" sz="5700">
                <a:solidFill>
                  <a:srgbClr val="888888"/>
                </a:solidFill>
                <a:latin typeface="Calibri"/>
                <a:ea typeface="Calibri"/>
                <a:cs typeface="Calibri"/>
                <a:sym typeface="Calibri"/>
              </a:rPr>
              <a:t>‹#›</a:t>
            </a:fld>
            <a:endParaRPr lang="en-US" sz="5700">
              <a:solidFill>
                <a:srgbClr val="888888"/>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2194559" y="1318262"/>
            <a:ext cx="39502080" cy="5486399"/>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211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 name="Shape 7"/>
          <p:cNvSpPr txBox="1">
            <a:spLocks noGrp="1"/>
          </p:cNvSpPr>
          <p:nvPr>
            <p:ph type="body" idx="1"/>
          </p:nvPr>
        </p:nvSpPr>
        <p:spPr>
          <a:xfrm>
            <a:off x="2194559" y="7680963"/>
            <a:ext cx="39502080" cy="21724621"/>
          </a:xfrm>
          <a:prstGeom prst="rect">
            <a:avLst/>
          </a:prstGeom>
          <a:noFill/>
          <a:ln>
            <a:noFill/>
          </a:ln>
        </p:spPr>
        <p:txBody>
          <a:bodyPr lIns="91425" tIns="91425" rIns="91425" bIns="91425" anchor="t" anchorCtr="0"/>
          <a:lstStyle>
            <a:lvl1pPr marL="1645804" marR="0" lvl="0" indent="-667904" algn="l" rtl="0">
              <a:spcBef>
                <a:spcPts val="3080"/>
              </a:spcBef>
              <a:buClr>
                <a:schemeClr val="dk1"/>
              </a:buClr>
              <a:buSzPct val="100000"/>
              <a:buFont typeface="Arial"/>
              <a:buChar char="•"/>
              <a:defRPr sz="15400" b="0" i="0" u="none" strike="noStrike" cap="none">
                <a:solidFill>
                  <a:schemeClr val="dk1"/>
                </a:solidFill>
                <a:latin typeface="Calibri"/>
                <a:ea typeface="Calibri"/>
                <a:cs typeface="Calibri"/>
                <a:sym typeface="Calibri"/>
              </a:defRPr>
            </a:lvl1pPr>
            <a:lvl2pPr marL="3565909" marR="0" lvl="1" indent="-524259" algn="l" rtl="0">
              <a:spcBef>
                <a:spcPts val="2700"/>
              </a:spcBef>
              <a:buClr>
                <a:schemeClr val="dk1"/>
              </a:buClr>
              <a:buSzPct val="100000"/>
              <a:buFont typeface="Arial"/>
              <a:buChar char="–"/>
              <a:defRPr sz="13500" b="0" i="0" u="none" strike="noStrike" cap="none">
                <a:solidFill>
                  <a:schemeClr val="dk1"/>
                </a:solidFill>
                <a:latin typeface="Calibri"/>
                <a:ea typeface="Calibri"/>
                <a:cs typeface="Calibri"/>
                <a:sym typeface="Calibri"/>
              </a:defRPr>
            </a:lvl2pPr>
            <a:lvl3pPr marL="5486014" marR="0" lvl="2" indent="-374263" algn="l" rtl="0">
              <a:spcBef>
                <a:spcPts val="2300"/>
              </a:spcBef>
              <a:buClr>
                <a:schemeClr val="dk1"/>
              </a:buClr>
              <a:buSzPct val="100000"/>
              <a:buFont typeface="Arial"/>
              <a:buChar char="•"/>
              <a:defRPr sz="11500" b="0" i="0" u="none" strike="noStrike" cap="none">
                <a:solidFill>
                  <a:schemeClr val="dk1"/>
                </a:solidFill>
                <a:latin typeface="Calibri"/>
                <a:ea typeface="Calibri"/>
                <a:cs typeface="Calibri"/>
                <a:sym typeface="Calibri"/>
              </a:defRPr>
            </a:lvl3pPr>
            <a:lvl4pPr marL="7680421" marR="0" lvl="3" indent="-492221" algn="l" rtl="0">
              <a:spcBef>
                <a:spcPts val="1920"/>
              </a:spcBef>
              <a:buClr>
                <a:schemeClr val="dk1"/>
              </a:buClr>
              <a:buSzPct val="100000"/>
              <a:buFont typeface="Arial"/>
              <a:buChar char="–"/>
              <a:defRPr sz="9600" b="0" i="0" u="none" strike="noStrike" cap="none">
                <a:solidFill>
                  <a:schemeClr val="dk1"/>
                </a:solidFill>
                <a:latin typeface="Calibri"/>
                <a:ea typeface="Calibri"/>
                <a:cs typeface="Calibri"/>
                <a:sym typeface="Calibri"/>
              </a:defRPr>
            </a:lvl4pPr>
            <a:lvl5pPr marL="9874826" marR="0" lvl="4" indent="-489525" algn="l" rtl="0">
              <a:spcBef>
                <a:spcPts val="1920"/>
              </a:spcBef>
              <a:buClr>
                <a:schemeClr val="dk1"/>
              </a:buClr>
              <a:buSzPct val="100000"/>
              <a:buFont typeface="Arial"/>
              <a:buChar char="»"/>
              <a:defRPr sz="9600" b="0" i="0" u="none" strike="noStrike" cap="none">
                <a:solidFill>
                  <a:schemeClr val="dk1"/>
                </a:solidFill>
                <a:latin typeface="Calibri"/>
                <a:ea typeface="Calibri"/>
                <a:cs typeface="Calibri"/>
                <a:sym typeface="Calibri"/>
              </a:defRPr>
            </a:lvl5pPr>
            <a:lvl6pPr marL="12069232" marR="0" lvl="5" indent="-499532" algn="l" rtl="0">
              <a:spcBef>
                <a:spcPts val="1920"/>
              </a:spcBef>
              <a:buClr>
                <a:schemeClr val="dk1"/>
              </a:buClr>
              <a:buSzPct val="100000"/>
              <a:buFont typeface="Arial"/>
              <a:buChar char="•"/>
              <a:defRPr sz="9600" b="0" i="0" u="none" strike="noStrike" cap="none">
                <a:solidFill>
                  <a:schemeClr val="dk1"/>
                </a:solidFill>
                <a:latin typeface="Calibri"/>
                <a:ea typeface="Calibri"/>
                <a:cs typeface="Calibri"/>
                <a:sym typeface="Calibri"/>
              </a:defRPr>
            </a:lvl6pPr>
            <a:lvl7pPr marL="14263636" marR="0" lvl="6" indent="-496836" algn="l" rtl="0">
              <a:spcBef>
                <a:spcPts val="1920"/>
              </a:spcBef>
              <a:buClr>
                <a:schemeClr val="dk1"/>
              </a:buClr>
              <a:buSzPct val="100000"/>
              <a:buFont typeface="Arial"/>
              <a:buChar char="•"/>
              <a:defRPr sz="9600" b="0" i="0" u="none" strike="noStrike" cap="none">
                <a:solidFill>
                  <a:schemeClr val="dk1"/>
                </a:solidFill>
                <a:latin typeface="Calibri"/>
                <a:ea typeface="Calibri"/>
                <a:cs typeface="Calibri"/>
                <a:sym typeface="Calibri"/>
              </a:defRPr>
            </a:lvl7pPr>
            <a:lvl8pPr marL="16458043" marR="0" lvl="7" indent="-494143" algn="l" rtl="0">
              <a:spcBef>
                <a:spcPts val="1920"/>
              </a:spcBef>
              <a:buClr>
                <a:schemeClr val="dk1"/>
              </a:buClr>
              <a:buSzPct val="100000"/>
              <a:buFont typeface="Arial"/>
              <a:buChar char="•"/>
              <a:defRPr sz="9600" b="0" i="0" u="none" strike="noStrike" cap="none">
                <a:solidFill>
                  <a:schemeClr val="dk1"/>
                </a:solidFill>
                <a:latin typeface="Calibri"/>
                <a:ea typeface="Calibri"/>
                <a:cs typeface="Calibri"/>
                <a:sym typeface="Calibri"/>
              </a:defRPr>
            </a:lvl8pPr>
            <a:lvl9pPr marL="18652448" marR="0" lvl="8" indent="-491447" algn="l" rtl="0">
              <a:spcBef>
                <a:spcPts val="1920"/>
              </a:spcBef>
              <a:buClr>
                <a:schemeClr val="dk1"/>
              </a:buClr>
              <a:buSzPct val="1000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dt" idx="10"/>
          </p:nvPr>
        </p:nvSpPr>
        <p:spPr>
          <a:xfrm>
            <a:off x="2194559" y="30510484"/>
            <a:ext cx="10241279" cy="1752600"/>
          </a:xfrm>
          <a:prstGeom prst="rect">
            <a:avLst/>
          </a:prstGeom>
          <a:noFill/>
          <a:ln>
            <a:noFill/>
          </a:ln>
        </p:spPr>
        <p:txBody>
          <a:bodyPr lIns="91425" tIns="91425" rIns="91425" bIns="91425" anchor="ctr" anchorCtr="0"/>
          <a:lstStyle>
            <a:lvl1pPr marL="0" marR="0" lvl="0" indent="0" algn="l" rtl="0">
              <a:spcBef>
                <a:spcPts val="0"/>
              </a:spcBef>
              <a:buNone/>
              <a:defRPr sz="5700" b="0" i="0" u="none" strike="noStrike" cap="none">
                <a:solidFill>
                  <a:srgbClr val="888888"/>
                </a:solidFill>
                <a:latin typeface="Calibri"/>
                <a:ea typeface="Calibri"/>
                <a:cs typeface="Calibri"/>
                <a:sym typeface="Calibri"/>
              </a:defRPr>
            </a:lvl1pPr>
            <a:lvl2pPr marL="2194406" marR="0" lvl="1" indent="-10005" algn="l" rtl="0">
              <a:spcBef>
                <a:spcPts val="0"/>
              </a:spcBef>
              <a:buNone/>
              <a:defRPr sz="8600" b="0" i="0" u="none" strike="noStrike" cap="none">
                <a:solidFill>
                  <a:schemeClr val="dk1"/>
                </a:solidFill>
                <a:latin typeface="Calibri"/>
                <a:ea typeface="Calibri"/>
                <a:cs typeface="Calibri"/>
                <a:sym typeface="Calibri"/>
              </a:defRPr>
            </a:lvl2pPr>
            <a:lvl3pPr marL="4388811" marR="0" lvl="2" indent="-7311" algn="l" rtl="0">
              <a:spcBef>
                <a:spcPts val="0"/>
              </a:spcBef>
              <a:buNone/>
              <a:defRPr sz="8600" b="0" i="0" u="none" strike="noStrike" cap="none">
                <a:solidFill>
                  <a:schemeClr val="dk1"/>
                </a:solidFill>
                <a:latin typeface="Calibri"/>
                <a:ea typeface="Calibri"/>
                <a:cs typeface="Calibri"/>
                <a:sym typeface="Calibri"/>
              </a:defRPr>
            </a:lvl3pPr>
            <a:lvl4pPr marL="6583217" marR="0" lvl="3" indent="-4616" algn="l" rtl="0">
              <a:spcBef>
                <a:spcPts val="0"/>
              </a:spcBef>
              <a:buNone/>
              <a:defRPr sz="8600" b="0" i="0" u="none" strike="noStrike" cap="none">
                <a:solidFill>
                  <a:schemeClr val="dk1"/>
                </a:solidFill>
                <a:latin typeface="Calibri"/>
                <a:ea typeface="Calibri"/>
                <a:cs typeface="Calibri"/>
                <a:sym typeface="Calibri"/>
              </a:defRPr>
            </a:lvl4pPr>
            <a:lvl5pPr marL="8777623" marR="0" lvl="4" indent="-1923" algn="l" rtl="0">
              <a:spcBef>
                <a:spcPts val="0"/>
              </a:spcBef>
              <a:buNone/>
              <a:defRPr sz="8600" b="0" i="0" u="none" strike="noStrike" cap="none">
                <a:solidFill>
                  <a:schemeClr val="dk1"/>
                </a:solidFill>
                <a:latin typeface="Calibri"/>
                <a:ea typeface="Calibri"/>
                <a:cs typeface="Calibri"/>
                <a:sym typeface="Calibri"/>
              </a:defRPr>
            </a:lvl5pPr>
            <a:lvl6pPr marL="10972029" marR="0" lvl="5" indent="-11928" algn="l" rtl="0">
              <a:spcBef>
                <a:spcPts val="0"/>
              </a:spcBef>
              <a:buNone/>
              <a:defRPr sz="8600" b="0" i="0" u="none" strike="noStrike" cap="none">
                <a:solidFill>
                  <a:schemeClr val="dk1"/>
                </a:solidFill>
                <a:latin typeface="Calibri"/>
                <a:ea typeface="Calibri"/>
                <a:cs typeface="Calibri"/>
                <a:sym typeface="Calibri"/>
              </a:defRPr>
            </a:lvl6pPr>
            <a:lvl7pPr marL="13166434" marR="0" lvl="6" indent="-9233" algn="l" rtl="0">
              <a:spcBef>
                <a:spcPts val="0"/>
              </a:spcBef>
              <a:buNone/>
              <a:defRPr sz="8600" b="0" i="0" u="none" strike="noStrike" cap="none">
                <a:solidFill>
                  <a:schemeClr val="dk1"/>
                </a:solidFill>
                <a:latin typeface="Calibri"/>
                <a:ea typeface="Calibri"/>
                <a:cs typeface="Calibri"/>
                <a:sym typeface="Calibri"/>
              </a:defRPr>
            </a:lvl7pPr>
            <a:lvl8pPr marL="15360841" marR="0" lvl="7" indent="-6540" algn="l" rtl="0">
              <a:spcBef>
                <a:spcPts val="0"/>
              </a:spcBef>
              <a:buNone/>
              <a:defRPr sz="8600" b="0" i="0" u="none" strike="noStrike" cap="none">
                <a:solidFill>
                  <a:schemeClr val="dk1"/>
                </a:solidFill>
                <a:latin typeface="Calibri"/>
                <a:ea typeface="Calibri"/>
                <a:cs typeface="Calibri"/>
                <a:sym typeface="Calibri"/>
              </a:defRPr>
            </a:lvl8pPr>
            <a:lvl9pPr marL="17555244" marR="0" lvl="8" indent="-3844" algn="l" rtl="0">
              <a:spcBef>
                <a:spcPts val="0"/>
              </a:spcBef>
              <a:buNone/>
              <a:defRPr sz="8600" b="0" i="0" u="none" strike="noStrike" cap="none">
                <a:solidFill>
                  <a:schemeClr val="dk1"/>
                </a:solidFill>
                <a:latin typeface="Calibri"/>
                <a:ea typeface="Calibri"/>
                <a:cs typeface="Calibri"/>
                <a:sym typeface="Calibri"/>
              </a:defRPr>
            </a:lvl9pPr>
          </a:lstStyle>
          <a:p>
            <a:endParaRPr/>
          </a:p>
        </p:txBody>
      </p:sp>
      <p:sp>
        <p:nvSpPr>
          <p:cNvPr id="9" name="Shape 9"/>
          <p:cNvSpPr txBox="1">
            <a:spLocks noGrp="1"/>
          </p:cNvSpPr>
          <p:nvPr>
            <p:ph type="ftr" idx="11"/>
          </p:nvPr>
        </p:nvSpPr>
        <p:spPr>
          <a:xfrm>
            <a:off x="14996159" y="30510484"/>
            <a:ext cx="13898879" cy="1752600"/>
          </a:xfrm>
          <a:prstGeom prst="rect">
            <a:avLst/>
          </a:prstGeom>
          <a:noFill/>
          <a:ln>
            <a:noFill/>
          </a:ln>
        </p:spPr>
        <p:txBody>
          <a:bodyPr lIns="91425" tIns="91425" rIns="91425" bIns="91425" anchor="ctr" anchorCtr="0"/>
          <a:lstStyle>
            <a:lvl1pPr marL="0" marR="0" lvl="0" indent="0" algn="ctr" rtl="0">
              <a:spcBef>
                <a:spcPts val="0"/>
              </a:spcBef>
              <a:buNone/>
              <a:defRPr sz="5700" b="0" i="0" u="none" strike="noStrike" cap="none">
                <a:solidFill>
                  <a:srgbClr val="888888"/>
                </a:solidFill>
                <a:latin typeface="Calibri"/>
                <a:ea typeface="Calibri"/>
                <a:cs typeface="Calibri"/>
                <a:sym typeface="Calibri"/>
              </a:defRPr>
            </a:lvl1pPr>
            <a:lvl2pPr marL="2194406" marR="0" lvl="1" indent="-10005" algn="l" rtl="0">
              <a:spcBef>
                <a:spcPts val="0"/>
              </a:spcBef>
              <a:buNone/>
              <a:defRPr sz="8600" b="0" i="0" u="none" strike="noStrike" cap="none">
                <a:solidFill>
                  <a:schemeClr val="dk1"/>
                </a:solidFill>
                <a:latin typeface="Calibri"/>
                <a:ea typeface="Calibri"/>
                <a:cs typeface="Calibri"/>
                <a:sym typeface="Calibri"/>
              </a:defRPr>
            </a:lvl2pPr>
            <a:lvl3pPr marL="4388811" marR="0" lvl="2" indent="-7311" algn="l" rtl="0">
              <a:spcBef>
                <a:spcPts val="0"/>
              </a:spcBef>
              <a:buNone/>
              <a:defRPr sz="8600" b="0" i="0" u="none" strike="noStrike" cap="none">
                <a:solidFill>
                  <a:schemeClr val="dk1"/>
                </a:solidFill>
                <a:latin typeface="Calibri"/>
                <a:ea typeface="Calibri"/>
                <a:cs typeface="Calibri"/>
                <a:sym typeface="Calibri"/>
              </a:defRPr>
            </a:lvl3pPr>
            <a:lvl4pPr marL="6583217" marR="0" lvl="3" indent="-4616" algn="l" rtl="0">
              <a:spcBef>
                <a:spcPts val="0"/>
              </a:spcBef>
              <a:buNone/>
              <a:defRPr sz="8600" b="0" i="0" u="none" strike="noStrike" cap="none">
                <a:solidFill>
                  <a:schemeClr val="dk1"/>
                </a:solidFill>
                <a:latin typeface="Calibri"/>
                <a:ea typeface="Calibri"/>
                <a:cs typeface="Calibri"/>
                <a:sym typeface="Calibri"/>
              </a:defRPr>
            </a:lvl4pPr>
            <a:lvl5pPr marL="8777623" marR="0" lvl="4" indent="-1923" algn="l" rtl="0">
              <a:spcBef>
                <a:spcPts val="0"/>
              </a:spcBef>
              <a:buNone/>
              <a:defRPr sz="8600" b="0" i="0" u="none" strike="noStrike" cap="none">
                <a:solidFill>
                  <a:schemeClr val="dk1"/>
                </a:solidFill>
                <a:latin typeface="Calibri"/>
                <a:ea typeface="Calibri"/>
                <a:cs typeface="Calibri"/>
                <a:sym typeface="Calibri"/>
              </a:defRPr>
            </a:lvl5pPr>
            <a:lvl6pPr marL="10972029" marR="0" lvl="5" indent="-11928" algn="l" rtl="0">
              <a:spcBef>
                <a:spcPts val="0"/>
              </a:spcBef>
              <a:buNone/>
              <a:defRPr sz="8600" b="0" i="0" u="none" strike="noStrike" cap="none">
                <a:solidFill>
                  <a:schemeClr val="dk1"/>
                </a:solidFill>
                <a:latin typeface="Calibri"/>
                <a:ea typeface="Calibri"/>
                <a:cs typeface="Calibri"/>
                <a:sym typeface="Calibri"/>
              </a:defRPr>
            </a:lvl6pPr>
            <a:lvl7pPr marL="13166434" marR="0" lvl="6" indent="-9233" algn="l" rtl="0">
              <a:spcBef>
                <a:spcPts val="0"/>
              </a:spcBef>
              <a:buNone/>
              <a:defRPr sz="8600" b="0" i="0" u="none" strike="noStrike" cap="none">
                <a:solidFill>
                  <a:schemeClr val="dk1"/>
                </a:solidFill>
                <a:latin typeface="Calibri"/>
                <a:ea typeface="Calibri"/>
                <a:cs typeface="Calibri"/>
                <a:sym typeface="Calibri"/>
              </a:defRPr>
            </a:lvl7pPr>
            <a:lvl8pPr marL="15360841" marR="0" lvl="7" indent="-6540" algn="l" rtl="0">
              <a:spcBef>
                <a:spcPts val="0"/>
              </a:spcBef>
              <a:buNone/>
              <a:defRPr sz="8600" b="0" i="0" u="none" strike="noStrike" cap="none">
                <a:solidFill>
                  <a:schemeClr val="dk1"/>
                </a:solidFill>
                <a:latin typeface="Calibri"/>
                <a:ea typeface="Calibri"/>
                <a:cs typeface="Calibri"/>
                <a:sym typeface="Calibri"/>
              </a:defRPr>
            </a:lvl8pPr>
            <a:lvl9pPr marL="17555244" marR="0" lvl="8" indent="-3844" algn="l" rtl="0">
              <a:spcBef>
                <a:spcPts val="0"/>
              </a:spcBef>
              <a:buNone/>
              <a:defRPr sz="8600" b="0" i="0" u="none" strike="noStrike" cap="none">
                <a:solidFill>
                  <a:schemeClr val="dk1"/>
                </a:solidFill>
                <a:latin typeface="Calibri"/>
                <a:ea typeface="Calibri"/>
                <a:cs typeface="Calibri"/>
                <a:sym typeface="Calibri"/>
              </a:defRPr>
            </a:lvl9pPr>
          </a:lstStyle>
          <a:p>
            <a:endParaRPr/>
          </a:p>
        </p:txBody>
      </p:sp>
      <p:sp>
        <p:nvSpPr>
          <p:cNvPr id="10" name="Shape 10"/>
          <p:cNvSpPr txBox="1">
            <a:spLocks noGrp="1"/>
          </p:cNvSpPr>
          <p:nvPr>
            <p:ph type="sldNum" idx="12"/>
          </p:nvPr>
        </p:nvSpPr>
        <p:spPr>
          <a:xfrm>
            <a:off x="31455359" y="30510484"/>
            <a:ext cx="10241279" cy="1752600"/>
          </a:xfrm>
          <a:prstGeom prst="rect">
            <a:avLst/>
          </a:prstGeom>
          <a:noFill/>
          <a:ln>
            <a:noFill/>
          </a:ln>
        </p:spPr>
        <p:txBody>
          <a:bodyPr lIns="438875" tIns="219425" rIns="438875" bIns="219425" anchor="ctr" anchorCtr="0">
            <a:noAutofit/>
          </a:bodyPr>
          <a:lstStyle/>
          <a:p>
            <a:pPr marL="0" marR="0" lvl="0" indent="0" algn="r" rtl="0">
              <a:spcBef>
                <a:spcPts val="0"/>
              </a:spcBef>
              <a:buSzPct val="25000"/>
              <a:buNone/>
            </a:pPr>
            <a:fld id="{00000000-1234-1234-1234-123412341234}" type="slidenum">
              <a:rPr lang="en-US" sz="5700" b="0" i="0" u="none" strike="noStrike" cap="none">
                <a:solidFill>
                  <a:srgbClr val="888888"/>
                </a:solidFill>
                <a:latin typeface="Calibri"/>
                <a:ea typeface="Calibri"/>
                <a:cs typeface="Calibri"/>
                <a:sym typeface="Calibri"/>
              </a:rPr>
              <a:t>‹#›</a:t>
            </a:fld>
            <a:endParaRPr lang="en-US" sz="5700" b="0" i="0" u="none" strike="noStrike" cap="none">
              <a:solidFill>
                <a:srgbClr val="888888"/>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png"/><Relationship Id="rId7" Type="http://schemas.openxmlformats.org/officeDocument/2006/relationships/image" Target="../media/image5.png"/><Relationship Id="rId8" Type="http://schemas.openxmlformats.org/officeDocument/2006/relationships/image" Target="../media/image6.png"/><Relationship Id="rId9" Type="http://schemas.openxmlformats.org/officeDocument/2006/relationships/image" Target="../media/image7.jpg"/><Relationship Id="rId10" Type="http://schemas.openxmlformats.org/officeDocument/2006/relationships/image" Target="../media/image8.jp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p:nvPr/>
        </p:nvSpPr>
        <p:spPr>
          <a:xfrm>
            <a:off x="33423393" y="6096000"/>
            <a:ext cx="9882187" cy="25984199"/>
          </a:xfrm>
          <a:prstGeom prst="rect">
            <a:avLst/>
          </a:prstGeom>
          <a:solidFill>
            <a:schemeClr val="lt1"/>
          </a:solidFill>
          <a:ln w="9525" cap="flat" cmpd="sng">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l" rtl="0">
              <a:spcBef>
                <a:spcPts val="0"/>
              </a:spcBef>
              <a:buNone/>
            </a:pPr>
            <a:endParaRPr sz="8600">
              <a:solidFill>
                <a:schemeClr val="dk1"/>
              </a:solidFill>
              <a:latin typeface="Calibri"/>
              <a:ea typeface="Calibri"/>
              <a:cs typeface="Calibri"/>
              <a:sym typeface="Calibri"/>
            </a:endParaRPr>
          </a:p>
        </p:txBody>
      </p:sp>
      <p:sp>
        <p:nvSpPr>
          <p:cNvPr id="85" name="Shape 85"/>
          <p:cNvSpPr/>
          <p:nvPr/>
        </p:nvSpPr>
        <p:spPr>
          <a:xfrm>
            <a:off x="11310256" y="6096000"/>
            <a:ext cx="21346886" cy="25984199"/>
          </a:xfrm>
          <a:prstGeom prst="rect">
            <a:avLst/>
          </a:prstGeom>
          <a:solidFill>
            <a:schemeClr val="lt1"/>
          </a:solidFill>
          <a:ln w="9525" cap="flat" cmpd="sng">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l" rtl="0">
              <a:spcBef>
                <a:spcPts val="0"/>
              </a:spcBef>
              <a:buNone/>
            </a:pPr>
            <a:endParaRPr sz="8600">
              <a:solidFill>
                <a:schemeClr val="dk1"/>
              </a:solidFill>
              <a:latin typeface="Calibri"/>
              <a:ea typeface="Calibri"/>
              <a:cs typeface="Calibri"/>
              <a:sym typeface="Calibri"/>
            </a:endParaRPr>
          </a:p>
        </p:txBody>
      </p:sp>
      <p:sp>
        <p:nvSpPr>
          <p:cNvPr id="86" name="Shape 86"/>
          <p:cNvSpPr/>
          <p:nvPr/>
        </p:nvSpPr>
        <p:spPr>
          <a:xfrm>
            <a:off x="609600" y="6096000"/>
            <a:ext cx="9883774" cy="25984199"/>
          </a:xfrm>
          <a:prstGeom prst="rect">
            <a:avLst/>
          </a:prstGeom>
          <a:solidFill>
            <a:schemeClr val="lt1"/>
          </a:solidFill>
          <a:ln w="9525" cap="flat" cmpd="sng">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l" rtl="0">
              <a:spcBef>
                <a:spcPts val="0"/>
              </a:spcBef>
              <a:buNone/>
            </a:pPr>
            <a:endParaRPr sz="8600">
              <a:solidFill>
                <a:schemeClr val="dk1"/>
              </a:solidFill>
              <a:latin typeface="Calibri"/>
              <a:ea typeface="Calibri"/>
              <a:cs typeface="Calibri"/>
              <a:sym typeface="Calibri"/>
            </a:endParaRPr>
          </a:p>
        </p:txBody>
      </p:sp>
      <p:sp>
        <p:nvSpPr>
          <p:cNvPr id="87" name="Shape 87"/>
          <p:cNvSpPr/>
          <p:nvPr/>
        </p:nvSpPr>
        <p:spPr>
          <a:xfrm>
            <a:off x="609600" y="381000"/>
            <a:ext cx="42695981" cy="5257799"/>
          </a:xfrm>
          <a:prstGeom prst="rect">
            <a:avLst/>
          </a:prstGeom>
          <a:solidFill>
            <a:schemeClr val="lt1"/>
          </a:solidFill>
          <a:ln w="25400" cap="flat" cmpd="sng">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l" rtl="0">
              <a:spcBef>
                <a:spcPts val="0"/>
              </a:spcBef>
              <a:buSzPct val="25000"/>
              <a:buNone/>
            </a:pPr>
            <a:r>
              <a:rPr lang="en-US" sz="8600">
                <a:solidFill>
                  <a:schemeClr val="dk1"/>
                </a:solidFill>
                <a:latin typeface="Calibri"/>
                <a:ea typeface="Calibri"/>
                <a:cs typeface="Calibri"/>
                <a:sym typeface="Calibri"/>
              </a:rPr>
              <a:t>                      </a:t>
            </a:r>
          </a:p>
          <a:p>
            <a:pPr marL="0" marR="0" lvl="0" indent="0" algn="l" rtl="0">
              <a:spcBef>
                <a:spcPts val="0"/>
              </a:spcBef>
              <a:buNone/>
            </a:pPr>
            <a:endParaRPr sz="8600">
              <a:solidFill>
                <a:schemeClr val="dk1"/>
              </a:solidFill>
              <a:latin typeface="Calibri"/>
              <a:ea typeface="Calibri"/>
              <a:cs typeface="Calibri"/>
              <a:sym typeface="Calibri"/>
            </a:endParaRPr>
          </a:p>
        </p:txBody>
      </p:sp>
      <p:sp>
        <p:nvSpPr>
          <p:cNvPr id="88" name="Shape 88"/>
          <p:cNvSpPr txBox="1"/>
          <p:nvPr/>
        </p:nvSpPr>
        <p:spPr>
          <a:xfrm>
            <a:off x="5850292" y="253439"/>
            <a:ext cx="30943422" cy="2939266"/>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8500">
                <a:solidFill>
                  <a:schemeClr val="dk1"/>
                </a:solidFill>
                <a:latin typeface="Calibri"/>
                <a:ea typeface="Calibri"/>
                <a:cs typeface="Calibri"/>
                <a:sym typeface="Calibri"/>
              </a:rPr>
              <a:t>Fishy Labels</a:t>
            </a:r>
          </a:p>
        </p:txBody>
      </p:sp>
      <p:sp>
        <p:nvSpPr>
          <p:cNvPr id="89" name="Shape 89"/>
          <p:cNvSpPr txBox="1"/>
          <p:nvPr/>
        </p:nvSpPr>
        <p:spPr>
          <a:xfrm>
            <a:off x="15017313" y="4304432"/>
            <a:ext cx="12609300" cy="1025400"/>
          </a:xfrm>
          <a:prstGeom prst="rect">
            <a:avLst/>
          </a:prstGeom>
          <a:noFill/>
          <a:ln>
            <a:noFill/>
          </a:ln>
        </p:spPr>
        <p:txBody>
          <a:bodyPr lIns="101050" tIns="50525" rIns="101050" bIns="50525" anchor="t" anchorCtr="0">
            <a:noAutofit/>
          </a:bodyPr>
          <a:lstStyle/>
          <a:p>
            <a:pPr marL="0" marR="0" lvl="0" indent="0" algn="l" rtl="0">
              <a:spcBef>
                <a:spcPts val="0"/>
              </a:spcBef>
              <a:buSzPct val="25000"/>
              <a:buNone/>
            </a:pPr>
            <a:r>
              <a:rPr lang="en-US" sz="6000" i="1">
                <a:solidFill>
                  <a:schemeClr val="dk1"/>
                </a:solidFill>
                <a:latin typeface="Calibri"/>
                <a:ea typeface="Calibri"/>
                <a:cs typeface="Calibri"/>
                <a:sym typeface="Calibri"/>
              </a:rPr>
              <a:t>Ethical Culture Fieldston School</a:t>
            </a:r>
          </a:p>
        </p:txBody>
      </p:sp>
      <p:sp>
        <p:nvSpPr>
          <p:cNvPr id="90" name="Shape 90"/>
          <p:cNvSpPr txBox="1"/>
          <p:nvPr/>
        </p:nvSpPr>
        <p:spPr>
          <a:xfrm>
            <a:off x="6445199" y="2942600"/>
            <a:ext cx="27774900" cy="1425600"/>
          </a:xfrm>
          <a:prstGeom prst="rect">
            <a:avLst/>
          </a:prstGeom>
          <a:noFill/>
          <a:ln>
            <a:noFill/>
          </a:ln>
        </p:spPr>
        <p:txBody>
          <a:bodyPr lIns="101050" tIns="50525" rIns="101050" bIns="50525" anchor="t" anchorCtr="0">
            <a:noAutofit/>
          </a:bodyPr>
          <a:lstStyle/>
          <a:p>
            <a:pPr marL="0" marR="0" lvl="0" indent="0" algn="l" rtl="0">
              <a:spcBef>
                <a:spcPts val="0"/>
              </a:spcBef>
              <a:buSzPct val="25000"/>
              <a:buNone/>
            </a:pPr>
            <a:r>
              <a:rPr lang="en-US" sz="8600">
                <a:solidFill>
                  <a:schemeClr val="dk1"/>
                </a:solidFill>
                <a:latin typeface="Calibri"/>
                <a:ea typeface="Calibri"/>
                <a:cs typeface="Calibri"/>
                <a:sym typeface="Calibri"/>
              </a:rPr>
              <a:t>Zoe Antell, Eliza Epstein and Sarah Rockhill: Howard Waldman</a:t>
            </a:r>
          </a:p>
        </p:txBody>
      </p:sp>
      <p:pic>
        <p:nvPicPr>
          <p:cNvPr id="91" name="Shape 91"/>
          <p:cNvPicPr preferRelativeResize="0"/>
          <p:nvPr/>
        </p:nvPicPr>
        <p:blipFill rotWithShape="1">
          <a:blip r:embed="rId3">
            <a:alphaModFix/>
          </a:blip>
          <a:srcRect/>
          <a:stretch/>
        </p:blipFill>
        <p:spPr>
          <a:xfrm>
            <a:off x="37531518" y="791146"/>
            <a:ext cx="5260200" cy="1043400"/>
          </a:xfrm>
          <a:prstGeom prst="rect">
            <a:avLst/>
          </a:prstGeom>
          <a:noFill/>
          <a:ln>
            <a:noFill/>
          </a:ln>
        </p:spPr>
      </p:pic>
      <p:pic>
        <p:nvPicPr>
          <p:cNvPr id="92" name="Shape 92"/>
          <p:cNvPicPr preferRelativeResize="0"/>
          <p:nvPr/>
        </p:nvPicPr>
        <p:blipFill rotWithShape="1">
          <a:blip r:embed="rId4">
            <a:alphaModFix/>
          </a:blip>
          <a:srcRect/>
          <a:stretch/>
        </p:blipFill>
        <p:spPr>
          <a:xfrm>
            <a:off x="609608" y="380993"/>
            <a:ext cx="5352900" cy="3138900"/>
          </a:xfrm>
          <a:prstGeom prst="rect">
            <a:avLst/>
          </a:prstGeom>
          <a:noFill/>
          <a:ln>
            <a:noFill/>
          </a:ln>
        </p:spPr>
      </p:pic>
      <p:sp>
        <p:nvSpPr>
          <p:cNvPr id="93" name="Shape 93"/>
          <p:cNvSpPr txBox="1"/>
          <p:nvPr/>
        </p:nvSpPr>
        <p:spPr>
          <a:xfrm>
            <a:off x="1045187" y="6096000"/>
            <a:ext cx="9012600" cy="273306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3600" b="1">
                <a:solidFill>
                  <a:schemeClr val="dk1"/>
                </a:solidFill>
                <a:latin typeface="Calibri"/>
                <a:ea typeface="Calibri"/>
                <a:cs typeface="Calibri"/>
                <a:sym typeface="Calibri"/>
              </a:rPr>
              <a:t>Abstract</a:t>
            </a:r>
          </a:p>
          <a:p>
            <a:pPr lvl="0" indent="387350" rtl="0">
              <a:lnSpc>
                <a:spcPct val="100000"/>
              </a:lnSpc>
              <a:spcBef>
                <a:spcPts val="0"/>
              </a:spcBef>
              <a:buSzPct val="36666"/>
              <a:buNone/>
            </a:pPr>
            <a:r>
              <a:rPr lang="en-US" sz="3000">
                <a:solidFill>
                  <a:schemeClr val="dk1"/>
                </a:solidFill>
                <a:latin typeface="Calibri"/>
                <a:ea typeface="Calibri"/>
                <a:cs typeface="Calibri"/>
                <a:sym typeface="Calibri"/>
              </a:rPr>
              <a:t>Lately there have been many rumors about fish markets mislabeling their products, generally selling cheaper fishes at the price of a higher quality fish. We decided to test this out, but from a more economic standpoint than many of the leading fish fraud experiments.The goal of our project is to see if there is any correlation between fish fraud and the price at which the fish is sold. In testing three different types of fish from different price ranges, from three different markets, we hope to support or disprove these rumors. We extracted DNA from each sample of fish, amplified it. The goal was to research the DNA and then compare the results the species of fish on their labels, but we were unsuccessful in our attempt. We were able to extract DNA from six of samples, however the DNA strands were not strong enough to yield any results. </a:t>
            </a:r>
          </a:p>
          <a:p>
            <a:pPr marL="0" marR="0" lvl="0" indent="0" algn="l" rtl="0">
              <a:spcBef>
                <a:spcPts val="0"/>
              </a:spcBef>
              <a:buSzPct val="25000"/>
              <a:buNone/>
            </a:pPr>
            <a:r>
              <a:rPr lang="en-US" sz="3600" b="1">
                <a:solidFill>
                  <a:schemeClr val="dk1"/>
                </a:solidFill>
                <a:latin typeface="Calibri"/>
                <a:ea typeface="Calibri"/>
                <a:cs typeface="Calibri"/>
                <a:sym typeface="Calibri"/>
              </a:rPr>
              <a:t>Introduction</a:t>
            </a:r>
          </a:p>
          <a:p>
            <a:pPr lvl="0" indent="387350" rtl="0">
              <a:lnSpc>
                <a:spcPct val="100000"/>
              </a:lnSpc>
              <a:spcBef>
                <a:spcPts val="0"/>
              </a:spcBef>
              <a:buClr>
                <a:schemeClr val="dk1"/>
              </a:buClr>
              <a:buSzPct val="36666"/>
              <a:buFont typeface="Arial"/>
              <a:buNone/>
            </a:pPr>
            <a:r>
              <a:rPr lang="en-US" sz="3000">
                <a:solidFill>
                  <a:schemeClr val="dk1"/>
                </a:solidFill>
                <a:latin typeface="Calibri"/>
                <a:ea typeface="Calibri"/>
                <a:cs typeface="Calibri"/>
                <a:sym typeface="Calibri"/>
              </a:rPr>
              <a:t>Have you ever doubted the label of the species of fish you were purchasing? Unfortunately, there are more scenarios of mislabeling than one might expect. There are approximately 30,000 known species of fish, but most fillet of fish look identical to the untrained eye. Once in awhile, customers question whether fish are what they claim to be, but not often enough. New York’s markets receive numerous shipments of food items from many different places, yet we rarely know exactly where our food came from. In an such a busy, urban area like New York, many of us live fast paced lives, and therefore we overlook the origin of the products that we purchase. Studies have shown that mislabeling of fish species does occur. In recent years, Oceana conducted a large seafood fraud investigation, collecting over a thousand seafood samples from 674 retailers in 21 different states; they were hoping to determine the honesty of their labels. The results showed that around 33% of the samples were mislabeled, according to FDA guidelines. Of the samples, Red Snapper and Tuna had the highest mislabeling rates, with respectively an 85% and a 59% rate of fraud. </a:t>
            </a:r>
          </a:p>
          <a:p>
            <a:pPr lvl="0" indent="387350" rtl="0">
              <a:lnSpc>
                <a:spcPct val="100000"/>
              </a:lnSpc>
              <a:spcBef>
                <a:spcPts val="0"/>
              </a:spcBef>
              <a:buClr>
                <a:schemeClr val="dk1"/>
              </a:buClr>
              <a:buSzPct val="36666"/>
              <a:buFont typeface="Arial"/>
              <a:buNone/>
            </a:pPr>
            <a:r>
              <a:rPr lang="en-US" sz="3000">
                <a:solidFill>
                  <a:schemeClr val="dk1"/>
                </a:solidFill>
                <a:latin typeface="Calibri"/>
                <a:ea typeface="Calibri"/>
                <a:cs typeface="Calibri"/>
                <a:sym typeface="Calibri"/>
              </a:rPr>
              <a:t>To give a basic synopsis of the procedure, we went to three fish markets in total and took samples of three different types of fish at each. We extracted the DNA from each type of fish from each location and sent the amplified samples into the labs to be identified. The goal was to compare the results of each of the samples taking the price point of each store into consideration, however the DNA barcoding was unsuccessful, and we were not able to obtain any results. </a:t>
            </a:r>
          </a:p>
          <a:p>
            <a:pPr lvl="0" indent="387350" rtl="0">
              <a:lnSpc>
                <a:spcPct val="100000"/>
              </a:lnSpc>
              <a:spcBef>
                <a:spcPts val="0"/>
              </a:spcBef>
              <a:buClr>
                <a:schemeClr val="dk1"/>
              </a:buClr>
              <a:buSzPct val="36666"/>
              <a:buFont typeface="Arial"/>
              <a:buNone/>
            </a:pPr>
            <a:r>
              <a:rPr lang="en-US" sz="3000">
                <a:solidFill>
                  <a:schemeClr val="dk1"/>
                </a:solidFill>
                <a:latin typeface="Calibri"/>
                <a:ea typeface="Calibri"/>
                <a:cs typeface="Calibri"/>
                <a:sym typeface="Calibri"/>
              </a:rPr>
              <a:t>Our goal in this experiment was to look more closely into the relationship how expensive fish is in correlation to how true is its label, and to practice the techniques of DNA extraction, amplification, and gel electrophoresis in order to become more experienced with these lab techniques.</a:t>
            </a:r>
          </a:p>
          <a:p>
            <a:pPr marL="0" marR="0" lvl="0" indent="0" algn="l" rtl="0">
              <a:spcBef>
                <a:spcPts val="0"/>
              </a:spcBef>
              <a:buNone/>
            </a:pPr>
            <a:endParaRPr sz="8600">
              <a:solidFill>
                <a:schemeClr val="dk1"/>
              </a:solidFill>
              <a:latin typeface="Calibri"/>
              <a:ea typeface="Calibri"/>
              <a:cs typeface="Calibri"/>
              <a:sym typeface="Calibri"/>
            </a:endParaRPr>
          </a:p>
        </p:txBody>
      </p:sp>
      <p:sp>
        <p:nvSpPr>
          <p:cNvPr id="94" name="Shape 94"/>
          <p:cNvSpPr txBox="1"/>
          <p:nvPr/>
        </p:nvSpPr>
        <p:spPr>
          <a:xfrm>
            <a:off x="11725200" y="6441550"/>
            <a:ext cx="10100099" cy="249093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buSzPct val="25000"/>
              <a:buNone/>
            </a:pPr>
            <a:r>
              <a:rPr lang="en-US" sz="3600" b="1">
                <a:solidFill>
                  <a:schemeClr val="dk1"/>
                </a:solidFill>
                <a:latin typeface="Calibri"/>
                <a:ea typeface="Calibri"/>
                <a:cs typeface="Calibri"/>
                <a:sym typeface="Calibri"/>
              </a:rPr>
              <a:t>Method</a:t>
            </a:r>
          </a:p>
          <a:p>
            <a:pPr marL="914400" lvl="0" indent="-457200" rtl="0">
              <a:lnSpc>
                <a:spcPct val="100000"/>
              </a:lnSpc>
              <a:spcBef>
                <a:spcPts val="0"/>
              </a:spcBef>
              <a:buClr>
                <a:schemeClr val="dk1"/>
              </a:buClr>
              <a:buSzPct val="100000"/>
              <a:buFont typeface="Calibri"/>
              <a:buAutoNum type="arabicPeriod"/>
            </a:pPr>
            <a:r>
              <a:rPr lang="en-US" sz="3600">
                <a:solidFill>
                  <a:schemeClr val="dk1"/>
                </a:solidFill>
                <a:latin typeface="Calibri"/>
                <a:ea typeface="Calibri"/>
                <a:cs typeface="Calibri"/>
                <a:sym typeface="Calibri"/>
              </a:rPr>
              <a:t>We went to three different fish markets, each with different price points. We took samples from three different types of fish from each market, and brought it back to the lab for extraction.</a:t>
            </a:r>
          </a:p>
          <a:p>
            <a:pPr marL="914400" lvl="0" indent="-457200" rtl="0">
              <a:lnSpc>
                <a:spcPct val="100000"/>
              </a:lnSpc>
              <a:spcBef>
                <a:spcPts val="0"/>
              </a:spcBef>
              <a:buClr>
                <a:schemeClr val="dk1"/>
              </a:buClr>
              <a:buSzPct val="100000"/>
              <a:buFont typeface="Calibri"/>
              <a:buAutoNum type="arabicPeriod"/>
            </a:pPr>
            <a:r>
              <a:rPr lang="en-US" sz="3600">
                <a:solidFill>
                  <a:schemeClr val="dk1"/>
                </a:solidFill>
                <a:latin typeface="Calibri"/>
                <a:ea typeface="Calibri"/>
                <a:cs typeface="Calibri"/>
                <a:sym typeface="Calibri"/>
              </a:rPr>
              <a:t>We extracted DNA from each fish sample, keeping the specimen organized and labeled to prevent error in the mix up of fish (considering that they are most likely all going to look very similar.)</a:t>
            </a:r>
          </a:p>
          <a:p>
            <a:pPr marL="914400" lvl="0" indent="-457200" rtl="0">
              <a:lnSpc>
                <a:spcPct val="100000"/>
              </a:lnSpc>
              <a:spcBef>
                <a:spcPts val="0"/>
              </a:spcBef>
              <a:buClr>
                <a:schemeClr val="dk1"/>
              </a:buClr>
              <a:buSzPct val="100000"/>
              <a:buFont typeface="Calibri"/>
              <a:buAutoNum type="arabicPeriod"/>
            </a:pPr>
            <a:r>
              <a:rPr lang="en-US" sz="3600">
                <a:solidFill>
                  <a:schemeClr val="dk1"/>
                </a:solidFill>
                <a:latin typeface="Calibri"/>
                <a:ea typeface="Calibri"/>
                <a:cs typeface="Calibri"/>
                <a:sym typeface="Calibri"/>
              </a:rPr>
              <a:t>We amplified the DNA by using a polymerase chain reaction. </a:t>
            </a:r>
          </a:p>
          <a:p>
            <a:pPr marL="914400" lvl="0" indent="-457200" rtl="0">
              <a:lnSpc>
                <a:spcPct val="100000"/>
              </a:lnSpc>
              <a:spcBef>
                <a:spcPts val="0"/>
              </a:spcBef>
              <a:buClr>
                <a:schemeClr val="dk1"/>
              </a:buClr>
              <a:buSzPct val="100000"/>
              <a:buFont typeface="Calibri"/>
              <a:buAutoNum type="arabicPeriod"/>
            </a:pPr>
            <a:r>
              <a:rPr lang="en-US" sz="3600">
                <a:solidFill>
                  <a:schemeClr val="dk1"/>
                </a:solidFill>
                <a:latin typeface="Calibri"/>
                <a:ea typeface="Calibri"/>
                <a:cs typeface="Calibri"/>
                <a:sym typeface="Calibri"/>
              </a:rPr>
              <a:t>The samples were tested using gel electrophoresis to confirm the presence of DNA, and then given to the lab to be sequenced.</a:t>
            </a:r>
          </a:p>
          <a:p>
            <a:pPr marL="914400" lvl="0" indent="-457200" rtl="0">
              <a:lnSpc>
                <a:spcPct val="100000"/>
              </a:lnSpc>
              <a:spcBef>
                <a:spcPts val="0"/>
              </a:spcBef>
              <a:buClr>
                <a:schemeClr val="dk1"/>
              </a:buClr>
              <a:buSzPct val="100000"/>
              <a:buFont typeface="Calibri"/>
              <a:buAutoNum type="arabicPeriod"/>
            </a:pPr>
            <a:r>
              <a:rPr lang="en-US" sz="3600">
                <a:solidFill>
                  <a:schemeClr val="dk1"/>
                </a:solidFill>
                <a:latin typeface="Calibri"/>
                <a:ea typeface="Calibri"/>
                <a:cs typeface="Calibri"/>
                <a:sym typeface="Calibri"/>
              </a:rPr>
              <a:t>The DNA sequence data base told us what species each of the samples that we sent in most likely were. In our case, this step was unsuccessful. </a:t>
            </a:r>
          </a:p>
          <a:p>
            <a:pPr lvl="0" rtl="0">
              <a:lnSpc>
                <a:spcPct val="100000"/>
              </a:lnSpc>
              <a:spcBef>
                <a:spcPts val="0"/>
              </a:spcBef>
              <a:buClr>
                <a:schemeClr val="dk1"/>
              </a:buClr>
              <a:buSzPct val="30555"/>
              <a:buFont typeface="Arial"/>
              <a:buNone/>
            </a:pPr>
            <a:r>
              <a:rPr lang="en-US" sz="3600" b="1">
                <a:solidFill>
                  <a:schemeClr val="dk1"/>
                </a:solidFill>
                <a:latin typeface="Calibri"/>
                <a:ea typeface="Calibri"/>
                <a:cs typeface="Calibri"/>
                <a:sym typeface="Calibri"/>
              </a:rPr>
              <a:t>Materials: </a:t>
            </a:r>
          </a:p>
          <a:p>
            <a:pPr marL="457200" lvl="0" indent="-457200" rtl="0">
              <a:lnSpc>
                <a:spcPct val="100000"/>
              </a:lnSpc>
              <a:spcBef>
                <a:spcPts val="0"/>
              </a:spcBef>
              <a:buClr>
                <a:schemeClr val="dk1"/>
              </a:buClr>
              <a:buSzPct val="100000"/>
              <a:buFont typeface="Calibri"/>
              <a:buAutoNum type="arabicPeriod"/>
            </a:pPr>
            <a:r>
              <a:rPr lang="en-US" sz="3600">
                <a:solidFill>
                  <a:schemeClr val="dk1"/>
                </a:solidFill>
                <a:latin typeface="Calibri"/>
                <a:ea typeface="Calibri"/>
                <a:cs typeface="Calibri"/>
                <a:sym typeface="Calibri"/>
              </a:rPr>
              <a:t>Catfish </a:t>
            </a:r>
            <a:r>
              <a:rPr lang="en-US" sz="3600" i="1">
                <a:solidFill>
                  <a:schemeClr val="dk1"/>
                </a:solidFill>
                <a:latin typeface="Calibri"/>
                <a:ea typeface="Calibri"/>
                <a:cs typeface="Calibri"/>
                <a:sym typeface="Calibri"/>
              </a:rPr>
              <a:t>(from three different markets)</a:t>
            </a:r>
          </a:p>
          <a:p>
            <a:pPr marL="457200" lvl="0" indent="-457200" rtl="0">
              <a:lnSpc>
                <a:spcPct val="100000"/>
              </a:lnSpc>
              <a:spcBef>
                <a:spcPts val="0"/>
              </a:spcBef>
              <a:buClr>
                <a:schemeClr val="dk1"/>
              </a:buClr>
              <a:buSzPct val="100000"/>
              <a:buFont typeface="Calibri"/>
              <a:buAutoNum type="arabicPeriod"/>
            </a:pPr>
            <a:r>
              <a:rPr lang="en-US" sz="3600">
                <a:solidFill>
                  <a:schemeClr val="dk1"/>
                </a:solidFill>
                <a:latin typeface="Calibri"/>
                <a:ea typeface="Calibri"/>
                <a:cs typeface="Calibri"/>
                <a:sym typeface="Calibri"/>
              </a:rPr>
              <a:t>Flounder</a:t>
            </a:r>
            <a:r>
              <a:rPr lang="en-US" sz="3600" i="1">
                <a:solidFill>
                  <a:schemeClr val="dk1"/>
                </a:solidFill>
                <a:latin typeface="Calibri"/>
                <a:ea typeface="Calibri"/>
                <a:cs typeface="Calibri"/>
                <a:sym typeface="Calibri"/>
              </a:rPr>
              <a:t> (from three different markets)</a:t>
            </a:r>
          </a:p>
          <a:p>
            <a:pPr marL="457200" lvl="0" indent="-457200" rtl="0">
              <a:lnSpc>
                <a:spcPct val="100000"/>
              </a:lnSpc>
              <a:spcBef>
                <a:spcPts val="0"/>
              </a:spcBef>
              <a:buClr>
                <a:schemeClr val="dk1"/>
              </a:buClr>
              <a:buSzPct val="100000"/>
              <a:buFont typeface="Calibri"/>
              <a:buAutoNum type="arabicPeriod"/>
            </a:pPr>
            <a:r>
              <a:rPr lang="en-US" sz="3600">
                <a:solidFill>
                  <a:schemeClr val="dk1"/>
                </a:solidFill>
                <a:latin typeface="Calibri"/>
                <a:ea typeface="Calibri"/>
                <a:cs typeface="Calibri"/>
                <a:sym typeface="Calibri"/>
              </a:rPr>
              <a:t>Fish Primer (COI)</a:t>
            </a:r>
          </a:p>
          <a:p>
            <a:pPr marL="457200" lvl="0" indent="-457200" rtl="0">
              <a:lnSpc>
                <a:spcPct val="100000"/>
              </a:lnSpc>
              <a:spcBef>
                <a:spcPts val="0"/>
              </a:spcBef>
              <a:buClr>
                <a:schemeClr val="dk1"/>
              </a:buClr>
              <a:buSzPct val="100000"/>
              <a:buFont typeface="Calibri"/>
              <a:buAutoNum type="arabicPeriod"/>
            </a:pPr>
            <a:r>
              <a:rPr lang="en-US" sz="3600">
                <a:solidFill>
                  <a:schemeClr val="dk1"/>
                </a:solidFill>
                <a:latin typeface="Calibri"/>
                <a:ea typeface="Calibri"/>
                <a:cs typeface="Calibri"/>
                <a:sym typeface="Calibri"/>
              </a:rPr>
              <a:t>Pipettes</a:t>
            </a:r>
          </a:p>
          <a:p>
            <a:pPr marL="914400" lvl="1" indent="-457200" rtl="0">
              <a:lnSpc>
                <a:spcPct val="100000"/>
              </a:lnSpc>
              <a:spcBef>
                <a:spcPts val="0"/>
              </a:spcBef>
              <a:buClr>
                <a:schemeClr val="dk1"/>
              </a:buClr>
              <a:buSzPct val="100000"/>
              <a:buFont typeface="Calibri"/>
              <a:buAutoNum type="alphaLcPeriod"/>
            </a:pPr>
            <a:r>
              <a:rPr lang="en-US" sz="3600">
                <a:solidFill>
                  <a:schemeClr val="dk1"/>
                </a:solidFill>
                <a:latin typeface="Calibri"/>
                <a:ea typeface="Calibri"/>
                <a:cs typeface="Calibri"/>
                <a:sym typeface="Calibri"/>
              </a:rPr>
              <a:t>2-20 mL</a:t>
            </a:r>
          </a:p>
          <a:p>
            <a:pPr marL="914400" lvl="1" indent="-457200" rtl="0">
              <a:lnSpc>
                <a:spcPct val="100000"/>
              </a:lnSpc>
              <a:spcBef>
                <a:spcPts val="0"/>
              </a:spcBef>
              <a:buClr>
                <a:schemeClr val="dk1"/>
              </a:buClr>
              <a:buSzPct val="100000"/>
              <a:buFont typeface="Calibri"/>
              <a:buAutoNum type="alphaLcPeriod"/>
            </a:pPr>
            <a:r>
              <a:rPr lang="en-US" sz="3600">
                <a:solidFill>
                  <a:schemeClr val="dk1"/>
                </a:solidFill>
                <a:latin typeface="Calibri"/>
                <a:ea typeface="Calibri"/>
                <a:cs typeface="Calibri"/>
                <a:sym typeface="Calibri"/>
              </a:rPr>
              <a:t>.5-10 mL</a:t>
            </a:r>
          </a:p>
          <a:p>
            <a:pPr marL="914400" lvl="1" indent="-457200" rtl="0">
              <a:lnSpc>
                <a:spcPct val="100000"/>
              </a:lnSpc>
              <a:spcBef>
                <a:spcPts val="0"/>
              </a:spcBef>
              <a:buClr>
                <a:schemeClr val="dk1"/>
              </a:buClr>
              <a:buSzPct val="100000"/>
              <a:buFont typeface="Calibri"/>
              <a:buAutoNum type="alphaLcPeriod"/>
            </a:pPr>
            <a:r>
              <a:rPr lang="en-US" sz="3600">
                <a:solidFill>
                  <a:schemeClr val="dk1"/>
                </a:solidFill>
                <a:latin typeface="Calibri"/>
                <a:ea typeface="Calibri"/>
                <a:cs typeface="Calibri"/>
                <a:sym typeface="Calibri"/>
              </a:rPr>
              <a:t>20-200 mL</a:t>
            </a:r>
          </a:p>
          <a:p>
            <a:pPr marL="457200" lvl="0" indent="-457200" rtl="0">
              <a:lnSpc>
                <a:spcPct val="100000"/>
              </a:lnSpc>
              <a:spcBef>
                <a:spcPts val="0"/>
              </a:spcBef>
              <a:buClr>
                <a:schemeClr val="dk1"/>
              </a:buClr>
              <a:buSzPct val="100000"/>
              <a:buFont typeface="Calibri"/>
              <a:buAutoNum type="arabicPeriod"/>
            </a:pPr>
            <a:r>
              <a:rPr lang="en-US" sz="3600">
                <a:solidFill>
                  <a:schemeClr val="dk1"/>
                </a:solidFill>
                <a:latin typeface="Calibri"/>
                <a:ea typeface="Calibri"/>
                <a:cs typeface="Calibri"/>
                <a:sym typeface="Calibri"/>
              </a:rPr>
              <a:t>Gels</a:t>
            </a:r>
          </a:p>
          <a:p>
            <a:pPr marL="914400" lvl="1" indent="-457200" rtl="0">
              <a:lnSpc>
                <a:spcPct val="100000"/>
              </a:lnSpc>
              <a:spcBef>
                <a:spcPts val="0"/>
              </a:spcBef>
              <a:buClr>
                <a:schemeClr val="dk1"/>
              </a:buClr>
              <a:buSzPct val="100000"/>
              <a:buFont typeface="Calibri"/>
              <a:buAutoNum type="alphaLcPeriod"/>
            </a:pPr>
            <a:r>
              <a:rPr lang="en-US" sz="3600">
                <a:solidFill>
                  <a:schemeClr val="dk1"/>
                </a:solidFill>
                <a:latin typeface="Calibri"/>
                <a:ea typeface="Calibri"/>
                <a:cs typeface="Calibri"/>
                <a:sym typeface="Calibri"/>
              </a:rPr>
              <a:t>Gel Casting Tray</a:t>
            </a:r>
          </a:p>
          <a:p>
            <a:pPr marL="914400" lvl="1" indent="-457200" rtl="0">
              <a:lnSpc>
                <a:spcPct val="100000"/>
              </a:lnSpc>
              <a:spcBef>
                <a:spcPts val="0"/>
              </a:spcBef>
              <a:buClr>
                <a:schemeClr val="dk1"/>
              </a:buClr>
              <a:buSzPct val="100000"/>
              <a:buFont typeface="Calibri"/>
              <a:buAutoNum type="alphaLcPeriod"/>
            </a:pPr>
            <a:r>
              <a:rPr lang="en-US" sz="3600">
                <a:solidFill>
                  <a:schemeClr val="dk1"/>
                </a:solidFill>
                <a:latin typeface="Calibri"/>
                <a:ea typeface="Calibri"/>
                <a:cs typeface="Calibri"/>
                <a:sym typeface="Calibri"/>
              </a:rPr>
              <a:t>Gel Casting Combs</a:t>
            </a:r>
          </a:p>
          <a:p>
            <a:pPr marL="914400" lvl="1" indent="-457200" rtl="0">
              <a:lnSpc>
                <a:spcPct val="100000"/>
              </a:lnSpc>
              <a:spcBef>
                <a:spcPts val="0"/>
              </a:spcBef>
              <a:buClr>
                <a:schemeClr val="dk1"/>
              </a:buClr>
              <a:buSzPct val="100000"/>
              <a:buFont typeface="Calibri"/>
              <a:buAutoNum type="alphaLcPeriod"/>
            </a:pPr>
            <a:r>
              <a:rPr lang="en-US" sz="3600">
                <a:solidFill>
                  <a:schemeClr val="dk1"/>
                </a:solidFill>
                <a:latin typeface="Calibri"/>
                <a:ea typeface="Calibri"/>
                <a:cs typeface="Calibri"/>
                <a:sym typeface="Calibri"/>
              </a:rPr>
              <a:t>Masking Tape</a:t>
            </a:r>
          </a:p>
          <a:p>
            <a:pPr marL="914400" lvl="1" indent="-457200" rtl="0">
              <a:lnSpc>
                <a:spcPct val="100000"/>
              </a:lnSpc>
              <a:spcBef>
                <a:spcPts val="0"/>
              </a:spcBef>
              <a:buClr>
                <a:schemeClr val="dk1"/>
              </a:buClr>
              <a:buSzPct val="100000"/>
              <a:buFont typeface="Calibri"/>
              <a:buAutoNum type="alphaLcPeriod"/>
            </a:pPr>
            <a:r>
              <a:rPr lang="en-US" sz="3600">
                <a:solidFill>
                  <a:schemeClr val="dk1"/>
                </a:solidFill>
                <a:latin typeface="Calibri"/>
                <a:ea typeface="Calibri"/>
                <a:cs typeface="Calibri"/>
                <a:sym typeface="Calibri"/>
              </a:rPr>
              <a:t>Gel Electrophoresis (with power supply)</a:t>
            </a:r>
          </a:p>
          <a:p>
            <a:pPr marL="914400" lvl="1" indent="-457200" rtl="0">
              <a:lnSpc>
                <a:spcPct val="100000"/>
              </a:lnSpc>
              <a:spcBef>
                <a:spcPts val="0"/>
              </a:spcBef>
              <a:buClr>
                <a:schemeClr val="dk1"/>
              </a:buClr>
              <a:buSzPct val="100000"/>
              <a:buFont typeface="Calibri"/>
              <a:buAutoNum type="alphaLcPeriod"/>
            </a:pPr>
            <a:r>
              <a:rPr lang="en-US" sz="3600">
                <a:solidFill>
                  <a:schemeClr val="dk1"/>
                </a:solidFill>
                <a:latin typeface="Calibri"/>
                <a:ea typeface="Calibri"/>
                <a:cs typeface="Calibri"/>
                <a:sym typeface="Calibri"/>
              </a:rPr>
              <a:t>Agarose Solution</a:t>
            </a:r>
          </a:p>
          <a:p>
            <a:pPr marL="457200" lvl="0" indent="-457200" rtl="0">
              <a:lnSpc>
                <a:spcPct val="100000"/>
              </a:lnSpc>
              <a:spcBef>
                <a:spcPts val="0"/>
              </a:spcBef>
              <a:buClr>
                <a:schemeClr val="dk1"/>
              </a:buClr>
              <a:buSzPct val="100000"/>
              <a:buFont typeface="Calibri"/>
              <a:buAutoNum type="arabicPeriod"/>
            </a:pPr>
            <a:r>
              <a:rPr lang="en-US" sz="3600">
                <a:solidFill>
                  <a:schemeClr val="dk1"/>
                </a:solidFill>
                <a:latin typeface="Calibri"/>
                <a:ea typeface="Calibri"/>
                <a:cs typeface="Calibri"/>
                <a:sym typeface="Calibri"/>
              </a:rPr>
              <a:t>Centrifuge</a:t>
            </a:r>
          </a:p>
          <a:p>
            <a:pPr marL="457200" lvl="0" indent="-457200" rtl="0">
              <a:lnSpc>
                <a:spcPct val="100000"/>
              </a:lnSpc>
              <a:spcBef>
                <a:spcPts val="0"/>
              </a:spcBef>
              <a:buClr>
                <a:schemeClr val="dk1"/>
              </a:buClr>
              <a:buSzPct val="100000"/>
              <a:buFont typeface="Calibri"/>
              <a:buAutoNum type="arabicPeriod"/>
            </a:pPr>
            <a:r>
              <a:rPr lang="en-US" sz="3600">
                <a:solidFill>
                  <a:schemeClr val="dk1"/>
                </a:solidFill>
                <a:latin typeface="Calibri"/>
                <a:ea typeface="Calibri"/>
                <a:cs typeface="Calibri"/>
                <a:sym typeface="Calibri"/>
              </a:rPr>
              <a:t>Vortex</a:t>
            </a:r>
          </a:p>
          <a:p>
            <a:pPr marL="457200" lvl="0" indent="-457200" rtl="0">
              <a:lnSpc>
                <a:spcPct val="100000"/>
              </a:lnSpc>
              <a:spcBef>
                <a:spcPts val="0"/>
              </a:spcBef>
              <a:buClr>
                <a:schemeClr val="dk1"/>
              </a:buClr>
              <a:buSzPct val="100000"/>
              <a:buFont typeface="Calibri"/>
              <a:buAutoNum type="arabicPeriod"/>
            </a:pPr>
            <a:r>
              <a:rPr lang="en-US" sz="3600">
                <a:solidFill>
                  <a:schemeClr val="dk1"/>
                </a:solidFill>
                <a:latin typeface="Calibri"/>
                <a:ea typeface="Calibri"/>
                <a:cs typeface="Calibri"/>
                <a:sym typeface="Calibri"/>
              </a:rPr>
              <a:t>Wash Buffer</a:t>
            </a:r>
          </a:p>
          <a:p>
            <a:pPr marL="457200" lvl="0" indent="-457200" rtl="0">
              <a:lnSpc>
                <a:spcPct val="100000"/>
              </a:lnSpc>
              <a:spcBef>
                <a:spcPts val="0"/>
              </a:spcBef>
              <a:buClr>
                <a:schemeClr val="dk1"/>
              </a:buClr>
              <a:buSzPct val="100000"/>
              <a:buFont typeface="Calibri"/>
              <a:buAutoNum type="arabicPeriod"/>
            </a:pPr>
            <a:r>
              <a:rPr lang="en-US" sz="3600">
                <a:solidFill>
                  <a:schemeClr val="dk1"/>
                </a:solidFill>
                <a:latin typeface="Calibri"/>
                <a:ea typeface="Calibri"/>
                <a:cs typeface="Calibri"/>
                <a:sym typeface="Calibri"/>
              </a:rPr>
              <a:t>6 Microcentrifuge tubes</a:t>
            </a:r>
          </a:p>
          <a:p>
            <a:pPr marL="457200" lvl="0" indent="-457200" rtl="0">
              <a:lnSpc>
                <a:spcPct val="100000"/>
              </a:lnSpc>
              <a:spcBef>
                <a:spcPts val="0"/>
              </a:spcBef>
              <a:buClr>
                <a:schemeClr val="dk1"/>
              </a:buClr>
              <a:buSzPct val="100000"/>
              <a:buFont typeface="Calibri"/>
              <a:buAutoNum type="arabicPeriod"/>
            </a:pPr>
            <a:r>
              <a:rPr lang="en-US" sz="3600">
                <a:solidFill>
                  <a:schemeClr val="dk1"/>
                </a:solidFill>
                <a:latin typeface="Calibri"/>
                <a:ea typeface="Calibri"/>
                <a:cs typeface="Calibri"/>
                <a:sym typeface="Calibri"/>
              </a:rPr>
              <a:t>2 Plastic Pestles</a:t>
            </a:r>
          </a:p>
          <a:p>
            <a:pPr marL="457200" lvl="0" indent="-457200" rtl="0">
              <a:lnSpc>
                <a:spcPct val="100000"/>
              </a:lnSpc>
              <a:spcBef>
                <a:spcPts val="0"/>
              </a:spcBef>
              <a:buClr>
                <a:schemeClr val="dk1"/>
              </a:buClr>
              <a:buSzPct val="100000"/>
              <a:buFont typeface="Calibri"/>
              <a:buAutoNum type="arabicPeriod"/>
            </a:pPr>
            <a:r>
              <a:rPr lang="en-US" sz="3600">
                <a:solidFill>
                  <a:schemeClr val="dk1"/>
                </a:solidFill>
                <a:latin typeface="Calibri"/>
                <a:ea typeface="Calibri"/>
                <a:cs typeface="Calibri"/>
                <a:sym typeface="Calibri"/>
              </a:rPr>
              <a:t>Heating Block</a:t>
            </a:r>
          </a:p>
          <a:p>
            <a:pPr marL="457200" lvl="0" indent="-457200" rtl="0">
              <a:lnSpc>
                <a:spcPct val="100000"/>
              </a:lnSpc>
              <a:spcBef>
                <a:spcPts val="0"/>
              </a:spcBef>
              <a:buClr>
                <a:schemeClr val="dk1"/>
              </a:buClr>
              <a:buSzPct val="100000"/>
              <a:buFont typeface="Calibri"/>
              <a:buAutoNum type="arabicPeriod"/>
            </a:pPr>
            <a:r>
              <a:rPr lang="en-US" sz="3600">
                <a:solidFill>
                  <a:schemeClr val="dk1"/>
                </a:solidFill>
                <a:latin typeface="Calibri"/>
                <a:ea typeface="Calibri"/>
                <a:cs typeface="Calibri"/>
                <a:sym typeface="Calibri"/>
              </a:rPr>
              <a:t>Lysis Solution</a:t>
            </a:r>
          </a:p>
          <a:p>
            <a:pPr marL="457200" lvl="0" indent="-457200" rtl="0">
              <a:lnSpc>
                <a:spcPct val="100000"/>
              </a:lnSpc>
              <a:spcBef>
                <a:spcPts val="0"/>
              </a:spcBef>
              <a:buClr>
                <a:schemeClr val="dk1"/>
              </a:buClr>
              <a:buSzPct val="100000"/>
              <a:buFont typeface="Calibri"/>
              <a:buAutoNum type="arabicPeriod"/>
            </a:pPr>
            <a:r>
              <a:rPr lang="en-US" sz="3600">
                <a:solidFill>
                  <a:schemeClr val="dk1"/>
                </a:solidFill>
                <a:latin typeface="Calibri"/>
                <a:ea typeface="Calibri"/>
                <a:cs typeface="Calibri"/>
                <a:sym typeface="Calibri"/>
              </a:rPr>
              <a:t>Silica Resin</a:t>
            </a:r>
          </a:p>
          <a:p>
            <a:pPr marL="457200" lvl="0" indent="-457200" rtl="0">
              <a:lnSpc>
                <a:spcPct val="100000"/>
              </a:lnSpc>
              <a:spcBef>
                <a:spcPts val="0"/>
              </a:spcBef>
              <a:buClr>
                <a:schemeClr val="dk1"/>
              </a:buClr>
              <a:buSzPct val="100000"/>
              <a:buFont typeface="Calibri"/>
              <a:buAutoNum type="arabicPeriod"/>
            </a:pPr>
            <a:r>
              <a:rPr lang="en-US" sz="3600">
                <a:solidFill>
                  <a:schemeClr val="dk1"/>
                </a:solidFill>
                <a:latin typeface="Calibri"/>
                <a:ea typeface="Calibri"/>
                <a:cs typeface="Calibri"/>
                <a:sym typeface="Calibri"/>
              </a:rPr>
              <a:t>Thermal Cycler</a:t>
            </a:r>
          </a:p>
          <a:p>
            <a:pPr marL="457200" lvl="0" indent="-457200" rtl="0">
              <a:lnSpc>
                <a:spcPct val="100000"/>
              </a:lnSpc>
              <a:spcBef>
                <a:spcPts val="0"/>
              </a:spcBef>
              <a:buClr>
                <a:schemeClr val="dk1"/>
              </a:buClr>
              <a:buSzPct val="100000"/>
              <a:buFont typeface="Calibri"/>
              <a:buAutoNum type="arabicPeriod"/>
            </a:pPr>
            <a:r>
              <a:rPr lang="en-US" sz="3600">
                <a:solidFill>
                  <a:schemeClr val="dk1"/>
                </a:solidFill>
                <a:latin typeface="Calibri"/>
                <a:ea typeface="Calibri"/>
                <a:cs typeface="Calibri"/>
                <a:sym typeface="Calibri"/>
              </a:rPr>
              <a:t>Loading Dye Mix</a:t>
            </a:r>
          </a:p>
          <a:p>
            <a:pPr marL="457200" lvl="0" indent="-457200" rtl="0">
              <a:lnSpc>
                <a:spcPct val="100000"/>
              </a:lnSpc>
              <a:spcBef>
                <a:spcPts val="0"/>
              </a:spcBef>
              <a:buClr>
                <a:schemeClr val="dk1"/>
              </a:buClr>
              <a:buSzPct val="100000"/>
              <a:buFont typeface="Calibri"/>
              <a:buAutoNum type="arabicPeriod"/>
            </a:pPr>
            <a:r>
              <a:rPr lang="en-US" sz="3600">
                <a:solidFill>
                  <a:schemeClr val="dk1"/>
                </a:solidFill>
                <a:latin typeface="Calibri"/>
                <a:ea typeface="Calibri"/>
                <a:cs typeface="Calibri"/>
                <a:sym typeface="Calibri"/>
              </a:rPr>
              <a:t>Latex gloves</a:t>
            </a:r>
          </a:p>
          <a:p>
            <a:pPr marL="0" marR="0" lvl="0" indent="0" algn="l" rtl="0">
              <a:spcBef>
                <a:spcPts val="0"/>
              </a:spcBef>
              <a:buNone/>
            </a:pPr>
            <a:endParaRPr sz="3600">
              <a:solidFill>
                <a:schemeClr val="dk1"/>
              </a:solidFill>
              <a:latin typeface="Calibri"/>
              <a:ea typeface="Calibri"/>
              <a:cs typeface="Calibri"/>
              <a:sym typeface="Calibri"/>
            </a:endParaRPr>
          </a:p>
        </p:txBody>
      </p:sp>
      <p:sp>
        <p:nvSpPr>
          <p:cNvPr id="95" name="Shape 95"/>
          <p:cNvSpPr txBox="1"/>
          <p:nvPr/>
        </p:nvSpPr>
        <p:spPr>
          <a:xfrm>
            <a:off x="22773350" y="6441532"/>
            <a:ext cx="9317700" cy="71448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3600" b="1">
                <a:solidFill>
                  <a:schemeClr val="dk1"/>
                </a:solidFill>
                <a:latin typeface="Calibri"/>
                <a:ea typeface="Calibri"/>
                <a:cs typeface="Calibri"/>
                <a:sym typeface="Calibri"/>
              </a:rPr>
              <a:t>Results</a:t>
            </a:r>
          </a:p>
          <a:p>
            <a:pPr marL="0" marR="0" lvl="0" indent="0" algn="l" rtl="0">
              <a:spcBef>
                <a:spcPts val="0"/>
              </a:spcBef>
              <a:buNone/>
            </a:pPr>
            <a:endParaRPr sz="5400">
              <a:solidFill>
                <a:schemeClr val="dk1"/>
              </a:solidFill>
              <a:latin typeface="Calibri"/>
              <a:ea typeface="Calibri"/>
              <a:cs typeface="Calibri"/>
              <a:sym typeface="Calibri"/>
            </a:endParaRPr>
          </a:p>
          <a:p>
            <a:pPr marL="0" marR="0" lvl="0" indent="0" algn="l" rtl="0">
              <a:spcBef>
                <a:spcPts val="0"/>
              </a:spcBef>
              <a:buNone/>
            </a:pPr>
            <a:endParaRPr sz="5400">
              <a:solidFill>
                <a:schemeClr val="dk1"/>
              </a:solidFill>
              <a:latin typeface="Calibri"/>
              <a:ea typeface="Calibri"/>
              <a:cs typeface="Calibri"/>
              <a:sym typeface="Calibri"/>
            </a:endParaRPr>
          </a:p>
          <a:p>
            <a:pPr marL="0" marR="0" lvl="0" indent="0" algn="l" rtl="0">
              <a:spcBef>
                <a:spcPts val="0"/>
              </a:spcBef>
              <a:buNone/>
            </a:pPr>
            <a:endParaRPr sz="3600">
              <a:solidFill>
                <a:schemeClr val="dk1"/>
              </a:solidFill>
              <a:latin typeface="Calibri"/>
              <a:ea typeface="Calibri"/>
              <a:cs typeface="Calibri"/>
              <a:sym typeface="Calibri"/>
            </a:endParaRPr>
          </a:p>
          <a:p>
            <a:pPr marL="0" marR="0" lvl="0" indent="0" algn="l" rtl="0">
              <a:spcBef>
                <a:spcPts val="0"/>
              </a:spcBef>
              <a:buNone/>
            </a:pPr>
            <a:endParaRPr sz="3600">
              <a:solidFill>
                <a:schemeClr val="dk1"/>
              </a:solidFill>
              <a:latin typeface="Calibri"/>
              <a:ea typeface="Calibri"/>
              <a:cs typeface="Calibri"/>
              <a:sym typeface="Calibri"/>
            </a:endParaRPr>
          </a:p>
          <a:p>
            <a:pPr marL="0" marR="0" lvl="0" indent="0" algn="l" rtl="0">
              <a:spcBef>
                <a:spcPts val="0"/>
              </a:spcBef>
              <a:buNone/>
            </a:pPr>
            <a:endParaRPr sz="3600">
              <a:solidFill>
                <a:schemeClr val="dk1"/>
              </a:solidFill>
              <a:latin typeface="Calibri"/>
              <a:ea typeface="Calibri"/>
              <a:cs typeface="Calibri"/>
              <a:sym typeface="Calibri"/>
            </a:endParaRPr>
          </a:p>
          <a:p>
            <a:pPr marL="0" marR="0" lvl="0" indent="0" algn="l" rtl="0">
              <a:spcBef>
                <a:spcPts val="0"/>
              </a:spcBef>
              <a:buNone/>
            </a:pPr>
            <a:endParaRPr sz="3600">
              <a:solidFill>
                <a:schemeClr val="dk1"/>
              </a:solidFill>
              <a:latin typeface="Calibri"/>
              <a:ea typeface="Calibri"/>
              <a:cs typeface="Calibri"/>
              <a:sym typeface="Calibri"/>
            </a:endParaRPr>
          </a:p>
          <a:p>
            <a:pPr marL="0" marR="0" lvl="0" indent="0" algn="l" rtl="0">
              <a:spcBef>
                <a:spcPts val="0"/>
              </a:spcBef>
              <a:buNone/>
            </a:pPr>
            <a:endParaRPr sz="3600">
              <a:solidFill>
                <a:schemeClr val="dk1"/>
              </a:solidFill>
              <a:latin typeface="Calibri"/>
              <a:ea typeface="Calibri"/>
              <a:cs typeface="Calibri"/>
              <a:sym typeface="Calibri"/>
            </a:endParaRPr>
          </a:p>
          <a:p>
            <a:pPr marL="0" marR="0" lvl="0" indent="0" algn="l" rtl="0">
              <a:spcBef>
                <a:spcPts val="0"/>
              </a:spcBef>
              <a:buNone/>
            </a:pPr>
            <a:endParaRPr sz="3600">
              <a:solidFill>
                <a:schemeClr val="dk1"/>
              </a:solidFill>
              <a:latin typeface="Calibri"/>
              <a:ea typeface="Calibri"/>
              <a:cs typeface="Calibri"/>
              <a:sym typeface="Calibri"/>
            </a:endParaRPr>
          </a:p>
          <a:p>
            <a:pPr marL="0" marR="0" lvl="0" indent="0" algn="l" rtl="0">
              <a:spcBef>
                <a:spcPts val="0"/>
              </a:spcBef>
              <a:buNone/>
            </a:pPr>
            <a:endParaRPr sz="3600">
              <a:solidFill>
                <a:schemeClr val="dk1"/>
              </a:solidFill>
              <a:latin typeface="Calibri"/>
              <a:ea typeface="Calibri"/>
              <a:cs typeface="Calibri"/>
              <a:sym typeface="Calibri"/>
            </a:endParaRPr>
          </a:p>
          <a:p>
            <a:pPr marL="0" marR="0" lvl="0" indent="0" algn="l" rtl="0">
              <a:spcBef>
                <a:spcPts val="0"/>
              </a:spcBef>
              <a:buNone/>
            </a:pPr>
            <a:endParaRPr sz="3600">
              <a:solidFill>
                <a:schemeClr val="dk1"/>
              </a:solidFill>
              <a:latin typeface="Calibri"/>
              <a:ea typeface="Calibri"/>
              <a:cs typeface="Calibri"/>
              <a:sym typeface="Calibri"/>
            </a:endParaRPr>
          </a:p>
          <a:p>
            <a:pPr marL="0" marR="0" lvl="0" indent="0" algn="l" rtl="0">
              <a:spcBef>
                <a:spcPts val="0"/>
              </a:spcBef>
              <a:buNone/>
            </a:pPr>
            <a:endParaRPr sz="5400">
              <a:solidFill>
                <a:schemeClr val="dk1"/>
              </a:solidFill>
              <a:latin typeface="Calibri"/>
              <a:ea typeface="Calibri"/>
              <a:cs typeface="Calibri"/>
              <a:sym typeface="Calibri"/>
            </a:endParaRPr>
          </a:p>
        </p:txBody>
      </p:sp>
      <p:sp>
        <p:nvSpPr>
          <p:cNvPr id="96" name="Shape 96"/>
          <p:cNvSpPr txBox="1"/>
          <p:nvPr/>
        </p:nvSpPr>
        <p:spPr>
          <a:xfrm>
            <a:off x="33474025" y="5710350"/>
            <a:ext cx="9317700" cy="25640399"/>
          </a:xfrm>
          <a:prstGeom prst="rect">
            <a:avLst/>
          </a:prstGeom>
          <a:noFill/>
          <a:ln>
            <a:noFill/>
          </a:ln>
        </p:spPr>
        <p:txBody>
          <a:bodyPr lIns="91425" tIns="45700" rIns="91425" bIns="45700" anchor="t" anchorCtr="0">
            <a:noAutofit/>
          </a:bodyPr>
          <a:lstStyle/>
          <a:p>
            <a:pPr marL="0" marR="0" lvl="0" indent="0" algn="l" rtl="0">
              <a:spcBef>
                <a:spcPts val="0"/>
              </a:spcBef>
              <a:buNone/>
            </a:pPr>
            <a:endParaRPr sz="4000">
              <a:solidFill>
                <a:schemeClr val="dk1"/>
              </a:solidFill>
              <a:latin typeface="Calibri"/>
              <a:ea typeface="Calibri"/>
              <a:cs typeface="Calibri"/>
              <a:sym typeface="Calibri"/>
            </a:endParaRPr>
          </a:p>
          <a:p>
            <a:pPr marL="0" marR="0" lvl="0" indent="0" algn="l" rtl="0">
              <a:spcBef>
                <a:spcPts val="0"/>
              </a:spcBef>
              <a:buSzPct val="25000"/>
              <a:buNone/>
            </a:pPr>
            <a:r>
              <a:rPr lang="en-US" sz="4000" b="1">
                <a:solidFill>
                  <a:schemeClr val="dk1"/>
                </a:solidFill>
                <a:latin typeface="Calibri"/>
                <a:ea typeface="Calibri"/>
                <a:cs typeface="Calibri"/>
                <a:sym typeface="Calibri"/>
              </a:rPr>
              <a:t>Discussion </a:t>
            </a:r>
          </a:p>
          <a:p>
            <a:pPr marL="0" lvl="0" indent="387350" rtl="0">
              <a:lnSpc>
                <a:spcPct val="100000"/>
              </a:lnSpc>
              <a:spcBef>
                <a:spcPts val="0"/>
              </a:spcBef>
              <a:buSzPct val="30555"/>
              <a:buNone/>
            </a:pPr>
            <a:r>
              <a:rPr lang="en-US" sz="3600">
                <a:solidFill>
                  <a:schemeClr val="dk1"/>
                </a:solidFill>
                <a:latin typeface="Calibri"/>
                <a:ea typeface="Calibri"/>
                <a:cs typeface="Calibri"/>
                <a:sym typeface="Calibri"/>
              </a:rPr>
              <a:t>Once the sequences returned, we planned to determined if the labels matched up with the true DNA of the fish samples. We planned to use graphs and data analysis to determine whether there was a correlation between the price of the fish and the accuracy of its label. Due to these possible following errors, our DNA sequences returned with little to no match of species to sequence. DNA consists of a series of nucleotides denoted by the letters A, C, T, and G. When the DNA is unclear to the DNA Subway system, the identifiers replace these nucleotides with the letter N. Because our DNA ended up weak, our DNA primarily consisted of Ns. This meant that we could not analyze this DNA. The process of extracting DNA consists of many intricate details. Because of this, any of these small steps could have gone wrong ending in weak results. </a:t>
            </a:r>
          </a:p>
          <a:p>
            <a:pPr lvl="0" indent="387350" rtl="0">
              <a:lnSpc>
                <a:spcPct val="100000"/>
              </a:lnSpc>
              <a:spcBef>
                <a:spcPts val="0"/>
              </a:spcBef>
              <a:buNone/>
            </a:pPr>
            <a:endParaRPr sz="3000">
              <a:solidFill>
                <a:schemeClr val="dk1"/>
              </a:solidFill>
              <a:latin typeface="Calibri"/>
              <a:ea typeface="Calibri"/>
              <a:cs typeface="Calibri"/>
              <a:sym typeface="Calibri"/>
            </a:endParaRPr>
          </a:p>
          <a:p>
            <a:pPr lvl="0" indent="387350" rtl="0">
              <a:lnSpc>
                <a:spcPct val="100000"/>
              </a:lnSpc>
              <a:spcBef>
                <a:spcPts val="0"/>
              </a:spcBef>
              <a:buNone/>
            </a:pPr>
            <a:endParaRPr sz="3000">
              <a:solidFill>
                <a:schemeClr val="dk1"/>
              </a:solidFill>
              <a:latin typeface="Calibri"/>
              <a:ea typeface="Calibri"/>
              <a:cs typeface="Calibri"/>
              <a:sym typeface="Calibri"/>
            </a:endParaRPr>
          </a:p>
          <a:p>
            <a:pPr lvl="0" indent="387350" rtl="0">
              <a:lnSpc>
                <a:spcPct val="100000"/>
              </a:lnSpc>
              <a:spcBef>
                <a:spcPts val="0"/>
              </a:spcBef>
              <a:buClr>
                <a:schemeClr val="dk1"/>
              </a:buClr>
              <a:buFont typeface="Arial"/>
              <a:buNone/>
            </a:pPr>
            <a:endParaRPr sz="3000">
              <a:solidFill>
                <a:schemeClr val="dk1"/>
              </a:solidFill>
              <a:latin typeface="Calibri"/>
              <a:ea typeface="Calibri"/>
              <a:cs typeface="Calibri"/>
              <a:sym typeface="Calibri"/>
            </a:endParaRPr>
          </a:p>
          <a:p>
            <a:pPr marL="0" marR="0" lvl="0" indent="0" algn="l" rtl="0">
              <a:spcBef>
                <a:spcPts val="0"/>
              </a:spcBef>
              <a:buNone/>
            </a:pPr>
            <a:endParaRPr sz="5400">
              <a:solidFill>
                <a:schemeClr val="dk1"/>
              </a:solidFill>
              <a:latin typeface="Calibri"/>
              <a:ea typeface="Calibri"/>
              <a:cs typeface="Calibri"/>
              <a:sym typeface="Calibri"/>
            </a:endParaRPr>
          </a:p>
          <a:p>
            <a:pPr marL="0" marR="0" lvl="0" indent="0" algn="l" rtl="0">
              <a:spcBef>
                <a:spcPts val="0"/>
              </a:spcBef>
              <a:buNone/>
            </a:pPr>
            <a:endParaRPr sz="5400">
              <a:solidFill>
                <a:schemeClr val="dk1"/>
              </a:solidFill>
              <a:latin typeface="Calibri"/>
              <a:ea typeface="Calibri"/>
              <a:cs typeface="Calibri"/>
              <a:sym typeface="Calibri"/>
            </a:endParaRPr>
          </a:p>
          <a:p>
            <a:pPr marL="0" marR="0" lvl="0" indent="0" algn="l" rtl="0">
              <a:spcBef>
                <a:spcPts val="0"/>
              </a:spcBef>
              <a:buNone/>
            </a:pPr>
            <a:endParaRPr sz="8600">
              <a:solidFill>
                <a:schemeClr val="dk1"/>
              </a:solidFill>
              <a:latin typeface="Calibri"/>
              <a:ea typeface="Calibri"/>
              <a:cs typeface="Calibri"/>
              <a:sym typeface="Calibri"/>
            </a:endParaRPr>
          </a:p>
          <a:p>
            <a:pPr marL="0" marR="0" lvl="0" indent="0" algn="l" rtl="0">
              <a:spcBef>
                <a:spcPts val="0"/>
              </a:spcBef>
              <a:buNone/>
            </a:pPr>
            <a:endParaRPr sz="8600">
              <a:solidFill>
                <a:schemeClr val="dk1"/>
              </a:solidFill>
              <a:latin typeface="Calibri"/>
              <a:ea typeface="Calibri"/>
              <a:cs typeface="Calibri"/>
              <a:sym typeface="Calibri"/>
            </a:endParaRPr>
          </a:p>
          <a:p>
            <a:pPr marL="0" marR="0" lvl="0" indent="0" algn="l" rtl="0">
              <a:spcBef>
                <a:spcPts val="0"/>
              </a:spcBef>
              <a:buNone/>
            </a:pPr>
            <a:endParaRPr sz="8600">
              <a:solidFill>
                <a:schemeClr val="dk1"/>
              </a:solidFill>
              <a:latin typeface="Calibri"/>
              <a:ea typeface="Calibri"/>
              <a:cs typeface="Calibri"/>
              <a:sym typeface="Calibri"/>
            </a:endParaRPr>
          </a:p>
          <a:p>
            <a:pPr marL="0" marR="0" lvl="0" indent="0" algn="l" rtl="0">
              <a:spcBef>
                <a:spcPts val="0"/>
              </a:spcBef>
              <a:buNone/>
            </a:pPr>
            <a:endParaRPr sz="3600">
              <a:solidFill>
                <a:schemeClr val="dk1"/>
              </a:solidFill>
              <a:latin typeface="Calibri"/>
              <a:ea typeface="Calibri"/>
              <a:cs typeface="Calibri"/>
              <a:sym typeface="Calibri"/>
            </a:endParaRPr>
          </a:p>
          <a:p>
            <a:pPr marL="0" marR="0" lvl="0" indent="0" algn="l" rtl="0">
              <a:spcBef>
                <a:spcPts val="0"/>
              </a:spcBef>
              <a:buNone/>
            </a:pPr>
            <a:endParaRPr sz="3600">
              <a:solidFill>
                <a:schemeClr val="dk1"/>
              </a:solidFill>
              <a:latin typeface="Calibri"/>
              <a:ea typeface="Calibri"/>
              <a:cs typeface="Calibri"/>
              <a:sym typeface="Calibri"/>
            </a:endParaRPr>
          </a:p>
          <a:p>
            <a:pPr marL="0" marR="0" lvl="0" indent="0" algn="l" rtl="0">
              <a:spcBef>
                <a:spcPts val="0"/>
              </a:spcBef>
              <a:buNone/>
            </a:pPr>
            <a:endParaRPr sz="3600">
              <a:solidFill>
                <a:schemeClr val="dk1"/>
              </a:solidFill>
              <a:latin typeface="Calibri"/>
              <a:ea typeface="Calibri"/>
              <a:cs typeface="Calibri"/>
              <a:sym typeface="Calibri"/>
            </a:endParaRPr>
          </a:p>
          <a:p>
            <a:pPr marL="0" marR="0" lvl="0" indent="0" algn="l" rtl="0">
              <a:spcBef>
                <a:spcPts val="0"/>
              </a:spcBef>
              <a:buNone/>
            </a:pPr>
            <a:endParaRPr sz="3600">
              <a:solidFill>
                <a:schemeClr val="dk1"/>
              </a:solidFill>
              <a:latin typeface="Calibri"/>
              <a:ea typeface="Calibri"/>
              <a:cs typeface="Calibri"/>
              <a:sym typeface="Calibri"/>
            </a:endParaRPr>
          </a:p>
          <a:p>
            <a:pPr marL="0" marR="0" lvl="0" indent="0" algn="l" rtl="0">
              <a:spcBef>
                <a:spcPts val="0"/>
              </a:spcBef>
              <a:buNone/>
            </a:pPr>
            <a:endParaRPr sz="3600">
              <a:solidFill>
                <a:schemeClr val="dk1"/>
              </a:solidFill>
              <a:latin typeface="Calibri"/>
              <a:ea typeface="Calibri"/>
              <a:cs typeface="Calibri"/>
              <a:sym typeface="Calibri"/>
            </a:endParaRPr>
          </a:p>
          <a:p>
            <a:pPr marL="0" marR="0" lvl="0" indent="0" algn="l" rtl="0">
              <a:spcBef>
                <a:spcPts val="0"/>
              </a:spcBef>
              <a:buNone/>
            </a:pPr>
            <a:endParaRPr/>
          </a:p>
          <a:p>
            <a:pPr marL="0" marR="0" lvl="0" indent="0" algn="l" rtl="0">
              <a:spcBef>
                <a:spcPts val="0"/>
              </a:spcBef>
              <a:buNone/>
            </a:pPr>
            <a:endParaRPr/>
          </a:p>
          <a:p>
            <a:pPr marL="0" marR="0" lvl="0" indent="0" algn="l" rtl="0">
              <a:spcBef>
                <a:spcPts val="0"/>
              </a:spcBef>
              <a:buNone/>
            </a:pPr>
            <a:endParaRPr sz="3600">
              <a:solidFill>
                <a:schemeClr val="dk1"/>
              </a:solidFill>
              <a:latin typeface="Calibri"/>
              <a:ea typeface="Calibri"/>
              <a:cs typeface="Calibri"/>
              <a:sym typeface="Calibri"/>
            </a:endParaRPr>
          </a:p>
          <a:p>
            <a:pPr marL="0" marR="0" lvl="0" indent="0" algn="l" rtl="0">
              <a:spcBef>
                <a:spcPts val="0"/>
              </a:spcBef>
              <a:buNone/>
            </a:pPr>
            <a:endParaRPr sz="3600"/>
          </a:p>
          <a:p>
            <a:pPr marL="0" marR="0" lvl="0" indent="0" algn="l" rtl="0">
              <a:spcBef>
                <a:spcPts val="0"/>
              </a:spcBef>
              <a:buNone/>
            </a:pPr>
            <a:endParaRPr sz="5400">
              <a:solidFill>
                <a:schemeClr val="dk1"/>
              </a:solidFill>
              <a:latin typeface="Calibri"/>
              <a:ea typeface="Calibri"/>
              <a:cs typeface="Calibri"/>
              <a:sym typeface="Calibri"/>
            </a:endParaRPr>
          </a:p>
          <a:p>
            <a:pPr marL="0" marR="0" lvl="0" indent="0" algn="l" rtl="0">
              <a:spcBef>
                <a:spcPts val="0"/>
              </a:spcBef>
              <a:buNone/>
            </a:pPr>
            <a:endParaRPr sz="5400">
              <a:solidFill>
                <a:schemeClr val="dk1"/>
              </a:solidFill>
              <a:latin typeface="Calibri"/>
              <a:ea typeface="Calibri"/>
              <a:cs typeface="Calibri"/>
              <a:sym typeface="Calibri"/>
            </a:endParaRPr>
          </a:p>
          <a:p>
            <a:pPr marL="0" marR="0" lvl="0" indent="0" algn="l" rtl="0">
              <a:spcBef>
                <a:spcPts val="0"/>
              </a:spcBef>
              <a:buNone/>
            </a:pPr>
            <a:endParaRPr sz="5400">
              <a:solidFill>
                <a:schemeClr val="dk1"/>
              </a:solidFill>
              <a:latin typeface="Calibri"/>
              <a:ea typeface="Calibri"/>
              <a:cs typeface="Calibri"/>
              <a:sym typeface="Calibri"/>
            </a:endParaRPr>
          </a:p>
        </p:txBody>
      </p:sp>
      <p:pic>
        <p:nvPicPr>
          <p:cNvPr id="97" name="Shape 97"/>
          <p:cNvPicPr preferRelativeResize="0"/>
          <p:nvPr/>
        </p:nvPicPr>
        <p:blipFill>
          <a:blip r:embed="rId5">
            <a:alphaModFix/>
          </a:blip>
          <a:stretch>
            <a:fillRect/>
          </a:stretch>
        </p:blipFill>
        <p:spPr>
          <a:xfrm>
            <a:off x="33474025" y="17841562"/>
            <a:ext cx="9744225" cy="8071074"/>
          </a:xfrm>
          <a:prstGeom prst="rect">
            <a:avLst/>
          </a:prstGeom>
          <a:noFill/>
          <a:ln>
            <a:noFill/>
          </a:ln>
        </p:spPr>
      </p:pic>
      <p:pic>
        <p:nvPicPr>
          <p:cNvPr id="98" name="Shape 98"/>
          <p:cNvPicPr preferRelativeResize="0"/>
          <p:nvPr/>
        </p:nvPicPr>
        <p:blipFill>
          <a:blip r:embed="rId6">
            <a:alphaModFix/>
          </a:blip>
          <a:stretch>
            <a:fillRect/>
          </a:stretch>
        </p:blipFill>
        <p:spPr>
          <a:xfrm>
            <a:off x="23057136" y="7828487"/>
            <a:ext cx="8266300" cy="5900868"/>
          </a:xfrm>
          <a:prstGeom prst="rect">
            <a:avLst/>
          </a:prstGeom>
          <a:noFill/>
          <a:ln>
            <a:noFill/>
          </a:ln>
        </p:spPr>
      </p:pic>
      <p:pic>
        <p:nvPicPr>
          <p:cNvPr id="99" name="Shape 99"/>
          <p:cNvPicPr preferRelativeResize="0"/>
          <p:nvPr/>
        </p:nvPicPr>
        <p:blipFill>
          <a:blip r:embed="rId7">
            <a:alphaModFix/>
          </a:blip>
          <a:stretch>
            <a:fillRect/>
          </a:stretch>
        </p:blipFill>
        <p:spPr>
          <a:xfrm>
            <a:off x="23057137" y="19989212"/>
            <a:ext cx="8266300" cy="2502292"/>
          </a:xfrm>
          <a:prstGeom prst="rect">
            <a:avLst/>
          </a:prstGeom>
          <a:noFill/>
          <a:ln>
            <a:noFill/>
          </a:ln>
        </p:spPr>
      </p:pic>
      <p:sp>
        <p:nvSpPr>
          <p:cNvPr id="100" name="Shape 100"/>
          <p:cNvSpPr txBox="1"/>
          <p:nvPr/>
        </p:nvSpPr>
        <p:spPr>
          <a:xfrm>
            <a:off x="23057125" y="19108312"/>
            <a:ext cx="5260200" cy="662700"/>
          </a:xfrm>
          <a:prstGeom prst="rect">
            <a:avLst/>
          </a:prstGeom>
          <a:noFill/>
          <a:ln>
            <a:noFill/>
          </a:ln>
        </p:spPr>
        <p:txBody>
          <a:bodyPr lIns="91425" tIns="91425" rIns="91425" bIns="91425" anchor="t" anchorCtr="0">
            <a:noAutofit/>
          </a:bodyPr>
          <a:lstStyle/>
          <a:p>
            <a:pPr lvl="0">
              <a:spcBef>
                <a:spcPts val="0"/>
              </a:spcBef>
              <a:buNone/>
            </a:pPr>
            <a:r>
              <a:rPr lang="en-US" sz="3000"/>
              <a:t>DNA Subway Outcome:</a:t>
            </a:r>
          </a:p>
        </p:txBody>
      </p:sp>
      <p:sp>
        <p:nvSpPr>
          <p:cNvPr id="101" name="Shape 101"/>
          <p:cNvSpPr txBox="1"/>
          <p:nvPr/>
        </p:nvSpPr>
        <p:spPr>
          <a:xfrm>
            <a:off x="23057125" y="7022750"/>
            <a:ext cx="5813400" cy="662700"/>
          </a:xfrm>
          <a:prstGeom prst="rect">
            <a:avLst/>
          </a:prstGeom>
          <a:noFill/>
          <a:ln>
            <a:noFill/>
          </a:ln>
        </p:spPr>
        <p:txBody>
          <a:bodyPr lIns="91425" tIns="91425" rIns="91425" bIns="91425" anchor="t" anchorCtr="0">
            <a:noAutofit/>
          </a:bodyPr>
          <a:lstStyle/>
          <a:p>
            <a:pPr lvl="0">
              <a:spcBef>
                <a:spcPts val="0"/>
              </a:spcBef>
              <a:buNone/>
            </a:pPr>
            <a:r>
              <a:rPr lang="en-US" sz="3000"/>
              <a:t>Table:</a:t>
            </a:r>
          </a:p>
        </p:txBody>
      </p:sp>
      <p:pic>
        <p:nvPicPr>
          <p:cNvPr id="102" name="Shape 102"/>
          <p:cNvPicPr preferRelativeResize="0"/>
          <p:nvPr/>
        </p:nvPicPr>
        <p:blipFill rotWithShape="1">
          <a:blip r:embed="rId8">
            <a:alphaModFix/>
          </a:blip>
          <a:srcRect l="8940" t="42244" r="25709" b="33507"/>
          <a:stretch/>
        </p:blipFill>
        <p:spPr>
          <a:xfrm>
            <a:off x="23057124" y="14658325"/>
            <a:ext cx="8266299" cy="4258900"/>
          </a:xfrm>
          <a:prstGeom prst="rect">
            <a:avLst/>
          </a:prstGeom>
          <a:noFill/>
          <a:ln>
            <a:noFill/>
          </a:ln>
        </p:spPr>
      </p:pic>
      <p:sp>
        <p:nvSpPr>
          <p:cNvPr id="103" name="Shape 103"/>
          <p:cNvSpPr txBox="1"/>
          <p:nvPr/>
        </p:nvSpPr>
        <p:spPr>
          <a:xfrm>
            <a:off x="23057125" y="13872387"/>
            <a:ext cx="5352900" cy="662700"/>
          </a:xfrm>
          <a:prstGeom prst="rect">
            <a:avLst/>
          </a:prstGeom>
          <a:noFill/>
          <a:ln>
            <a:noFill/>
          </a:ln>
        </p:spPr>
        <p:txBody>
          <a:bodyPr lIns="91425" tIns="91425" rIns="91425" bIns="91425" anchor="t" anchorCtr="0">
            <a:noAutofit/>
          </a:bodyPr>
          <a:lstStyle/>
          <a:p>
            <a:pPr lvl="0">
              <a:spcBef>
                <a:spcPts val="0"/>
              </a:spcBef>
              <a:buNone/>
            </a:pPr>
            <a:r>
              <a:rPr lang="en-US" sz="3000"/>
              <a:t>Gels:</a:t>
            </a:r>
          </a:p>
        </p:txBody>
      </p:sp>
      <p:sp>
        <p:nvSpPr>
          <p:cNvPr id="104" name="Shape 104"/>
          <p:cNvSpPr txBox="1"/>
          <p:nvPr/>
        </p:nvSpPr>
        <p:spPr>
          <a:xfrm>
            <a:off x="23057125" y="22709700"/>
            <a:ext cx="5260200" cy="662700"/>
          </a:xfrm>
          <a:prstGeom prst="rect">
            <a:avLst/>
          </a:prstGeom>
          <a:noFill/>
          <a:ln>
            <a:noFill/>
          </a:ln>
        </p:spPr>
        <p:txBody>
          <a:bodyPr lIns="91425" tIns="91425" rIns="91425" bIns="91425" anchor="t" anchorCtr="0">
            <a:noAutofit/>
          </a:bodyPr>
          <a:lstStyle/>
          <a:p>
            <a:pPr lvl="0">
              <a:spcBef>
                <a:spcPts val="0"/>
              </a:spcBef>
              <a:buNone/>
            </a:pPr>
            <a:endParaRPr lang="en-US" sz="3000" dirty="0"/>
          </a:p>
        </p:txBody>
      </p:sp>
      <p:sp>
        <p:nvSpPr>
          <p:cNvPr id="105" name="Shape 105"/>
          <p:cNvSpPr txBox="1"/>
          <p:nvPr/>
        </p:nvSpPr>
        <p:spPr>
          <a:xfrm>
            <a:off x="23057125" y="23534100"/>
            <a:ext cx="8266200" cy="1976700"/>
          </a:xfrm>
          <a:prstGeom prst="rect">
            <a:avLst/>
          </a:prstGeom>
          <a:noFill/>
          <a:ln>
            <a:noFill/>
          </a:ln>
        </p:spPr>
        <p:txBody>
          <a:bodyPr lIns="91425" tIns="91425" rIns="91425" bIns="91425" anchor="t" anchorCtr="0">
            <a:noAutofit/>
          </a:bodyPr>
          <a:lstStyle/>
          <a:p>
            <a:pPr lvl="0" indent="387350" rtl="0">
              <a:lnSpc>
                <a:spcPct val="100000"/>
              </a:lnSpc>
              <a:spcBef>
                <a:spcPts val="0"/>
              </a:spcBef>
              <a:buClr>
                <a:schemeClr val="dk1"/>
              </a:buClr>
              <a:buSzPct val="45833"/>
              <a:buFont typeface="Arial"/>
              <a:buNone/>
            </a:pPr>
            <a:endParaRPr lang="en-US" sz="2400" dirty="0">
              <a:solidFill>
                <a:srgbClr val="2B2B2B"/>
              </a:solidFill>
              <a:highlight>
                <a:srgbClr val="FFFFFF"/>
              </a:highlight>
              <a:latin typeface="Calibri"/>
              <a:ea typeface="Calibri"/>
              <a:cs typeface="Calibri"/>
              <a:sym typeface="Calibri"/>
            </a:endParaRPr>
          </a:p>
        </p:txBody>
      </p:sp>
      <p:sp>
        <p:nvSpPr>
          <p:cNvPr id="106" name="Shape 106"/>
          <p:cNvSpPr txBox="1"/>
          <p:nvPr/>
        </p:nvSpPr>
        <p:spPr>
          <a:xfrm>
            <a:off x="23057125" y="26496900"/>
            <a:ext cx="8583599" cy="2502300"/>
          </a:xfrm>
          <a:prstGeom prst="rect">
            <a:avLst/>
          </a:prstGeom>
          <a:noFill/>
          <a:ln>
            <a:noFill/>
          </a:ln>
        </p:spPr>
        <p:txBody>
          <a:bodyPr lIns="91425" tIns="91425" rIns="91425" bIns="91425" anchor="t" anchorCtr="0">
            <a:noAutofit/>
          </a:bodyPr>
          <a:lstStyle/>
          <a:p>
            <a:pPr lvl="0" indent="387350" rtl="0">
              <a:lnSpc>
                <a:spcPct val="100000"/>
              </a:lnSpc>
              <a:spcBef>
                <a:spcPts val="0"/>
              </a:spcBef>
              <a:buClr>
                <a:schemeClr val="dk1"/>
              </a:buClr>
              <a:buSzPct val="45833"/>
              <a:buFont typeface="Arial"/>
              <a:buNone/>
            </a:pPr>
            <a:endParaRPr lang="en-US" sz="2400" dirty="0">
              <a:solidFill>
                <a:schemeClr val="dk1"/>
              </a:solidFill>
              <a:latin typeface="Calibri"/>
              <a:ea typeface="Calibri"/>
              <a:cs typeface="Calibri"/>
              <a:sym typeface="Calibri"/>
            </a:endParaRPr>
          </a:p>
        </p:txBody>
      </p:sp>
      <p:sp>
        <p:nvSpPr>
          <p:cNvPr id="107" name="Shape 107"/>
          <p:cNvSpPr txBox="1"/>
          <p:nvPr/>
        </p:nvSpPr>
        <p:spPr>
          <a:xfrm>
            <a:off x="23118050" y="29214800"/>
            <a:ext cx="9012600" cy="1976700"/>
          </a:xfrm>
          <a:prstGeom prst="rect">
            <a:avLst/>
          </a:prstGeom>
          <a:noFill/>
          <a:ln>
            <a:noFill/>
          </a:ln>
        </p:spPr>
        <p:txBody>
          <a:bodyPr lIns="91425" tIns="91425" rIns="91425" bIns="91425" anchor="t" anchorCtr="0">
            <a:noAutofit/>
          </a:bodyPr>
          <a:lstStyle/>
          <a:p>
            <a:pPr lvl="0">
              <a:spcBef>
                <a:spcPts val="0"/>
              </a:spcBef>
              <a:buNone/>
            </a:pPr>
            <a:endParaRPr dirty="0"/>
          </a:p>
        </p:txBody>
      </p:sp>
      <p:sp>
        <p:nvSpPr>
          <p:cNvPr id="108" name="Shape 108"/>
          <p:cNvSpPr txBox="1"/>
          <p:nvPr/>
        </p:nvSpPr>
        <p:spPr>
          <a:xfrm>
            <a:off x="33474025" y="17178875"/>
            <a:ext cx="5260200" cy="662700"/>
          </a:xfrm>
          <a:prstGeom prst="rect">
            <a:avLst/>
          </a:prstGeom>
          <a:noFill/>
          <a:ln>
            <a:noFill/>
          </a:ln>
        </p:spPr>
        <p:txBody>
          <a:bodyPr lIns="91425" tIns="91425" rIns="91425" bIns="91425" anchor="t" anchorCtr="0">
            <a:noAutofit/>
          </a:bodyPr>
          <a:lstStyle/>
          <a:p>
            <a:pPr lvl="0">
              <a:spcBef>
                <a:spcPts val="0"/>
              </a:spcBef>
              <a:buNone/>
            </a:pPr>
            <a:r>
              <a:rPr lang="en-US" sz="3600" b="1"/>
              <a:t>Possible Errors:</a:t>
            </a:r>
          </a:p>
        </p:txBody>
      </p:sp>
      <p:pic>
        <p:nvPicPr>
          <p:cNvPr id="109" name="Shape 109"/>
          <p:cNvPicPr preferRelativeResize="0"/>
          <p:nvPr/>
        </p:nvPicPr>
        <p:blipFill>
          <a:blip r:embed="rId9">
            <a:alphaModFix/>
          </a:blip>
          <a:stretch>
            <a:fillRect/>
          </a:stretch>
        </p:blipFill>
        <p:spPr>
          <a:xfrm>
            <a:off x="24755150" y="24924286"/>
            <a:ext cx="4657459" cy="1976699"/>
          </a:xfrm>
          <a:prstGeom prst="rect">
            <a:avLst/>
          </a:prstGeom>
          <a:noFill/>
          <a:ln>
            <a:noFill/>
          </a:ln>
        </p:spPr>
      </p:pic>
      <p:pic>
        <p:nvPicPr>
          <p:cNvPr id="110" name="Shape 110"/>
          <p:cNvPicPr preferRelativeResize="0"/>
          <p:nvPr/>
        </p:nvPicPr>
        <p:blipFill>
          <a:blip r:embed="rId10">
            <a:alphaModFix/>
          </a:blip>
          <a:stretch>
            <a:fillRect/>
          </a:stretch>
        </p:blipFill>
        <p:spPr>
          <a:xfrm>
            <a:off x="24755150" y="27647149"/>
            <a:ext cx="4657449" cy="2343475"/>
          </a:xfrm>
          <a:prstGeom prst="rect">
            <a:avLst/>
          </a:prstGeom>
          <a:noFill/>
          <a:ln>
            <a:noFill/>
          </a:ln>
        </p:spPr>
      </p:pic>
      <p:sp>
        <p:nvSpPr>
          <p:cNvPr id="111" name="Shape 111"/>
          <p:cNvSpPr txBox="1"/>
          <p:nvPr/>
        </p:nvSpPr>
        <p:spPr>
          <a:xfrm>
            <a:off x="23604025" y="24178099"/>
            <a:ext cx="4081200" cy="662700"/>
          </a:xfrm>
          <a:prstGeom prst="rect">
            <a:avLst/>
          </a:prstGeom>
          <a:noFill/>
          <a:ln>
            <a:noFill/>
          </a:ln>
        </p:spPr>
        <p:txBody>
          <a:bodyPr lIns="91425" tIns="91425" rIns="91425" bIns="91425" anchor="t" anchorCtr="0">
            <a:noAutofit/>
          </a:bodyPr>
          <a:lstStyle/>
          <a:p>
            <a:pPr marL="2286000" lvl="0" indent="457200">
              <a:spcBef>
                <a:spcPts val="0"/>
              </a:spcBef>
              <a:buNone/>
            </a:pPr>
            <a:r>
              <a:rPr lang="en-US" sz="2000" i="1"/>
              <a:t>catfish</a:t>
            </a:r>
          </a:p>
        </p:txBody>
      </p:sp>
      <p:sp>
        <p:nvSpPr>
          <p:cNvPr id="112" name="Shape 112"/>
          <p:cNvSpPr txBox="1"/>
          <p:nvPr/>
        </p:nvSpPr>
        <p:spPr>
          <a:xfrm>
            <a:off x="25744725" y="27013236"/>
            <a:ext cx="1887600" cy="633900"/>
          </a:xfrm>
          <a:prstGeom prst="rect">
            <a:avLst/>
          </a:prstGeom>
          <a:noFill/>
          <a:ln>
            <a:noFill/>
          </a:ln>
        </p:spPr>
        <p:txBody>
          <a:bodyPr lIns="91425" tIns="91425" rIns="91425" bIns="91425" anchor="t" anchorCtr="0">
            <a:noAutofit/>
          </a:bodyPr>
          <a:lstStyle/>
          <a:p>
            <a:pPr lvl="0" indent="457200">
              <a:spcBef>
                <a:spcPts val="0"/>
              </a:spcBef>
              <a:buNone/>
            </a:pPr>
            <a:r>
              <a:rPr lang="en-US" sz="2000" i="1"/>
              <a:t>Flounder</a:t>
            </a:r>
          </a:p>
        </p:txBody>
      </p:sp>
    </p:spTree>
  </p:cSld>
  <p:clrMapOvr>
    <a:masterClrMapping/>
  </p:clrMapOvr>
  <p:transition xmlns:p14="http://schemas.microsoft.com/office/powerpoint/2010/main" spd="slow">
    <p:fade/>
  </p:transition>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946</Words>
  <Application>Microsoft Macintosh PowerPoint</Application>
  <PresentationFormat>Custom</PresentationFormat>
  <Paragraphs>79</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ECFS</cp:lastModifiedBy>
  <cp:revision>1</cp:revision>
  <dcterms:modified xsi:type="dcterms:W3CDTF">2016-06-01T21:42:24Z</dcterms:modified>
</cp:coreProperties>
</file>