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Lst>
  <p:sldSz cy="32918400" cx="43891200"/>
  <p:notesSz cx="6858000" cy="9144000"/>
  <p:embeddedFontLst>
    <p:embeddedFont>
      <p:font typeface="Montserrat"/>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Montserrat-regular.fntdata"/><Relationship Id="rId7" Type="http://schemas.openxmlformats.org/officeDocument/2006/relationships/font" Target="fonts/Montserra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1" name="Shape 11"/>
        <p:cNvGrpSpPr/>
        <p:nvPr/>
      </p:nvGrpSpPr>
      <p:grpSpPr>
        <a:xfrm>
          <a:off x="0" y="0"/>
          <a:ext cx="0" cy="0"/>
          <a:chOff x="0" y="0"/>
          <a:chExt cx="0" cy="0"/>
        </a:xfrm>
      </p:grpSpPr>
      <p:sp>
        <p:nvSpPr>
          <p:cNvPr id="12" name="Shape 12"/>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 name="Shape 13"/>
          <p:cNvSpPr txBox="1"/>
          <p:nvPr>
            <p:ph idx="1" type="body"/>
          </p:nvPr>
        </p:nvSpPr>
        <p:spPr>
          <a:xfrm>
            <a:off x="2194559" y="7680963"/>
            <a:ext cx="39502080" cy="21724621"/>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14" name="Shape 14"/>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5" name="Shape 15"/>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6" name="Shape 16"/>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b="0" i="0" lang="en-US" sz="57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68" name="Shape 68"/>
        <p:cNvGrpSpPr/>
        <p:nvPr/>
      </p:nvGrpSpPr>
      <p:grpSpPr>
        <a:xfrm>
          <a:off x="0" y="0"/>
          <a:ext cx="0" cy="0"/>
          <a:chOff x="0" y="0"/>
          <a:chExt cx="0" cy="0"/>
        </a:xfrm>
      </p:grpSpPr>
      <p:sp>
        <p:nvSpPr>
          <p:cNvPr id="69" name="Shape 69"/>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txBox="1"/>
          <p:nvPr>
            <p:ph idx="1" type="body"/>
          </p:nvPr>
        </p:nvSpPr>
        <p:spPr>
          <a:xfrm rot="5400000">
            <a:off x="11083289" y="-1207766"/>
            <a:ext cx="21724621" cy="39502080"/>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71" name="Shape 71"/>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4" name="Shape 74"/>
        <p:cNvGrpSpPr/>
        <p:nvPr/>
      </p:nvGrpSpPr>
      <p:grpSpPr>
        <a:xfrm>
          <a:off x="0" y="0"/>
          <a:ext cx="0" cy="0"/>
          <a:chOff x="0" y="0"/>
          <a:chExt cx="0" cy="0"/>
        </a:xfrm>
      </p:grpSpPr>
      <p:sp>
        <p:nvSpPr>
          <p:cNvPr id="75" name="Shape 75"/>
          <p:cNvSpPr txBox="1"/>
          <p:nvPr>
            <p:ph type="title"/>
          </p:nvPr>
        </p:nvSpPr>
        <p:spPr>
          <a:xfrm rot="5400000">
            <a:off x="22715220" y="10424166"/>
            <a:ext cx="28087320" cy="987552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6" name="Shape 76"/>
          <p:cNvSpPr txBox="1"/>
          <p:nvPr>
            <p:ph idx="1" type="body"/>
          </p:nvPr>
        </p:nvSpPr>
        <p:spPr>
          <a:xfrm rot="5400000">
            <a:off x="2598420" y="914406"/>
            <a:ext cx="28087320" cy="28895038"/>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77" name="Shape 77"/>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7" name="Shape 17"/>
        <p:cNvGrpSpPr/>
        <p:nvPr/>
      </p:nvGrpSpPr>
      <p:grpSpPr>
        <a:xfrm>
          <a:off x="0" y="0"/>
          <a:ext cx="0" cy="0"/>
          <a:chOff x="0" y="0"/>
          <a:chExt cx="0" cy="0"/>
        </a:xfrm>
      </p:grpSpPr>
      <p:sp>
        <p:nvSpPr>
          <p:cNvPr id="18" name="Shape 18"/>
          <p:cNvSpPr txBox="1"/>
          <p:nvPr>
            <p:ph type="ctrTitle"/>
          </p:nvPr>
        </p:nvSpPr>
        <p:spPr>
          <a:xfrm>
            <a:off x="3291839" y="10226042"/>
            <a:ext cx="37307518" cy="705612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subTitle"/>
          </p:nvPr>
        </p:nvSpPr>
        <p:spPr>
          <a:xfrm>
            <a:off x="6583679" y="18653759"/>
            <a:ext cx="30723838" cy="8412480"/>
          </a:xfrm>
          <a:prstGeom prst="rect">
            <a:avLst/>
          </a:prstGeom>
          <a:noFill/>
          <a:ln>
            <a:noFill/>
          </a:ln>
        </p:spPr>
        <p:txBody>
          <a:bodyPr anchorCtr="0" anchor="t" bIns="91425" lIns="91425" rIns="91425" tIns="91425"/>
          <a:lstStyle>
            <a:lvl1pPr indent="0" lvl="0" marL="0" marR="0" rtl="0" algn="ctr">
              <a:spcBef>
                <a:spcPts val="3080"/>
              </a:spcBef>
              <a:buClr>
                <a:srgbClr val="888888"/>
              </a:buClr>
              <a:buFont typeface="Arial"/>
              <a:buNone/>
              <a:defRPr b="0" i="0" sz="15400" u="none" cap="none" strike="noStrike">
                <a:solidFill>
                  <a:srgbClr val="888888"/>
                </a:solidFill>
                <a:latin typeface="Calibri"/>
                <a:ea typeface="Calibri"/>
                <a:cs typeface="Calibri"/>
                <a:sym typeface="Calibri"/>
              </a:defRPr>
            </a:lvl1pPr>
            <a:lvl2pPr indent="-10005" lvl="1" marL="2194406" marR="0" rtl="0" algn="ctr">
              <a:spcBef>
                <a:spcPts val="2700"/>
              </a:spcBef>
              <a:buClr>
                <a:srgbClr val="888888"/>
              </a:buClr>
              <a:buFont typeface="Arial"/>
              <a:buNone/>
              <a:defRPr b="0" i="0" sz="13500" u="none" cap="none" strike="noStrike">
                <a:solidFill>
                  <a:srgbClr val="888888"/>
                </a:solidFill>
                <a:latin typeface="Calibri"/>
                <a:ea typeface="Calibri"/>
                <a:cs typeface="Calibri"/>
                <a:sym typeface="Calibri"/>
              </a:defRPr>
            </a:lvl2pPr>
            <a:lvl3pPr indent="-7311" lvl="2" marL="4388811" marR="0" rtl="0" algn="ctr">
              <a:spcBef>
                <a:spcPts val="2300"/>
              </a:spcBef>
              <a:buClr>
                <a:srgbClr val="888888"/>
              </a:buClr>
              <a:buFont typeface="Arial"/>
              <a:buNone/>
              <a:defRPr b="0" i="0" sz="11500" u="none" cap="none" strike="noStrike">
                <a:solidFill>
                  <a:srgbClr val="888888"/>
                </a:solidFill>
                <a:latin typeface="Calibri"/>
                <a:ea typeface="Calibri"/>
                <a:cs typeface="Calibri"/>
                <a:sym typeface="Calibri"/>
              </a:defRPr>
            </a:lvl3pPr>
            <a:lvl4pPr indent="-4616" lvl="3" marL="6583217"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4pPr>
            <a:lvl5pPr indent="-1923" lvl="4" marL="8777623"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5pPr>
            <a:lvl6pPr indent="-11928" lvl="5" marL="10972029"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6pPr>
            <a:lvl7pPr indent="-9233" lvl="6" marL="13166434"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7pPr>
            <a:lvl8pPr indent="-6540" lvl="7" marL="15360841"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8pPr>
            <a:lvl9pPr indent="-3844" lvl="8" marL="17555244"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9pPr>
          </a:lstStyle>
          <a:p/>
        </p:txBody>
      </p:sp>
      <p:sp>
        <p:nvSpPr>
          <p:cNvPr id="20" name="Shape 20"/>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3" name="Shape 23"/>
        <p:cNvGrpSpPr/>
        <p:nvPr/>
      </p:nvGrpSpPr>
      <p:grpSpPr>
        <a:xfrm>
          <a:off x="0" y="0"/>
          <a:ext cx="0" cy="0"/>
          <a:chOff x="0" y="0"/>
          <a:chExt cx="0" cy="0"/>
        </a:xfrm>
      </p:grpSpPr>
      <p:sp>
        <p:nvSpPr>
          <p:cNvPr id="24" name="Shape 24"/>
          <p:cNvSpPr txBox="1"/>
          <p:nvPr>
            <p:ph type="title"/>
          </p:nvPr>
        </p:nvSpPr>
        <p:spPr>
          <a:xfrm>
            <a:off x="3467101" y="21153121"/>
            <a:ext cx="37307518" cy="6537960"/>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Calibri"/>
              <a:buNone/>
              <a:defRPr b="1" i="0" sz="19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5" name="Shape 25"/>
          <p:cNvSpPr txBox="1"/>
          <p:nvPr>
            <p:ph idx="1" type="body"/>
          </p:nvPr>
        </p:nvSpPr>
        <p:spPr>
          <a:xfrm>
            <a:off x="3467101" y="13952225"/>
            <a:ext cx="37307518" cy="7200897"/>
          </a:xfrm>
          <a:prstGeom prst="rect">
            <a:avLst/>
          </a:prstGeom>
          <a:noFill/>
          <a:ln>
            <a:noFill/>
          </a:ln>
        </p:spPr>
        <p:txBody>
          <a:bodyPr anchorCtr="0" anchor="b" bIns="91425" lIns="91425" rIns="91425" tIns="91425"/>
          <a:lstStyle>
            <a:lvl1pPr indent="0" lvl="0" marL="0" marR="0" rtl="0" algn="l">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1pPr>
            <a:lvl2pPr indent="-10005" lvl="1" marL="2194406" marR="0" rtl="0" algn="l">
              <a:spcBef>
                <a:spcPts val="1720"/>
              </a:spcBef>
              <a:buClr>
                <a:srgbClr val="888888"/>
              </a:buClr>
              <a:buFont typeface="Arial"/>
              <a:buNone/>
              <a:defRPr b="0" i="0" sz="8600" u="none" cap="none" strike="noStrike">
                <a:solidFill>
                  <a:srgbClr val="888888"/>
                </a:solidFill>
                <a:latin typeface="Calibri"/>
                <a:ea typeface="Calibri"/>
                <a:cs typeface="Calibri"/>
                <a:sym typeface="Calibri"/>
              </a:defRPr>
            </a:lvl2pPr>
            <a:lvl3pPr indent="-7311" lvl="2" marL="4388811" marR="0" rtl="0" algn="l">
              <a:spcBef>
                <a:spcPts val="1520"/>
              </a:spcBef>
              <a:buClr>
                <a:srgbClr val="888888"/>
              </a:buClr>
              <a:buFont typeface="Arial"/>
              <a:buNone/>
              <a:defRPr b="0" i="0" sz="7600" u="none" cap="none" strike="noStrike">
                <a:solidFill>
                  <a:srgbClr val="888888"/>
                </a:solidFill>
                <a:latin typeface="Calibri"/>
                <a:ea typeface="Calibri"/>
                <a:cs typeface="Calibri"/>
                <a:sym typeface="Calibri"/>
              </a:defRPr>
            </a:lvl3pPr>
            <a:lvl4pPr indent="-4616" lvl="3" marL="6583217"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4pPr>
            <a:lvl5pPr indent="-1923" lvl="4" marL="8777623"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5pPr>
            <a:lvl6pPr indent="-11928" lvl="5" marL="10972029"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6pPr>
            <a:lvl7pPr indent="-9233" lvl="6" marL="13166434"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7pPr>
            <a:lvl8pPr indent="-6540" lvl="7" marL="15360841"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8pPr>
            <a:lvl9pPr indent="-3844" lvl="8" marL="17555244"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9pPr>
          </a:lstStyle>
          <a:p/>
        </p:txBody>
      </p:sp>
      <p:sp>
        <p:nvSpPr>
          <p:cNvPr id="26" name="Shape 26"/>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29" name="Shape 29"/>
        <p:cNvGrpSpPr/>
        <p:nvPr/>
      </p:nvGrpSpPr>
      <p:grpSpPr>
        <a:xfrm>
          <a:off x="0" y="0"/>
          <a:ext cx="0" cy="0"/>
          <a:chOff x="0" y="0"/>
          <a:chExt cx="0" cy="0"/>
        </a:xfrm>
      </p:grpSpPr>
      <p:sp>
        <p:nvSpPr>
          <p:cNvPr id="30" name="Shape 30"/>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1" name="Shape 31"/>
          <p:cNvSpPr txBox="1"/>
          <p:nvPr>
            <p:ph idx="1" type="body"/>
          </p:nvPr>
        </p:nvSpPr>
        <p:spPr>
          <a:xfrm>
            <a:off x="2194559" y="7680963"/>
            <a:ext cx="19385280" cy="21724621"/>
          </a:xfrm>
          <a:prstGeom prst="rect">
            <a:avLst/>
          </a:prstGeom>
          <a:noFill/>
          <a:ln>
            <a:noFill/>
          </a:ln>
        </p:spPr>
        <p:txBody>
          <a:bodyPr anchorCtr="0" anchor="t" bIns="91425" lIns="91425" rIns="91425" tIns="91425"/>
          <a:lstStyle>
            <a:lvl1pPr indent="-788554" lvl="0" marL="1645804"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1pPr>
            <a:lvl2pPr indent="-651259" lvl="1" marL="3565909"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2pPr>
            <a:lvl3pPr indent="-494913" lvl="2" marL="5486014"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3pPr>
            <a:lvl4pPr indent="-555721" lvl="3" marL="7680421"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4pPr>
            <a:lvl5pPr indent="-553025" lvl="4" marL="987482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5pPr>
            <a:lvl6pPr indent="-563032" lvl="5" marL="12069232"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6pPr>
            <a:lvl7pPr indent="-560336" lvl="6" marL="1426363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7pPr>
            <a:lvl8pPr indent="-557643" lvl="7" marL="16458043"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8pPr>
            <a:lvl9pPr indent="-554947" lvl="8" marL="18652448"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9pPr>
          </a:lstStyle>
          <a:p/>
        </p:txBody>
      </p:sp>
      <p:sp>
        <p:nvSpPr>
          <p:cNvPr id="32" name="Shape 32"/>
          <p:cNvSpPr txBox="1"/>
          <p:nvPr>
            <p:ph idx="2" type="body"/>
          </p:nvPr>
        </p:nvSpPr>
        <p:spPr>
          <a:xfrm>
            <a:off x="22311359" y="7680963"/>
            <a:ext cx="19385280" cy="21724621"/>
          </a:xfrm>
          <a:prstGeom prst="rect">
            <a:avLst/>
          </a:prstGeom>
          <a:noFill/>
          <a:ln>
            <a:noFill/>
          </a:ln>
        </p:spPr>
        <p:txBody>
          <a:bodyPr anchorCtr="0" anchor="t" bIns="91425" lIns="91425" rIns="91425" tIns="91425"/>
          <a:lstStyle>
            <a:lvl1pPr indent="-788554" lvl="0" marL="1645804"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1pPr>
            <a:lvl2pPr indent="-651259" lvl="1" marL="3565909"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2pPr>
            <a:lvl3pPr indent="-494913" lvl="2" marL="5486014"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3pPr>
            <a:lvl4pPr indent="-555721" lvl="3" marL="7680421"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4pPr>
            <a:lvl5pPr indent="-553025" lvl="4" marL="987482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5pPr>
            <a:lvl6pPr indent="-563032" lvl="5" marL="12069232"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6pPr>
            <a:lvl7pPr indent="-560336" lvl="6" marL="1426363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7pPr>
            <a:lvl8pPr indent="-557643" lvl="7" marL="16458043"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8pPr>
            <a:lvl9pPr indent="-554947" lvl="8" marL="18652448"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9pPr>
          </a:lstStyle>
          <a:p/>
        </p:txBody>
      </p:sp>
      <p:sp>
        <p:nvSpPr>
          <p:cNvPr id="33" name="Shape 33"/>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6" name="Shape 36"/>
        <p:cNvGrpSpPr/>
        <p:nvPr/>
      </p:nvGrpSpPr>
      <p:grpSpPr>
        <a:xfrm>
          <a:off x="0" y="0"/>
          <a:ext cx="0" cy="0"/>
          <a:chOff x="0" y="0"/>
          <a:chExt cx="0" cy="0"/>
        </a:xfrm>
      </p:grpSpPr>
      <p:sp>
        <p:nvSpPr>
          <p:cNvPr id="37" name="Shape 37"/>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2194560" y="7368543"/>
            <a:ext cx="19392901" cy="3070857"/>
          </a:xfrm>
          <a:prstGeom prst="rect">
            <a:avLst/>
          </a:prstGeom>
          <a:noFill/>
          <a:ln>
            <a:noFill/>
          </a:ln>
        </p:spPr>
        <p:txBody>
          <a:bodyPr anchorCtr="0" anchor="b" bIns="91425" lIns="91425" rIns="91425" tIns="91425"/>
          <a:lstStyle>
            <a:lvl1pPr indent="0" lvl="0" marL="0" marR="0" rtl="0" algn="l">
              <a:spcBef>
                <a:spcPts val="2300"/>
              </a:spcBef>
              <a:buClr>
                <a:schemeClr val="dk1"/>
              </a:buClr>
              <a:buFont typeface="Arial"/>
              <a:buNone/>
              <a:defRPr b="1" i="0" sz="11500" u="none" cap="none" strike="noStrike">
                <a:solidFill>
                  <a:schemeClr val="dk1"/>
                </a:solidFill>
                <a:latin typeface="Calibri"/>
                <a:ea typeface="Calibri"/>
                <a:cs typeface="Calibri"/>
                <a:sym typeface="Calibri"/>
              </a:defRPr>
            </a:lvl1pPr>
            <a:lvl2pPr indent="-10005" lvl="1" marL="2194406" marR="0" rtl="0" algn="l">
              <a:spcBef>
                <a:spcPts val="1920"/>
              </a:spcBef>
              <a:buClr>
                <a:schemeClr val="dk1"/>
              </a:buClr>
              <a:buFont typeface="Arial"/>
              <a:buNone/>
              <a:defRPr b="1" i="0" sz="9600" u="none" cap="none" strike="noStrike">
                <a:solidFill>
                  <a:schemeClr val="dk1"/>
                </a:solidFill>
                <a:latin typeface="Calibri"/>
                <a:ea typeface="Calibri"/>
                <a:cs typeface="Calibri"/>
                <a:sym typeface="Calibri"/>
              </a:defRPr>
            </a:lvl2pPr>
            <a:lvl3pPr indent="-7311" lvl="2" marL="4388811" marR="0" rtl="0" algn="l">
              <a:spcBef>
                <a:spcPts val="1720"/>
              </a:spcBef>
              <a:buClr>
                <a:schemeClr val="dk1"/>
              </a:buClr>
              <a:buFont typeface="Arial"/>
              <a:buNone/>
              <a:defRPr b="1" i="0" sz="8600" u="none" cap="none" strike="noStrike">
                <a:solidFill>
                  <a:schemeClr val="dk1"/>
                </a:solidFill>
                <a:latin typeface="Calibri"/>
                <a:ea typeface="Calibri"/>
                <a:cs typeface="Calibri"/>
                <a:sym typeface="Calibri"/>
              </a:defRPr>
            </a:lvl3pPr>
            <a:lvl4pPr indent="-4616" lvl="3" marL="6583217"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4pPr>
            <a:lvl5pPr indent="-1923" lvl="4" marL="8777623"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5pPr>
            <a:lvl6pPr indent="-11928" lvl="5" marL="10972029"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6pPr>
            <a:lvl7pPr indent="-9233" lvl="6" marL="1316643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7pPr>
            <a:lvl8pPr indent="-6540" lvl="7" marL="15360841"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8pPr>
            <a:lvl9pPr indent="-3844" lvl="8" marL="1755524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9pPr>
          </a:lstStyle>
          <a:p/>
        </p:txBody>
      </p:sp>
      <p:sp>
        <p:nvSpPr>
          <p:cNvPr id="39" name="Shape 39"/>
          <p:cNvSpPr txBox="1"/>
          <p:nvPr>
            <p:ph idx="2" type="body"/>
          </p:nvPr>
        </p:nvSpPr>
        <p:spPr>
          <a:xfrm>
            <a:off x="2194560" y="10439400"/>
            <a:ext cx="19392901" cy="18966183"/>
          </a:xfrm>
          <a:prstGeom prst="rect">
            <a:avLst/>
          </a:prstGeom>
          <a:noFill/>
          <a:ln>
            <a:noFill/>
          </a:ln>
        </p:spPr>
        <p:txBody>
          <a:bodyPr anchorCtr="0" anchor="t" bIns="91425" lIns="91425" rIns="91425" tIns="91425"/>
          <a:lstStyle>
            <a:lvl1pPr indent="-915554" lvl="0" marL="164580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1pPr>
            <a:lvl2pPr indent="-771909" lvl="1" marL="3565909"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2pPr>
            <a:lvl3pPr indent="-558414" lvl="2" marL="5486014"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3pPr>
            <a:lvl4pPr indent="-619221" lvl="3" marL="7680421"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4pPr>
            <a:lvl5pPr indent="-616525" lvl="4" marL="987482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5pPr>
            <a:lvl6pPr indent="-626532" lvl="5" marL="12069232"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6pPr>
            <a:lvl7pPr indent="-623836" lvl="6" marL="1426363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7pPr>
            <a:lvl8pPr indent="-621143" lvl="7" marL="16458043"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8pPr>
            <a:lvl9pPr indent="-618447" lvl="8" marL="18652448"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9pPr>
          </a:lstStyle>
          <a:p/>
        </p:txBody>
      </p:sp>
      <p:sp>
        <p:nvSpPr>
          <p:cNvPr id="40" name="Shape 40"/>
          <p:cNvSpPr txBox="1"/>
          <p:nvPr>
            <p:ph idx="3" type="body"/>
          </p:nvPr>
        </p:nvSpPr>
        <p:spPr>
          <a:xfrm>
            <a:off x="22296121" y="7368543"/>
            <a:ext cx="19400519" cy="3070857"/>
          </a:xfrm>
          <a:prstGeom prst="rect">
            <a:avLst/>
          </a:prstGeom>
          <a:noFill/>
          <a:ln>
            <a:noFill/>
          </a:ln>
        </p:spPr>
        <p:txBody>
          <a:bodyPr anchorCtr="0" anchor="b" bIns="91425" lIns="91425" rIns="91425" tIns="91425"/>
          <a:lstStyle>
            <a:lvl1pPr indent="0" lvl="0" marL="0" marR="0" rtl="0" algn="l">
              <a:spcBef>
                <a:spcPts val="2300"/>
              </a:spcBef>
              <a:buClr>
                <a:schemeClr val="dk1"/>
              </a:buClr>
              <a:buFont typeface="Arial"/>
              <a:buNone/>
              <a:defRPr b="1" i="0" sz="11500" u="none" cap="none" strike="noStrike">
                <a:solidFill>
                  <a:schemeClr val="dk1"/>
                </a:solidFill>
                <a:latin typeface="Calibri"/>
                <a:ea typeface="Calibri"/>
                <a:cs typeface="Calibri"/>
                <a:sym typeface="Calibri"/>
              </a:defRPr>
            </a:lvl1pPr>
            <a:lvl2pPr indent="-10005" lvl="1" marL="2194406" marR="0" rtl="0" algn="l">
              <a:spcBef>
                <a:spcPts val="1920"/>
              </a:spcBef>
              <a:buClr>
                <a:schemeClr val="dk1"/>
              </a:buClr>
              <a:buFont typeface="Arial"/>
              <a:buNone/>
              <a:defRPr b="1" i="0" sz="9600" u="none" cap="none" strike="noStrike">
                <a:solidFill>
                  <a:schemeClr val="dk1"/>
                </a:solidFill>
                <a:latin typeface="Calibri"/>
                <a:ea typeface="Calibri"/>
                <a:cs typeface="Calibri"/>
                <a:sym typeface="Calibri"/>
              </a:defRPr>
            </a:lvl2pPr>
            <a:lvl3pPr indent="-7311" lvl="2" marL="4388811" marR="0" rtl="0" algn="l">
              <a:spcBef>
                <a:spcPts val="1720"/>
              </a:spcBef>
              <a:buClr>
                <a:schemeClr val="dk1"/>
              </a:buClr>
              <a:buFont typeface="Arial"/>
              <a:buNone/>
              <a:defRPr b="1" i="0" sz="8600" u="none" cap="none" strike="noStrike">
                <a:solidFill>
                  <a:schemeClr val="dk1"/>
                </a:solidFill>
                <a:latin typeface="Calibri"/>
                <a:ea typeface="Calibri"/>
                <a:cs typeface="Calibri"/>
                <a:sym typeface="Calibri"/>
              </a:defRPr>
            </a:lvl3pPr>
            <a:lvl4pPr indent="-4616" lvl="3" marL="6583217"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4pPr>
            <a:lvl5pPr indent="-1923" lvl="4" marL="8777623"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5pPr>
            <a:lvl6pPr indent="-11928" lvl="5" marL="10972029"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6pPr>
            <a:lvl7pPr indent="-9233" lvl="6" marL="1316643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7pPr>
            <a:lvl8pPr indent="-6540" lvl="7" marL="15360841"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8pPr>
            <a:lvl9pPr indent="-3844" lvl="8" marL="1755524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9pPr>
          </a:lstStyle>
          <a:p/>
        </p:txBody>
      </p:sp>
      <p:sp>
        <p:nvSpPr>
          <p:cNvPr id="41" name="Shape 41"/>
          <p:cNvSpPr txBox="1"/>
          <p:nvPr>
            <p:ph idx="4" type="body"/>
          </p:nvPr>
        </p:nvSpPr>
        <p:spPr>
          <a:xfrm>
            <a:off x="22296121" y="10439400"/>
            <a:ext cx="19400519" cy="18966183"/>
          </a:xfrm>
          <a:prstGeom prst="rect">
            <a:avLst/>
          </a:prstGeom>
          <a:noFill/>
          <a:ln>
            <a:noFill/>
          </a:ln>
        </p:spPr>
        <p:txBody>
          <a:bodyPr anchorCtr="0" anchor="t" bIns="91425" lIns="91425" rIns="91425" tIns="91425"/>
          <a:lstStyle>
            <a:lvl1pPr indent="-915554" lvl="0" marL="164580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1pPr>
            <a:lvl2pPr indent="-771909" lvl="1" marL="3565909"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2pPr>
            <a:lvl3pPr indent="-558414" lvl="2" marL="5486014"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3pPr>
            <a:lvl4pPr indent="-619221" lvl="3" marL="7680421"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4pPr>
            <a:lvl5pPr indent="-616525" lvl="4" marL="987482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5pPr>
            <a:lvl6pPr indent="-626532" lvl="5" marL="12069232"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6pPr>
            <a:lvl7pPr indent="-623836" lvl="6" marL="1426363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7pPr>
            <a:lvl8pPr indent="-621143" lvl="7" marL="16458043"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8pPr>
            <a:lvl9pPr indent="-618447" lvl="8" marL="18652448"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9pPr>
          </a:lstStyle>
          <a:p/>
        </p:txBody>
      </p:sp>
      <p:sp>
        <p:nvSpPr>
          <p:cNvPr id="42" name="Shape 42"/>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3" name="Shape 43"/>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4" name="Shape 44"/>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5" name="Shape 45"/>
        <p:cNvGrpSpPr/>
        <p:nvPr/>
      </p:nvGrpSpPr>
      <p:grpSpPr>
        <a:xfrm>
          <a:off x="0" y="0"/>
          <a:ext cx="0" cy="0"/>
          <a:chOff x="0" y="0"/>
          <a:chExt cx="0" cy="0"/>
        </a:xfrm>
      </p:grpSpPr>
      <p:sp>
        <p:nvSpPr>
          <p:cNvPr id="46" name="Shape 46"/>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7" name="Shape 47"/>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8" name="Shape 48"/>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9" name="Shape 49"/>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0" name="Shape 50"/>
        <p:cNvGrpSpPr/>
        <p:nvPr/>
      </p:nvGrpSpPr>
      <p:grpSpPr>
        <a:xfrm>
          <a:off x="0" y="0"/>
          <a:ext cx="0" cy="0"/>
          <a:chOff x="0" y="0"/>
          <a:chExt cx="0" cy="0"/>
        </a:xfrm>
      </p:grpSpPr>
      <p:sp>
        <p:nvSpPr>
          <p:cNvPr id="51" name="Shape 51"/>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4" name="Shape 54"/>
        <p:cNvGrpSpPr/>
        <p:nvPr/>
      </p:nvGrpSpPr>
      <p:grpSpPr>
        <a:xfrm>
          <a:off x="0" y="0"/>
          <a:ext cx="0" cy="0"/>
          <a:chOff x="0" y="0"/>
          <a:chExt cx="0" cy="0"/>
        </a:xfrm>
      </p:grpSpPr>
      <p:sp>
        <p:nvSpPr>
          <p:cNvPr id="55" name="Shape 55"/>
          <p:cNvSpPr txBox="1"/>
          <p:nvPr>
            <p:ph type="title"/>
          </p:nvPr>
        </p:nvSpPr>
        <p:spPr>
          <a:xfrm>
            <a:off x="2194563" y="1310640"/>
            <a:ext cx="14439901" cy="5577839"/>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96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 type="body"/>
          </p:nvPr>
        </p:nvSpPr>
        <p:spPr>
          <a:xfrm>
            <a:off x="17160240" y="1310642"/>
            <a:ext cx="24536398" cy="28094942"/>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57" name="Shape 57"/>
          <p:cNvSpPr txBox="1"/>
          <p:nvPr>
            <p:ph idx="2" type="body"/>
          </p:nvPr>
        </p:nvSpPr>
        <p:spPr>
          <a:xfrm>
            <a:off x="2194563" y="6888482"/>
            <a:ext cx="14439901" cy="22517101"/>
          </a:xfrm>
          <a:prstGeom prst="rect">
            <a:avLst/>
          </a:prstGeom>
          <a:noFill/>
          <a:ln>
            <a:noFill/>
          </a:ln>
        </p:spPr>
        <p:txBody>
          <a:bodyPr anchorCtr="0" anchor="t" bIns="91425" lIns="91425" rIns="91425" tIns="91425"/>
          <a:lstStyle>
            <a:lvl1pPr indent="0" lvl="0" marL="0" marR="0" rtl="0" algn="l">
              <a:spcBef>
                <a:spcPts val="1340"/>
              </a:spcBef>
              <a:buClr>
                <a:schemeClr val="dk1"/>
              </a:buClr>
              <a:buFont typeface="Arial"/>
              <a:buNone/>
              <a:defRPr b="0" i="0" sz="6700" u="none" cap="none" strike="noStrike">
                <a:solidFill>
                  <a:schemeClr val="dk1"/>
                </a:solidFill>
                <a:latin typeface="Calibri"/>
                <a:ea typeface="Calibri"/>
                <a:cs typeface="Calibri"/>
                <a:sym typeface="Calibri"/>
              </a:defRPr>
            </a:lvl1pPr>
            <a:lvl2pPr indent="-10005" lvl="1" marL="2194406" marR="0" rtl="0" algn="l">
              <a:spcBef>
                <a:spcPts val="1140"/>
              </a:spcBef>
              <a:buClr>
                <a:schemeClr val="dk1"/>
              </a:buClr>
              <a:buFont typeface="Arial"/>
              <a:buNone/>
              <a:defRPr b="0" i="0" sz="5700" u="none" cap="none" strike="noStrike">
                <a:solidFill>
                  <a:schemeClr val="dk1"/>
                </a:solidFill>
                <a:latin typeface="Calibri"/>
                <a:ea typeface="Calibri"/>
                <a:cs typeface="Calibri"/>
                <a:sym typeface="Calibri"/>
              </a:defRPr>
            </a:lvl2pPr>
            <a:lvl3pPr indent="-7311" lvl="2" marL="4388811" marR="0" rtl="0" algn="l">
              <a:spcBef>
                <a:spcPts val="960"/>
              </a:spcBef>
              <a:buClr>
                <a:schemeClr val="dk1"/>
              </a:buClr>
              <a:buFont typeface="Arial"/>
              <a:buNone/>
              <a:defRPr b="0" i="0" sz="4800" u="none" cap="none" strike="noStrike">
                <a:solidFill>
                  <a:schemeClr val="dk1"/>
                </a:solidFill>
                <a:latin typeface="Calibri"/>
                <a:ea typeface="Calibri"/>
                <a:cs typeface="Calibri"/>
                <a:sym typeface="Calibri"/>
              </a:defRPr>
            </a:lvl3pPr>
            <a:lvl4pPr indent="-4616" lvl="3" marL="6583217"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4pPr>
            <a:lvl5pPr indent="-1923" lvl="4" marL="8777623"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5pPr>
            <a:lvl6pPr indent="-11928" lvl="5" marL="10972029"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6pPr>
            <a:lvl7pPr indent="-9233" lvl="6" marL="1316643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7pPr>
            <a:lvl8pPr indent="-6540" lvl="7" marL="15360841"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8pPr>
            <a:lvl9pPr indent="-3844" lvl="8" marL="1755524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9pPr>
          </a:lstStyle>
          <a:p/>
        </p:txBody>
      </p:sp>
      <p:sp>
        <p:nvSpPr>
          <p:cNvPr id="58" name="Shape 58"/>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1" name="Shape 61"/>
        <p:cNvGrpSpPr/>
        <p:nvPr/>
      </p:nvGrpSpPr>
      <p:grpSpPr>
        <a:xfrm>
          <a:off x="0" y="0"/>
          <a:ext cx="0" cy="0"/>
          <a:chOff x="0" y="0"/>
          <a:chExt cx="0" cy="0"/>
        </a:xfrm>
      </p:grpSpPr>
      <p:sp>
        <p:nvSpPr>
          <p:cNvPr id="62" name="Shape 62"/>
          <p:cNvSpPr txBox="1"/>
          <p:nvPr>
            <p:ph type="title"/>
          </p:nvPr>
        </p:nvSpPr>
        <p:spPr>
          <a:xfrm>
            <a:off x="8602982" y="23042879"/>
            <a:ext cx="26334720" cy="2720341"/>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96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p:nvPr>
            <p:ph idx="2" type="pic"/>
          </p:nvPr>
        </p:nvSpPr>
        <p:spPr>
          <a:xfrm>
            <a:off x="8602982" y="2941319"/>
            <a:ext cx="26334720" cy="19751040"/>
          </a:xfrm>
          <a:prstGeom prst="rect">
            <a:avLst/>
          </a:prstGeom>
          <a:noFill/>
          <a:ln>
            <a:noFill/>
          </a:ln>
        </p:spPr>
        <p:txBody>
          <a:bodyPr anchorCtr="0" anchor="t" bIns="91425" lIns="91425" rIns="91425" tIns="91425"/>
          <a:lstStyle>
            <a:lvl1pPr indent="0" lvl="0" marL="0" marR="0" rtl="0" algn="l">
              <a:spcBef>
                <a:spcPts val="3080"/>
              </a:spcBef>
              <a:buClr>
                <a:schemeClr val="dk1"/>
              </a:buClr>
              <a:buFont typeface="Arial"/>
              <a:buNone/>
              <a:defRPr b="0" i="0" sz="15400" u="none" cap="none" strike="noStrike">
                <a:solidFill>
                  <a:schemeClr val="dk1"/>
                </a:solidFill>
                <a:latin typeface="Calibri"/>
                <a:ea typeface="Calibri"/>
                <a:cs typeface="Calibri"/>
                <a:sym typeface="Calibri"/>
              </a:defRPr>
            </a:lvl1pPr>
            <a:lvl2pPr indent="-10005" lvl="1" marL="2194406" marR="0" rtl="0" algn="l">
              <a:spcBef>
                <a:spcPts val="2700"/>
              </a:spcBef>
              <a:buClr>
                <a:schemeClr val="dk1"/>
              </a:buClr>
              <a:buFont typeface="Arial"/>
              <a:buNone/>
              <a:defRPr b="0" i="0" sz="13500" u="none" cap="none" strike="noStrike">
                <a:solidFill>
                  <a:schemeClr val="dk1"/>
                </a:solidFill>
                <a:latin typeface="Calibri"/>
                <a:ea typeface="Calibri"/>
                <a:cs typeface="Calibri"/>
                <a:sym typeface="Calibri"/>
              </a:defRPr>
            </a:lvl2pPr>
            <a:lvl3pPr indent="-7311" lvl="2" marL="4388811" marR="0" rtl="0" algn="l">
              <a:spcBef>
                <a:spcPts val="2300"/>
              </a:spcBef>
              <a:buClr>
                <a:schemeClr val="dk1"/>
              </a:buClr>
              <a:buFont typeface="Arial"/>
              <a:buNone/>
              <a:defRPr b="0" i="0" sz="11500" u="none" cap="none" strike="noStrike">
                <a:solidFill>
                  <a:schemeClr val="dk1"/>
                </a:solidFill>
                <a:latin typeface="Calibri"/>
                <a:ea typeface="Calibri"/>
                <a:cs typeface="Calibri"/>
                <a:sym typeface="Calibri"/>
              </a:defRPr>
            </a:lvl3pPr>
            <a:lvl4pPr indent="-4616" lvl="3" marL="6583217"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4pPr>
            <a:lvl5pPr indent="-1923" lvl="4" marL="8777623"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5pPr>
            <a:lvl6pPr indent="-11928" lvl="5" marL="10972029"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6pPr>
            <a:lvl7pPr indent="-9233" lvl="6" marL="13166434"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7pPr>
            <a:lvl8pPr indent="-6540" lvl="7" marL="15360841"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8pPr>
            <a:lvl9pPr indent="-3844" lvl="8" marL="17555244"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9pPr>
          </a:lstStyle>
          <a:p/>
        </p:txBody>
      </p:sp>
      <p:sp>
        <p:nvSpPr>
          <p:cNvPr id="64" name="Shape 64"/>
          <p:cNvSpPr txBox="1"/>
          <p:nvPr>
            <p:ph idx="1" type="body"/>
          </p:nvPr>
        </p:nvSpPr>
        <p:spPr>
          <a:xfrm>
            <a:off x="8602982" y="25763221"/>
            <a:ext cx="26334720" cy="3863337"/>
          </a:xfrm>
          <a:prstGeom prst="rect">
            <a:avLst/>
          </a:prstGeom>
          <a:noFill/>
          <a:ln>
            <a:noFill/>
          </a:ln>
        </p:spPr>
        <p:txBody>
          <a:bodyPr anchorCtr="0" anchor="t" bIns="91425" lIns="91425" rIns="91425" tIns="91425"/>
          <a:lstStyle>
            <a:lvl1pPr indent="0" lvl="0" marL="0" marR="0" rtl="0" algn="l">
              <a:spcBef>
                <a:spcPts val="1340"/>
              </a:spcBef>
              <a:buClr>
                <a:schemeClr val="dk1"/>
              </a:buClr>
              <a:buFont typeface="Arial"/>
              <a:buNone/>
              <a:defRPr b="0" i="0" sz="6700" u="none" cap="none" strike="noStrike">
                <a:solidFill>
                  <a:schemeClr val="dk1"/>
                </a:solidFill>
                <a:latin typeface="Calibri"/>
                <a:ea typeface="Calibri"/>
                <a:cs typeface="Calibri"/>
                <a:sym typeface="Calibri"/>
              </a:defRPr>
            </a:lvl1pPr>
            <a:lvl2pPr indent="-10005" lvl="1" marL="2194406" marR="0" rtl="0" algn="l">
              <a:spcBef>
                <a:spcPts val="1140"/>
              </a:spcBef>
              <a:buClr>
                <a:schemeClr val="dk1"/>
              </a:buClr>
              <a:buFont typeface="Arial"/>
              <a:buNone/>
              <a:defRPr b="0" i="0" sz="5700" u="none" cap="none" strike="noStrike">
                <a:solidFill>
                  <a:schemeClr val="dk1"/>
                </a:solidFill>
                <a:latin typeface="Calibri"/>
                <a:ea typeface="Calibri"/>
                <a:cs typeface="Calibri"/>
                <a:sym typeface="Calibri"/>
              </a:defRPr>
            </a:lvl2pPr>
            <a:lvl3pPr indent="-7311" lvl="2" marL="4388811" marR="0" rtl="0" algn="l">
              <a:spcBef>
                <a:spcPts val="960"/>
              </a:spcBef>
              <a:buClr>
                <a:schemeClr val="dk1"/>
              </a:buClr>
              <a:buFont typeface="Arial"/>
              <a:buNone/>
              <a:defRPr b="0" i="0" sz="4800" u="none" cap="none" strike="noStrike">
                <a:solidFill>
                  <a:schemeClr val="dk1"/>
                </a:solidFill>
                <a:latin typeface="Calibri"/>
                <a:ea typeface="Calibri"/>
                <a:cs typeface="Calibri"/>
                <a:sym typeface="Calibri"/>
              </a:defRPr>
            </a:lvl3pPr>
            <a:lvl4pPr indent="-4616" lvl="3" marL="6583217"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4pPr>
            <a:lvl5pPr indent="-1923" lvl="4" marL="8777623"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5pPr>
            <a:lvl6pPr indent="-11928" lvl="5" marL="10972029"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6pPr>
            <a:lvl7pPr indent="-9233" lvl="6" marL="1316643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7pPr>
            <a:lvl8pPr indent="-6540" lvl="7" marL="15360841"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8pPr>
            <a:lvl9pPr indent="-3844" lvl="8" marL="1755524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9pPr>
          </a:lstStyle>
          <a:p/>
        </p:txBody>
      </p:sp>
      <p:sp>
        <p:nvSpPr>
          <p:cNvPr id="65" name="Shape 65"/>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2194559" y="7680963"/>
            <a:ext cx="39502080" cy="21724621"/>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b="0" i="0" lang="en-US" sz="57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1.jpg"/><Relationship Id="rId4" Type="http://schemas.openxmlformats.org/officeDocument/2006/relationships/image" Target="../media/image00.png"/><Relationship Id="rId10" Type="http://schemas.openxmlformats.org/officeDocument/2006/relationships/image" Target="../media/image02.jpg"/><Relationship Id="rId9" Type="http://schemas.openxmlformats.org/officeDocument/2006/relationships/image" Target="../media/image05.png"/><Relationship Id="rId5" Type="http://schemas.openxmlformats.org/officeDocument/2006/relationships/hyperlink" Target="http://www.podor.hu/files/3814/5146/2446/bigstock-red-caviar-salmon-roe-isolate-51870439.jpg" TargetMode="External"/><Relationship Id="rId6" Type="http://schemas.openxmlformats.org/officeDocument/2006/relationships/hyperlink" Target="http://dnasubway.iplantcollaborative.org/project/phylogenetics/console.html?pid=75754" TargetMode="External"/><Relationship Id="rId7" Type="http://schemas.openxmlformats.org/officeDocument/2006/relationships/image" Target="../media/image03.png"/><Relationship Id="rId8" Type="http://schemas.openxmlformats.org/officeDocument/2006/relationships/image" Target="../media/image0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p:nvPr/>
        </p:nvSpPr>
        <p:spPr>
          <a:xfrm>
            <a:off x="33423393" y="6096000"/>
            <a:ext cx="9882187" cy="25984199"/>
          </a:xfrm>
          <a:prstGeom prst="rect">
            <a:avLst/>
          </a:prstGeom>
          <a:solidFill>
            <a:schemeClr val="lt1"/>
          </a:solidFill>
          <a:ln cap="flat" cmpd="sng" w="76200">
            <a:solidFill>
              <a:schemeClr val="dk2"/>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5" name="Shape 85"/>
          <p:cNvSpPr/>
          <p:nvPr/>
        </p:nvSpPr>
        <p:spPr>
          <a:xfrm>
            <a:off x="11310256" y="6096000"/>
            <a:ext cx="21346886" cy="25984199"/>
          </a:xfrm>
          <a:prstGeom prst="rect">
            <a:avLst/>
          </a:prstGeom>
          <a:solidFill>
            <a:schemeClr val="lt1"/>
          </a:solidFill>
          <a:ln cap="flat" cmpd="sng" w="76200">
            <a:solidFill>
              <a:schemeClr val="dk2"/>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6" name="Shape 86"/>
          <p:cNvSpPr/>
          <p:nvPr/>
        </p:nvSpPr>
        <p:spPr>
          <a:xfrm>
            <a:off x="609600" y="6096000"/>
            <a:ext cx="9883774" cy="25984199"/>
          </a:xfrm>
          <a:prstGeom prst="rect">
            <a:avLst/>
          </a:prstGeom>
          <a:solidFill>
            <a:schemeClr val="lt1"/>
          </a:solidFill>
          <a:ln cap="flat" cmpd="sng" w="76200">
            <a:solidFill>
              <a:schemeClr val="dk2"/>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7" name="Shape 87"/>
          <p:cNvSpPr/>
          <p:nvPr/>
        </p:nvSpPr>
        <p:spPr>
          <a:xfrm>
            <a:off x="609600" y="381000"/>
            <a:ext cx="42696000" cy="5257800"/>
          </a:xfrm>
          <a:prstGeom prst="rect">
            <a:avLst/>
          </a:prstGeom>
          <a:solidFill>
            <a:schemeClr val="lt1"/>
          </a:solidFill>
          <a:ln cap="flat" cmpd="sng" w="76200">
            <a:solidFill>
              <a:schemeClr val="dk2"/>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SzPct val="25000"/>
              <a:buNone/>
            </a:pPr>
            <a:r>
              <a:rPr lang="en-US" sz="8600">
                <a:solidFill>
                  <a:schemeClr val="dk1"/>
                </a:solidFill>
                <a:latin typeface="Calibri"/>
                <a:ea typeface="Calibri"/>
                <a:cs typeface="Calibri"/>
                <a:sym typeface="Calibri"/>
              </a:rPr>
              <a:t>                      </a:t>
            </a:r>
          </a:p>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8" name="Shape 88"/>
          <p:cNvSpPr txBox="1"/>
          <p:nvPr/>
        </p:nvSpPr>
        <p:spPr>
          <a:xfrm>
            <a:off x="5850300" y="428075"/>
            <a:ext cx="30943500" cy="2401500"/>
          </a:xfrm>
          <a:prstGeom prst="rect">
            <a:avLst/>
          </a:prstGeom>
          <a:noFill/>
          <a:ln>
            <a:noFill/>
          </a:ln>
        </p:spPr>
        <p:txBody>
          <a:bodyPr anchorCtr="0" anchor="t" bIns="45700" lIns="91425" rIns="91425" tIns="45700">
            <a:noAutofit/>
          </a:bodyPr>
          <a:lstStyle/>
          <a:p>
            <a:pPr lvl="0" rtl="0" algn="ctr">
              <a:spcBef>
                <a:spcPts val="0"/>
              </a:spcBef>
              <a:buClr>
                <a:schemeClr val="dk1"/>
              </a:buClr>
              <a:buSzPct val="25000"/>
              <a:buFont typeface="Arial"/>
              <a:buNone/>
            </a:pPr>
            <a:r>
              <a:rPr b="1" lang="en-US" sz="9600">
                <a:solidFill>
                  <a:schemeClr val="dk1"/>
                </a:solidFill>
                <a:latin typeface="Georgia"/>
                <a:ea typeface="Georgia"/>
                <a:cs typeface="Georgia"/>
                <a:sym typeface="Georgia"/>
              </a:rPr>
              <a:t>Red Caviar:  </a:t>
            </a:r>
            <a:r>
              <a:rPr b="1" lang="en-US" sz="9600">
                <a:solidFill>
                  <a:schemeClr val="dk1"/>
                </a:solidFill>
                <a:highlight>
                  <a:srgbClr val="FFFFFF"/>
                </a:highlight>
                <a:latin typeface="Georgia"/>
                <a:ea typeface="Georgia"/>
                <a:cs typeface="Georgia"/>
                <a:sym typeface="Georgia"/>
              </a:rPr>
              <a:t>The Variation in Salmon Species Collected from Different Geographical </a:t>
            </a:r>
          </a:p>
        </p:txBody>
      </p:sp>
      <p:sp>
        <p:nvSpPr>
          <p:cNvPr id="89" name="Shape 89"/>
          <p:cNvSpPr txBox="1"/>
          <p:nvPr/>
        </p:nvSpPr>
        <p:spPr>
          <a:xfrm>
            <a:off x="6445200" y="4595525"/>
            <a:ext cx="30348600" cy="1043400"/>
          </a:xfrm>
          <a:prstGeom prst="rect">
            <a:avLst/>
          </a:prstGeom>
          <a:noFill/>
          <a:ln>
            <a:noFill/>
          </a:ln>
        </p:spPr>
        <p:txBody>
          <a:bodyPr anchorCtr="0" anchor="t" bIns="50525" lIns="101050" rIns="101050" tIns="50525">
            <a:noAutofit/>
          </a:bodyPr>
          <a:lstStyle/>
          <a:p>
            <a:pPr lvl="0" rtl="0" algn="ctr">
              <a:spcBef>
                <a:spcPts val="0"/>
              </a:spcBef>
              <a:buClr>
                <a:schemeClr val="dk1"/>
              </a:buClr>
              <a:buSzPct val="25000"/>
              <a:buFont typeface="Arial"/>
              <a:buNone/>
            </a:pPr>
            <a:r>
              <a:rPr baseline="30000" lang="en-US" sz="6000">
                <a:solidFill>
                  <a:schemeClr val="dk1"/>
                </a:solidFill>
                <a:highlight>
                  <a:srgbClr val="FFFFFF"/>
                </a:highlight>
                <a:latin typeface="Times New Roman"/>
                <a:ea typeface="Times New Roman"/>
                <a:cs typeface="Times New Roman"/>
                <a:sym typeface="Times New Roman"/>
              </a:rPr>
              <a:t>1</a:t>
            </a:r>
            <a:r>
              <a:rPr lang="en-US" sz="6000">
                <a:solidFill>
                  <a:schemeClr val="dk1"/>
                </a:solidFill>
                <a:highlight>
                  <a:srgbClr val="FFFFFF"/>
                </a:highlight>
                <a:latin typeface="Times New Roman"/>
                <a:ea typeface="Times New Roman"/>
                <a:cs typeface="Times New Roman"/>
                <a:sym typeface="Times New Roman"/>
              </a:rPr>
              <a:t>Fieldston School</a:t>
            </a:r>
          </a:p>
          <a:p>
            <a:pPr indent="0" lvl="0" marL="0" marR="0" rtl="0" algn="l">
              <a:spcBef>
                <a:spcPts val="0"/>
              </a:spcBef>
              <a:buNone/>
            </a:pPr>
            <a:r>
              <a:t/>
            </a:r>
            <a:endParaRPr i="1" sz="4800">
              <a:solidFill>
                <a:schemeClr val="dk1"/>
              </a:solidFill>
              <a:latin typeface="Calibri"/>
              <a:ea typeface="Calibri"/>
              <a:cs typeface="Calibri"/>
              <a:sym typeface="Calibri"/>
            </a:endParaRPr>
          </a:p>
        </p:txBody>
      </p:sp>
      <p:sp>
        <p:nvSpPr>
          <p:cNvPr id="90" name="Shape 90"/>
          <p:cNvSpPr txBox="1"/>
          <p:nvPr/>
        </p:nvSpPr>
        <p:spPr>
          <a:xfrm>
            <a:off x="6445200" y="3367475"/>
            <a:ext cx="30348600" cy="1043400"/>
          </a:xfrm>
          <a:prstGeom prst="rect">
            <a:avLst/>
          </a:prstGeom>
          <a:noFill/>
          <a:ln>
            <a:noFill/>
          </a:ln>
        </p:spPr>
        <p:txBody>
          <a:bodyPr anchorCtr="0" anchor="t" bIns="50525" lIns="101050" rIns="101050" tIns="50525">
            <a:noAutofit/>
          </a:bodyPr>
          <a:lstStyle/>
          <a:p>
            <a:pPr lvl="0" rtl="0" algn="ctr">
              <a:spcBef>
                <a:spcPts val="0"/>
              </a:spcBef>
              <a:buClr>
                <a:schemeClr val="dk1"/>
              </a:buClr>
              <a:buSzPct val="25000"/>
              <a:buFont typeface="Arial"/>
              <a:buNone/>
            </a:pPr>
            <a:r>
              <a:rPr lang="en-US" sz="7200">
                <a:solidFill>
                  <a:schemeClr val="dk1"/>
                </a:solidFill>
                <a:highlight>
                  <a:srgbClr val="FFFFFF"/>
                </a:highlight>
                <a:latin typeface="Times New Roman"/>
                <a:ea typeface="Times New Roman"/>
                <a:cs typeface="Times New Roman"/>
                <a:sym typeface="Times New Roman"/>
              </a:rPr>
              <a:t>Authors: Addison Bent</a:t>
            </a:r>
            <a:r>
              <a:rPr baseline="30000" lang="en-US" sz="7200">
                <a:solidFill>
                  <a:schemeClr val="dk1"/>
                </a:solidFill>
                <a:highlight>
                  <a:srgbClr val="FFFFFF"/>
                </a:highlight>
                <a:latin typeface="Times New Roman"/>
                <a:ea typeface="Times New Roman"/>
                <a:cs typeface="Times New Roman"/>
                <a:sym typeface="Times New Roman"/>
              </a:rPr>
              <a:t>1</a:t>
            </a:r>
            <a:r>
              <a:rPr lang="en-US" sz="7200">
                <a:solidFill>
                  <a:schemeClr val="dk1"/>
                </a:solidFill>
                <a:highlight>
                  <a:srgbClr val="FFFFFF"/>
                </a:highlight>
                <a:latin typeface="Times New Roman"/>
                <a:ea typeface="Times New Roman"/>
                <a:cs typeface="Times New Roman"/>
                <a:sym typeface="Times New Roman"/>
              </a:rPr>
              <a:t>, Sophie Geskin</a:t>
            </a:r>
            <a:r>
              <a:rPr baseline="30000" lang="en-US" sz="7200">
                <a:solidFill>
                  <a:schemeClr val="dk1"/>
                </a:solidFill>
                <a:highlight>
                  <a:srgbClr val="FFFFFF"/>
                </a:highlight>
                <a:latin typeface="Times New Roman"/>
                <a:ea typeface="Times New Roman"/>
                <a:cs typeface="Times New Roman"/>
                <a:sym typeface="Times New Roman"/>
              </a:rPr>
              <a:t>1</a:t>
            </a:r>
            <a:r>
              <a:rPr lang="en-US" sz="7200">
                <a:solidFill>
                  <a:schemeClr val="dk1"/>
                </a:solidFill>
                <a:highlight>
                  <a:srgbClr val="FFFFFF"/>
                </a:highlight>
                <a:latin typeface="Times New Roman"/>
                <a:ea typeface="Times New Roman"/>
                <a:cs typeface="Times New Roman"/>
                <a:sym typeface="Times New Roman"/>
              </a:rPr>
              <a:t>, and Evan Lipton</a:t>
            </a:r>
            <a:r>
              <a:rPr baseline="30000" lang="en-US" sz="7200">
                <a:solidFill>
                  <a:schemeClr val="dk1"/>
                </a:solidFill>
                <a:highlight>
                  <a:srgbClr val="FFFFFF"/>
                </a:highlight>
                <a:latin typeface="Times New Roman"/>
                <a:ea typeface="Times New Roman"/>
                <a:cs typeface="Times New Roman"/>
                <a:sym typeface="Times New Roman"/>
              </a:rPr>
              <a:t>1</a:t>
            </a:r>
          </a:p>
          <a:p>
            <a:pPr indent="0" lvl="0" marL="0" marR="0" rtl="0" algn="l">
              <a:spcBef>
                <a:spcPts val="0"/>
              </a:spcBef>
              <a:buNone/>
            </a:pPr>
            <a:r>
              <a:t/>
            </a:r>
            <a:endParaRPr sz="7200">
              <a:solidFill>
                <a:schemeClr val="dk1"/>
              </a:solidFill>
              <a:latin typeface="Calibri"/>
              <a:ea typeface="Calibri"/>
              <a:cs typeface="Calibri"/>
              <a:sym typeface="Calibri"/>
            </a:endParaRPr>
          </a:p>
        </p:txBody>
      </p:sp>
      <p:pic>
        <p:nvPicPr>
          <p:cNvPr id="91" name="Shape 91"/>
          <p:cNvPicPr preferRelativeResize="0"/>
          <p:nvPr/>
        </p:nvPicPr>
        <p:blipFill rotWithShape="1">
          <a:blip r:embed="rId3">
            <a:alphaModFix/>
          </a:blip>
          <a:srcRect b="0" l="0" r="0" t="0"/>
          <a:stretch/>
        </p:blipFill>
        <p:spPr>
          <a:xfrm>
            <a:off x="1048693" y="4051709"/>
            <a:ext cx="5260200" cy="1043400"/>
          </a:xfrm>
          <a:prstGeom prst="rect">
            <a:avLst/>
          </a:prstGeom>
          <a:noFill/>
          <a:ln>
            <a:noFill/>
          </a:ln>
        </p:spPr>
      </p:pic>
      <p:pic>
        <p:nvPicPr>
          <p:cNvPr id="92" name="Shape 92"/>
          <p:cNvPicPr preferRelativeResize="0"/>
          <p:nvPr/>
        </p:nvPicPr>
        <p:blipFill rotWithShape="1">
          <a:blip r:embed="rId4">
            <a:alphaModFix/>
          </a:blip>
          <a:srcRect b="0" l="0" r="0" t="0"/>
          <a:stretch/>
        </p:blipFill>
        <p:spPr>
          <a:xfrm>
            <a:off x="1002350" y="482450"/>
            <a:ext cx="5352900" cy="2939400"/>
          </a:xfrm>
          <a:prstGeom prst="rect">
            <a:avLst/>
          </a:prstGeom>
          <a:noFill/>
          <a:ln>
            <a:noFill/>
          </a:ln>
        </p:spPr>
      </p:pic>
      <p:sp>
        <p:nvSpPr>
          <p:cNvPr id="93" name="Shape 93"/>
          <p:cNvSpPr txBox="1"/>
          <p:nvPr/>
        </p:nvSpPr>
        <p:spPr>
          <a:xfrm>
            <a:off x="1002344" y="6441535"/>
            <a:ext cx="9012512" cy="22344577"/>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7200">
                <a:solidFill>
                  <a:schemeClr val="dk1"/>
                </a:solidFill>
                <a:latin typeface="Montserrat"/>
                <a:ea typeface="Montserrat"/>
                <a:cs typeface="Montserrat"/>
                <a:sym typeface="Montserrat"/>
              </a:rPr>
              <a:t>Abstract</a:t>
            </a:r>
          </a:p>
          <a:p>
            <a:pPr indent="387350" lvl="0" rtl="0">
              <a:spcBef>
                <a:spcPts val="0"/>
              </a:spcBef>
              <a:buClr>
                <a:schemeClr val="dk1"/>
              </a:buClr>
              <a:buFont typeface="Arial"/>
              <a:buNone/>
            </a:pPr>
            <a:r>
              <a:t/>
            </a:r>
            <a:endParaRPr sz="3100">
              <a:solidFill>
                <a:schemeClr val="dk1"/>
              </a:solidFill>
              <a:latin typeface="Times New Roman"/>
              <a:ea typeface="Times New Roman"/>
              <a:cs typeface="Times New Roman"/>
              <a:sym typeface="Times New Roman"/>
            </a:endParaRPr>
          </a:p>
          <a:p>
            <a:pPr indent="387350" lvl="0" rtl="0" algn="just">
              <a:spcBef>
                <a:spcPts val="0"/>
              </a:spcBef>
              <a:buClr>
                <a:schemeClr val="dk1"/>
              </a:buClr>
              <a:buSzPct val="34375"/>
              <a:buFont typeface="Arial"/>
              <a:buNone/>
            </a:pPr>
            <a:r>
              <a:rPr lang="en-US" sz="3200">
                <a:solidFill>
                  <a:schemeClr val="dk1"/>
                </a:solidFill>
                <a:latin typeface="Times New Roman"/>
                <a:ea typeface="Times New Roman"/>
                <a:cs typeface="Times New Roman"/>
                <a:sym typeface="Times New Roman"/>
              </a:rPr>
              <a:t>Salmon caviar is one of the most harvested types of roe due to high demand. We wondered which species of salmon would be found from varying locations. The main objective of the research was to determine a trend and match different species of caviar to their designated location. In the experiment, red caviar was purchased from companies that harvested their roe in Alaskan, Canadian or Russian waters. </a:t>
            </a:r>
            <a:r>
              <a:rPr lang="en-US" sz="3200">
                <a:latin typeface="Times New Roman"/>
                <a:ea typeface="Times New Roman"/>
                <a:cs typeface="Times New Roman"/>
                <a:sym typeface="Times New Roman"/>
              </a:rPr>
              <a:t>Due to the high fat content in the caviar, the extraction process was altered when the pellet did not form when running the centrifuge. After numerous tries, the experiment continued without the clear formation of a pellet. </a:t>
            </a:r>
            <a:r>
              <a:rPr lang="en-US" sz="3200">
                <a:solidFill>
                  <a:srgbClr val="FF0000"/>
                </a:solidFill>
                <a:latin typeface="Times New Roman"/>
                <a:ea typeface="Times New Roman"/>
                <a:cs typeface="Times New Roman"/>
                <a:sym typeface="Times New Roman"/>
              </a:rPr>
              <a:t> </a:t>
            </a:r>
            <a:r>
              <a:rPr lang="en-US" sz="3200">
                <a:solidFill>
                  <a:schemeClr val="dk1"/>
                </a:solidFill>
                <a:latin typeface="Times New Roman"/>
                <a:ea typeface="Times New Roman"/>
                <a:cs typeface="Times New Roman"/>
                <a:sym typeface="Times New Roman"/>
              </a:rPr>
              <a:t>The results from the lab came back positive for Coho Salmon for one set of samples, which were collected in Canadian waters. Due to the lack of results, we can only infer that during the midwinter, Coho Salmon is the most prevalent in the Canadian Pacific.</a:t>
            </a:r>
          </a:p>
          <a:p>
            <a:pPr indent="387350" lvl="0" rtl="0">
              <a:spcBef>
                <a:spcPts val="0"/>
              </a:spcBef>
              <a:buSzPct val="34375"/>
              <a:buNone/>
            </a:pPr>
            <a:r>
              <a:rPr lang="en-US" sz="3200">
                <a:solidFill>
                  <a:schemeClr val="dk1"/>
                </a:solidFill>
                <a:latin typeface="Times New Roman"/>
                <a:ea typeface="Times New Roman"/>
                <a:cs typeface="Times New Roman"/>
                <a:sym typeface="Times New Roman"/>
              </a:rPr>
              <a:t>		 	 	 	</a:t>
            </a:r>
          </a:p>
          <a:p>
            <a:pPr indent="0" lvl="0" marL="0" marR="0" rtl="0" algn="l">
              <a:spcBef>
                <a:spcPts val="0"/>
              </a:spcBef>
              <a:buSzPct val="25000"/>
              <a:buNone/>
            </a:pPr>
            <a:r>
              <a:rPr lang="en-US" sz="7200">
                <a:solidFill>
                  <a:schemeClr val="dk1"/>
                </a:solidFill>
                <a:latin typeface="Montserrat"/>
                <a:ea typeface="Montserrat"/>
                <a:cs typeface="Montserrat"/>
                <a:sym typeface="Montserrat"/>
              </a:rPr>
              <a:t>Introduction</a:t>
            </a:r>
          </a:p>
          <a:p>
            <a:pPr indent="387350" lvl="0" rtl="0">
              <a:spcBef>
                <a:spcPts val="0"/>
              </a:spcBef>
              <a:buClr>
                <a:schemeClr val="dk1"/>
              </a:buClr>
              <a:buFont typeface="Arial"/>
              <a:buNone/>
            </a:pPr>
            <a:r>
              <a:t/>
            </a:r>
            <a:endParaRPr sz="3200">
              <a:solidFill>
                <a:schemeClr val="dk1"/>
              </a:solidFill>
              <a:latin typeface="Times New Roman"/>
              <a:ea typeface="Times New Roman"/>
              <a:cs typeface="Times New Roman"/>
              <a:sym typeface="Times New Roman"/>
            </a:endParaRPr>
          </a:p>
          <a:p>
            <a:pPr indent="387350" lvl="0" marL="0" rtl="0" algn="just">
              <a:spcBef>
                <a:spcPts val="0"/>
              </a:spcBef>
              <a:buClr>
                <a:schemeClr val="dk1"/>
              </a:buClr>
              <a:buSzPct val="34375"/>
              <a:buFont typeface="Arial"/>
              <a:buNone/>
            </a:pPr>
            <a:r>
              <a:rPr lang="en-US" sz="3200">
                <a:solidFill>
                  <a:schemeClr val="dk1"/>
                </a:solidFill>
                <a:latin typeface="Times New Roman"/>
                <a:ea typeface="Times New Roman"/>
                <a:cs typeface="Times New Roman"/>
                <a:sym typeface="Times New Roman"/>
              </a:rPr>
              <a:t>Caviar is rated one of the most expensive types of food in the world. The rarity and demand of caviar causes it to be a sought after specialty food, causing fishing businesses to look abroad for the fish eggs. Salmon caviar is one of the most common types, and is often used for sushi and other specialty dishes. Research has found that Atlantic salmon spend most of their time feeding and maturing in the Atlantic Ocean. Salmon caviar is also harvested from the North Pacific, most commonly Alaska and Japan.</a:t>
            </a:r>
          </a:p>
          <a:p>
            <a:pPr indent="387350" lvl="0" rtl="0" algn="just">
              <a:spcBef>
                <a:spcPts val="0"/>
              </a:spcBef>
              <a:buClr>
                <a:schemeClr val="dk1"/>
              </a:buClr>
              <a:buSzPct val="34375"/>
              <a:buFont typeface="Arial"/>
              <a:buNone/>
            </a:pPr>
            <a:r>
              <a:rPr lang="en-US" sz="3200">
                <a:solidFill>
                  <a:schemeClr val="dk1"/>
                </a:solidFill>
                <a:latin typeface="Times New Roman"/>
                <a:ea typeface="Times New Roman"/>
                <a:cs typeface="Times New Roman"/>
                <a:sym typeface="Times New Roman"/>
              </a:rPr>
              <a:t>Species found in the </a:t>
            </a:r>
            <a:r>
              <a:rPr lang="en-US" sz="3200">
                <a:latin typeface="Times New Roman"/>
                <a:ea typeface="Times New Roman"/>
                <a:cs typeface="Times New Roman"/>
                <a:sym typeface="Times New Roman"/>
              </a:rPr>
              <a:t>Pacific</a:t>
            </a:r>
            <a:r>
              <a:rPr lang="en-US" sz="3200">
                <a:solidFill>
                  <a:srgbClr val="FF0000"/>
                </a:solidFill>
                <a:latin typeface="Times New Roman"/>
                <a:ea typeface="Times New Roman"/>
                <a:cs typeface="Times New Roman"/>
                <a:sym typeface="Times New Roman"/>
              </a:rPr>
              <a:t> </a:t>
            </a:r>
            <a:r>
              <a:rPr lang="en-US" sz="3200">
                <a:solidFill>
                  <a:schemeClr val="dk1"/>
                </a:solidFill>
                <a:latin typeface="Times New Roman"/>
                <a:ea typeface="Times New Roman"/>
                <a:cs typeface="Times New Roman"/>
                <a:sym typeface="Times New Roman"/>
              </a:rPr>
              <a:t>include King, Coho, Sockeye, Chum, </a:t>
            </a:r>
            <a:r>
              <a:rPr lang="en-US" sz="3200">
                <a:latin typeface="Times New Roman"/>
                <a:ea typeface="Times New Roman"/>
                <a:cs typeface="Times New Roman"/>
                <a:sym typeface="Times New Roman"/>
              </a:rPr>
              <a:t>and</a:t>
            </a:r>
            <a:r>
              <a:rPr lang="en-US" sz="3200">
                <a:solidFill>
                  <a:srgbClr val="FF0000"/>
                </a:solidFill>
                <a:latin typeface="Times New Roman"/>
                <a:ea typeface="Times New Roman"/>
                <a:cs typeface="Times New Roman"/>
                <a:sym typeface="Times New Roman"/>
              </a:rPr>
              <a:t> </a:t>
            </a:r>
            <a:r>
              <a:rPr lang="en-US" sz="3200">
                <a:solidFill>
                  <a:schemeClr val="dk1"/>
                </a:solidFill>
                <a:latin typeface="Times New Roman"/>
                <a:ea typeface="Times New Roman"/>
                <a:cs typeface="Times New Roman"/>
                <a:sym typeface="Times New Roman"/>
              </a:rPr>
              <a:t>Pink. The salmon found in the Atlantic is called Atlantic salmon. Caviar is often not labeled with the species, only being referred to as salmon caviar or salmon roe. It would be interesting to investigate which species of salmon are found at different locations. Although we are not directly investigating it, another variable would be the time of year. Species of salmon go upriver to spawn during different times of year, so our project investigates the salmon populations during mid-winter, around when we received the caviar. This could change which types of salmon are found in certain locations. Through our DNA testing we should be able to find out what types of salmon are found in Alaska, Canada, Russia and Japan. </a:t>
            </a:r>
          </a:p>
          <a:p>
            <a:pPr lvl="0" rtl="0" algn="just">
              <a:spcBef>
                <a:spcPts val="0"/>
              </a:spcBef>
              <a:buClr>
                <a:schemeClr val="dk1"/>
              </a:buClr>
              <a:buFont typeface="Arial"/>
              <a:buNone/>
            </a:pPr>
            <a:r>
              <a:t/>
            </a:r>
            <a:endParaRPr sz="3100">
              <a:solidFill>
                <a:schemeClr val="dk1"/>
              </a:solidFill>
              <a:latin typeface="Times New Roman"/>
              <a:ea typeface="Times New Roman"/>
              <a:cs typeface="Times New Roman"/>
              <a:sym typeface="Times New Roman"/>
            </a:endParaRPr>
          </a:p>
          <a:p>
            <a:pPr indent="0" lvl="0" marL="0" marR="0" rtl="0" algn="l">
              <a:spcBef>
                <a:spcPts val="0"/>
              </a:spcBef>
              <a:buNone/>
            </a:pPr>
            <a:r>
              <a:t/>
            </a:r>
            <a:endParaRPr i="1" sz="5400">
              <a:solidFill>
                <a:schemeClr val="dk1"/>
              </a:solidFill>
              <a:latin typeface="Calibri"/>
              <a:ea typeface="Calibri"/>
              <a:cs typeface="Calibri"/>
              <a:sym typeface="Calibri"/>
            </a:endParaRPr>
          </a:p>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94" name="Shape 94"/>
          <p:cNvSpPr txBox="1"/>
          <p:nvPr/>
        </p:nvSpPr>
        <p:spPr>
          <a:xfrm>
            <a:off x="11942050" y="6441517"/>
            <a:ext cx="9916500" cy="157935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7200">
                <a:solidFill>
                  <a:schemeClr val="dk1"/>
                </a:solidFill>
                <a:latin typeface="Montserrat"/>
                <a:ea typeface="Montserrat"/>
                <a:cs typeface="Montserrat"/>
                <a:sym typeface="Montserrat"/>
              </a:rPr>
              <a:t>Materials &amp; Methods </a:t>
            </a:r>
          </a:p>
          <a:p>
            <a:pPr indent="0" lvl="0" marL="0" marR="0" rtl="0" algn="l">
              <a:spcBef>
                <a:spcPts val="0"/>
              </a:spcBef>
              <a:buNone/>
            </a:pPr>
            <a:r>
              <a:t/>
            </a:r>
            <a:endParaRPr sz="5400">
              <a:solidFill>
                <a:schemeClr val="dk1"/>
              </a:solidFill>
              <a:latin typeface="Calibri"/>
              <a:ea typeface="Calibri"/>
              <a:cs typeface="Calibri"/>
              <a:sym typeface="Calibri"/>
            </a:endParaRPr>
          </a:p>
          <a:p>
            <a:pPr indent="387350" lvl="0" rtl="0" algn="just">
              <a:spcBef>
                <a:spcPts val="0"/>
              </a:spcBef>
              <a:buSzPct val="30555"/>
              <a:buNone/>
            </a:pPr>
            <a:r>
              <a:rPr lang="en-US" sz="3600">
                <a:solidFill>
                  <a:schemeClr val="dk1"/>
                </a:solidFill>
                <a:latin typeface="Times New Roman"/>
                <a:ea typeface="Times New Roman"/>
                <a:cs typeface="Times New Roman"/>
                <a:sym typeface="Times New Roman"/>
              </a:rPr>
              <a:t>When looking for samples, the location in which they were collected was an integral part of the decision. There were two samples each from Alaska, Canada and Russia, and one from an unknown location. The samples were purchased online in January. Once we received the caviar we started the extraction process. We </a:t>
            </a:r>
            <a:r>
              <a:rPr lang="en-US" sz="3600">
                <a:latin typeface="Times New Roman"/>
                <a:ea typeface="Times New Roman"/>
                <a:cs typeface="Times New Roman"/>
                <a:sym typeface="Times New Roman"/>
              </a:rPr>
              <a:t>ground</a:t>
            </a:r>
            <a:r>
              <a:rPr lang="en-US" sz="3600">
                <a:solidFill>
                  <a:srgbClr val="FF0000"/>
                </a:solidFill>
                <a:latin typeface="Times New Roman"/>
                <a:ea typeface="Times New Roman"/>
                <a:cs typeface="Times New Roman"/>
                <a:sym typeface="Times New Roman"/>
              </a:rPr>
              <a:t> </a:t>
            </a:r>
            <a:r>
              <a:rPr lang="en-US" sz="3600">
                <a:solidFill>
                  <a:schemeClr val="dk1"/>
                </a:solidFill>
                <a:latin typeface="Times New Roman"/>
                <a:ea typeface="Times New Roman"/>
                <a:cs typeface="Times New Roman"/>
                <a:sym typeface="Times New Roman"/>
              </a:rPr>
              <a:t>up one egg per sample and added a lysis solution. After using a microcentrifuge to separate the DNA from excess material, we saw that the DNA had not formed a pellet. Due to this, we had to diverge from the standard procedure. We put the lysis and caviar mixture into the microcentrifuge again, trying to get a pellet to form. We tried without success several times, using several different approaches, and eventually decided to start the extraction process again. Instead of using the entire egg, we attempted to extract only the oily orange substance and recommence the extraction. Again, no pellet formed, but we decided to continue even without a pellet. When the procedure said to take out the pellet, we extracted the fluid at the bottom of the container. After the initial complications, the procedure went without further deviations.</a:t>
            </a:r>
          </a:p>
          <a:p>
            <a:pPr lvl="0" rtl="0" algn="just">
              <a:spcBef>
                <a:spcPts val="0"/>
              </a:spcBef>
              <a:buNone/>
            </a:pPr>
            <a:r>
              <a:t/>
            </a:r>
            <a:endParaRPr sz="3600">
              <a:solidFill>
                <a:schemeClr val="dk1"/>
              </a:solidFill>
              <a:latin typeface="Times New Roman"/>
              <a:ea typeface="Times New Roman"/>
              <a:cs typeface="Times New Roman"/>
              <a:sym typeface="Times New Roman"/>
            </a:endParaRPr>
          </a:p>
          <a:p>
            <a:pPr lvl="0" rtl="0">
              <a:spcBef>
                <a:spcPts val="0"/>
              </a:spcBef>
              <a:buClr>
                <a:schemeClr val="dk1"/>
              </a:buClr>
              <a:buFont typeface="Arial"/>
              <a:buNone/>
            </a:pPr>
            <a:r>
              <a:t/>
            </a:r>
            <a:endParaRPr sz="5400">
              <a:solidFill>
                <a:schemeClr val="dk1"/>
              </a:solidFill>
              <a:latin typeface="Calibri"/>
              <a:ea typeface="Calibri"/>
              <a:cs typeface="Calibri"/>
              <a:sym typeface="Calibri"/>
            </a:endParaRPr>
          </a:p>
          <a:p>
            <a:pPr lvl="0" rtl="0">
              <a:spcBef>
                <a:spcPts val="0"/>
              </a:spcBef>
              <a:buClr>
                <a:schemeClr val="dk1"/>
              </a:buClr>
              <a:buFont typeface="Arial"/>
              <a:buNone/>
            </a:pPr>
            <a:r>
              <a:t/>
            </a:r>
            <a:endParaRPr sz="5400">
              <a:solidFill>
                <a:schemeClr val="dk1"/>
              </a:solidFill>
              <a:latin typeface="Calibri"/>
              <a:ea typeface="Calibri"/>
              <a:cs typeface="Calibri"/>
              <a:sym typeface="Calibri"/>
            </a:endParaRPr>
          </a:p>
          <a:p>
            <a:pPr lvl="0" rtl="0">
              <a:spcBef>
                <a:spcPts val="0"/>
              </a:spcBef>
              <a:buClr>
                <a:schemeClr val="dk1"/>
              </a:buClr>
              <a:buFont typeface="Arial"/>
              <a:buNone/>
            </a:pPr>
            <a:r>
              <a:t/>
            </a:r>
            <a:endParaRPr sz="3600">
              <a:solidFill>
                <a:schemeClr val="dk1"/>
              </a:solidFill>
              <a:latin typeface="Times New Roman"/>
              <a:ea typeface="Times New Roman"/>
              <a:cs typeface="Times New Roman"/>
              <a:sym typeface="Times New Roman"/>
            </a:endParaRPr>
          </a:p>
          <a:p>
            <a:pPr indent="0" lvl="0" marL="0" marR="0" rtl="0" algn="l">
              <a:spcBef>
                <a:spcPts val="0"/>
              </a:spcBef>
              <a:buNone/>
            </a:pPr>
            <a:r>
              <a:t/>
            </a:r>
            <a:endParaRPr i="1" sz="5400">
              <a:solidFill>
                <a:schemeClr val="dk1"/>
              </a:solidFill>
              <a:latin typeface="Calibri"/>
              <a:ea typeface="Calibri"/>
              <a:cs typeface="Calibri"/>
              <a:sym typeface="Calibri"/>
            </a:endParaRPr>
          </a:p>
          <a:p>
            <a:pPr indent="0" lvl="0" marL="0" marR="0" rtl="0" algn="l">
              <a:spcBef>
                <a:spcPts val="0"/>
              </a:spcBef>
              <a:buNone/>
            </a:pPr>
            <a:r>
              <a:t/>
            </a:r>
            <a:endParaRPr sz="5400">
              <a:solidFill>
                <a:schemeClr val="dk1"/>
              </a:solidFill>
              <a:latin typeface="Calibri"/>
              <a:ea typeface="Calibri"/>
              <a:cs typeface="Calibri"/>
              <a:sym typeface="Calibri"/>
            </a:endParaRPr>
          </a:p>
        </p:txBody>
      </p:sp>
      <p:sp>
        <p:nvSpPr>
          <p:cNvPr id="95" name="Shape 95"/>
          <p:cNvSpPr txBox="1"/>
          <p:nvPr/>
        </p:nvSpPr>
        <p:spPr>
          <a:xfrm>
            <a:off x="22312624" y="6441525"/>
            <a:ext cx="9916499" cy="238527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7200">
                <a:solidFill>
                  <a:schemeClr val="dk1"/>
                </a:solidFill>
                <a:latin typeface="Montserrat"/>
                <a:ea typeface="Montserrat"/>
                <a:cs typeface="Montserrat"/>
                <a:sym typeface="Montserrat"/>
              </a:rPr>
              <a:t>Results</a:t>
            </a:r>
          </a:p>
          <a:p>
            <a:pPr indent="0" lvl="0" marL="0" marR="0" rtl="0" algn="l">
              <a:spcBef>
                <a:spcPts val="0"/>
              </a:spcBef>
              <a:buNone/>
            </a:pPr>
            <a:r>
              <a:t/>
            </a:r>
            <a:endParaRPr sz="5400">
              <a:solidFill>
                <a:schemeClr val="dk1"/>
              </a:solidFill>
              <a:latin typeface="Calibri"/>
              <a:ea typeface="Calibri"/>
              <a:cs typeface="Calibri"/>
              <a:sym typeface="Calibri"/>
            </a:endParaRPr>
          </a:p>
          <a:p>
            <a:pPr indent="387350" lvl="0" rtl="0" algn="just">
              <a:spcBef>
                <a:spcPts val="0"/>
              </a:spcBef>
              <a:buClr>
                <a:schemeClr val="dk1"/>
              </a:buClr>
              <a:buSzPct val="30555"/>
              <a:buFont typeface="Arial"/>
              <a:buNone/>
            </a:pPr>
            <a:r>
              <a:rPr lang="en-US" sz="3600">
                <a:solidFill>
                  <a:schemeClr val="dk1"/>
                </a:solidFill>
                <a:latin typeface="Times New Roman"/>
                <a:ea typeface="Times New Roman"/>
                <a:cs typeface="Times New Roman"/>
                <a:sym typeface="Times New Roman"/>
              </a:rPr>
              <a:t>Only two samples came back with positive DNA results. Both of these came from the salmon samples that were sourced from Canada, and both were sequenced as Oncorhynchus kisutch (Coho Salmon). The DNA sequences from the Canadian Salmon caviar samples both had 7 mismatch pairs. The first sample had an Aln. Length of 705 and a Bit Score of 1234. The second sample had Aln. Length of 705 and a Bit Score of 1227. These numbers show the strong results of the experiment.   	 	</a:t>
            </a:r>
          </a:p>
          <a:p>
            <a:pPr indent="0" lvl="0" marL="0" marR="0" rtl="0" algn="l">
              <a:spcBef>
                <a:spcPts val="0"/>
              </a:spcBef>
              <a:buNone/>
            </a:pPr>
            <a:r>
              <a:t/>
            </a:r>
            <a:endParaRPr sz="3000">
              <a:solidFill>
                <a:schemeClr val="dk1"/>
              </a:solidFill>
              <a:latin typeface="Calibri"/>
              <a:ea typeface="Calibri"/>
              <a:cs typeface="Calibri"/>
              <a:sym typeface="Calibri"/>
            </a:endParaRPr>
          </a:p>
          <a:p>
            <a:pPr lvl="0" marR="0" rtl="0" algn="l">
              <a:spcBef>
                <a:spcPts val="0"/>
              </a:spcBef>
              <a:buNone/>
            </a:pPr>
            <a:r>
              <a:t/>
            </a:r>
            <a:endParaRPr sz="3000">
              <a:solidFill>
                <a:schemeClr val="dk1"/>
              </a:solidFill>
              <a:latin typeface="Calibri"/>
              <a:ea typeface="Calibri"/>
              <a:cs typeface="Calibri"/>
              <a:sym typeface="Calibri"/>
            </a:endParaRPr>
          </a:p>
          <a:p>
            <a:pPr indent="0" lvl="0" marL="0" marR="0" rtl="0" algn="l">
              <a:spcBef>
                <a:spcPts val="0"/>
              </a:spcBef>
              <a:buNone/>
            </a:pPr>
            <a:r>
              <a:t/>
            </a:r>
            <a:endParaRPr sz="5400">
              <a:solidFill>
                <a:schemeClr val="dk1"/>
              </a:solidFill>
              <a:latin typeface="Calibri"/>
              <a:ea typeface="Calibri"/>
              <a:cs typeface="Calibri"/>
              <a:sym typeface="Calibri"/>
            </a:endParaRPr>
          </a:p>
        </p:txBody>
      </p:sp>
      <p:sp>
        <p:nvSpPr>
          <p:cNvPr id="96" name="Shape 96"/>
          <p:cNvSpPr txBox="1"/>
          <p:nvPr/>
        </p:nvSpPr>
        <p:spPr>
          <a:xfrm>
            <a:off x="33627165" y="6441535"/>
            <a:ext cx="9317700" cy="273306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7200">
                <a:solidFill>
                  <a:schemeClr val="dk1"/>
                </a:solidFill>
                <a:latin typeface="Montserrat"/>
                <a:ea typeface="Montserrat"/>
                <a:cs typeface="Montserrat"/>
                <a:sym typeface="Montserrat"/>
              </a:rPr>
              <a:t>Discussion</a:t>
            </a:r>
            <a:r>
              <a:rPr lang="en-US" sz="8600">
                <a:solidFill>
                  <a:schemeClr val="dk1"/>
                </a:solidFill>
                <a:latin typeface="Montserrat"/>
                <a:ea typeface="Montserrat"/>
                <a:cs typeface="Montserrat"/>
                <a:sym typeface="Montserrat"/>
              </a:rPr>
              <a:t> </a:t>
            </a:r>
          </a:p>
          <a:p>
            <a:pPr indent="0" lvl="0" marL="0" marR="0" rtl="0" algn="l">
              <a:spcBef>
                <a:spcPts val="0"/>
              </a:spcBef>
              <a:buNone/>
            </a:pPr>
            <a:r>
              <a:t/>
            </a:r>
            <a:endParaRPr sz="3600">
              <a:solidFill>
                <a:schemeClr val="dk1"/>
              </a:solidFill>
              <a:latin typeface="Calibri"/>
              <a:ea typeface="Calibri"/>
              <a:cs typeface="Calibri"/>
              <a:sym typeface="Calibri"/>
            </a:endParaRPr>
          </a:p>
          <a:p>
            <a:pPr indent="387350" lvl="0" rtl="0" algn="just">
              <a:spcBef>
                <a:spcPts val="0"/>
              </a:spcBef>
              <a:buClr>
                <a:schemeClr val="dk1"/>
              </a:buClr>
              <a:buSzPct val="28947"/>
              <a:buFont typeface="Arial"/>
              <a:buNone/>
            </a:pPr>
            <a:r>
              <a:rPr lang="en-US" sz="3800">
                <a:solidFill>
                  <a:schemeClr val="dk1"/>
                </a:solidFill>
                <a:latin typeface="Times New Roman"/>
                <a:ea typeface="Times New Roman"/>
                <a:cs typeface="Times New Roman"/>
                <a:sym typeface="Times New Roman"/>
              </a:rPr>
              <a:t>It can be concluded that the results support the labeling on the samples, based </a:t>
            </a:r>
            <a:r>
              <a:rPr lang="en-US" sz="3800">
                <a:latin typeface="Times New Roman"/>
                <a:ea typeface="Times New Roman"/>
                <a:cs typeface="Times New Roman"/>
                <a:sym typeface="Times New Roman"/>
              </a:rPr>
              <a:t>on</a:t>
            </a:r>
            <a:r>
              <a:rPr lang="en-US" sz="3800">
                <a:solidFill>
                  <a:srgbClr val="FF0000"/>
                </a:solidFill>
                <a:latin typeface="Times New Roman"/>
                <a:ea typeface="Times New Roman"/>
                <a:cs typeface="Times New Roman"/>
                <a:sym typeface="Times New Roman"/>
              </a:rPr>
              <a:t> </a:t>
            </a:r>
            <a:r>
              <a:rPr lang="en-US" sz="3800">
                <a:solidFill>
                  <a:schemeClr val="dk1"/>
                </a:solidFill>
                <a:latin typeface="Times New Roman"/>
                <a:ea typeface="Times New Roman"/>
                <a:cs typeface="Times New Roman"/>
                <a:sym typeface="Times New Roman"/>
              </a:rPr>
              <a:t>the two results actually achieved. However, this may not ring true for all of the other samples, since </a:t>
            </a:r>
            <a:r>
              <a:rPr lang="en-US" sz="3800">
                <a:latin typeface="Times New Roman"/>
                <a:ea typeface="Times New Roman"/>
                <a:cs typeface="Times New Roman"/>
                <a:sym typeface="Times New Roman"/>
              </a:rPr>
              <a:t>none of the other</a:t>
            </a:r>
            <a:r>
              <a:rPr lang="en-US" sz="3800">
                <a:solidFill>
                  <a:srgbClr val="FF0000"/>
                </a:solidFill>
                <a:latin typeface="Times New Roman"/>
                <a:ea typeface="Times New Roman"/>
                <a:cs typeface="Times New Roman"/>
                <a:sym typeface="Times New Roman"/>
              </a:rPr>
              <a:t> </a:t>
            </a:r>
            <a:r>
              <a:rPr lang="en-US" sz="3800">
                <a:solidFill>
                  <a:schemeClr val="dk1"/>
                </a:solidFill>
                <a:latin typeface="Times New Roman"/>
                <a:ea typeface="Times New Roman"/>
                <a:cs typeface="Times New Roman"/>
                <a:sym typeface="Times New Roman"/>
              </a:rPr>
              <a:t>results were conclusive. Using </a:t>
            </a:r>
            <a:r>
              <a:rPr lang="en-US" sz="3800">
                <a:latin typeface="Times New Roman"/>
                <a:ea typeface="Times New Roman"/>
                <a:cs typeface="Times New Roman"/>
                <a:sym typeface="Times New Roman"/>
              </a:rPr>
              <a:t>these</a:t>
            </a:r>
            <a:r>
              <a:rPr lang="en-US" sz="3800">
                <a:solidFill>
                  <a:srgbClr val="FF0000"/>
                </a:solidFill>
                <a:latin typeface="Times New Roman"/>
                <a:ea typeface="Times New Roman"/>
                <a:cs typeface="Times New Roman"/>
                <a:sym typeface="Times New Roman"/>
              </a:rPr>
              <a:t> </a:t>
            </a:r>
            <a:r>
              <a:rPr lang="en-US" sz="3800">
                <a:solidFill>
                  <a:schemeClr val="dk1"/>
                </a:solidFill>
                <a:latin typeface="Times New Roman"/>
                <a:ea typeface="Times New Roman"/>
                <a:cs typeface="Times New Roman"/>
                <a:sym typeface="Times New Roman"/>
              </a:rPr>
              <a:t>data, we can </a:t>
            </a:r>
            <a:r>
              <a:rPr lang="en-US" sz="3800">
                <a:latin typeface="Times New Roman"/>
                <a:ea typeface="Times New Roman"/>
                <a:cs typeface="Times New Roman"/>
                <a:sym typeface="Times New Roman"/>
              </a:rPr>
              <a:t>infer</a:t>
            </a:r>
            <a:r>
              <a:rPr lang="en-US" sz="3800">
                <a:solidFill>
                  <a:srgbClr val="FF0000"/>
                </a:solidFill>
                <a:latin typeface="Times New Roman"/>
                <a:ea typeface="Times New Roman"/>
                <a:cs typeface="Times New Roman"/>
                <a:sym typeface="Times New Roman"/>
              </a:rPr>
              <a:t> </a:t>
            </a:r>
            <a:r>
              <a:rPr lang="en-US" sz="3800">
                <a:solidFill>
                  <a:schemeClr val="dk1"/>
                </a:solidFill>
                <a:latin typeface="Times New Roman"/>
                <a:ea typeface="Times New Roman"/>
                <a:cs typeface="Times New Roman"/>
                <a:sym typeface="Times New Roman"/>
              </a:rPr>
              <a:t>that during the winter, the salmon in Canada is going to most likely be Coho. Unfortunately, nothing can be said of the other samples. The reason for the Canadian salmon DNA having the only positive samples is unknown. We hope to look further into this phenomenon.</a:t>
            </a:r>
          </a:p>
          <a:p>
            <a:pPr indent="387350" lvl="0" rtl="0" algn="just">
              <a:spcBef>
                <a:spcPts val="0"/>
              </a:spcBef>
              <a:buClr>
                <a:schemeClr val="dk1"/>
              </a:buClr>
              <a:buSzPct val="28947"/>
              <a:buFont typeface="Arial"/>
              <a:buNone/>
            </a:pPr>
            <a:r>
              <a:rPr lang="en-US" sz="3800">
                <a:solidFill>
                  <a:schemeClr val="dk1"/>
                </a:solidFill>
                <a:latin typeface="Times New Roman"/>
                <a:ea typeface="Times New Roman"/>
                <a:cs typeface="Times New Roman"/>
                <a:sym typeface="Times New Roman"/>
              </a:rPr>
              <a:t>As shown by the results, only the DNA of two samples was capable of being sequenced. One reason for the lack of results may have been due to the large amount of fat in caviar. When following the PCR procedure, the fat blocked the supernatant, and made it difficult to pipette the fluid when necessary. Additionally, the nucleus within an egg is small in comparison to its yolk, which created yet another obstacle.</a:t>
            </a:r>
          </a:p>
          <a:p>
            <a:pPr lvl="0" rtl="0">
              <a:spcBef>
                <a:spcPts val="0"/>
              </a:spcBef>
              <a:buSzPct val="30555"/>
              <a:buNone/>
            </a:pPr>
            <a:r>
              <a:rPr lang="en-US" sz="3600">
                <a:solidFill>
                  <a:schemeClr val="dk1"/>
                </a:solidFill>
                <a:latin typeface="Times New Roman"/>
                <a:ea typeface="Times New Roman"/>
                <a:cs typeface="Times New Roman"/>
                <a:sym typeface="Times New Roman"/>
              </a:rPr>
              <a:t>				</a:t>
            </a:r>
          </a:p>
          <a:p>
            <a:pPr lvl="0" rtl="0">
              <a:spcBef>
                <a:spcPts val="0"/>
              </a:spcBef>
              <a:buClr>
                <a:schemeClr val="dk1"/>
              </a:buClr>
              <a:buFont typeface="Arial"/>
              <a:buNone/>
            </a:pPr>
            <a:r>
              <a:t/>
            </a:r>
            <a:endParaRPr sz="6500">
              <a:solidFill>
                <a:schemeClr val="dk1"/>
              </a:solidFill>
              <a:latin typeface="Montserrat"/>
              <a:ea typeface="Montserrat"/>
              <a:cs typeface="Montserrat"/>
              <a:sym typeface="Montserrat"/>
            </a:endParaRPr>
          </a:p>
          <a:p>
            <a:pPr lvl="0" rtl="0">
              <a:spcBef>
                <a:spcPts val="0"/>
              </a:spcBef>
              <a:buClr>
                <a:schemeClr val="dk1"/>
              </a:buClr>
              <a:buSzPct val="25000"/>
              <a:buFont typeface="Arial"/>
              <a:buNone/>
            </a:pPr>
            <a:r>
              <a:rPr lang="en-US" sz="6500">
                <a:solidFill>
                  <a:schemeClr val="dk1"/>
                </a:solidFill>
                <a:latin typeface="Montserrat"/>
                <a:ea typeface="Montserrat"/>
                <a:cs typeface="Montserrat"/>
                <a:sym typeface="Montserrat"/>
              </a:rPr>
              <a:t>Acknowledgements</a:t>
            </a:r>
          </a:p>
          <a:p>
            <a:pPr indent="0" lvl="0" marL="0" marR="0" rtl="0" algn="l">
              <a:spcBef>
                <a:spcPts val="0"/>
              </a:spcBef>
              <a:buNone/>
            </a:pPr>
            <a:r>
              <a:t/>
            </a:r>
            <a:endParaRPr sz="3600">
              <a:solidFill>
                <a:schemeClr val="dk1"/>
              </a:solidFill>
              <a:latin typeface="Times New Roman"/>
              <a:ea typeface="Times New Roman"/>
              <a:cs typeface="Times New Roman"/>
              <a:sym typeface="Times New Roman"/>
            </a:endParaRPr>
          </a:p>
          <a:p>
            <a:pPr indent="457200" lvl="0" marL="0" marR="0" rtl="0" algn="l">
              <a:spcBef>
                <a:spcPts val="0"/>
              </a:spcBef>
              <a:buSzPct val="25000"/>
              <a:buNone/>
            </a:pPr>
            <a:r>
              <a:rPr lang="en-US" sz="3700">
                <a:solidFill>
                  <a:schemeClr val="dk1"/>
                </a:solidFill>
                <a:latin typeface="Times New Roman"/>
                <a:ea typeface="Times New Roman"/>
                <a:cs typeface="Times New Roman"/>
                <a:sym typeface="Times New Roman"/>
              </a:rPr>
              <a:t>We would like to thank the Harlem DNA Lab for completing the sequencing process for us, Fieldston for providing the lab we worked in, the Cold Spring Harbor Laboratory for many of the materials, and Mr. Waldman for guiding us through the process. Photos taken from: </a:t>
            </a:r>
            <a:r>
              <a:rPr lang="en-US" sz="3700" u="sng">
                <a:latin typeface="Times New Roman"/>
                <a:ea typeface="Times New Roman"/>
                <a:cs typeface="Times New Roman"/>
                <a:sym typeface="Times New Roman"/>
                <a:hlinkClick r:id="rId5"/>
              </a:rPr>
              <a:t>http://www.podor.hu/files/3814/5146/2446/bigstock-red-caviar-salmon-roe-isolate-51870439.jpg</a:t>
            </a:r>
          </a:p>
          <a:p>
            <a:pPr lvl="0" rtl="0">
              <a:spcBef>
                <a:spcPts val="0"/>
              </a:spcBef>
              <a:buClr>
                <a:schemeClr val="dk1"/>
              </a:buClr>
              <a:buSzPct val="29729"/>
              <a:buFont typeface="Arial"/>
              <a:buNone/>
            </a:pPr>
            <a:r>
              <a:rPr lang="en-US" sz="3700" u="sng">
                <a:latin typeface="Times New Roman"/>
                <a:ea typeface="Times New Roman"/>
                <a:cs typeface="Times New Roman"/>
                <a:sym typeface="Times New Roman"/>
                <a:hlinkClick r:id="rId6"/>
              </a:rPr>
              <a:t>http://dnasubway.iplantcollaborative.org/project/phylogenetics/console.html?pid=75754</a:t>
            </a:r>
          </a:p>
          <a:p>
            <a:pPr indent="0" lvl="0" marL="0" marR="0" rtl="0" algn="l">
              <a:spcBef>
                <a:spcPts val="0"/>
              </a:spcBef>
              <a:buNone/>
            </a:pPr>
            <a:r>
              <a:t/>
            </a:r>
            <a:endParaRPr sz="5400">
              <a:solidFill>
                <a:schemeClr val="dk1"/>
              </a:solidFill>
              <a:latin typeface="Calibri"/>
              <a:ea typeface="Calibri"/>
              <a:cs typeface="Calibri"/>
              <a:sym typeface="Calibri"/>
            </a:endParaRPr>
          </a:p>
          <a:p>
            <a:pPr lvl="0" rtl="0">
              <a:spcBef>
                <a:spcPts val="0"/>
              </a:spcBef>
              <a:buNone/>
            </a:pPr>
            <a:r>
              <a:t/>
            </a:r>
            <a:endParaRPr sz="3600">
              <a:latin typeface="Times New Roman"/>
              <a:ea typeface="Times New Roman"/>
              <a:cs typeface="Times New Roman"/>
              <a:sym typeface="Times New Roman"/>
            </a:endParaRPr>
          </a:p>
        </p:txBody>
      </p:sp>
      <p:pic>
        <p:nvPicPr>
          <p:cNvPr id="97" name="Shape 97"/>
          <p:cNvPicPr preferRelativeResize="0"/>
          <p:nvPr/>
        </p:nvPicPr>
        <p:blipFill>
          <a:blip r:embed="rId7">
            <a:alphaModFix/>
          </a:blip>
          <a:stretch>
            <a:fillRect/>
          </a:stretch>
        </p:blipFill>
        <p:spPr>
          <a:xfrm>
            <a:off x="36250275" y="1161025"/>
            <a:ext cx="6694598" cy="3697724"/>
          </a:xfrm>
          <a:prstGeom prst="rect">
            <a:avLst/>
          </a:prstGeom>
          <a:noFill/>
          <a:ln>
            <a:noFill/>
          </a:ln>
        </p:spPr>
      </p:pic>
      <p:pic>
        <p:nvPicPr>
          <p:cNvPr id="98" name="Shape 98"/>
          <p:cNvPicPr preferRelativeResize="0"/>
          <p:nvPr/>
        </p:nvPicPr>
        <p:blipFill>
          <a:blip r:embed="rId8">
            <a:alphaModFix/>
          </a:blip>
          <a:stretch>
            <a:fillRect/>
          </a:stretch>
        </p:blipFill>
        <p:spPr>
          <a:xfrm flipH="1">
            <a:off x="11386866" y="23256187"/>
            <a:ext cx="6201488" cy="5257802"/>
          </a:xfrm>
          <a:prstGeom prst="rect">
            <a:avLst/>
          </a:prstGeom>
          <a:noFill/>
          <a:ln>
            <a:noFill/>
          </a:ln>
        </p:spPr>
      </p:pic>
      <p:pic>
        <p:nvPicPr>
          <p:cNvPr id="99" name="Shape 99"/>
          <p:cNvPicPr preferRelativeResize="0"/>
          <p:nvPr/>
        </p:nvPicPr>
        <p:blipFill>
          <a:blip r:embed="rId9">
            <a:alphaModFix/>
          </a:blip>
          <a:stretch>
            <a:fillRect/>
          </a:stretch>
        </p:blipFill>
        <p:spPr>
          <a:xfrm>
            <a:off x="17844125" y="23108415"/>
            <a:ext cx="14085599" cy="5553333"/>
          </a:xfrm>
          <a:prstGeom prst="rect">
            <a:avLst/>
          </a:prstGeom>
          <a:noFill/>
          <a:ln>
            <a:noFill/>
          </a:ln>
        </p:spPr>
      </p:pic>
      <p:pic>
        <p:nvPicPr>
          <p:cNvPr id="100" name="Shape 100"/>
          <p:cNvPicPr preferRelativeResize="0"/>
          <p:nvPr/>
        </p:nvPicPr>
        <p:blipFill>
          <a:blip r:embed="rId10">
            <a:alphaModFix/>
          </a:blip>
          <a:stretch>
            <a:fillRect/>
          </a:stretch>
        </p:blipFill>
        <p:spPr>
          <a:xfrm>
            <a:off x="22612025" y="14500675"/>
            <a:ext cx="9317700" cy="7734389"/>
          </a:xfrm>
          <a:prstGeom prst="rect">
            <a:avLst/>
          </a:prstGeom>
          <a:noFill/>
          <a:ln>
            <a:noFill/>
          </a:ln>
        </p:spPr>
      </p:pic>
      <p:sp>
        <p:nvSpPr>
          <p:cNvPr id="101" name="Shape 101"/>
          <p:cNvSpPr txBox="1"/>
          <p:nvPr/>
        </p:nvSpPr>
        <p:spPr>
          <a:xfrm>
            <a:off x="397575" y="5724950"/>
            <a:ext cx="10146300" cy="26716500"/>
          </a:xfrm>
          <a:prstGeom prst="rect">
            <a:avLst/>
          </a:prstGeom>
          <a:noFill/>
          <a:ln cap="flat" cmpd="sng" w="9525">
            <a:solidFill>
              <a:srgbClr val="9FC5E8"/>
            </a:solidFill>
            <a:prstDash val="solid"/>
            <a:round/>
            <a:headEnd len="med" w="med" type="none"/>
            <a:tailEnd len="med" w="med" type="none"/>
          </a:ln>
        </p:spPr>
        <p:txBody>
          <a:bodyPr anchorCtr="0" anchor="t" bIns="91425" lIns="91425" rIns="91425" tIns="91425">
            <a:noAutofit/>
          </a:bodyPr>
          <a:lstStyle/>
          <a:p>
            <a:pPr lvl="0">
              <a:spcBef>
                <a:spcPts val="0"/>
              </a:spcBef>
              <a:buNone/>
            </a:pPr>
            <a:r>
              <a:t/>
            </a:r>
            <a:endParaRPr/>
          </a:p>
        </p:txBody>
      </p:sp>
      <p:sp>
        <p:nvSpPr>
          <p:cNvPr id="102" name="Shape 102"/>
          <p:cNvSpPr txBox="1"/>
          <p:nvPr/>
        </p:nvSpPr>
        <p:spPr>
          <a:xfrm>
            <a:off x="11673550" y="28063275"/>
            <a:ext cx="20620200" cy="4017000"/>
          </a:xfrm>
          <a:prstGeom prst="rect">
            <a:avLst/>
          </a:prstGeom>
          <a:noFill/>
          <a:ln>
            <a:noFill/>
          </a:ln>
        </p:spPr>
        <p:txBody>
          <a:bodyPr anchorCtr="0" anchor="t" bIns="91425" lIns="91425" rIns="91425" tIns="91425">
            <a:noAutofit/>
          </a:bodyPr>
          <a:lstStyle/>
          <a:p>
            <a:pPr lvl="0" rtl="0">
              <a:spcBef>
                <a:spcPts val="0"/>
              </a:spcBef>
              <a:buClr>
                <a:schemeClr val="dk1"/>
              </a:buClr>
              <a:buSzPct val="25000"/>
              <a:buFont typeface="Arial"/>
              <a:buNone/>
            </a:pPr>
            <a:r>
              <a:rPr lang="en-US" sz="7200">
                <a:solidFill>
                  <a:schemeClr val="dk1"/>
                </a:solidFill>
                <a:latin typeface="Montserrat"/>
                <a:ea typeface="Montserrat"/>
                <a:cs typeface="Montserrat"/>
                <a:sym typeface="Montserrat"/>
              </a:rPr>
              <a:t>References</a:t>
            </a:r>
          </a:p>
          <a:p>
            <a:pPr lvl="0">
              <a:spcBef>
                <a:spcPts val="0"/>
              </a:spcBef>
              <a:buNone/>
            </a:pPr>
            <a:r>
              <a:rPr lang="en-US" sz="3600">
                <a:solidFill>
                  <a:schemeClr val="dk1"/>
                </a:solidFill>
                <a:latin typeface="Times New Roman"/>
                <a:ea typeface="Times New Roman"/>
                <a:cs typeface="Times New Roman"/>
                <a:sym typeface="Times New Roman"/>
              </a:rPr>
              <a:t>Martha Taylor, Eric Simon, Jan Reece, Jean Dickey </a:t>
            </a:r>
            <a:r>
              <a:rPr i="1" lang="en-US" sz="3600">
                <a:solidFill>
                  <a:schemeClr val="dk1"/>
                </a:solidFill>
                <a:latin typeface="Times New Roman"/>
                <a:ea typeface="Times New Roman"/>
                <a:cs typeface="Times New Roman"/>
                <a:sym typeface="Times New Roman"/>
              </a:rPr>
              <a:t>Campbell Biology: Concepts &amp; Connections</a:t>
            </a:r>
            <a:br>
              <a:rPr i="1" lang="en-US" sz="3600">
                <a:solidFill>
                  <a:schemeClr val="dk1"/>
                </a:solidFill>
                <a:latin typeface="Times New Roman"/>
                <a:ea typeface="Times New Roman"/>
                <a:cs typeface="Times New Roman"/>
                <a:sym typeface="Times New Roman"/>
              </a:rPr>
            </a:br>
            <a:r>
              <a:rPr i="1" lang="en-US" sz="3600">
                <a:solidFill>
                  <a:schemeClr val="dk1"/>
                </a:solidFill>
                <a:latin typeface="Times New Roman"/>
                <a:ea typeface="Times New Roman"/>
                <a:cs typeface="Times New Roman"/>
                <a:sym typeface="Times New Roman"/>
              </a:rPr>
              <a:t>Seventh Edition </a:t>
            </a:r>
          </a:p>
          <a:p>
            <a:pPr lvl="0">
              <a:spcBef>
                <a:spcPts val="0"/>
              </a:spcBef>
              <a:buNone/>
            </a:pPr>
            <a:r>
              <a:rPr lang="en-US" sz="3600">
                <a:solidFill>
                  <a:schemeClr val="dk1"/>
                </a:solidFill>
                <a:highlight>
                  <a:srgbClr val="FFFFFF"/>
                </a:highlight>
                <a:latin typeface="Times New Roman"/>
                <a:ea typeface="Times New Roman"/>
                <a:cs typeface="Times New Roman"/>
                <a:sym typeface="Times New Roman"/>
              </a:rPr>
              <a:t>Tania Aspasia Johnson, M.Sc.; and Arati Iyengar,Ph.D. </a:t>
            </a:r>
            <a:r>
              <a:rPr i="1" lang="en-US" sz="3600">
                <a:solidFill>
                  <a:schemeClr val="dk1"/>
                </a:solidFill>
                <a:highlight>
                  <a:srgbClr val="FFFFFF"/>
                </a:highlight>
                <a:latin typeface="Times New Roman"/>
                <a:ea typeface="Times New Roman"/>
                <a:cs typeface="Times New Roman"/>
                <a:sym typeface="Times New Roman"/>
              </a:rPr>
              <a:t>Phylogenetic Evidence for a Case of Misleading Rather than Mislabeling in Caviar in the United Kingdom. </a:t>
            </a:r>
            <a:r>
              <a:rPr lang="en-US" sz="3600">
                <a:solidFill>
                  <a:schemeClr val="dk1"/>
                </a:solidFill>
                <a:highlight>
                  <a:srgbClr val="FFFFFF"/>
                </a:highlight>
                <a:latin typeface="Times New Roman"/>
                <a:ea typeface="Times New Roman"/>
                <a:cs typeface="Times New Roman"/>
                <a:sym typeface="Times New Roman"/>
              </a:rPr>
              <a:t>Journal of Forensic Sciences. Volueme 60, January 2015</a:t>
            </a: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