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412">
          <p15:clr>
            <a:srgbClr val="A4A3A4"/>
          </p15:clr>
        </p15:guide>
        <p15:guide id="2" orient="horz" pos="324">
          <p15:clr>
            <a:srgbClr val="A4A3A4"/>
          </p15:clr>
        </p15:guide>
        <p15:guide id="3" pos="313">
          <p15:clr>
            <a:srgbClr val="A4A3A4"/>
          </p15:clr>
        </p15:guide>
        <p15:guide id="4" pos="273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9"/>
  </p:normalViewPr>
  <p:slideViewPr>
    <p:cSldViewPr snapToGrid="0">
      <p:cViewPr>
        <p:scale>
          <a:sx n="25" d="100"/>
          <a:sy n="25" d="100"/>
        </p:scale>
        <p:origin x="1384" y="-440"/>
      </p:cViewPr>
      <p:guideLst>
        <p:guide orient="horz" pos="20412"/>
        <p:guide orient="horz" pos="324"/>
        <p:guide pos="313"/>
        <p:guide pos="273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291840" y="10226043"/>
            <a:ext cx="37307519" cy="7056120"/>
          </a:xfrm>
          <a:prstGeom prst="rect">
            <a:avLst/>
          </a:prstGeom>
          <a:noFill/>
          <a:ln>
            <a:noFill/>
          </a:ln>
        </p:spPr>
        <p:txBody>
          <a:bodyPr spcFirstLastPara="1" wrap="square" lIns="438875" tIns="219425" rIns="438875" bIns="2194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6583680" y="18653759"/>
            <a:ext cx="30723839" cy="8412480"/>
          </a:xfrm>
          <a:prstGeom prst="rect">
            <a:avLst/>
          </a:prstGeom>
          <a:noFill/>
          <a:ln>
            <a:noFill/>
          </a:ln>
        </p:spPr>
        <p:txBody>
          <a:bodyPr spcFirstLastPara="1" wrap="square" lIns="438875" tIns="219425" rIns="438875" bIns="219425" anchor="t" anchorCtr="0"/>
          <a:lstStyle>
            <a:lvl1pPr lvl="0" algn="ctr">
              <a:spcBef>
                <a:spcPts val="3080"/>
              </a:spcBef>
              <a:spcAft>
                <a:spcPts val="0"/>
              </a:spcAft>
              <a:buClr>
                <a:srgbClr val="888888"/>
              </a:buClr>
              <a:buSzPts val="15400"/>
              <a:buNone/>
              <a:defRPr>
                <a:solidFill>
                  <a:srgbClr val="888888"/>
                </a:solidFill>
              </a:defRPr>
            </a:lvl1pPr>
            <a:lvl2pPr lvl="1" algn="ctr">
              <a:spcBef>
                <a:spcPts val="2700"/>
              </a:spcBef>
              <a:spcAft>
                <a:spcPts val="0"/>
              </a:spcAft>
              <a:buClr>
                <a:srgbClr val="888888"/>
              </a:buClr>
              <a:buSzPts val="13500"/>
              <a:buNone/>
              <a:defRPr>
                <a:solidFill>
                  <a:srgbClr val="888888"/>
                </a:solidFill>
              </a:defRPr>
            </a:lvl2pPr>
            <a:lvl3pPr lvl="2" algn="ctr">
              <a:spcBef>
                <a:spcPts val="2300"/>
              </a:spcBef>
              <a:spcAft>
                <a:spcPts val="0"/>
              </a:spcAft>
              <a:buClr>
                <a:srgbClr val="888888"/>
              </a:buClr>
              <a:buSzPts val="11500"/>
              <a:buNone/>
              <a:defRPr>
                <a:solidFill>
                  <a:srgbClr val="888888"/>
                </a:solidFill>
              </a:defRPr>
            </a:lvl3pPr>
            <a:lvl4pPr lvl="3" algn="ctr">
              <a:spcBef>
                <a:spcPts val="1920"/>
              </a:spcBef>
              <a:spcAft>
                <a:spcPts val="0"/>
              </a:spcAft>
              <a:buClr>
                <a:srgbClr val="888888"/>
              </a:buClr>
              <a:buSzPts val="9600"/>
              <a:buNone/>
              <a:defRPr>
                <a:solidFill>
                  <a:srgbClr val="888888"/>
                </a:solidFill>
              </a:defRPr>
            </a:lvl4pPr>
            <a:lvl5pPr lvl="4" algn="ctr">
              <a:spcBef>
                <a:spcPts val="1920"/>
              </a:spcBef>
              <a:spcAft>
                <a:spcPts val="0"/>
              </a:spcAft>
              <a:buClr>
                <a:srgbClr val="888888"/>
              </a:buClr>
              <a:buSzPts val="9600"/>
              <a:buNone/>
              <a:defRPr>
                <a:solidFill>
                  <a:srgbClr val="888888"/>
                </a:solidFill>
              </a:defRPr>
            </a:lvl5pPr>
            <a:lvl6pPr lvl="5" algn="ctr">
              <a:spcBef>
                <a:spcPts val="1920"/>
              </a:spcBef>
              <a:spcAft>
                <a:spcPts val="0"/>
              </a:spcAft>
              <a:buClr>
                <a:srgbClr val="888888"/>
              </a:buClr>
              <a:buSzPts val="9600"/>
              <a:buNone/>
              <a:defRPr>
                <a:solidFill>
                  <a:srgbClr val="888888"/>
                </a:solidFill>
              </a:defRPr>
            </a:lvl6pPr>
            <a:lvl7pPr lvl="6" algn="ctr">
              <a:spcBef>
                <a:spcPts val="1920"/>
              </a:spcBef>
              <a:spcAft>
                <a:spcPts val="0"/>
              </a:spcAft>
              <a:buClr>
                <a:srgbClr val="888888"/>
              </a:buClr>
              <a:buSzPts val="9600"/>
              <a:buNone/>
              <a:defRPr>
                <a:solidFill>
                  <a:srgbClr val="888888"/>
                </a:solidFill>
              </a:defRPr>
            </a:lvl7pPr>
            <a:lvl8pPr lvl="7" algn="ctr">
              <a:spcBef>
                <a:spcPts val="1920"/>
              </a:spcBef>
              <a:spcAft>
                <a:spcPts val="0"/>
              </a:spcAft>
              <a:buClr>
                <a:srgbClr val="888888"/>
              </a:buClr>
              <a:buSzPts val="9600"/>
              <a:buNone/>
              <a:defRPr>
                <a:solidFill>
                  <a:srgbClr val="888888"/>
                </a:solidFill>
              </a:defRPr>
            </a:lvl8pPr>
            <a:lvl9pPr lvl="8" algn="ctr">
              <a:spcBef>
                <a:spcPts val="1920"/>
              </a:spcBef>
              <a:spcAft>
                <a:spcPts val="0"/>
              </a:spcAft>
              <a:buClr>
                <a:srgbClr val="888888"/>
              </a:buClr>
              <a:buSzPts val="9600"/>
              <a:buNone/>
              <a:defRPr>
                <a:solidFill>
                  <a:srgbClr val="888888"/>
                </a:solidFill>
              </a:defRPr>
            </a:lvl9pPr>
          </a:lstStyle>
          <a:p>
            <a:endParaRPr/>
          </a:p>
        </p:txBody>
      </p:sp>
      <p:sp>
        <p:nvSpPr>
          <p:cNvPr id="14" name="Google Shape;14;p2"/>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11083290" y="-1207767"/>
            <a:ext cx="21724621" cy="39502081"/>
          </a:xfrm>
          <a:prstGeom prst="rect">
            <a:avLst/>
          </a:prstGeom>
          <a:noFill/>
          <a:ln>
            <a:noFill/>
          </a:ln>
        </p:spPr>
        <p:txBody>
          <a:bodyPr spcFirstLastPara="1" wrap="square" lIns="438875" tIns="219425" rIns="438875" bIns="21942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2715220" y="10424166"/>
            <a:ext cx="28087320" cy="9875520"/>
          </a:xfrm>
          <a:prstGeom prst="rect">
            <a:avLst/>
          </a:prstGeom>
          <a:noFill/>
          <a:ln>
            <a:noFill/>
          </a:ln>
        </p:spPr>
        <p:txBody>
          <a:bodyPr spcFirstLastPara="1" wrap="square" lIns="438875" tIns="219425" rIns="438875" bIns="2194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2598421" y="914407"/>
            <a:ext cx="28087320" cy="28895039"/>
          </a:xfrm>
          <a:prstGeom prst="rect">
            <a:avLst/>
          </a:prstGeom>
          <a:noFill/>
          <a:ln>
            <a:noFill/>
          </a:ln>
        </p:spPr>
        <p:txBody>
          <a:bodyPr spcFirstLastPara="1" wrap="square" lIns="438875" tIns="219425" rIns="438875" bIns="21942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2194560" y="7680963"/>
            <a:ext cx="39502081" cy="21724621"/>
          </a:xfrm>
          <a:prstGeom prst="rect">
            <a:avLst/>
          </a:prstGeom>
          <a:noFill/>
          <a:ln>
            <a:noFill/>
          </a:ln>
        </p:spPr>
        <p:txBody>
          <a:bodyPr spcFirstLastPara="1" wrap="square" lIns="438875" tIns="219425" rIns="438875" bIns="21942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467102" y="21153122"/>
            <a:ext cx="37307519" cy="6537960"/>
          </a:xfrm>
          <a:prstGeom prst="rect">
            <a:avLst/>
          </a:prstGeom>
          <a:noFill/>
          <a:ln>
            <a:noFill/>
          </a:ln>
        </p:spPr>
        <p:txBody>
          <a:bodyPr spcFirstLastPara="1" wrap="square" lIns="438875" tIns="219425" rIns="438875" bIns="219425" anchor="t" anchorCtr="0"/>
          <a:lstStyle>
            <a:lvl1pPr lvl="0" algn="l">
              <a:spcBef>
                <a:spcPts val="0"/>
              </a:spcBef>
              <a:spcAft>
                <a:spcPts val="0"/>
              </a:spcAft>
              <a:buClr>
                <a:schemeClr val="dk1"/>
              </a:buClr>
              <a:buSzPts val="19200"/>
              <a:buFont typeface="Calibri"/>
              <a:buNone/>
              <a:defRPr sz="19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3467102" y="13952225"/>
            <a:ext cx="37307519" cy="7200898"/>
          </a:xfrm>
          <a:prstGeom prst="rect">
            <a:avLst/>
          </a:prstGeom>
          <a:noFill/>
          <a:ln>
            <a:noFill/>
          </a:ln>
        </p:spPr>
        <p:txBody>
          <a:bodyPr spcFirstLastPara="1" wrap="square" lIns="438875" tIns="219425" rIns="438875" bIns="219425" anchor="b" anchorCtr="0"/>
          <a:lstStyle>
            <a:lvl1pPr marL="457200" lvl="0" indent="-228600" algn="l">
              <a:spcBef>
                <a:spcPts val="1920"/>
              </a:spcBef>
              <a:spcAft>
                <a:spcPts val="0"/>
              </a:spcAft>
              <a:buClr>
                <a:srgbClr val="888888"/>
              </a:buClr>
              <a:buSzPts val="9600"/>
              <a:buNone/>
              <a:defRPr sz="9600">
                <a:solidFill>
                  <a:srgbClr val="888888"/>
                </a:solidFill>
              </a:defRPr>
            </a:lvl1pPr>
            <a:lvl2pPr marL="914400" lvl="1" indent="-228600" algn="l">
              <a:spcBef>
                <a:spcPts val="1720"/>
              </a:spcBef>
              <a:spcAft>
                <a:spcPts val="0"/>
              </a:spcAft>
              <a:buClr>
                <a:srgbClr val="888888"/>
              </a:buClr>
              <a:buSzPts val="8600"/>
              <a:buNone/>
              <a:defRPr sz="8600">
                <a:solidFill>
                  <a:srgbClr val="888888"/>
                </a:solidFill>
              </a:defRPr>
            </a:lvl2pPr>
            <a:lvl3pPr marL="1371600" lvl="2" indent="-228600" algn="l">
              <a:spcBef>
                <a:spcPts val="1520"/>
              </a:spcBef>
              <a:spcAft>
                <a:spcPts val="0"/>
              </a:spcAft>
              <a:buClr>
                <a:srgbClr val="888888"/>
              </a:buClr>
              <a:buSzPts val="7600"/>
              <a:buNone/>
              <a:defRPr sz="7600">
                <a:solidFill>
                  <a:srgbClr val="888888"/>
                </a:solidFill>
              </a:defRPr>
            </a:lvl3pPr>
            <a:lvl4pPr marL="1828800" lvl="3" indent="-228600" algn="l">
              <a:spcBef>
                <a:spcPts val="1340"/>
              </a:spcBef>
              <a:spcAft>
                <a:spcPts val="0"/>
              </a:spcAft>
              <a:buClr>
                <a:srgbClr val="888888"/>
              </a:buClr>
              <a:buSzPts val="6700"/>
              <a:buNone/>
              <a:defRPr sz="6700">
                <a:solidFill>
                  <a:srgbClr val="888888"/>
                </a:solidFill>
              </a:defRPr>
            </a:lvl4pPr>
            <a:lvl5pPr marL="2286000" lvl="4" indent="-228600" algn="l">
              <a:spcBef>
                <a:spcPts val="1340"/>
              </a:spcBef>
              <a:spcAft>
                <a:spcPts val="0"/>
              </a:spcAft>
              <a:buClr>
                <a:srgbClr val="888888"/>
              </a:buClr>
              <a:buSzPts val="6700"/>
              <a:buNone/>
              <a:defRPr sz="6700">
                <a:solidFill>
                  <a:srgbClr val="888888"/>
                </a:solidFill>
              </a:defRPr>
            </a:lvl5pPr>
            <a:lvl6pPr marL="2743200" lvl="5" indent="-228600" algn="l">
              <a:spcBef>
                <a:spcPts val="1340"/>
              </a:spcBef>
              <a:spcAft>
                <a:spcPts val="0"/>
              </a:spcAft>
              <a:buClr>
                <a:srgbClr val="888888"/>
              </a:buClr>
              <a:buSzPts val="6700"/>
              <a:buNone/>
              <a:defRPr sz="6700">
                <a:solidFill>
                  <a:srgbClr val="888888"/>
                </a:solidFill>
              </a:defRPr>
            </a:lvl6pPr>
            <a:lvl7pPr marL="3200400" lvl="6" indent="-228600" algn="l">
              <a:spcBef>
                <a:spcPts val="1340"/>
              </a:spcBef>
              <a:spcAft>
                <a:spcPts val="0"/>
              </a:spcAft>
              <a:buClr>
                <a:srgbClr val="888888"/>
              </a:buClr>
              <a:buSzPts val="6700"/>
              <a:buNone/>
              <a:defRPr sz="6700">
                <a:solidFill>
                  <a:srgbClr val="888888"/>
                </a:solidFill>
              </a:defRPr>
            </a:lvl7pPr>
            <a:lvl8pPr marL="3657600" lvl="7" indent="-228600" algn="l">
              <a:spcBef>
                <a:spcPts val="1340"/>
              </a:spcBef>
              <a:spcAft>
                <a:spcPts val="0"/>
              </a:spcAft>
              <a:buClr>
                <a:srgbClr val="888888"/>
              </a:buClr>
              <a:buSzPts val="6700"/>
              <a:buNone/>
              <a:defRPr sz="6700">
                <a:solidFill>
                  <a:srgbClr val="888888"/>
                </a:solidFill>
              </a:defRPr>
            </a:lvl8pPr>
            <a:lvl9pPr marL="4114800" lvl="8" indent="-228600" algn="l">
              <a:spcBef>
                <a:spcPts val="1340"/>
              </a:spcBef>
              <a:spcAft>
                <a:spcPts val="0"/>
              </a:spcAft>
              <a:buClr>
                <a:srgbClr val="888888"/>
              </a:buClr>
              <a:buSzPts val="6700"/>
              <a:buNone/>
              <a:defRPr sz="6700">
                <a:solidFill>
                  <a:srgbClr val="888888"/>
                </a:solidFill>
              </a:defRPr>
            </a:lvl9pPr>
          </a:lstStyle>
          <a:p>
            <a:endParaRPr/>
          </a:p>
        </p:txBody>
      </p:sp>
      <p:sp>
        <p:nvSpPr>
          <p:cNvPr id="26" name="Google Shape;26;p4"/>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2194560" y="7680963"/>
            <a:ext cx="19385280" cy="21724621"/>
          </a:xfrm>
          <a:prstGeom prst="rect">
            <a:avLst/>
          </a:prstGeom>
          <a:noFill/>
          <a:ln>
            <a:noFill/>
          </a:ln>
        </p:spPr>
        <p:txBody>
          <a:bodyPr spcFirstLastPara="1" wrap="square" lIns="438875" tIns="219425" rIns="438875" bIns="219425" anchor="t" anchorCtr="0"/>
          <a:lstStyle>
            <a:lvl1pPr marL="457200" lvl="0" indent="-1085850" algn="l">
              <a:spcBef>
                <a:spcPts val="2700"/>
              </a:spcBef>
              <a:spcAft>
                <a:spcPts val="0"/>
              </a:spcAft>
              <a:buClr>
                <a:schemeClr val="dk1"/>
              </a:buClr>
              <a:buSzPts val="13500"/>
              <a:buChar char="•"/>
              <a:defRPr sz="13500"/>
            </a:lvl1pPr>
            <a:lvl2pPr marL="914400" lvl="1" indent="-958850" algn="l">
              <a:spcBef>
                <a:spcPts val="2300"/>
              </a:spcBef>
              <a:spcAft>
                <a:spcPts val="0"/>
              </a:spcAft>
              <a:buClr>
                <a:schemeClr val="dk1"/>
              </a:buClr>
              <a:buSzPts val="11500"/>
              <a:buChar char="–"/>
              <a:defRPr sz="11500"/>
            </a:lvl2pPr>
            <a:lvl3pPr marL="1371600" lvl="2" indent="-838200" algn="l">
              <a:spcBef>
                <a:spcPts val="1920"/>
              </a:spcBef>
              <a:spcAft>
                <a:spcPts val="0"/>
              </a:spcAft>
              <a:buClr>
                <a:schemeClr val="dk1"/>
              </a:buClr>
              <a:buSzPts val="9600"/>
              <a:buChar char="•"/>
              <a:defRPr sz="9600"/>
            </a:lvl3pPr>
            <a:lvl4pPr marL="1828800" lvl="3" indent="-774700" algn="l">
              <a:spcBef>
                <a:spcPts val="1720"/>
              </a:spcBef>
              <a:spcAft>
                <a:spcPts val="0"/>
              </a:spcAft>
              <a:buClr>
                <a:schemeClr val="dk1"/>
              </a:buClr>
              <a:buSzPts val="8600"/>
              <a:buChar char="–"/>
              <a:defRPr sz="8600"/>
            </a:lvl4pPr>
            <a:lvl5pPr marL="2286000" lvl="4" indent="-774700" algn="l">
              <a:spcBef>
                <a:spcPts val="1720"/>
              </a:spcBef>
              <a:spcAft>
                <a:spcPts val="0"/>
              </a:spcAft>
              <a:buClr>
                <a:schemeClr val="dk1"/>
              </a:buClr>
              <a:buSzPts val="8600"/>
              <a:buChar char="»"/>
              <a:defRPr sz="8600"/>
            </a:lvl5pPr>
            <a:lvl6pPr marL="2743200" lvl="5" indent="-774700" algn="l">
              <a:spcBef>
                <a:spcPts val="1720"/>
              </a:spcBef>
              <a:spcAft>
                <a:spcPts val="0"/>
              </a:spcAft>
              <a:buClr>
                <a:schemeClr val="dk1"/>
              </a:buClr>
              <a:buSzPts val="8600"/>
              <a:buChar char="•"/>
              <a:defRPr sz="8600"/>
            </a:lvl6pPr>
            <a:lvl7pPr marL="3200400" lvl="6" indent="-774700" algn="l">
              <a:spcBef>
                <a:spcPts val="1720"/>
              </a:spcBef>
              <a:spcAft>
                <a:spcPts val="0"/>
              </a:spcAft>
              <a:buClr>
                <a:schemeClr val="dk1"/>
              </a:buClr>
              <a:buSzPts val="8600"/>
              <a:buChar char="•"/>
              <a:defRPr sz="8600"/>
            </a:lvl7pPr>
            <a:lvl8pPr marL="3657600" lvl="7" indent="-774700" algn="l">
              <a:spcBef>
                <a:spcPts val="1720"/>
              </a:spcBef>
              <a:spcAft>
                <a:spcPts val="0"/>
              </a:spcAft>
              <a:buClr>
                <a:schemeClr val="dk1"/>
              </a:buClr>
              <a:buSzPts val="8600"/>
              <a:buChar char="•"/>
              <a:defRPr sz="8600"/>
            </a:lvl8pPr>
            <a:lvl9pPr marL="4114800" lvl="8" indent="-774700" algn="l">
              <a:spcBef>
                <a:spcPts val="1720"/>
              </a:spcBef>
              <a:spcAft>
                <a:spcPts val="0"/>
              </a:spcAft>
              <a:buClr>
                <a:schemeClr val="dk1"/>
              </a:buClr>
              <a:buSzPts val="8600"/>
              <a:buChar char="•"/>
              <a:defRPr sz="8600"/>
            </a:lvl9pPr>
          </a:lstStyle>
          <a:p>
            <a:endParaRPr/>
          </a:p>
        </p:txBody>
      </p:sp>
      <p:sp>
        <p:nvSpPr>
          <p:cNvPr id="32" name="Google Shape;32;p5"/>
          <p:cNvSpPr txBox="1">
            <a:spLocks noGrp="1"/>
          </p:cNvSpPr>
          <p:nvPr>
            <p:ph type="body" idx="2"/>
          </p:nvPr>
        </p:nvSpPr>
        <p:spPr>
          <a:xfrm>
            <a:off x="22311359" y="7680963"/>
            <a:ext cx="19385280" cy="21724621"/>
          </a:xfrm>
          <a:prstGeom prst="rect">
            <a:avLst/>
          </a:prstGeom>
          <a:noFill/>
          <a:ln>
            <a:noFill/>
          </a:ln>
        </p:spPr>
        <p:txBody>
          <a:bodyPr spcFirstLastPara="1" wrap="square" lIns="438875" tIns="219425" rIns="438875" bIns="219425" anchor="t" anchorCtr="0"/>
          <a:lstStyle>
            <a:lvl1pPr marL="457200" lvl="0" indent="-1085850" algn="l">
              <a:spcBef>
                <a:spcPts val="2700"/>
              </a:spcBef>
              <a:spcAft>
                <a:spcPts val="0"/>
              </a:spcAft>
              <a:buClr>
                <a:schemeClr val="dk1"/>
              </a:buClr>
              <a:buSzPts val="13500"/>
              <a:buChar char="•"/>
              <a:defRPr sz="13500"/>
            </a:lvl1pPr>
            <a:lvl2pPr marL="914400" lvl="1" indent="-958850" algn="l">
              <a:spcBef>
                <a:spcPts val="2300"/>
              </a:spcBef>
              <a:spcAft>
                <a:spcPts val="0"/>
              </a:spcAft>
              <a:buClr>
                <a:schemeClr val="dk1"/>
              </a:buClr>
              <a:buSzPts val="11500"/>
              <a:buChar char="–"/>
              <a:defRPr sz="11500"/>
            </a:lvl2pPr>
            <a:lvl3pPr marL="1371600" lvl="2" indent="-838200" algn="l">
              <a:spcBef>
                <a:spcPts val="1920"/>
              </a:spcBef>
              <a:spcAft>
                <a:spcPts val="0"/>
              </a:spcAft>
              <a:buClr>
                <a:schemeClr val="dk1"/>
              </a:buClr>
              <a:buSzPts val="9600"/>
              <a:buChar char="•"/>
              <a:defRPr sz="9600"/>
            </a:lvl3pPr>
            <a:lvl4pPr marL="1828800" lvl="3" indent="-774700" algn="l">
              <a:spcBef>
                <a:spcPts val="1720"/>
              </a:spcBef>
              <a:spcAft>
                <a:spcPts val="0"/>
              </a:spcAft>
              <a:buClr>
                <a:schemeClr val="dk1"/>
              </a:buClr>
              <a:buSzPts val="8600"/>
              <a:buChar char="–"/>
              <a:defRPr sz="8600"/>
            </a:lvl4pPr>
            <a:lvl5pPr marL="2286000" lvl="4" indent="-774700" algn="l">
              <a:spcBef>
                <a:spcPts val="1720"/>
              </a:spcBef>
              <a:spcAft>
                <a:spcPts val="0"/>
              </a:spcAft>
              <a:buClr>
                <a:schemeClr val="dk1"/>
              </a:buClr>
              <a:buSzPts val="8600"/>
              <a:buChar char="»"/>
              <a:defRPr sz="8600"/>
            </a:lvl5pPr>
            <a:lvl6pPr marL="2743200" lvl="5" indent="-774700" algn="l">
              <a:spcBef>
                <a:spcPts val="1720"/>
              </a:spcBef>
              <a:spcAft>
                <a:spcPts val="0"/>
              </a:spcAft>
              <a:buClr>
                <a:schemeClr val="dk1"/>
              </a:buClr>
              <a:buSzPts val="8600"/>
              <a:buChar char="•"/>
              <a:defRPr sz="8600"/>
            </a:lvl6pPr>
            <a:lvl7pPr marL="3200400" lvl="6" indent="-774700" algn="l">
              <a:spcBef>
                <a:spcPts val="1720"/>
              </a:spcBef>
              <a:spcAft>
                <a:spcPts val="0"/>
              </a:spcAft>
              <a:buClr>
                <a:schemeClr val="dk1"/>
              </a:buClr>
              <a:buSzPts val="8600"/>
              <a:buChar char="•"/>
              <a:defRPr sz="8600"/>
            </a:lvl7pPr>
            <a:lvl8pPr marL="3657600" lvl="7" indent="-774700" algn="l">
              <a:spcBef>
                <a:spcPts val="1720"/>
              </a:spcBef>
              <a:spcAft>
                <a:spcPts val="0"/>
              </a:spcAft>
              <a:buClr>
                <a:schemeClr val="dk1"/>
              </a:buClr>
              <a:buSzPts val="8600"/>
              <a:buChar char="•"/>
              <a:defRPr sz="8600"/>
            </a:lvl8pPr>
            <a:lvl9pPr marL="4114800" lvl="8" indent="-774700" algn="l">
              <a:spcBef>
                <a:spcPts val="1720"/>
              </a:spcBef>
              <a:spcAft>
                <a:spcPts val="0"/>
              </a:spcAft>
              <a:buClr>
                <a:schemeClr val="dk1"/>
              </a:buClr>
              <a:buSzPts val="8600"/>
              <a:buChar char="•"/>
              <a:defRPr sz="8600"/>
            </a:lvl9pPr>
          </a:lstStyle>
          <a:p>
            <a:endParaRPr/>
          </a:p>
        </p:txBody>
      </p:sp>
      <p:sp>
        <p:nvSpPr>
          <p:cNvPr id="33" name="Google Shape;33;p5"/>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lvl="0" algn="ctr">
              <a:spcBef>
                <a:spcPts val="0"/>
              </a:spcBef>
              <a:spcAft>
                <a:spcPts val="0"/>
              </a:spcAft>
              <a:buClr>
                <a:schemeClr val="dk1"/>
              </a:buClr>
              <a:buSzPts val="21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2194561" y="7368544"/>
            <a:ext cx="19392902" cy="3070857"/>
          </a:xfrm>
          <a:prstGeom prst="rect">
            <a:avLst/>
          </a:prstGeom>
          <a:noFill/>
          <a:ln>
            <a:noFill/>
          </a:ln>
        </p:spPr>
        <p:txBody>
          <a:bodyPr spcFirstLastPara="1" wrap="square" lIns="438875" tIns="219425" rIns="438875" bIns="219425" anchor="b" anchorCtr="0"/>
          <a:lstStyle>
            <a:lvl1pPr marL="457200" lvl="0" indent="-228600" algn="l">
              <a:spcBef>
                <a:spcPts val="2300"/>
              </a:spcBef>
              <a:spcAft>
                <a:spcPts val="0"/>
              </a:spcAft>
              <a:buClr>
                <a:schemeClr val="dk1"/>
              </a:buClr>
              <a:buSzPts val="11500"/>
              <a:buNone/>
              <a:defRPr sz="11500" b="1"/>
            </a:lvl1pPr>
            <a:lvl2pPr marL="914400" lvl="1" indent="-228600" algn="l">
              <a:spcBef>
                <a:spcPts val="1920"/>
              </a:spcBef>
              <a:spcAft>
                <a:spcPts val="0"/>
              </a:spcAft>
              <a:buClr>
                <a:schemeClr val="dk1"/>
              </a:buClr>
              <a:buSzPts val="9600"/>
              <a:buNone/>
              <a:defRPr sz="9600" b="1"/>
            </a:lvl2pPr>
            <a:lvl3pPr marL="1371600" lvl="2" indent="-228600" algn="l">
              <a:spcBef>
                <a:spcPts val="1720"/>
              </a:spcBef>
              <a:spcAft>
                <a:spcPts val="0"/>
              </a:spcAft>
              <a:buClr>
                <a:schemeClr val="dk1"/>
              </a:buClr>
              <a:buSzPts val="8600"/>
              <a:buNone/>
              <a:defRPr sz="8600" b="1"/>
            </a:lvl3pPr>
            <a:lvl4pPr marL="1828800" lvl="3" indent="-228600" algn="l">
              <a:spcBef>
                <a:spcPts val="1520"/>
              </a:spcBef>
              <a:spcAft>
                <a:spcPts val="0"/>
              </a:spcAft>
              <a:buClr>
                <a:schemeClr val="dk1"/>
              </a:buClr>
              <a:buSzPts val="7600"/>
              <a:buNone/>
              <a:defRPr sz="7600" b="1"/>
            </a:lvl4pPr>
            <a:lvl5pPr marL="2286000" lvl="4" indent="-228600" algn="l">
              <a:spcBef>
                <a:spcPts val="1520"/>
              </a:spcBef>
              <a:spcAft>
                <a:spcPts val="0"/>
              </a:spcAft>
              <a:buClr>
                <a:schemeClr val="dk1"/>
              </a:buClr>
              <a:buSzPts val="7600"/>
              <a:buNone/>
              <a:defRPr sz="7600" b="1"/>
            </a:lvl5pPr>
            <a:lvl6pPr marL="2743200" lvl="5" indent="-228600" algn="l">
              <a:spcBef>
                <a:spcPts val="1520"/>
              </a:spcBef>
              <a:spcAft>
                <a:spcPts val="0"/>
              </a:spcAft>
              <a:buClr>
                <a:schemeClr val="dk1"/>
              </a:buClr>
              <a:buSzPts val="7600"/>
              <a:buNone/>
              <a:defRPr sz="7600" b="1"/>
            </a:lvl6pPr>
            <a:lvl7pPr marL="3200400" lvl="6" indent="-228600" algn="l">
              <a:spcBef>
                <a:spcPts val="1520"/>
              </a:spcBef>
              <a:spcAft>
                <a:spcPts val="0"/>
              </a:spcAft>
              <a:buClr>
                <a:schemeClr val="dk1"/>
              </a:buClr>
              <a:buSzPts val="7600"/>
              <a:buNone/>
              <a:defRPr sz="7600" b="1"/>
            </a:lvl7pPr>
            <a:lvl8pPr marL="3657600" lvl="7" indent="-228600" algn="l">
              <a:spcBef>
                <a:spcPts val="1520"/>
              </a:spcBef>
              <a:spcAft>
                <a:spcPts val="0"/>
              </a:spcAft>
              <a:buClr>
                <a:schemeClr val="dk1"/>
              </a:buClr>
              <a:buSzPts val="7600"/>
              <a:buNone/>
              <a:defRPr sz="7600" b="1"/>
            </a:lvl8pPr>
            <a:lvl9pPr marL="4114800" lvl="8" indent="-228600" algn="l">
              <a:spcBef>
                <a:spcPts val="1520"/>
              </a:spcBef>
              <a:spcAft>
                <a:spcPts val="0"/>
              </a:spcAft>
              <a:buClr>
                <a:schemeClr val="dk1"/>
              </a:buClr>
              <a:buSzPts val="7600"/>
              <a:buNone/>
              <a:defRPr sz="7600" b="1"/>
            </a:lvl9pPr>
          </a:lstStyle>
          <a:p>
            <a:endParaRPr/>
          </a:p>
        </p:txBody>
      </p:sp>
      <p:sp>
        <p:nvSpPr>
          <p:cNvPr id="39" name="Google Shape;39;p6"/>
          <p:cNvSpPr txBox="1">
            <a:spLocks noGrp="1"/>
          </p:cNvSpPr>
          <p:nvPr>
            <p:ph type="body" idx="2"/>
          </p:nvPr>
        </p:nvSpPr>
        <p:spPr>
          <a:xfrm>
            <a:off x="2194561" y="10439401"/>
            <a:ext cx="19392902" cy="18966183"/>
          </a:xfrm>
          <a:prstGeom prst="rect">
            <a:avLst/>
          </a:prstGeom>
          <a:noFill/>
          <a:ln>
            <a:noFill/>
          </a:ln>
        </p:spPr>
        <p:txBody>
          <a:bodyPr spcFirstLastPara="1" wrap="square" lIns="438875" tIns="219425" rIns="438875" bIns="219425" anchor="t" anchorCtr="0"/>
          <a:lstStyle>
            <a:lvl1pPr marL="457200" lvl="0" indent="-958850" algn="l">
              <a:spcBef>
                <a:spcPts val="2300"/>
              </a:spcBef>
              <a:spcAft>
                <a:spcPts val="0"/>
              </a:spcAft>
              <a:buClr>
                <a:schemeClr val="dk1"/>
              </a:buClr>
              <a:buSzPts val="11500"/>
              <a:buChar char="•"/>
              <a:defRPr sz="11500"/>
            </a:lvl1pPr>
            <a:lvl2pPr marL="914400" lvl="1" indent="-838200" algn="l">
              <a:spcBef>
                <a:spcPts val="1920"/>
              </a:spcBef>
              <a:spcAft>
                <a:spcPts val="0"/>
              </a:spcAft>
              <a:buClr>
                <a:schemeClr val="dk1"/>
              </a:buClr>
              <a:buSzPts val="9600"/>
              <a:buChar char="–"/>
              <a:defRPr sz="9600"/>
            </a:lvl2pPr>
            <a:lvl3pPr marL="1371600" lvl="2" indent="-774700" algn="l">
              <a:spcBef>
                <a:spcPts val="1720"/>
              </a:spcBef>
              <a:spcAft>
                <a:spcPts val="0"/>
              </a:spcAft>
              <a:buClr>
                <a:schemeClr val="dk1"/>
              </a:buClr>
              <a:buSzPts val="8600"/>
              <a:buChar char="•"/>
              <a:defRPr sz="8600"/>
            </a:lvl3pPr>
            <a:lvl4pPr marL="1828800" lvl="3" indent="-711200" algn="l">
              <a:spcBef>
                <a:spcPts val="1520"/>
              </a:spcBef>
              <a:spcAft>
                <a:spcPts val="0"/>
              </a:spcAft>
              <a:buClr>
                <a:schemeClr val="dk1"/>
              </a:buClr>
              <a:buSzPts val="7600"/>
              <a:buChar char="–"/>
              <a:defRPr sz="7600"/>
            </a:lvl4pPr>
            <a:lvl5pPr marL="2286000" lvl="4" indent="-711200" algn="l">
              <a:spcBef>
                <a:spcPts val="1520"/>
              </a:spcBef>
              <a:spcAft>
                <a:spcPts val="0"/>
              </a:spcAft>
              <a:buClr>
                <a:schemeClr val="dk1"/>
              </a:buClr>
              <a:buSzPts val="7600"/>
              <a:buChar char="»"/>
              <a:defRPr sz="7600"/>
            </a:lvl5pPr>
            <a:lvl6pPr marL="2743200" lvl="5" indent="-711200" algn="l">
              <a:spcBef>
                <a:spcPts val="1520"/>
              </a:spcBef>
              <a:spcAft>
                <a:spcPts val="0"/>
              </a:spcAft>
              <a:buClr>
                <a:schemeClr val="dk1"/>
              </a:buClr>
              <a:buSzPts val="7600"/>
              <a:buChar char="•"/>
              <a:defRPr sz="7600"/>
            </a:lvl6pPr>
            <a:lvl7pPr marL="3200400" lvl="6" indent="-711200" algn="l">
              <a:spcBef>
                <a:spcPts val="1520"/>
              </a:spcBef>
              <a:spcAft>
                <a:spcPts val="0"/>
              </a:spcAft>
              <a:buClr>
                <a:schemeClr val="dk1"/>
              </a:buClr>
              <a:buSzPts val="7600"/>
              <a:buChar char="•"/>
              <a:defRPr sz="7600"/>
            </a:lvl7pPr>
            <a:lvl8pPr marL="3657600" lvl="7" indent="-711200" algn="l">
              <a:spcBef>
                <a:spcPts val="1520"/>
              </a:spcBef>
              <a:spcAft>
                <a:spcPts val="0"/>
              </a:spcAft>
              <a:buClr>
                <a:schemeClr val="dk1"/>
              </a:buClr>
              <a:buSzPts val="7600"/>
              <a:buChar char="•"/>
              <a:defRPr sz="7600"/>
            </a:lvl8pPr>
            <a:lvl9pPr marL="4114800" lvl="8" indent="-711200" algn="l">
              <a:spcBef>
                <a:spcPts val="1520"/>
              </a:spcBef>
              <a:spcAft>
                <a:spcPts val="0"/>
              </a:spcAft>
              <a:buClr>
                <a:schemeClr val="dk1"/>
              </a:buClr>
              <a:buSzPts val="7600"/>
              <a:buChar char="•"/>
              <a:defRPr sz="7600"/>
            </a:lvl9pPr>
          </a:lstStyle>
          <a:p>
            <a:endParaRPr/>
          </a:p>
        </p:txBody>
      </p:sp>
      <p:sp>
        <p:nvSpPr>
          <p:cNvPr id="40" name="Google Shape;40;p6"/>
          <p:cNvSpPr txBox="1">
            <a:spLocks noGrp="1"/>
          </p:cNvSpPr>
          <p:nvPr>
            <p:ph type="body" idx="3"/>
          </p:nvPr>
        </p:nvSpPr>
        <p:spPr>
          <a:xfrm>
            <a:off x="22296122" y="7368544"/>
            <a:ext cx="19400519" cy="3070857"/>
          </a:xfrm>
          <a:prstGeom prst="rect">
            <a:avLst/>
          </a:prstGeom>
          <a:noFill/>
          <a:ln>
            <a:noFill/>
          </a:ln>
        </p:spPr>
        <p:txBody>
          <a:bodyPr spcFirstLastPara="1" wrap="square" lIns="438875" tIns="219425" rIns="438875" bIns="219425" anchor="b" anchorCtr="0"/>
          <a:lstStyle>
            <a:lvl1pPr marL="457200" lvl="0" indent="-228600" algn="l">
              <a:spcBef>
                <a:spcPts val="2300"/>
              </a:spcBef>
              <a:spcAft>
                <a:spcPts val="0"/>
              </a:spcAft>
              <a:buClr>
                <a:schemeClr val="dk1"/>
              </a:buClr>
              <a:buSzPts val="11500"/>
              <a:buNone/>
              <a:defRPr sz="11500" b="1"/>
            </a:lvl1pPr>
            <a:lvl2pPr marL="914400" lvl="1" indent="-228600" algn="l">
              <a:spcBef>
                <a:spcPts val="1920"/>
              </a:spcBef>
              <a:spcAft>
                <a:spcPts val="0"/>
              </a:spcAft>
              <a:buClr>
                <a:schemeClr val="dk1"/>
              </a:buClr>
              <a:buSzPts val="9600"/>
              <a:buNone/>
              <a:defRPr sz="9600" b="1"/>
            </a:lvl2pPr>
            <a:lvl3pPr marL="1371600" lvl="2" indent="-228600" algn="l">
              <a:spcBef>
                <a:spcPts val="1720"/>
              </a:spcBef>
              <a:spcAft>
                <a:spcPts val="0"/>
              </a:spcAft>
              <a:buClr>
                <a:schemeClr val="dk1"/>
              </a:buClr>
              <a:buSzPts val="8600"/>
              <a:buNone/>
              <a:defRPr sz="8600" b="1"/>
            </a:lvl3pPr>
            <a:lvl4pPr marL="1828800" lvl="3" indent="-228600" algn="l">
              <a:spcBef>
                <a:spcPts val="1520"/>
              </a:spcBef>
              <a:spcAft>
                <a:spcPts val="0"/>
              </a:spcAft>
              <a:buClr>
                <a:schemeClr val="dk1"/>
              </a:buClr>
              <a:buSzPts val="7600"/>
              <a:buNone/>
              <a:defRPr sz="7600" b="1"/>
            </a:lvl4pPr>
            <a:lvl5pPr marL="2286000" lvl="4" indent="-228600" algn="l">
              <a:spcBef>
                <a:spcPts val="1520"/>
              </a:spcBef>
              <a:spcAft>
                <a:spcPts val="0"/>
              </a:spcAft>
              <a:buClr>
                <a:schemeClr val="dk1"/>
              </a:buClr>
              <a:buSzPts val="7600"/>
              <a:buNone/>
              <a:defRPr sz="7600" b="1"/>
            </a:lvl5pPr>
            <a:lvl6pPr marL="2743200" lvl="5" indent="-228600" algn="l">
              <a:spcBef>
                <a:spcPts val="1520"/>
              </a:spcBef>
              <a:spcAft>
                <a:spcPts val="0"/>
              </a:spcAft>
              <a:buClr>
                <a:schemeClr val="dk1"/>
              </a:buClr>
              <a:buSzPts val="7600"/>
              <a:buNone/>
              <a:defRPr sz="7600" b="1"/>
            </a:lvl6pPr>
            <a:lvl7pPr marL="3200400" lvl="6" indent="-228600" algn="l">
              <a:spcBef>
                <a:spcPts val="1520"/>
              </a:spcBef>
              <a:spcAft>
                <a:spcPts val="0"/>
              </a:spcAft>
              <a:buClr>
                <a:schemeClr val="dk1"/>
              </a:buClr>
              <a:buSzPts val="7600"/>
              <a:buNone/>
              <a:defRPr sz="7600" b="1"/>
            </a:lvl7pPr>
            <a:lvl8pPr marL="3657600" lvl="7" indent="-228600" algn="l">
              <a:spcBef>
                <a:spcPts val="1520"/>
              </a:spcBef>
              <a:spcAft>
                <a:spcPts val="0"/>
              </a:spcAft>
              <a:buClr>
                <a:schemeClr val="dk1"/>
              </a:buClr>
              <a:buSzPts val="7600"/>
              <a:buNone/>
              <a:defRPr sz="7600" b="1"/>
            </a:lvl8pPr>
            <a:lvl9pPr marL="4114800" lvl="8" indent="-228600" algn="l">
              <a:spcBef>
                <a:spcPts val="1520"/>
              </a:spcBef>
              <a:spcAft>
                <a:spcPts val="0"/>
              </a:spcAft>
              <a:buClr>
                <a:schemeClr val="dk1"/>
              </a:buClr>
              <a:buSzPts val="7600"/>
              <a:buNone/>
              <a:defRPr sz="7600" b="1"/>
            </a:lvl9pPr>
          </a:lstStyle>
          <a:p>
            <a:endParaRPr/>
          </a:p>
        </p:txBody>
      </p:sp>
      <p:sp>
        <p:nvSpPr>
          <p:cNvPr id="41" name="Google Shape;41;p6"/>
          <p:cNvSpPr txBox="1">
            <a:spLocks noGrp="1"/>
          </p:cNvSpPr>
          <p:nvPr>
            <p:ph type="body" idx="4"/>
          </p:nvPr>
        </p:nvSpPr>
        <p:spPr>
          <a:xfrm>
            <a:off x="22296122" y="10439401"/>
            <a:ext cx="19400519" cy="18966183"/>
          </a:xfrm>
          <a:prstGeom prst="rect">
            <a:avLst/>
          </a:prstGeom>
          <a:noFill/>
          <a:ln>
            <a:noFill/>
          </a:ln>
        </p:spPr>
        <p:txBody>
          <a:bodyPr spcFirstLastPara="1" wrap="square" lIns="438875" tIns="219425" rIns="438875" bIns="219425" anchor="t" anchorCtr="0"/>
          <a:lstStyle>
            <a:lvl1pPr marL="457200" lvl="0" indent="-958850" algn="l">
              <a:spcBef>
                <a:spcPts val="2300"/>
              </a:spcBef>
              <a:spcAft>
                <a:spcPts val="0"/>
              </a:spcAft>
              <a:buClr>
                <a:schemeClr val="dk1"/>
              </a:buClr>
              <a:buSzPts val="11500"/>
              <a:buChar char="•"/>
              <a:defRPr sz="11500"/>
            </a:lvl1pPr>
            <a:lvl2pPr marL="914400" lvl="1" indent="-838200" algn="l">
              <a:spcBef>
                <a:spcPts val="1920"/>
              </a:spcBef>
              <a:spcAft>
                <a:spcPts val="0"/>
              </a:spcAft>
              <a:buClr>
                <a:schemeClr val="dk1"/>
              </a:buClr>
              <a:buSzPts val="9600"/>
              <a:buChar char="–"/>
              <a:defRPr sz="9600"/>
            </a:lvl2pPr>
            <a:lvl3pPr marL="1371600" lvl="2" indent="-774700" algn="l">
              <a:spcBef>
                <a:spcPts val="1720"/>
              </a:spcBef>
              <a:spcAft>
                <a:spcPts val="0"/>
              </a:spcAft>
              <a:buClr>
                <a:schemeClr val="dk1"/>
              </a:buClr>
              <a:buSzPts val="8600"/>
              <a:buChar char="•"/>
              <a:defRPr sz="8600"/>
            </a:lvl3pPr>
            <a:lvl4pPr marL="1828800" lvl="3" indent="-711200" algn="l">
              <a:spcBef>
                <a:spcPts val="1520"/>
              </a:spcBef>
              <a:spcAft>
                <a:spcPts val="0"/>
              </a:spcAft>
              <a:buClr>
                <a:schemeClr val="dk1"/>
              </a:buClr>
              <a:buSzPts val="7600"/>
              <a:buChar char="–"/>
              <a:defRPr sz="7600"/>
            </a:lvl4pPr>
            <a:lvl5pPr marL="2286000" lvl="4" indent="-711200" algn="l">
              <a:spcBef>
                <a:spcPts val="1520"/>
              </a:spcBef>
              <a:spcAft>
                <a:spcPts val="0"/>
              </a:spcAft>
              <a:buClr>
                <a:schemeClr val="dk1"/>
              </a:buClr>
              <a:buSzPts val="7600"/>
              <a:buChar char="»"/>
              <a:defRPr sz="7600"/>
            </a:lvl5pPr>
            <a:lvl6pPr marL="2743200" lvl="5" indent="-711200" algn="l">
              <a:spcBef>
                <a:spcPts val="1520"/>
              </a:spcBef>
              <a:spcAft>
                <a:spcPts val="0"/>
              </a:spcAft>
              <a:buClr>
                <a:schemeClr val="dk1"/>
              </a:buClr>
              <a:buSzPts val="7600"/>
              <a:buChar char="•"/>
              <a:defRPr sz="7600"/>
            </a:lvl6pPr>
            <a:lvl7pPr marL="3200400" lvl="6" indent="-711200" algn="l">
              <a:spcBef>
                <a:spcPts val="1520"/>
              </a:spcBef>
              <a:spcAft>
                <a:spcPts val="0"/>
              </a:spcAft>
              <a:buClr>
                <a:schemeClr val="dk1"/>
              </a:buClr>
              <a:buSzPts val="7600"/>
              <a:buChar char="•"/>
              <a:defRPr sz="7600"/>
            </a:lvl7pPr>
            <a:lvl8pPr marL="3657600" lvl="7" indent="-711200" algn="l">
              <a:spcBef>
                <a:spcPts val="1520"/>
              </a:spcBef>
              <a:spcAft>
                <a:spcPts val="0"/>
              </a:spcAft>
              <a:buClr>
                <a:schemeClr val="dk1"/>
              </a:buClr>
              <a:buSzPts val="7600"/>
              <a:buChar char="•"/>
              <a:defRPr sz="7600"/>
            </a:lvl8pPr>
            <a:lvl9pPr marL="4114800" lvl="8" indent="-711200" algn="l">
              <a:spcBef>
                <a:spcPts val="1520"/>
              </a:spcBef>
              <a:spcAft>
                <a:spcPts val="0"/>
              </a:spcAft>
              <a:buClr>
                <a:schemeClr val="dk1"/>
              </a:buClr>
              <a:buSzPts val="7600"/>
              <a:buChar char="•"/>
              <a:defRPr sz="7600"/>
            </a:lvl9pPr>
          </a:lstStyle>
          <a:p>
            <a:endParaRPr/>
          </a:p>
        </p:txBody>
      </p:sp>
      <p:sp>
        <p:nvSpPr>
          <p:cNvPr id="42" name="Google Shape;42;p6"/>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194563" y="1310640"/>
            <a:ext cx="14439902" cy="5577840"/>
          </a:xfrm>
          <a:prstGeom prst="rect">
            <a:avLst/>
          </a:prstGeom>
          <a:noFill/>
          <a:ln>
            <a:noFill/>
          </a:ln>
        </p:spPr>
        <p:txBody>
          <a:bodyPr spcFirstLastPara="1" wrap="square" lIns="438875" tIns="219425" rIns="438875" bIns="219425" anchor="b" anchorCtr="0"/>
          <a:lstStyle>
            <a:lvl1pPr lvl="0" algn="l">
              <a:spcBef>
                <a:spcPts val="0"/>
              </a:spcBef>
              <a:spcAft>
                <a:spcPts val="0"/>
              </a:spcAft>
              <a:buClr>
                <a:schemeClr val="dk1"/>
              </a:buClr>
              <a:buSzPts val="96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7160241" y="1310643"/>
            <a:ext cx="24536399" cy="28094942"/>
          </a:xfrm>
          <a:prstGeom prst="rect">
            <a:avLst/>
          </a:prstGeom>
          <a:noFill/>
          <a:ln>
            <a:noFill/>
          </a:ln>
        </p:spPr>
        <p:txBody>
          <a:bodyPr spcFirstLastPara="1" wrap="square" lIns="438875" tIns="219425" rIns="438875" bIns="219425" anchor="t" anchorCtr="0"/>
          <a:lstStyle>
            <a:lvl1pPr marL="457200" lvl="0" indent="-1206500" algn="l">
              <a:spcBef>
                <a:spcPts val="3080"/>
              </a:spcBef>
              <a:spcAft>
                <a:spcPts val="0"/>
              </a:spcAft>
              <a:buClr>
                <a:schemeClr val="dk1"/>
              </a:buClr>
              <a:buSzPts val="15400"/>
              <a:buChar char="•"/>
              <a:defRPr sz="15400"/>
            </a:lvl1pPr>
            <a:lvl2pPr marL="914400" lvl="1" indent="-1085850" algn="l">
              <a:spcBef>
                <a:spcPts val="2700"/>
              </a:spcBef>
              <a:spcAft>
                <a:spcPts val="0"/>
              </a:spcAft>
              <a:buClr>
                <a:schemeClr val="dk1"/>
              </a:buClr>
              <a:buSzPts val="13500"/>
              <a:buChar char="–"/>
              <a:defRPr sz="13500"/>
            </a:lvl2pPr>
            <a:lvl3pPr marL="1371600" lvl="2" indent="-958850" algn="l">
              <a:spcBef>
                <a:spcPts val="2300"/>
              </a:spcBef>
              <a:spcAft>
                <a:spcPts val="0"/>
              </a:spcAft>
              <a:buClr>
                <a:schemeClr val="dk1"/>
              </a:buClr>
              <a:buSzPts val="11500"/>
              <a:buChar char="•"/>
              <a:defRPr sz="11500"/>
            </a:lvl3pPr>
            <a:lvl4pPr marL="1828800" lvl="3" indent="-838200" algn="l">
              <a:spcBef>
                <a:spcPts val="1920"/>
              </a:spcBef>
              <a:spcAft>
                <a:spcPts val="0"/>
              </a:spcAft>
              <a:buClr>
                <a:schemeClr val="dk1"/>
              </a:buClr>
              <a:buSzPts val="9600"/>
              <a:buChar char="–"/>
              <a:defRPr sz="9600"/>
            </a:lvl4pPr>
            <a:lvl5pPr marL="2286000" lvl="4" indent="-838200" algn="l">
              <a:spcBef>
                <a:spcPts val="1920"/>
              </a:spcBef>
              <a:spcAft>
                <a:spcPts val="0"/>
              </a:spcAft>
              <a:buClr>
                <a:schemeClr val="dk1"/>
              </a:buClr>
              <a:buSzPts val="9600"/>
              <a:buChar char="»"/>
              <a:defRPr sz="9600"/>
            </a:lvl5pPr>
            <a:lvl6pPr marL="2743200" lvl="5" indent="-838200" algn="l">
              <a:spcBef>
                <a:spcPts val="1920"/>
              </a:spcBef>
              <a:spcAft>
                <a:spcPts val="0"/>
              </a:spcAft>
              <a:buClr>
                <a:schemeClr val="dk1"/>
              </a:buClr>
              <a:buSzPts val="9600"/>
              <a:buChar char="•"/>
              <a:defRPr sz="9600"/>
            </a:lvl6pPr>
            <a:lvl7pPr marL="3200400" lvl="6" indent="-838200" algn="l">
              <a:spcBef>
                <a:spcPts val="1920"/>
              </a:spcBef>
              <a:spcAft>
                <a:spcPts val="0"/>
              </a:spcAft>
              <a:buClr>
                <a:schemeClr val="dk1"/>
              </a:buClr>
              <a:buSzPts val="9600"/>
              <a:buChar char="•"/>
              <a:defRPr sz="9600"/>
            </a:lvl7pPr>
            <a:lvl8pPr marL="3657600" lvl="7" indent="-838200" algn="l">
              <a:spcBef>
                <a:spcPts val="1920"/>
              </a:spcBef>
              <a:spcAft>
                <a:spcPts val="0"/>
              </a:spcAft>
              <a:buClr>
                <a:schemeClr val="dk1"/>
              </a:buClr>
              <a:buSzPts val="9600"/>
              <a:buChar char="•"/>
              <a:defRPr sz="9600"/>
            </a:lvl8pPr>
            <a:lvl9pPr marL="4114800" lvl="8" indent="-838200" algn="l">
              <a:spcBef>
                <a:spcPts val="1920"/>
              </a:spcBef>
              <a:spcAft>
                <a:spcPts val="0"/>
              </a:spcAft>
              <a:buClr>
                <a:schemeClr val="dk1"/>
              </a:buClr>
              <a:buSzPts val="9600"/>
              <a:buChar char="•"/>
              <a:defRPr sz="9600"/>
            </a:lvl9pPr>
          </a:lstStyle>
          <a:p>
            <a:endParaRPr/>
          </a:p>
        </p:txBody>
      </p:sp>
      <p:sp>
        <p:nvSpPr>
          <p:cNvPr id="57" name="Google Shape;57;p9"/>
          <p:cNvSpPr txBox="1">
            <a:spLocks noGrp="1"/>
          </p:cNvSpPr>
          <p:nvPr>
            <p:ph type="body" idx="2"/>
          </p:nvPr>
        </p:nvSpPr>
        <p:spPr>
          <a:xfrm>
            <a:off x="2194563" y="6888483"/>
            <a:ext cx="14439902" cy="22517102"/>
          </a:xfrm>
          <a:prstGeom prst="rect">
            <a:avLst/>
          </a:prstGeom>
          <a:noFill/>
          <a:ln>
            <a:noFill/>
          </a:ln>
        </p:spPr>
        <p:txBody>
          <a:bodyPr spcFirstLastPara="1" wrap="square" lIns="438875" tIns="219425" rIns="438875" bIns="219425" anchor="t" anchorCtr="0"/>
          <a:lstStyle>
            <a:lvl1pPr marL="457200" lvl="0" indent="-228600" algn="l">
              <a:spcBef>
                <a:spcPts val="1340"/>
              </a:spcBef>
              <a:spcAft>
                <a:spcPts val="0"/>
              </a:spcAft>
              <a:buClr>
                <a:schemeClr val="dk1"/>
              </a:buClr>
              <a:buSzPts val="6700"/>
              <a:buNone/>
              <a:defRPr sz="6700"/>
            </a:lvl1pPr>
            <a:lvl2pPr marL="914400" lvl="1" indent="-228600" algn="l">
              <a:spcBef>
                <a:spcPts val="1140"/>
              </a:spcBef>
              <a:spcAft>
                <a:spcPts val="0"/>
              </a:spcAft>
              <a:buClr>
                <a:schemeClr val="dk1"/>
              </a:buClr>
              <a:buSzPts val="5700"/>
              <a:buNone/>
              <a:defRPr sz="5700"/>
            </a:lvl2pPr>
            <a:lvl3pPr marL="1371600" lvl="2" indent="-228600" algn="l">
              <a:spcBef>
                <a:spcPts val="960"/>
              </a:spcBef>
              <a:spcAft>
                <a:spcPts val="0"/>
              </a:spcAft>
              <a:buClr>
                <a:schemeClr val="dk1"/>
              </a:buClr>
              <a:buSzPts val="4800"/>
              <a:buNone/>
              <a:defRPr sz="4800"/>
            </a:lvl3pPr>
            <a:lvl4pPr marL="1828800" lvl="3" indent="-228600" algn="l">
              <a:spcBef>
                <a:spcPts val="860"/>
              </a:spcBef>
              <a:spcAft>
                <a:spcPts val="0"/>
              </a:spcAft>
              <a:buClr>
                <a:schemeClr val="dk1"/>
              </a:buClr>
              <a:buSzPts val="4300"/>
              <a:buNone/>
              <a:defRPr sz="4300"/>
            </a:lvl4pPr>
            <a:lvl5pPr marL="2286000" lvl="4" indent="-228600" algn="l">
              <a:spcBef>
                <a:spcPts val="860"/>
              </a:spcBef>
              <a:spcAft>
                <a:spcPts val="0"/>
              </a:spcAft>
              <a:buClr>
                <a:schemeClr val="dk1"/>
              </a:buClr>
              <a:buSzPts val="4300"/>
              <a:buNone/>
              <a:defRPr sz="4300"/>
            </a:lvl5pPr>
            <a:lvl6pPr marL="2743200" lvl="5" indent="-228600" algn="l">
              <a:spcBef>
                <a:spcPts val="860"/>
              </a:spcBef>
              <a:spcAft>
                <a:spcPts val="0"/>
              </a:spcAft>
              <a:buClr>
                <a:schemeClr val="dk1"/>
              </a:buClr>
              <a:buSzPts val="4300"/>
              <a:buNone/>
              <a:defRPr sz="4300"/>
            </a:lvl6pPr>
            <a:lvl7pPr marL="3200400" lvl="6" indent="-228600" algn="l">
              <a:spcBef>
                <a:spcPts val="860"/>
              </a:spcBef>
              <a:spcAft>
                <a:spcPts val="0"/>
              </a:spcAft>
              <a:buClr>
                <a:schemeClr val="dk1"/>
              </a:buClr>
              <a:buSzPts val="4300"/>
              <a:buNone/>
              <a:defRPr sz="4300"/>
            </a:lvl7pPr>
            <a:lvl8pPr marL="3657600" lvl="7" indent="-228600" algn="l">
              <a:spcBef>
                <a:spcPts val="860"/>
              </a:spcBef>
              <a:spcAft>
                <a:spcPts val="0"/>
              </a:spcAft>
              <a:buClr>
                <a:schemeClr val="dk1"/>
              </a:buClr>
              <a:buSzPts val="4300"/>
              <a:buNone/>
              <a:defRPr sz="4300"/>
            </a:lvl8pPr>
            <a:lvl9pPr marL="4114800" lvl="8" indent="-228600" algn="l">
              <a:spcBef>
                <a:spcPts val="860"/>
              </a:spcBef>
              <a:spcAft>
                <a:spcPts val="0"/>
              </a:spcAft>
              <a:buClr>
                <a:schemeClr val="dk1"/>
              </a:buClr>
              <a:buSzPts val="4300"/>
              <a:buNone/>
              <a:defRPr sz="4300"/>
            </a:lvl9pPr>
          </a:lstStyle>
          <a:p>
            <a:endParaRPr/>
          </a:p>
        </p:txBody>
      </p:sp>
      <p:sp>
        <p:nvSpPr>
          <p:cNvPr id="58" name="Google Shape;58;p9"/>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602982" y="23042880"/>
            <a:ext cx="26334721" cy="2720342"/>
          </a:xfrm>
          <a:prstGeom prst="rect">
            <a:avLst/>
          </a:prstGeom>
          <a:noFill/>
          <a:ln>
            <a:noFill/>
          </a:ln>
        </p:spPr>
        <p:txBody>
          <a:bodyPr spcFirstLastPara="1" wrap="square" lIns="438875" tIns="219425" rIns="438875" bIns="219425" anchor="b" anchorCtr="0"/>
          <a:lstStyle>
            <a:lvl1pPr lvl="0" algn="l">
              <a:spcBef>
                <a:spcPts val="0"/>
              </a:spcBef>
              <a:spcAft>
                <a:spcPts val="0"/>
              </a:spcAft>
              <a:buClr>
                <a:schemeClr val="dk1"/>
              </a:buClr>
              <a:buSzPts val="96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8602982" y="2941320"/>
            <a:ext cx="26334721" cy="19751040"/>
          </a:xfrm>
          <a:prstGeom prst="rect">
            <a:avLst/>
          </a:prstGeom>
          <a:noFill/>
          <a:ln>
            <a:noFill/>
          </a:ln>
        </p:spPr>
        <p:txBody>
          <a:bodyPr spcFirstLastPara="1" wrap="square" lIns="438875" tIns="219425" rIns="438875" bIns="219425" anchor="t" anchorCtr="0"/>
          <a:lstStyle>
            <a:lvl1pPr marR="0" lvl="0" algn="l" rtl="0">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R="0" lvl="1" algn="l" rtl="0">
              <a:spcBef>
                <a:spcPts val="2700"/>
              </a:spcBef>
              <a:spcAft>
                <a:spcPts val="0"/>
              </a:spcAft>
              <a:buClr>
                <a:schemeClr val="dk1"/>
              </a:buClr>
              <a:buSzPts val="13500"/>
              <a:buFont typeface="Arial"/>
              <a:buNone/>
              <a:defRPr sz="13500" b="0" i="0" u="none" strike="noStrike" cap="none">
                <a:solidFill>
                  <a:schemeClr val="dk1"/>
                </a:solidFill>
                <a:latin typeface="Calibri"/>
                <a:ea typeface="Calibri"/>
                <a:cs typeface="Calibri"/>
                <a:sym typeface="Calibri"/>
              </a:defRPr>
            </a:lvl2pPr>
            <a:lvl3pPr marR="0" lvl="2" algn="l" rtl="0">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R="0" lvl="3"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602982" y="25763222"/>
            <a:ext cx="26334721" cy="3863338"/>
          </a:xfrm>
          <a:prstGeom prst="rect">
            <a:avLst/>
          </a:prstGeom>
          <a:noFill/>
          <a:ln>
            <a:noFill/>
          </a:ln>
        </p:spPr>
        <p:txBody>
          <a:bodyPr spcFirstLastPara="1" wrap="square" lIns="438875" tIns="219425" rIns="438875" bIns="219425" anchor="t" anchorCtr="0"/>
          <a:lstStyle>
            <a:lvl1pPr marL="457200" lvl="0" indent="-228600" algn="l">
              <a:spcBef>
                <a:spcPts val="1340"/>
              </a:spcBef>
              <a:spcAft>
                <a:spcPts val="0"/>
              </a:spcAft>
              <a:buClr>
                <a:schemeClr val="dk1"/>
              </a:buClr>
              <a:buSzPts val="6700"/>
              <a:buNone/>
              <a:defRPr sz="6700"/>
            </a:lvl1pPr>
            <a:lvl2pPr marL="914400" lvl="1" indent="-228600" algn="l">
              <a:spcBef>
                <a:spcPts val="1140"/>
              </a:spcBef>
              <a:spcAft>
                <a:spcPts val="0"/>
              </a:spcAft>
              <a:buClr>
                <a:schemeClr val="dk1"/>
              </a:buClr>
              <a:buSzPts val="5700"/>
              <a:buNone/>
              <a:defRPr sz="5700"/>
            </a:lvl2pPr>
            <a:lvl3pPr marL="1371600" lvl="2" indent="-228600" algn="l">
              <a:spcBef>
                <a:spcPts val="960"/>
              </a:spcBef>
              <a:spcAft>
                <a:spcPts val="0"/>
              </a:spcAft>
              <a:buClr>
                <a:schemeClr val="dk1"/>
              </a:buClr>
              <a:buSzPts val="4800"/>
              <a:buNone/>
              <a:defRPr sz="4800"/>
            </a:lvl3pPr>
            <a:lvl4pPr marL="1828800" lvl="3" indent="-228600" algn="l">
              <a:spcBef>
                <a:spcPts val="860"/>
              </a:spcBef>
              <a:spcAft>
                <a:spcPts val="0"/>
              </a:spcAft>
              <a:buClr>
                <a:schemeClr val="dk1"/>
              </a:buClr>
              <a:buSzPts val="4300"/>
              <a:buNone/>
              <a:defRPr sz="4300"/>
            </a:lvl4pPr>
            <a:lvl5pPr marL="2286000" lvl="4" indent="-228600" algn="l">
              <a:spcBef>
                <a:spcPts val="860"/>
              </a:spcBef>
              <a:spcAft>
                <a:spcPts val="0"/>
              </a:spcAft>
              <a:buClr>
                <a:schemeClr val="dk1"/>
              </a:buClr>
              <a:buSzPts val="4300"/>
              <a:buNone/>
              <a:defRPr sz="4300"/>
            </a:lvl5pPr>
            <a:lvl6pPr marL="2743200" lvl="5" indent="-228600" algn="l">
              <a:spcBef>
                <a:spcPts val="860"/>
              </a:spcBef>
              <a:spcAft>
                <a:spcPts val="0"/>
              </a:spcAft>
              <a:buClr>
                <a:schemeClr val="dk1"/>
              </a:buClr>
              <a:buSzPts val="4300"/>
              <a:buNone/>
              <a:defRPr sz="4300"/>
            </a:lvl6pPr>
            <a:lvl7pPr marL="3200400" lvl="6" indent="-228600" algn="l">
              <a:spcBef>
                <a:spcPts val="860"/>
              </a:spcBef>
              <a:spcAft>
                <a:spcPts val="0"/>
              </a:spcAft>
              <a:buClr>
                <a:schemeClr val="dk1"/>
              </a:buClr>
              <a:buSzPts val="4300"/>
              <a:buNone/>
              <a:defRPr sz="4300"/>
            </a:lvl7pPr>
            <a:lvl8pPr marL="3657600" lvl="7" indent="-228600" algn="l">
              <a:spcBef>
                <a:spcPts val="860"/>
              </a:spcBef>
              <a:spcAft>
                <a:spcPts val="0"/>
              </a:spcAft>
              <a:buClr>
                <a:schemeClr val="dk1"/>
              </a:buClr>
              <a:buSzPts val="4300"/>
              <a:buNone/>
              <a:defRPr sz="4300"/>
            </a:lvl8pPr>
            <a:lvl9pPr marL="4114800" lvl="8" indent="-228600" algn="l">
              <a:spcBef>
                <a:spcPts val="860"/>
              </a:spcBef>
              <a:spcAft>
                <a:spcPts val="0"/>
              </a:spcAft>
              <a:buClr>
                <a:schemeClr val="dk1"/>
              </a:buClr>
              <a:buSzPts val="4300"/>
              <a:buNone/>
              <a:defRPr sz="4300"/>
            </a:lvl9pPr>
          </a:lstStyle>
          <a:p>
            <a:endParaRPr/>
          </a:p>
        </p:txBody>
      </p:sp>
      <p:sp>
        <p:nvSpPr>
          <p:cNvPr id="65" name="Google Shape;65;p10"/>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94560" y="1318263"/>
            <a:ext cx="39502081" cy="54864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2194560" y="7680963"/>
            <a:ext cx="39502081" cy="21724621"/>
          </a:xfrm>
          <a:prstGeom prst="rect">
            <a:avLst/>
          </a:prstGeom>
          <a:noFill/>
          <a:ln>
            <a:noFill/>
          </a:ln>
        </p:spPr>
        <p:txBody>
          <a:bodyPr spcFirstLastPara="1" wrap="square" lIns="438875" tIns="219425" rIns="438875" bIns="219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194560" y="30510484"/>
            <a:ext cx="10241280" cy="1752600"/>
          </a:xfrm>
          <a:prstGeom prst="rect">
            <a:avLst/>
          </a:prstGeom>
          <a:noFill/>
          <a:ln>
            <a:noFill/>
          </a:ln>
        </p:spPr>
        <p:txBody>
          <a:bodyPr spcFirstLastPara="1" wrap="square" lIns="438875" tIns="219425" rIns="438875" bIns="219425" anchor="ctr" anchorCtr="0"/>
          <a:lstStyle>
            <a:lvl1pPr marR="0" lvl="0" algn="l"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4996159" y="30510484"/>
            <a:ext cx="13898880" cy="1752600"/>
          </a:xfrm>
          <a:prstGeom prst="rect">
            <a:avLst/>
          </a:prstGeom>
          <a:noFill/>
          <a:ln>
            <a:noFill/>
          </a:ln>
        </p:spPr>
        <p:txBody>
          <a:bodyPr spcFirstLastPara="1" wrap="square" lIns="438875" tIns="219425" rIns="438875" bIns="219425" anchor="ctr" anchorCtr="0"/>
          <a:lstStyle>
            <a:lvl1pPr marR="0" lvl="0" algn="ctr"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1455359" y="30510484"/>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b="0" i="0" u="none" strike="noStrike" cap="none">
                <a:solidFill>
                  <a:srgbClr val="888888"/>
                </a:solidFill>
                <a:latin typeface="Calibri"/>
                <a:ea typeface="Calibri"/>
                <a:cs typeface="Calibri"/>
                <a:sym typeface="Calibri"/>
              </a:defRPr>
            </a:lvl1pPr>
            <a:lvl2pPr marL="0" marR="0" lvl="1" indent="0" algn="r" rtl="0">
              <a:spcBef>
                <a:spcPts val="0"/>
              </a:spcBef>
              <a:buNone/>
              <a:defRPr sz="5700" b="0" i="0" u="none" strike="noStrike" cap="none">
                <a:solidFill>
                  <a:srgbClr val="888888"/>
                </a:solidFill>
                <a:latin typeface="Calibri"/>
                <a:ea typeface="Calibri"/>
                <a:cs typeface="Calibri"/>
                <a:sym typeface="Calibri"/>
              </a:defRPr>
            </a:lvl2pPr>
            <a:lvl3pPr marL="0" marR="0" lvl="2" indent="0" algn="r" rtl="0">
              <a:spcBef>
                <a:spcPts val="0"/>
              </a:spcBef>
              <a:buNone/>
              <a:defRPr sz="5700" b="0" i="0" u="none" strike="noStrike" cap="none">
                <a:solidFill>
                  <a:srgbClr val="888888"/>
                </a:solidFill>
                <a:latin typeface="Calibri"/>
                <a:ea typeface="Calibri"/>
                <a:cs typeface="Calibri"/>
                <a:sym typeface="Calibri"/>
              </a:defRPr>
            </a:lvl3pPr>
            <a:lvl4pPr marL="0" marR="0" lvl="3" indent="0" algn="r" rtl="0">
              <a:spcBef>
                <a:spcPts val="0"/>
              </a:spcBef>
              <a:buNone/>
              <a:defRPr sz="5700" b="0" i="0" u="none" strike="noStrike" cap="none">
                <a:solidFill>
                  <a:srgbClr val="888888"/>
                </a:solidFill>
                <a:latin typeface="Calibri"/>
                <a:ea typeface="Calibri"/>
                <a:cs typeface="Calibri"/>
                <a:sym typeface="Calibri"/>
              </a:defRPr>
            </a:lvl4pPr>
            <a:lvl5pPr marL="0" marR="0" lvl="4" indent="0" algn="r" rtl="0">
              <a:spcBef>
                <a:spcPts val="0"/>
              </a:spcBef>
              <a:buNone/>
              <a:defRPr sz="5700" b="0" i="0" u="none" strike="noStrike" cap="none">
                <a:solidFill>
                  <a:srgbClr val="888888"/>
                </a:solidFill>
                <a:latin typeface="Calibri"/>
                <a:ea typeface="Calibri"/>
                <a:cs typeface="Calibri"/>
                <a:sym typeface="Calibri"/>
              </a:defRPr>
            </a:lvl5pPr>
            <a:lvl6pPr marL="0" marR="0" lvl="5" indent="0" algn="r" rtl="0">
              <a:spcBef>
                <a:spcPts val="0"/>
              </a:spcBef>
              <a:buNone/>
              <a:defRPr sz="5700" b="0" i="0" u="none" strike="noStrike" cap="none">
                <a:solidFill>
                  <a:srgbClr val="888888"/>
                </a:solidFill>
                <a:latin typeface="Calibri"/>
                <a:ea typeface="Calibri"/>
                <a:cs typeface="Calibri"/>
                <a:sym typeface="Calibri"/>
              </a:defRPr>
            </a:lvl6pPr>
            <a:lvl7pPr marL="0" marR="0" lvl="6" indent="0" algn="r" rtl="0">
              <a:spcBef>
                <a:spcPts val="0"/>
              </a:spcBef>
              <a:buNone/>
              <a:defRPr sz="5700" b="0" i="0" u="none" strike="noStrike" cap="none">
                <a:solidFill>
                  <a:srgbClr val="888888"/>
                </a:solidFill>
                <a:latin typeface="Calibri"/>
                <a:ea typeface="Calibri"/>
                <a:cs typeface="Calibri"/>
                <a:sym typeface="Calibri"/>
              </a:defRPr>
            </a:lvl7pPr>
            <a:lvl8pPr marL="0" marR="0" lvl="7" indent="0" algn="r" rtl="0">
              <a:spcBef>
                <a:spcPts val="0"/>
              </a:spcBef>
              <a:buNone/>
              <a:defRPr sz="5700" b="0" i="0" u="none" strike="noStrike" cap="none">
                <a:solidFill>
                  <a:srgbClr val="888888"/>
                </a:solidFill>
                <a:latin typeface="Calibri"/>
                <a:ea typeface="Calibri"/>
                <a:cs typeface="Calibri"/>
                <a:sym typeface="Calibri"/>
              </a:defRPr>
            </a:lvl8pPr>
            <a:lvl9pPr marL="0" marR="0" lvl="8" indent="0" algn="r" rtl="0">
              <a:spcBef>
                <a:spcPts val="0"/>
              </a:spcBef>
              <a:buNone/>
              <a:defRPr sz="5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www.nycwatertrail.org/CWQT_2016.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5" name="Google Shape;92;p13">
            <a:extLst>
              <a:ext uri="{FF2B5EF4-FFF2-40B4-BE49-F238E27FC236}">
                <a16:creationId xmlns:a16="http://schemas.microsoft.com/office/drawing/2014/main" id="{58929D46-A620-1D41-A275-D56E8F62C894}"/>
              </a:ext>
            </a:extLst>
          </p:cNvPr>
          <p:cNvSpPr txBox="1"/>
          <p:nvPr/>
        </p:nvSpPr>
        <p:spPr>
          <a:xfrm>
            <a:off x="21788942" y="4164951"/>
            <a:ext cx="21703581" cy="181062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 dirty="0">
              <a:solidFill>
                <a:schemeClr val="dk1"/>
              </a:solidFill>
              <a:latin typeface="Calibri"/>
              <a:ea typeface="Calibri"/>
              <a:cs typeface="Calibri"/>
              <a:sym typeface="Calibri"/>
            </a:endParaRPr>
          </a:p>
          <a:p>
            <a:pPr marL="0" marR="0" lvl="0" indent="0" algn="ctr" rtl="0">
              <a:spcBef>
                <a:spcPts val="600"/>
              </a:spcBef>
              <a:spcAft>
                <a:spcPts val="0"/>
              </a:spcAft>
              <a:buNone/>
            </a:pPr>
            <a:r>
              <a:rPr lang="en-US" sz="6600" dirty="0">
                <a:solidFill>
                  <a:schemeClr val="dk1"/>
                </a:solidFill>
                <a:latin typeface="Calibri"/>
                <a:ea typeface="Calibri"/>
                <a:cs typeface="Calibri"/>
                <a:sym typeface="Calibri"/>
              </a:rPr>
              <a:t>Results</a:t>
            </a:r>
            <a:endParaRPr sz="6600" dirty="0">
              <a:solidFill>
                <a:schemeClr val="dk1"/>
              </a:solidFill>
              <a:latin typeface="Calibri"/>
              <a:ea typeface="Calibri"/>
              <a:cs typeface="Calibri"/>
              <a:sym typeface="Calibri"/>
            </a:endParaRPr>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latin typeface="Calibri" panose="020F0502020204030204" pitchFamily="34" charset="0"/>
              <a:cs typeface="Calibri" panose="020F0502020204030204" pitchFamily="34" charset="0"/>
            </a:endParaRPr>
          </a:p>
          <a:p>
            <a:pPr marR="0" lvl="0" algn="l" rtl="0">
              <a:spcBef>
                <a:spcPts val="600"/>
              </a:spcBef>
              <a:spcAft>
                <a:spcPts val="0"/>
              </a:spcAft>
            </a:pPr>
            <a:endParaRPr lang="en-US" sz="3000" dirty="0">
              <a:latin typeface="Calibri" panose="020F0502020204030204" pitchFamily="34" charset="0"/>
              <a:cs typeface="Calibri" panose="020F0502020204030204" pitchFamily="34" charset="0"/>
            </a:endParaRPr>
          </a:p>
          <a:p>
            <a:pPr marR="0" lvl="0" algn="l" rtl="0">
              <a:spcBef>
                <a:spcPts val="600"/>
              </a:spcBef>
              <a:spcAft>
                <a:spcPts val="0"/>
              </a:spcAft>
            </a:pPr>
            <a:endParaRPr lang="en-US" sz="3000" dirty="0">
              <a:latin typeface="Calibri" panose="020F0502020204030204" pitchFamily="34" charset="0"/>
              <a:cs typeface="Calibri" panose="020F0502020204030204" pitchFamily="34" charset="0"/>
            </a:endParaRPr>
          </a:p>
          <a:p>
            <a:pPr marR="0" lvl="0" algn="l" rtl="0">
              <a:spcBef>
                <a:spcPts val="600"/>
              </a:spcBef>
              <a:spcAft>
                <a:spcPts val="0"/>
              </a:spcAft>
            </a:pPr>
            <a:endParaRPr lang="en-US" sz="3000" dirty="0">
              <a:latin typeface="Calibri" panose="020F0502020204030204" pitchFamily="34" charset="0"/>
              <a:cs typeface="Calibri" panose="020F0502020204030204" pitchFamily="34" charset="0"/>
            </a:endParaRPr>
          </a:p>
          <a:p>
            <a:pPr marR="0" lvl="0" algn="just" rtl="0">
              <a:spcBef>
                <a:spcPts val="600"/>
              </a:spcBef>
              <a:spcAft>
                <a:spcPts val="0"/>
              </a:spcAft>
            </a:pPr>
            <a:r>
              <a:rPr lang="en-US" sz="3000" dirty="0">
                <a:latin typeface="Calibri" panose="020F0502020204030204" pitchFamily="34" charset="0"/>
                <a:cs typeface="Calibri" panose="020F0502020204030204" pitchFamily="34" charset="0"/>
              </a:rPr>
              <a:t>From the data sequenced, it was found that Coney Island Creek had greater biodiversity than that of Pier 4. (Figure 3 and 4) </a:t>
            </a:r>
            <a:r>
              <a:rPr lang="en-US" sz="3000" dirty="0">
                <a:solidFill>
                  <a:schemeClr val="dk1"/>
                </a:solidFill>
                <a:latin typeface="Calibri" panose="020F0502020204030204" pitchFamily="34" charset="0"/>
                <a:cs typeface="Calibri" panose="020F0502020204030204" pitchFamily="34" charset="0"/>
              </a:rPr>
              <a:t>Genera that was found in high abundance both in Calvert Vaux and Pier 4 were </a:t>
            </a:r>
            <a:r>
              <a:rPr lang="en-US" sz="3000" dirty="0" err="1">
                <a:solidFill>
                  <a:schemeClr val="dk1"/>
                </a:solidFill>
                <a:latin typeface="Calibri" panose="020F0502020204030204" pitchFamily="34" charset="0"/>
                <a:cs typeface="Calibri" panose="020F0502020204030204" pitchFamily="34" charset="0"/>
              </a:rPr>
              <a:t>Sediminicola</a:t>
            </a:r>
            <a:r>
              <a:rPr lang="en-US" sz="3000" dirty="0">
                <a:solidFill>
                  <a:schemeClr val="dk1"/>
                </a:solidFill>
                <a:latin typeface="Calibri" panose="020F0502020204030204" pitchFamily="34" charset="0"/>
                <a:cs typeface="Calibri" panose="020F0502020204030204" pitchFamily="34" charset="0"/>
              </a:rPr>
              <a:t>, </a:t>
            </a:r>
            <a:r>
              <a:rPr lang="en-US" sz="3000" dirty="0" err="1">
                <a:solidFill>
                  <a:schemeClr val="dk1"/>
                </a:solidFill>
                <a:latin typeface="Calibri" panose="020F0502020204030204" pitchFamily="34" charset="0"/>
                <a:cs typeface="Calibri" panose="020F0502020204030204" pitchFamily="34" charset="0"/>
              </a:rPr>
              <a:t>Candidatus</a:t>
            </a:r>
            <a:r>
              <a:rPr lang="en-US" sz="3000" dirty="0">
                <a:solidFill>
                  <a:schemeClr val="dk1"/>
                </a:solidFill>
                <a:latin typeface="Calibri" panose="020F0502020204030204" pitchFamily="34" charset="0"/>
                <a:cs typeface="Calibri" panose="020F0502020204030204" pitchFamily="34" charset="0"/>
              </a:rPr>
              <a:t>, </a:t>
            </a:r>
            <a:r>
              <a:rPr lang="en-US" sz="3000" dirty="0" err="1">
                <a:solidFill>
                  <a:schemeClr val="dk1"/>
                </a:solidFill>
                <a:latin typeface="Calibri" panose="020F0502020204030204" pitchFamily="34" charset="0"/>
                <a:cs typeface="Calibri" panose="020F0502020204030204" pitchFamily="34" charset="0"/>
              </a:rPr>
              <a:t>Colwella</a:t>
            </a:r>
            <a:r>
              <a:rPr lang="en-US" sz="3000" dirty="0">
                <a:solidFill>
                  <a:schemeClr val="dk1"/>
                </a:solidFill>
                <a:latin typeface="Calibri" panose="020F0502020204030204" pitchFamily="34" charset="0"/>
                <a:cs typeface="Calibri" panose="020F0502020204030204" pitchFamily="34" charset="0"/>
              </a:rPr>
              <a:t>, </a:t>
            </a:r>
            <a:r>
              <a:rPr lang="en-US" sz="3000" dirty="0" err="1">
                <a:solidFill>
                  <a:schemeClr val="dk1"/>
                </a:solidFill>
                <a:latin typeface="Calibri" panose="020F0502020204030204" pitchFamily="34" charset="0"/>
                <a:cs typeface="Calibri" panose="020F0502020204030204" pitchFamily="34" charset="0"/>
              </a:rPr>
              <a:t>Octadecabacter</a:t>
            </a:r>
            <a:r>
              <a:rPr lang="en-US" sz="3000" dirty="0">
                <a:solidFill>
                  <a:schemeClr val="dk1"/>
                </a:solidFill>
                <a:latin typeface="Calibri" panose="020F0502020204030204" pitchFamily="34" charset="0"/>
                <a:cs typeface="Calibri" panose="020F0502020204030204" pitchFamily="34" charset="0"/>
              </a:rPr>
              <a:t>, </a:t>
            </a:r>
            <a:r>
              <a:rPr lang="en-US" sz="3000" dirty="0" err="1">
                <a:solidFill>
                  <a:schemeClr val="dk1"/>
                </a:solidFill>
                <a:latin typeface="Calibri" panose="020F0502020204030204" pitchFamily="34" charset="0"/>
                <a:cs typeface="Calibri" panose="020F0502020204030204" pitchFamily="34" charset="0"/>
              </a:rPr>
              <a:t>Polaribacter</a:t>
            </a:r>
            <a:r>
              <a:rPr lang="en-US" sz="3000" dirty="0">
                <a:solidFill>
                  <a:schemeClr val="dk1"/>
                </a:solidFill>
                <a:latin typeface="Calibri" panose="020F0502020204030204" pitchFamily="34" charset="0"/>
                <a:cs typeface="Calibri" panose="020F0502020204030204" pitchFamily="34" charset="0"/>
              </a:rPr>
              <a:t>, and </a:t>
            </a:r>
            <a:r>
              <a:rPr lang="en-US" sz="3000" dirty="0" err="1">
                <a:solidFill>
                  <a:schemeClr val="dk1"/>
                </a:solidFill>
                <a:latin typeface="Calibri" panose="020F0502020204030204" pitchFamily="34" charset="0"/>
                <a:cs typeface="Calibri" panose="020F0502020204030204" pitchFamily="34" charset="0"/>
              </a:rPr>
              <a:t>Loktanella</a:t>
            </a:r>
            <a:r>
              <a:rPr lang="en-US" sz="3000" dirty="0">
                <a:solidFill>
                  <a:schemeClr val="dk1"/>
                </a:solidFill>
                <a:latin typeface="Calibri" panose="020F0502020204030204" pitchFamily="34" charset="0"/>
                <a:cs typeface="Calibri" panose="020F0502020204030204" pitchFamily="34" charset="0"/>
              </a:rPr>
              <a:t>. Other genera found excessively in Coney Island Creek were </a:t>
            </a:r>
            <a:r>
              <a:rPr lang="en-US" sz="3000" dirty="0" err="1">
                <a:solidFill>
                  <a:schemeClr val="dk1"/>
                </a:solidFill>
                <a:latin typeface="Calibri" panose="020F0502020204030204" pitchFamily="34" charset="0"/>
                <a:cs typeface="Calibri" panose="020F0502020204030204" pitchFamily="34" charset="0"/>
              </a:rPr>
              <a:t>Marinomonas</a:t>
            </a:r>
            <a:r>
              <a:rPr lang="en-US" sz="3000" dirty="0">
                <a:solidFill>
                  <a:schemeClr val="dk1"/>
                </a:solidFill>
                <a:latin typeface="Calibri" panose="020F0502020204030204" pitchFamily="34" charset="0"/>
                <a:cs typeface="Calibri" panose="020F0502020204030204" pitchFamily="34" charset="0"/>
              </a:rPr>
              <a:t>, </a:t>
            </a:r>
            <a:r>
              <a:rPr lang="en-US" sz="3000" dirty="0" err="1">
                <a:solidFill>
                  <a:schemeClr val="dk1"/>
                </a:solidFill>
                <a:latin typeface="Calibri" panose="020F0502020204030204" pitchFamily="34" charset="0"/>
                <a:cs typeface="Calibri" panose="020F0502020204030204" pitchFamily="34" charset="0"/>
              </a:rPr>
              <a:t>Shewanella</a:t>
            </a:r>
            <a:r>
              <a:rPr lang="en-US" sz="3000" dirty="0">
                <a:solidFill>
                  <a:schemeClr val="dk1"/>
                </a:solidFill>
                <a:latin typeface="Calibri" panose="020F0502020204030204" pitchFamily="34" charset="0"/>
                <a:cs typeface="Calibri" panose="020F0502020204030204" pitchFamily="34" charset="0"/>
              </a:rPr>
              <a:t>, </a:t>
            </a:r>
            <a:r>
              <a:rPr lang="en-US" sz="3000" dirty="0" err="1">
                <a:solidFill>
                  <a:schemeClr val="dk1"/>
                </a:solidFill>
                <a:latin typeface="Calibri" panose="020F0502020204030204" pitchFamily="34" charset="0"/>
                <a:cs typeface="Calibri" panose="020F0502020204030204" pitchFamily="34" charset="0"/>
              </a:rPr>
              <a:t>Glaciecola</a:t>
            </a:r>
            <a:r>
              <a:rPr lang="en-US" sz="3000" dirty="0">
                <a:solidFill>
                  <a:schemeClr val="dk1"/>
                </a:solidFill>
                <a:latin typeface="Calibri" panose="020F0502020204030204" pitchFamily="34" charset="0"/>
                <a:cs typeface="Calibri" panose="020F0502020204030204" pitchFamily="34" charset="0"/>
              </a:rPr>
              <a:t>, </a:t>
            </a:r>
            <a:r>
              <a:rPr lang="en-US" sz="3000" dirty="0" err="1">
                <a:solidFill>
                  <a:schemeClr val="dk1"/>
                </a:solidFill>
                <a:latin typeface="Calibri" panose="020F0502020204030204" pitchFamily="34" charset="0"/>
                <a:cs typeface="Calibri" panose="020F0502020204030204" pitchFamily="34" charset="0"/>
              </a:rPr>
              <a:t>Psychromonas</a:t>
            </a:r>
            <a:r>
              <a:rPr lang="en-US" sz="3000" dirty="0">
                <a:solidFill>
                  <a:schemeClr val="dk1"/>
                </a:solidFill>
                <a:latin typeface="Calibri" panose="020F0502020204030204" pitchFamily="34" charset="0"/>
                <a:cs typeface="Calibri" panose="020F0502020204030204" pitchFamily="34" charset="0"/>
              </a:rPr>
              <a:t>, and Flavobacterium. Arcobacter and Flavobacterium though not common, can sometimes be pathogenic. Flavobacterium can cause diseases in Freshwater Fish and Arcobacter can contribute to enteric diseases. </a:t>
            </a:r>
            <a:endParaRPr sz="3000" dirty="0">
              <a:latin typeface="Calibri" panose="020F0502020204030204" pitchFamily="34" charset="0"/>
              <a:cs typeface="Calibri" panose="020F0502020204030204" pitchFamily="34" charset="0"/>
            </a:endParaRPr>
          </a:p>
        </p:txBody>
      </p:sp>
      <p:sp>
        <p:nvSpPr>
          <p:cNvPr id="39" name="Google Shape;92;p13">
            <a:extLst>
              <a:ext uri="{FF2B5EF4-FFF2-40B4-BE49-F238E27FC236}">
                <a16:creationId xmlns:a16="http://schemas.microsoft.com/office/drawing/2014/main" id="{0B45C8CB-EB70-AF45-A219-4057285A92B0}"/>
              </a:ext>
            </a:extLst>
          </p:cNvPr>
          <p:cNvSpPr txBox="1"/>
          <p:nvPr/>
        </p:nvSpPr>
        <p:spPr>
          <a:xfrm>
            <a:off x="383746" y="25842107"/>
            <a:ext cx="20718956" cy="683153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 dirty="0">
              <a:solidFill>
                <a:schemeClr val="dk1"/>
              </a:solidFill>
              <a:latin typeface="Calibri"/>
              <a:ea typeface="Calibri"/>
              <a:cs typeface="Calibri"/>
              <a:sym typeface="Calibri"/>
            </a:endParaRPr>
          </a:p>
          <a:p>
            <a:pPr marL="0" marR="0" lvl="0" indent="0" algn="ctr" rtl="0">
              <a:spcBef>
                <a:spcPts val="600"/>
              </a:spcBef>
              <a:spcAft>
                <a:spcPts val="0"/>
              </a:spcAft>
              <a:buNone/>
            </a:pPr>
            <a:r>
              <a:rPr lang="en-US" sz="6600" dirty="0">
                <a:solidFill>
                  <a:schemeClr val="dk1"/>
                </a:solidFill>
                <a:latin typeface="Calibri"/>
                <a:ea typeface="Calibri"/>
                <a:cs typeface="Calibri"/>
                <a:sym typeface="Calibri"/>
              </a:rPr>
              <a:t>Results</a:t>
            </a:r>
            <a:endParaRPr sz="6600" dirty="0">
              <a:solidFill>
                <a:schemeClr val="dk1"/>
              </a:solidFill>
              <a:latin typeface="Calibri"/>
              <a:ea typeface="Calibri"/>
              <a:cs typeface="Calibri"/>
              <a:sym typeface="Calibri"/>
            </a:endParaRPr>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a:p>
            <a:pPr marR="0" lvl="0" algn="l" rtl="0">
              <a:spcBef>
                <a:spcPts val="600"/>
              </a:spcBef>
              <a:spcAft>
                <a:spcPts val="0"/>
              </a:spcAft>
            </a:pPr>
            <a:endParaRPr lang="en-US" sz="3000" dirty="0"/>
          </a:p>
        </p:txBody>
      </p:sp>
      <p:sp>
        <p:nvSpPr>
          <p:cNvPr id="84" name="Google Shape;84;p13"/>
          <p:cNvSpPr/>
          <p:nvPr/>
        </p:nvSpPr>
        <p:spPr>
          <a:xfrm>
            <a:off x="21503515" y="4673536"/>
            <a:ext cx="22173664" cy="17084518"/>
          </a:xfrm>
          <a:prstGeom prst="rect">
            <a:avLst/>
          </a:prstGeom>
          <a:no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01050" tIns="50525" rIns="101050" bIns="50525" anchor="ctr" anchorCtr="0">
            <a:noAutofit/>
          </a:bodyPr>
          <a:lstStyle/>
          <a:p>
            <a:pPr marL="0" marR="0" lvl="0" indent="0" algn="ctr" rtl="0">
              <a:spcBef>
                <a:spcPts val="0"/>
              </a:spcBef>
              <a:spcAft>
                <a:spcPts val="0"/>
              </a:spcAft>
              <a:buNone/>
            </a:pPr>
            <a:endParaRPr sz="8600" b="0" i="0" u="none" strike="noStrike" cap="none">
              <a:solidFill>
                <a:schemeClr val="dk1"/>
              </a:solidFill>
              <a:latin typeface="Calibri"/>
              <a:ea typeface="Calibri"/>
              <a:cs typeface="Calibri"/>
              <a:sym typeface="Calibri"/>
            </a:endParaRPr>
          </a:p>
        </p:txBody>
      </p:sp>
      <p:sp>
        <p:nvSpPr>
          <p:cNvPr id="85" name="Google Shape;85;p13"/>
          <p:cNvSpPr txBox="1"/>
          <p:nvPr/>
        </p:nvSpPr>
        <p:spPr>
          <a:xfrm>
            <a:off x="6007375" y="329050"/>
            <a:ext cx="32423400" cy="3324600"/>
          </a:xfrm>
          <a:prstGeom prst="rect">
            <a:avLst/>
          </a:prstGeom>
          <a:noFill/>
          <a:ln>
            <a:noFill/>
          </a:ln>
        </p:spPr>
        <p:txBody>
          <a:bodyPr spcFirstLastPara="1" wrap="square" lIns="101050" tIns="50525" rIns="101050" bIns="50525" anchor="t" anchorCtr="0">
            <a:noAutofit/>
          </a:bodyPr>
          <a:lstStyle/>
          <a:p>
            <a:pPr marL="0" lvl="0" indent="0" algn="ctr" rtl="0">
              <a:lnSpc>
                <a:spcPct val="120000"/>
              </a:lnSpc>
              <a:spcBef>
                <a:spcPts val="0"/>
              </a:spcBef>
              <a:spcAft>
                <a:spcPts val="0"/>
              </a:spcAft>
              <a:buClr>
                <a:schemeClr val="dk1"/>
              </a:buClr>
              <a:buSzPts val="1100"/>
              <a:buFont typeface="Arial"/>
              <a:buNone/>
            </a:pPr>
            <a:r>
              <a:rPr lang="en-US" sz="10000" b="1" dirty="0">
                <a:solidFill>
                  <a:schemeClr val="dk1"/>
                </a:solidFill>
                <a:latin typeface="Calibri"/>
                <a:ea typeface="Calibri"/>
                <a:cs typeface="Calibri"/>
                <a:sym typeface="Calibri"/>
              </a:rPr>
              <a:t>Assessing Microbial Biodiversity in New York Harbor</a:t>
            </a:r>
            <a:endParaRPr sz="100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500" dirty="0">
              <a:solidFill>
                <a:schemeClr val="dk1"/>
              </a:solidFill>
              <a:latin typeface="Calibri"/>
              <a:ea typeface="Calibri"/>
              <a:cs typeface="Calibri"/>
              <a:sym typeface="Calibri"/>
            </a:endParaRPr>
          </a:p>
          <a:p>
            <a:pPr marL="0" marR="0" lvl="0" indent="0" algn="l" rtl="0">
              <a:spcBef>
                <a:spcPts val="0"/>
              </a:spcBef>
              <a:spcAft>
                <a:spcPts val="0"/>
              </a:spcAft>
              <a:buNone/>
            </a:pPr>
            <a:endParaRPr sz="11500" dirty="0">
              <a:solidFill>
                <a:schemeClr val="dk1"/>
              </a:solidFill>
              <a:latin typeface="Calibri"/>
              <a:ea typeface="Calibri"/>
              <a:cs typeface="Calibri"/>
              <a:sym typeface="Calibri"/>
            </a:endParaRPr>
          </a:p>
        </p:txBody>
      </p:sp>
      <p:sp>
        <p:nvSpPr>
          <p:cNvPr id="86" name="Google Shape;86;p13"/>
          <p:cNvSpPr txBox="1"/>
          <p:nvPr/>
        </p:nvSpPr>
        <p:spPr>
          <a:xfrm>
            <a:off x="7015473" y="1912715"/>
            <a:ext cx="30049200" cy="2920200"/>
          </a:xfrm>
          <a:prstGeom prst="rect">
            <a:avLst/>
          </a:prstGeom>
          <a:noFill/>
          <a:ln>
            <a:noFill/>
          </a:ln>
        </p:spPr>
        <p:txBody>
          <a:bodyPr spcFirstLastPara="1" wrap="square" lIns="101050" tIns="50525" rIns="101050" bIns="50525" anchor="t" anchorCtr="0">
            <a:noAutofit/>
          </a:bodyPr>
          <a:lstStyle/>
          <a:p>
            <a:pPr marL="0" lvl="0" indent="0" algn="ctr" rtl="0">
              <a:lnSpc>
                <a:spcPct val="120000"/>
              </a:lnSpc>
              <a:spcBef>
                <a:spcPts val="0"/>
              </a:spcBef>
              <a:spcAft>
                <a:spcPts val="0"/>
              </a:spcAft>
              <a:buSzPts val="1100"/>
              <a:buNone/>
            </a:pPr>
            <a:r>
              <a:rPr lang="en-US" sz="8000" dirty="0" err="1">
                <a:solidFill>
                  <a:schemeClr val="dk1"/>
                </a:solidFill>
                <a:latin typeface="Calibri"/>
                <a:ea typeface="Calibri"/>
                <a:cs typeface="Calibri"/>
                <a:sym typeface="Calibri"/>
              </a:rPr>
              <a:t>Naema</a:t>
            </a:r>
            <a:r>
              <a:rPr lang="en-US" sz="8000" dirty="0">
                <a:solidFill>
                  <a:schemeClr val="dk1"/>
                </a:solidFill>
                <a:latin typeface="Calibri"/>
                <a:ea typeface="Calibri"/>
                <a:cs typeface="Calibri"/>
                <a:sym typeface="Calibri"/>
              </a:rPr>
              <a:t> Begum</a:t>
            </a:r>
            <a:r>
              <a:rPr lang="en-US" sz="8000" baseline="30000" dirty="0">
                <a:solidFill>
                  <a:schemeClr val="dk1"/>
                </a:solidFill>
                <a:latin typeface="Calibri"/>
                <a:ea typeface="Calibri"/>
                <a:cs typeface="Calibri"/>
                <a:sym typeface="Calibri"/>
              </a:rPr>
              <a:t>1</a:t>
            </a:r>
            <a:r>
              <a:rPr lang="en-US" sz="8000" dirty="0">
                <a:solidFill>
                  <a:schemeClr val="dk1"/>
                </a:solidFill>
                <a:latin typeface="Calibri"/>
                <a:ea typeface="Calibri"/>
                <a:cs typeface="Calibri"/>
                <a:sym typeface="Calibri"/>
              </a:rPr>
              <a:t>, Sophia Wen</a:t>
            </a:r>
            <a:r>
              <a:rPr lang="en-US" sz="8000" baseline="30000" dirty="0">
                <a:solidFill>
                  <a:schemeClr val="dk1"/>
                </a:solidFill>
                <a:latin typeface="Calibri"/>
                <a:ea typeface="Calibri"/>
                <a:cs typeface="Calibri"/>
                <a:sym typeface="Calibri"/>
              </a:rPr>
              <a:t>1</a:t>
            </a:r>
            <a:r>
              <a:rPr lang="en-US" sz="8000" dirty="0">
                <a:solidFill>
                  <a:schemeClr val="dk1"/>
                </a:solidFill>
                <a:latin typeface="Calibri"/>
                <a:ea typeface="Calibri"/>
                <a:cs typeface="Calibri"/>
                <a:sym typeface="Calibri"/>
              </a:rPr>
              <a:t>, Victoria E. Ruiz</a:t>
            </a:r>
            <a:r>
              <a:rPr lang="en-US" sz="8000" baseline="30000" dirty="0">
                <a:solidFill>
                  <a:schemeClr val="dk1"/>
                </a:solidFill>
                <a:latin typeface="Calibri"/>
                <a:ea typeface="Calibri"/>
                <a:cs typeface="Calibri"/>
                <a:sym typeface="Calibri"/>
              </a:rPr>
              <a:t>2</a:t>
            </a:r>
            <a:endParaRPr sz="8000" dirty="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100"/>
              <a:buFont typeface="Arial"/>
              <a:buNone/>
            </a:pPr>
            <a:r>
              <a:rPr lang="en-US" sz="5500" baseline="30000" dirty="0">
                <a:solidFill>
                  <a:schemeClr val="dk1"/>
                </a:solidFill>
                <a:latin typeface="Calibri"/>
                <a:ea typeface="Calibri"/>
                <a:cs typeface="Calibri"/>
                <a:sym typeface="Calibri"/>
              </a:rPr>
              <a:t>1</a:t>
            </a:r>
            <a:r>
              <a:rPr lang="en-US" sz="5500" dirty="0">
                <a:solidFill>
                  <a:schemeClr val="dk1"/>
                </a:solidFill>
                <a:latin typeface="Calibri"/>
                <a:ea typeface="Calibri"/>
                <a:cs typeface="Calibri"/>
                <a:sym typeface="Calibri"/>
              </a:rPr>
              <a:t> High School for Health Professions and Human Services; </a:t>
            </a:r>
            <a:r>
              <a:rPr lang="en-US" sz="5500" baseline="30000" dirty="0">
                <a:solidFill>
                  <a:schemeClr val="dk1"/>
                </a:solidFill>
                <a:latin typeface="Calibri"/>
                <a:ea typeface="Calibri"/>
                <a:cs typeface="Calibri"/>
                <a:sym typeface="Calibri"/>
              </a:rPr>
              <a:t>2</a:t>
            </a:r>
            <a:r>
              <a:rPr lang="en-US" sz="5500" dirty="0">
                <a:solidFill>
                  <a:schemeClr val="dk1"/>
                </a:solidFill>
                <a:latin typeface="Calibri"/>
                <a:ea typeface="Calibri"/>
                <a:cs typeface="Calibri"/>
                <a:sym typeface="Calibri"/>
              </a:rPr>
              <a:t> St. Francis College</a:t>
            </a:r>
            <a:endParaRPr sz="55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6000" dirty="0">
              <a:latin typeface="Calibri"/>
              <a:ea typeface="Calibri"/>
              <a:cs typeface="Calibri"/>
              <a:sym typeface="Calibri"/>
            </a:endParaRPr>
          </a:p>
        </p:txBody>
      </p:sp>
      <p:sp>
        <p:nvSpPr>
          <p:cNvPr id="87" name="Google Shape;87;p13"/>
          <p:cNvSpPr txBox="1"/>
          <p:nvPr/>
        </p:nvSpPr>
        <p:spPr>
          <a:xfrm>
            <a:off x="23844502" y="9930899"/>
            <a:ext cx="19326327" cy="9348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300">
              <a:solidFill>
                <a:schemeClr val="dk1"/>
              </a:solidFill>
              <a:latin typeface="Calibri"/>
              <a:ea typeface="Calibri"/>
              <a:cs typeface="Calibri"/>
              <a:sym typeface="Calibri"/>
            </a:endParaRPr>
          </a:p>
        </p:txBody>
      </p:sp>
      <p:pic>
        <p:nvPicPr>
          <p:cNvPr id="88" name="Google Shape;88;p13"/>
          <p:cNvPicPr preferRelativeResize="0"/>
          <p:nvPr/>
        </p:nvPicPr>
        <p:blipFill rotWithShape="1">
          <a:blip r:embed="rId3">
            <a:alphaModFix/>
          </a:blip>
          <a:srcRect/>
          <a:stretch/>
        </p:blipFill>
        <p:spPr>
          <a:xfrm>
            <a:off x="946847" y="1407633"/>
            <a:ext cx="5060536" cy="2920199"/>
          </a:xfrm>
          <a:prstGeom prst="rect">
            <a:avLst/>
          </a:prstGeom>
          <a:noFill/>
          <a:ln>
            <a:noFill/>
          </a:ln>
        </p:spPr>
      </p:pic>
      <p:pic>
        <p:nvPicPr>
          <p:cNvPr id="89" name="Google Shape;89;p13"/>
          <p:cNvPicPr preferRelativeResize="0"/>
          <p:nvPr/>
        </p:nvPicPr>
        <p:blipFill rotWithShape="1">
          <a:blip r:embed="rId4">
            <a:alphaModFix/>
          </a:blip>
          <a:srcRect/>
          <a:stretch/>
        </p:blipFill>
        <p:spPr>
          <a:xfrm>
            <a:off x="37727363" y="596782"/>
            <a:ext cx="5260258" cy="1238330"/>
          </a:xfrm>
          <a:prstGeom prst="rect">
            <a:avLst/>
          </a:prstGeom>
          <a:noFill/>
          <a:ln>
            <a:noFill/>
          </a:ln>
        </p:spPr>
      </p:pic>
      <p:pic>
        <p:nvPicPr>
          <p:cNvPr id="90" name="Google Shape;90;p13"/>
          <p:cNvPicPr preferRelativeResize="0"/>
          <p:nvPr/>
        </p:nvPicPr>
        <p:blipFill rotWithShape="1">
          <a:blip r:embed="rId5">
            <a:alphaModFix/>
          </a:blip>
          <a:srcRect/>
          <a:stretch/>
        </p:blipFill>
        <p:spPr>
          <a:xfrm>
            <a:off x="673407" y="169778"/>
            <a:ext cx="5506676" cy="1043543"/>
          </a:xfrm>
          <a:prstGeom prst="rect">
            <a:avLst/>
          </a:prstGeom>
          <a:noFill/>
          <a:ln>
            <a:noFill/>
          </a:ln>
        </p:spPr>
      </p:pic>
      <p:sp>
        <p:nvSpPr>
          <p:cNvPr id="91" name="Google Shape;91;p13"/>
          <p:cNvSpPr/>
          <p:nvPr/>
        </p:nvSpPr>
        <p:spPr>
          <a:xfrm>
            <a:off x="23592253" y="7378545"/>
            <a:ext cx="18836640" cy="8765957"/>
          </a:xfrm>
          <a:prstGeom prst="rect">
            <a:avLst/>
          </a:prstGeom>
          <a:noFill/>
          <a:ln>
            <a:noFill/>
          </a:ln>
        </p:spPr>
        <p:txBody>
          <a:bodyPr spcFirstLastPara="1" wrap="square" lIns="101050" tIns="50525" rIns="101050" bIns="50525" anchor="t" anchorCtr="0">
            <a:noAutofit/>
          </a:bodyPr>
          <a:lstStyle/>
          <a:p>
            <a:pPr marL="457200" marR="0" lvl="0" indent="0" algn="l" rtl="0">
              <a:spcBef>
                <a:spcPts val="0"/>
              </a:spcBef>
              <a:spcAft>
                <a:spcPts val="0"/>
              </a:spcAft>
              <a:buNone/>
            </a:pPr>
            <a:endParaRPr/>
          </a:p>
        </p:txBody>
      </p:sp>
      <p:sp>
        <p:nvSpPr>
          <p:cNvPr id="92" name="Google Shape;92;p13"/>
          <p:cNvSpPr txBox="1"/>
          <p:nvPr/>
        </p:nvSpPr>
        <p:spPr>
          <a:xfrm>
            <a:off x="750907" y="4678276"/>
            <a:ext cx="20210239" cy="558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dirty="0">
                <a:solidFill>
                  <a:schemeClr val="dk1"/>
                </a:solidFill>
                <a:latin typeface="Calibri" panose="020F0502020204030204" pitchFamily="34" charset="0"/>
                <a:ea typeface="Calibri"/>
                <a:cs typeface="Calibri" panose="020F0502020204030204" pitchFamily="34" charset="0"/>
                <a:sym typeface="Calibri"/>
              </a:rPr>
              <a:t>Abstract</a:t>
            </a:r>
            <a:endParaRPr lang="en-US" sz="6000" dirty="0">
              <a:latin typeface="Calibri" panose="020F0502020204030204" pitchFamily="34" charset="0"/>
              <a:cs typeface="Calibri" panose="020F0502020204030204" pitchFamily="34" charset="0"/>
            </a:endParaRPr>
          </a:p>
          <a:p>
            <a:pPr marL="0" lvl="0" indent="457200" algn="just" rtl="0">
              <a:lnSpc>
                <a:spcPct val="100000"/>
              </a:lnSpc>
              <a:spcBef>
                <a:spcPts val="0"/>
              </a:spcBef>
              <a:spcAft>
                <a:spcPts val="0"/>
              </a:spcAft>
              <a:buSzPts val="1100"/>
              <a:buNone/>
            </a:pPr>
            <a:r>
              <a:rPr lang="en-US" sz="3000" dirty="0">
                <a:solidFill>
                  <a:schemeClr val="dk1"/>
                </a:solidFill>
                <a:latin typeface="Calibri" panose="020F0502020204030204" pitchFamily="34" charset="0"/>
                <a:cs typeface="Calibri" panose="020F0502020204030204" pitchFamily="34" charset="0"/>
              </a:rPr>
              <a:t>New York Harbor is one of the largest natural harbors in the world, yet it does not have many studies published regarding its microbiome. Microbial biodiversity can help determine the health of biosystem and any potential pathogenic threats. This study will test for the biodiversity of microbes around New York Harbor, specifically from Coney Island Creek (40.5798° N, 73.9899° W) and Pier 4 (40.6966° N, 73.9993° W). It was hypothesized that the microbial diversity would be highest in Coney Island Creek due to the previously found illegal dumping of waste. Samples were collected from each location, filtered, and then DNA was extracted. The DNA was then sent out to sequencing. Results show that Coney Island Creek did have more biodiversity than Pier 4. It was determined that both locations had healthy levels of bacteria with no potential pathogens, making it safe for anthropogenic activities.</a:t>
            </a:r>
            <a:endParaRPr sz="3000" dirty="0">
              <a:solidFill>
                <a:schemeClr val="dk1"/>
              </a:solidFill>
              <a:latin typeface="Calibri" panose="020F0502020204030204" pitchFamily="34" charset="0"/>
              <a:cs typeface="Calibri" panose="020F0502020204030204" pitchFamily="34" charset="0"/>
            </a:endParaRPr>
          </a:p>
        </p:txBody>
      </p:sp>
      <p:sp>
        <p:nvSpPr>
          <p:cNvPr id="93" name="Google Shape;93;p13"/>
          <p:cNvSpPr txBox="1"/>
          <p:nvPr/>
        </p:nvSpPr>
        <p:spPr>
          <a:xfrm>
            <a:off x="21680044" y="21832904"/>
            <a:ext cx="21927865" cy="408670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dirty="0">
                <a:solidFill>
                  <a:schemeClr val="dk1"/>
                </a:solidFill>
                <a:latin typeface="Calibri"/>
                <a:ea typeface="Calibri"/>
                <a:cs typeface="Calibri"/>
                <a:sym typeface="Calibri"/>
              </a:rPr>
              <a:t>Discussion </a:t>
            </a:r>
            <a:endParaRPr sz="6000" dirty="0"/>
          </a:p>
          <a:p>
            <a:pPr marL="0" lvl="0" indent="0" algn="l" rtl="0">
              <a:lnSpc>
                <a:spcPct val="115000"/>
              </a:lnSpc>
              <a:spcBef>
                <a:spcPts val="0"/>
              </a:spcBef>
              <a:spcAft>
                <a:spcPts val="0"/>
              </a:spcAft>
              <a:buSzPts val="1100"/>
              <a:buNone/>
            </a:pPr>
            <a:r>
              <a:rPr lang="en-US" sz="3000" dirty="0">
                <a:solidFill>
                  <a:schemeClr val="dk1"/>
                </a:solidFill>
                <a:latin typeface="Calibri"/>
                <a:ea typeface="Calibri"/>
                <a:cs typeface="Calibri"/>
                <a:sym typeface="Calibri"/>
              </a:rPr>
              <a:t>The most abundant genera found at Coney Island Creek were </a:t>
            </a:r>
            <a:r>
              <a:rPr lang="en-US" sz="3000" dirty="0" err="1">
                <a:solidFill>
                  <a:schemeClr val="dk1"/>
                </a:solidFill>
                <a:latin typeface="Calibri"/>
                <a:ea typeface="Calibri"/>
                <a:cs typeface="Calibri"/>
                <a:sym typeface="Calibri"/>
              </a:rPr>
              <a:t>Seminicola</a:t>
            </a:r>
            <a:r>
              <a:rPr lang="en-US" sz="3000" dirty="0">
                <a:solidFill>
                  <a:schemeClr val="dk1"/>
                </a:solidFill>
                <a:latin typeface="Calibri"/>
                <a:ea typeface="Calibri"/>
                <a:cs typeface="Calibri"/>
                <a:sym typeface="Calibri"/>
              </a:rPr>
              <a:t>, </a:t>
            </a:r>
            <a:r>
              <a:rPr lang="en-US" sz="3000" dirty="0" err="1">
                <a:solidFill>
                  <a:schemeClr val="dk1"/>
                </a:solidFill>
                <a:latin typeface="Calibri"/>
                <a:ea typeface="Calibri"/>
                <a:cs typeface="Calibri"/>
                <a:sym typeface="Calibri"/>
              </a:rPr>
              <a:t>Candidatus</a:t>
            </a:r>
            <a:r>
              <a:rPr lang="en-US" sz="3000" dirty="0">
                <a:solidFill>
                  <a:schemeClr val="dk1"/>
                </a:solidFill>
                <a:latin typeface="Calibri"/>
                <a:ea typeface="Calibri"/>
                <a:cs typeface="Calibri"/>
                <a:sym typeface="Calibri"/>
              </a:rPr>
              <a:t>, and </a:t>
            </a:r>
            <a:r>
              <a:rPr lang="en-US" sz="3000" dirty="0" err="1">
                <a:solidFill>
                  <a:schemeClr val="dk1"/>
                </a:solidFill>
                <a:latin typeface="Calibri"/>
                <a:ea typeface="Calibri"/>
                <a:cs typeface="Calibri"/>
                <a:sym typeface="Calibri"/>
              </a:rPr>
              <a:t>Octadectabacter</a:t>
            </a:r>
            <a:r>
              <a:rPr lang="en-US" sz="3000" dirty="0">
                <a:solidFill>
                  <a:schemeClr val="dk1"/>
                </a:solidFill>
                <a:latin typeface="Calibri"/>
                <a:ea typeface="Calibri"/>
                <a:cs typeface="Calibri"/>
                <a:sym typeface="Calibri"/>
              </a:rPr>
              <a:t>. At Pier 4, the most relatively abundant species were </a:t>
            </a:r>
            <a:r>
              <a:rPr lang="en-US" sz="3000" dirty="0" err="1">
                <a:solidFill>
                  <a:schemeClr val="dk1"/>
                </a:solidFill>
                <a:latin typeface="Calibri"/>
                <a:ea typeface="Calibri"/>
                <a:cs typeface="Calibri"/>
                <a:sym typeface="Calibri"/>
              </a:rPr>
              <a:t>Sedimincola</a:t>
            </a:r>
            <a:r>
              <a:rPr lang="en-US" sz="3000" dirty="0">
                <a:solidFill>
                  <a:schemeClr val="dk1"/>
                </a:solidFill>
                <a:latin typeface="Calibri"/>
                <a:ea typeface="Calibri"/>
                <a:cs typeface="Calibri"/>
                <a:sym typeface="Calibri"/>
              </a:rPr>
              <a:t>, </a:t>
            </a:r>
            <a:r>
              <a:rPr lang="en-US" sz="3000" dirty="0" err="1">
                <a:solidFill>
                  <a:schemeClr val="dk1"/>
                </a:solidFill>
                <a:latin typeface="Calibri"/>
                <a:ea typeface="Calibri"/>
                <a:cs typeface="Calibri"/>
                <a:sym typeface="Calibri"/>
              </a:rPr>
              <a:t>Candidatus</a:t>
            </a:r>
            <a:r>
              <a:rPr lang="en-US" sz="3000" dirty="0">
                <a:solidFill>
                  <a:schemeClr val="dk1"/>
                </a:solidFill>
                <a:latin typeface="Calibri"/>
                <a:ea typeface="Calibri"/>
                <a:cs typeface="Calibri"/>
                <a:sym typeface="Calibri"/>
              </a:rPr>
              <a:t>, and </a:t>
            </a:r>
            <a:r>
              <a:rPr lang="en-US" sz="3000" dirty="0" err="1">
                <a:solidFill>
                  <a:schemeClr val="dk1"/>
                </a:solidFill>
                <a:latin typeface="Calibri"/>
                <a:ea typeface="Calibri"/>
                <a:cs typeface="Calibri"/>
                <a:sym typeface="Calibri"/>
              </a:rPr>
              <a:t>Colwellia</a:t>
            </a:r>
            <a:r>
              <a:rPr lang="en-US" sz="3000" dirty="0">
                <a:solidFill>
                  <a:schemeClr val="dk1"/>
                </a:solidFill>
                <a:latin typeface="Calibri"/>
                <a:ea typeface="Calibri"/>
                <a:cs typeface="Calibri"/>
                <a:sym typeface="Calibri"/>
              </a:rPr>
              <a:t>.  As predicted, Coney Island Creek had genera that were found specific to or found in greater concentrations compared to Pier 4. Coney Island Creek had four more OTUs specific to its location. It was found that Coney Island Creek does have a greater biodiversity than that of Pier 4 proving the hypothesis correct. It was also found that harmful genus of bacteria such as Campylobacter and Enterococcus was not present in high concentrations, demonstrating that the water does not pose a threat to living organisms that come in contact with it.</a:t>
            </a:r>
            <a:endParaRPr lang="en-US" sz="8600" dirty="0">
              <a:solidFill>
                <a:schemeClr val="dk1"/>
              </a:solidFill>
              <a:latin typeface="Calibri"/>
              <a:ea typeface="Calibri"/>
              <a:cs typeface="Calibri"/>
              <a:sym typeface="Calibri"/>
            </a:endParaRPr>
          </a:p>
          <a:p>
            <a:pPr marL="0" marR="0" lvl="0" indent="0" algn="l" rtl="0">
              <a:spcBef>
                <a:spcPts val="600"/>
              </a:spcBef>
              <a:spcAft>
                <a:spcPts val="0"/>
              </a:spcAft>
              <a:buNone/>
            </a:pPr>
            <a:endParaRPr dirty="0"/>
          </a:p>
        </p:txBody>
      </p:sp>
      <p:pic>
        <p:nvPicPr>
          <p:cNvPr id="94" name="Google Shape;94;p13"/>
          <p:cNvPicPr preferRelativeResize="0"/>
          <p:nvPr/>
        </p:nvPicPr>
        <p:blipFill rotWithShape="1">
          <a:blip r:embed="rId6">
            <a:alphaModFix/>
          </a:blip>
          <a:srcRect/>
          <a:stretch/>
        </p:blipFill>
        <p:spPr>
          <a:xfrm>
            <a:off x="38846191" y="1895604"/>
            <a:ext cx="3022600" cy="2298700"/>
          </a:xfrm>
          <a:prstGeom prst="rect">
            <a:avLst/>
          </a:prstGeom>
          <a:noFill/>
          <a:ln>
            <a:noFill/>
          </a:ln>
        </p:spPr>
      </p:pic>
      <p:sp>
        <p:nvSpPr>
          <p:cNvPr id="95" name="Google Shape;95;p13"/>
          <p:cNvSpPr txBox="1"/>
          <p:nvPr/>
        </p:nvSpPr>
        <p:spPr>
          <a:xfrm>
            <a:off x="39568588" y="100029"/>
            <a:ext cx="157780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Funded by:</a:t>
            </a:r>
            <a:endParaRPr sz="2400">
              <a:solidFill>
                <a:schemeClr val="dk1"/>
              </a:solidFill>
              <a:latin typeface="Calibri"/>
              <a:ea typeface="Calibri"/>
              <a:cs typeface="Calibri"/>
              <a:sym typeface="Calibri"/>
            </a:endParaRPr>
          </a:p>
        </p:txBody>
      </p:sp>
      <p:sp>
        <p:nvSpPr>
          <p:cNvPr id="97" name="Google Shape;97;p13"/>
          <p:cNvSpPr txBox="1"/>
          <p:nvPr/>
        </p:nvSpPr>
        <p:spPr>
          <a:xfrm>
            <a:off x="496900" y="-6312"/>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txBox="1"/>
          <p:nvPr/>
        </p:nvSpPr>
        <p:spPr>
          <a:xfrm>
            <a:off x="29505150" y="8145638"/>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Google Shape;100;p13"/>
          <p:cNvPicPr preferRelativeResize="0"/>
          <p:nvPr/>
        </p:nvPicPr>
        <p:blipFill>
          <a:blip r:embed="rId7">
            <a:alphaModFix/>
          </a:blip>
          <a:stretch>
            <a:fillRect/>
          </a:stretch>
        </p:blipFill>
        <p:spPr>
          <a:xfrm>
            <a:off x="22056454" y="5178215"/>
            <a:ext cx="8635054" cy="13167486"/>
          </a:xfrm>
          <a:prstGeom prst="rect">
            <a:avLst/>
          </a:prstGeom>
          <a:noFill/>
          <a:ln>
            <a:noFill/>
          </a:ln>
        </p:spPr>
      </p:pic>
      <p:sp>
        <p:nvSpPr>
          <p:cNvPr id="101" name="Google Shape;101;p13"/>
          <p:cNvSpPr txBox="1"/>
          <p:nvPr/>
        </p:nvSpPr>
        <p:spPr>
          <a:xfrm>
            <a:off x="496900" y="9763"/>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 name="Google Shape;102;p13"/>
          <p:cNvPicPr preferRelativeResize="0"/>
          <p:nvPr/>
        </p:nvPicPr>
        <p:blipFill>
          <a:blip r:embed="rId8">
            <a:alphaModFix/>
          </a:blip>
          <a:stretch>
            <a:fillRect/>
          </a:stretch>
        </p:blipFill>
        <p:spPr>
          <a:xfrm>
            <a:off x="31037934" y="6792827"/>
            <a:ext cx="12563021" cy="7703317"/>
          </a:xfrm>
          <a:prstGeom prst="rect">
            <a:avLst/>
          </a:prstGeom>
          <a:noFill/>
          <a:ln>
            <a:noFill/>
          </a:ln>
        </p:spPr>
      </p:pic>
      <p:sp>
        <p:nvSpPr>
          <p:cNvPr id="103" name="Google Shape;103;p13"/>
          <p:cNvSpPr txBox="1"/>
          <p:nvPr/>
        </p:nvSpPr>
        <p:spPr>
          <a:xfrm>
            <a:off x="34746575" y="13302158"/>
            <a:ext cx="3022500" cy="271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13"/>
          <p:cNvPicPr preferRelativeResize="0"/>
          <p:nvPr/>
        </p:nvPicPr>
        <p:blipFill>
          <a:blip r:embed="rId9">
            <a:alphaModFix/>
          </a:blip>
          <a:stretch>
            <a:fillRect/>
          </a:stretch>
        </p:blipFill>
        <p:spPr>
          <a:xfrm>
            <a:off x="13769178" y="26402955"/>
            <a:ext cx="6517577" cy="6370137"/>
          </a:xfrm>
          <a:prstGeom prst="rect">
            <a:avLst/>
          </a:prstGeom>
          <a:noFill/>
          <a:ln>
            <a:noFill/>
          </a:ln>
        </p:spPr>
      </p:pic>
      <p:sp>
        <p:nvSpPr>
          <p:cNvPr id="107" name="Google Shape;107;p13"/>
          <p:cNvSpPr txBox="1"/>
          <p:nvPr/>
        </p:nvSpPr>
        <p:spPr>
          <a:xfrm>
            <a:off x="23592253" y="18253869"/>
            <a:ext cx="5060400" cy="24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Calibri"/>
                <a:ea typeface="Calibri"/>
                <a:cs typeface="Calibri"/>
                <a:sym typeface="Calibri"/>
              </a:rPr>
              <a:t>Figure 3: Absolute Abundance Heatmap  of Genera</a:t>
            </a:r>
            <a:endParaRPr sz="2400" dirty="0">
              <a:latin typeface="Calibri"/>
              <a:ea typeface="Calibri"/>
              <a:cs typeface="Calibri"/>
              <a:sym typeface="Calibri"/>
            </a:endParaRPr>
          </a:p>
        </p:txBody>
      </p:sp>
      <p:sp>
        <p:nvSpPr>
          <p:cNvPr id="108" name="Google Shape;108;p13"/>
          <p:cNvSpPr txBox="1"/>
          <p:nvPr/>
        </p:nvSpPr>
        <p:spPr>
          <a:xfrm>
            <a:off x="33754992" y="14511777"/>
            <a:ext cx="73914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Calibri"/>
                <a:ea typeface="Calibri"/>
                <a:cs typeface="Calibri"/>
                <a:sym typeface="Calibri"/>
              </a:rPr>
              <a:t>Figure 4: Relative Abundance of Genera</a:t>
            </a:r>
            <a:endParaRPr sz="2400" dirty="0">
              <a:latin typeface="Calibri"/>
              <a:ea typeface="Calibri"/>
              <a:cs typeface="Calibri"/>
              <a:sym typeface="Calibri"/>
            </a:endParaRPr>
          </a:p>
        </p:txBody>
      </p:sp>
      <p:sp>
        <p:nvSpPr>
          <p:cNvPr id="109" name="Google Shape;109;p13"/>
          <p:cNvSpPr txBox="1"/>
          <p:nvPr/>
        </p:nvSpPr>
        <p:spPr>
          <a:xfrm>
            <a:off x="13869178" y="32003195"/>
            <a:ext cx="6035700" cy="24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Calibri"/>
                <a:ea typeface="Calibri"/>
                <a:cs typeface="Calibri"/>
                <a:sym typeface="Calibri"/>
              </a:rPr>
              <a:t>Figure 3: OTU Group Venn Diagram</a:t>
            </a:r>
            <a:endParaRPr sz="2400" dirty="0">
              <a:latin typeface="Calibri"/>
              <a:ea typeface="Calibri"/>
              <a:cs typeface="Calibri"/>
              <a:sym typeface="Calibri"/>
            </a:endParaRPr>
          </a:p>
        </p:txBody>
      </p:sp>
      <p:sp>
        <p:nvSpPr>
          <p:cNvPr id="30" name="Google Shape;92;p13">
            <a:extLst>
              <a:ext uri="{FF2B5EF4-FFF2-40B4-BE49-F238E27FC236}">
                <a16:creationId xmlns:a16="http://schemas.microsoft.com/office/drawing/2014/main" id="{BEC98FF2-63AB-7D4D-A23D-106AED3D7FE4}"/>
              </a:ext>
            </a:extLst>
          </p:cNvPr>
          <p:cNvSpPr txBox="1"/>
          <p:nvPr/>
        </p:nvSpPr>
        <p:spPr>
          <a:xfrm>
            <a:off x="673407" y="9454165"/>
            <a:ext cx="20483682" cy="7634936"/>
          </a:xfrm>
          <a:prstGeom prst="rect">
            <a:avLst/>
          </a:prstGeom>
          <a:noFill/>
          <a:ln>
            <a:noFill/>
          </a:ln>
        </p:spPr>
        <p:txBody>
          <a:bodyPr spcFirstLastPara="1" wrap="square" lIns="91425" tIns="45700" rIns="91425" bIns="45700" anchor="t" anchorCtr="0">
            <a:noAutofit/>
          </a:bodyPr>
          <a:lstStyle/>
          <a:p>
            <a:pPr marL="0" marR="0" lvl="0" indent="0" algn="ctr" rtl="0">
              <a:spcBef>
                <a:spcPts val="600"/>
              </a:spcBef>
              <a:spcAft>
                <a:spcPts val="0"/>
              </a:spcAft>
              <a:buNone/>
            </a:pPr>
            <a:r>
              <a:rPr lang="en-US" sz="6000" dirty="0">
                <a:solidFill>
                  <a:schemeClr val="dk1"/>
                </a:solidFill>
                <a:latin typeface="Calibri"/>
                <a:ea typeface="Calibri"/>
                <a:cs typeface="Calibri"/>
                <a:sym typeface="Calibri"/>
              </a:rPr>
              <a:t>Introduction</a:t>
            </a:r>
            <a:endParaRPr sz="6000" dirty="0">
              <a:solidFill>
                <a:schemeClr val="dk1"/>
              </a:solidFill>
              <a:latin typeface="Calibri"/>
              <a:ea typeface="Calibri"/>
              <a:cs typeface="Calibri"/>
              <a:sym typeface="Calibri"/>
            </a:endParaRPr>
          </a:p>
          <a:p>
            <a:pPr marL="0" lvl="0" indent="457200" algn="just" rtl="0">
              <a:lnSpc>
                <a:spcPct val="100000"/>
              </a:lnSpc>
              <a:spcBef>
                <a:spcPts val="0"/>
              </a:spcBef>
              <a:spcAft>
                <a:spcPts val="0"/>
              </a:spcAft>
              <a:buClr>
                <a:schemeClr val="dk1"/>
              </a:buClr>
              <a:buSzPts val="1100"/>
              <a:buFont typeface="Arial"/>
              <a:buNone/>
            </a:pPr>
            <a:r>
              <a:rPr lang="en-US" sz="3000" dirty="0">
                <a:solidFill>
                  <a:schemeClr val="dk1"/>
                </a:solidFill>
                <a:latin typeface="Calibri"/>
                <a:ea typeface="Calibri"/>
                <a:cs typeface="Calibri"/>
                <a:sym typeface="Calibri"/>
              </a:rPr>
              <a:t>Water is essential to the human body, acting as both a solvent and messenger, and regulates the planet’s climate and providing a home for many marine animals, plants, and microorganisms. Microbial presence contributes to the biodiversity of an aquatic ecosystem. It was found the greater the diversity, the greater the </a:t>
            </a:r>
            <a:r>
              <a:rPr lang="en-US" sz="3000" dirty="0">
                <a:solidFill>
                  <a:schemeClr val="dk1"/>
                </a:solidFill>
                <a:highlight>
                  <a:srgbClr val="FFFFFF"/>
                </a:highlight>
                <a:latin typeface="Calibri"/>
                <a:ea typeface="Calibri"/>
                <a:cs typeface="Calibri"/>
                <a:sym typeface="Calibri"/>
              </a:rPr>
              <a:t>material welfare, security of communities, resilience of local economies, relations among groups in communities, and human health</a:t>
            </a:r>
            <a:r>
              <a:rPr lang="en-US" sz="3000" dirty="0">
                <a:solidFill>
                  <a:schemeClr val="dk1"/>
                </a:solidFill>
                <a:latin typeface="Calibri"/>
                <a:ea typeface="Calibri"/>
                <a:cs typeface="Calibri"/>
                <a:sym typeface="Calibri"/>
              </a:rPr>
              <a:t> (</a:t>
            </a:r>
            <a:r>
              <a:rPr lang="en-US" sz="3000" dirty="0" err="1">
                <a:solidFill>
                  <a:schemeClr val="dk1"/>
                </a:solidFill>
                <a:latin typeface="Calibri"/>
                <a:ea typeface="Calibri"/>
                <a:cs typeface="Calibri"/>
                <a:sym typeface="Calibri"/>
              </a:rPr>
              <a:t>Cresswell</a:t>
            </a:r>
            <a:r>
              <a:rPr lang="en-US" sz="3000" dirty="0">
                <a:solidFill>
                  <a:schemeClr val="dk1"/>
                </a:solidFill>
                <a:latin typeface="Calibri"/>
                <a:ea typeface="Calibri"/>
                <a:cs typeface="Calibri"/>
                <a:sym typeface="Calibri"/>
              </a:rPr>
              <a:t> &amp; Murphy 2016). The presence of microbes in water, however, can also negatively affect the sanitary state of water bodies (Jung et al.,2014). Microbial contamination levels are correlated with the risk of enteric diseases. Due to the effect microbes can have, aquatic microbial levels must be monitored. Many factors contribute to the level of aquatic microorganisms: anthropogenic activities, industrial waste, runoff, sewer system discharge, precipitation, and the presence of sediments. (</a:t>
            </a:r>
            <a:r>
              <a:rPr lang="en-US" sz="3000" dirty="0" err="1">
                <a:solidFill>
                  <a:schemeClr val="dk1"/>
                </a:solidFill>
                <a:latin typeface="Calibri"/>
                <a:ea typeface="Calibri"/>
                <a:cs typeface="Calibri"/>
                <a:sym typeface="Calibri"/>
              </a:rPr>
              <a:t>Tornevi</a:t>
            </a:r>
            <a:r>
              <a:rPr lang="en-US" sz="3000" dirty="0">
                <a:solidFill>
                  <a:schemeClr val="dk1"/>
                </a:solidFill>
                <a:latin typeface="Calibri"/>
                <a:ea typeface="Calibri"/>
                <a:cs typeface="Calibri"/>
                <a:sym typeface="Calibri"/>
              </a:rPr>
              <a:t>, </a:t>
            </a:r>
            <a:r>
              <a:rPr lang="en-US" sz="3000" dirty="0" err="1">
                <a:solidFill>
                  <a:schemeClr val="dk1"/>
                </a:solidFill>
                <a:latin typeface="Calibri"/>
                <a:ea typeface="Calibri"/>
                <a:cs typeface="Calibri"/>
                <a:sym typeface="Calibri"/>
              </a:rPr>
              <a:t>Bergstedt</a:t>
            </a:r>
            <a:r>
              <a:rPr lang="en-US" sz="3000" dirty="0">
                <a:solidFill>
                  <a:schemeClr val="dk1"/>
                </a:solidFill>
                <a:latin typeface="Calibri"/>
                <a:ea typeface="Calibri"/>
                <a:cs typeface="Calibri"/>
                <a:sym typeface="Calibri"/>
              </a:rPr>
              <a:t>, &amp; Forsberg, 2014). Despite being one of the largest natural harbors in the world, New York Harbor does not have many studies published regarding its microbiome. This study tested for the biodiversity of microbes around New York Harbor, specifically from Coney Island Creek and Pier 4. Pier 4 is a collection site that has high human activity being open as a beach and open in the summer for public kayaking. Coney Island Creek was a site for illegal dumping, where raw, untreated sewage was dispelled into the water. As a result of this, it was expected for Coney Island Creek to have the highest microbial diversity. This study is crucial to understand the current conditions of the New York Harbor Biome and to ensure its health.</a:t>
            </a:r>
            <a:endParaRPr sz="3000" dirty="0">
              <a:solidFill>
                <a:schemeClr val="dk1"/>
              </a:solidFill>
              <a:latin typeface="Calibri"/>
              <a:ea typeface="Calibri"/>
              <a:cs typeface="Calibri"/>
              <a:sym typeface="Calibri"/>
            </a:endParaRPr>
          </a:p>
        </p:txBody>
      </p:sp>
      <p:sp>
        <p:nvSpPr>
          <p:cNvPr id="31" name="Google Shape;92;p13">
            <a:extLst>
              <a:ext uri="{FF2B5EF4-FFF2-40B4-BE49-F238E27FC236}">
                <a16:creationId xmlns:a16="http://schemas.microsoft.com/office/drawing/2014/main" id="{73F77682-AE84-F449-9A30-DCCA142F2D51}"/>
              </a:ext>
            </a:extLst>
          </p:cNvPr>
          <p:cNvSpPr txBox="1"/>
          <p:nvPr/>
        </p:nvSpPr>
        <p:spPr>
          <a:xfrm>
            <a:off x="888993" y="16758241"/>
            <a:ext cx="19751100" cy="55129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000" dirty="0">
              <a:solidFill>
                <a:schemeClr val="dk1"/>
              </a:solidFill>
              <a:latin typeface="Calibri"/>
              <a:ea typeface="Calibri"/>
              <a:cs typeface="Calibri"/>
              <a:sym typeface="Calibri"/>
            </a:endParaRPr>
          </a:p>
          <a:p>
            <a:pPr marL="0" marR="0" lvl="0" indent="0" algn="ctr" rtl="0">
              <a:spcBef>
                <a:spcPts val="600"/>
              </a:spcBef>
              <a:spcAft>
                <a:spcPts val="0"/>
              </a:spcAft>
              <a:buNone/>
            </a:pPr>
            <a:r>
              <a:rPr lang="en-US" sz="6000" dirty="0">
                <a:solidFill>
                  <a:schemeClr val="dk1"/>
                </a:solidFill>
                <a:latin typeface="Calibri"/>
                <a:ea typeface="Calibri"/>
                <a:cs typeface="Calibri"/>
                <a:sym typeface="Calibri"/>
              </a:rPr>
              <a:t>Materials &amp; Methods </a:t>
            </a:r>
          </a:p>
          <a:p>
            <a:pPr marL="0" marR="0" lvl="0" indent="0" algn="just" rtl="0">
              <a:spcBef>
                <a:spcPts val="600"/>
              </a:spcBef>
              <a:spcAft>
                <a:spcPts val="0"/>
              </a:spcAft>
              <a:buNone/>
            </a:pPr>
            <a:r>
              <a:rPr lang="en-US" sz="3000" b="1" dirty="0">
                <a:solidFill>
                  <a:schemeClr val="dk1"/>
                </a:solidFill>
                <a:latin typeface="Calibri"/>
                <a:ea typeface="Calibri"/>
                <a:cs typeface="Calibri"/>
                <a:sym typeface="Calibri"/>
              </a:rPr>
              <a:t>Sample Collection: </a:t>
            </a:r>
            <a:r>
              <a:rPr lang="en-US" sz="3000" dirty="0">
                <a:solidFill>
                  <a:schemeClr val="dk1"/>
                </a:solidFill>
                <a:latin typeface="Calibri"/>
                <a:ea typeface="Calibri"/>
                <a:cs typeface="Calibri"/>
                <a:sym typeface="Calibri"/>
              </a:rPr>
              <a:t>Each collection day, one liter water samples were collected from Coney Island Creek  (40.5798° N, 73.9899° W) and Pier 4 (40.6966° N, 73.9993° W), (Figure 1). The samples were collected four times, each Saturday, from February 9th to March 2nd from each location. Samples were collected following the Humans Water Quality Testing Protocol. </a:t>
            </a:r>
          </a:p>
          <a:p>
            <a:pPr marL="0" marR="0" lvl="0" indent="0" algn="just" rtl="0">
              <a:spcBef>
                <a:spcPts val="600"/>
              </a:spcBef>
              <a:spcAft>
                <a:spcPts val="0"/>
              </a:spcAft>
              <a:buNone/>
            </a:pPr>
            <a:endParaRPr lang="en-US" sz="3000" b="1" dirty="0">
              <a:solidFill>
                <a:schemeClr val="dk1"/>
              </a:solidFill>
              <a:latin typeface="Calibri"/>
              <a:ea typeface="Calibri"/>
              <a:cs typeface="Calibri"/>
              <a:sym typeface="Calibri"/>
            </a:endParaRPr>
          </a:p>
          <a:p>
            <a:pPr marL="0" marR="0" lvl="0" indent="0" algn="just" rtl="0">
              <a:spcBef>
                <a:spcPts val="600"/>
              </a:spcBef>
              <a:spcAft>
                <a:spcPts val="0"/>
              </a:spcAft>
              <a:buNone/>
            </a:pPr>
            <a:r>
              <a:rPr lang="en-US" sz="3000" b="1" dirty="0">
                <a:solidFill>
                  <a:schemeClr val="dk1"/>
                </a:solidFill>
                <a:latin typeface="Calibri"/>
                <a:ea typeface="Calibri"/>
                <a:cs typeface="Calibri"/>
                <a:sym typeface="Calibri"/>
              </a:rPr>
              <a:t>DNA Extraction and sequencing: </a:t>
            </a:r>
            <a:r>
              <a:rPr lang="en-US" sz="3000" dirty="0">
                <a:solidFill>
                  <a:schemeClr val="dk1"/>
                </a:solidFill>
                <a:latin typeface="Calibri"/>
                <a:ea typeface="Calibri"/>
                <a:cs typeface="Calibri"/>
                <a:sym typeface="Calibri"/>
              </a:rPr>
              <a:t>DNA was  filtered and extracted through </a:t>
            </a:r>
            <a:r>
              <a:rPr lang="en-US" sz="3000" dirty="0" err="1">
                <a:solidFill>
                  <a:schemeClr val="dk1"/>
                </a:solidFill>
                <a:latin typeface="Calibri"/>
                <a:ea typeface="Calibri"/>
                <a:cs typeface="Calibri"/>
                <a:sym typeface="Calibri"/>
              </a:rPr>
              <a:t>PowerWater</a:t>
            </a:r>
            <a:r>
              <a:rPr lang="en-US" sz="3000" dirty="0">
                <a:solidFill>
                  <a:schemeClr val="dk1"/>
                </a:solidFill>
                <a:latin typeface="Calibri"/>
                <a:ea typeface="Calibri"/>
                <a:cs typeface="Calibri"/>
                <a:sym typeface="Calibri"/>
              </a:rPr>
              <a:t>® </a:t>
            </a:r>
            <a:r>
              <a:rPr lang="en-US" sz="3000" dirty="0" err="1">
                <a:solidFill>
                  <a:schemeClr val="dk1"/>
                </a:solidFill>
                <a:latin typeface="Calibri"/>
                <a:ea typeface="Calibri"/>
                <a:cs typeface="Calibri"/>
                <a:sym typeface="Calibri"/>
              </a:rPr>
              <a:t>Sterivex</a:t>
            </a:r>
            <a:r>
              <a:rPr lang="en-US" sz="3000" dirty="0">
                <a:solidFill>
                  <a:schemeClr val="dk1"/>
                </a:solidFill>
                <a:latin typeface="Calibri"/>
                <a:ea typeface="Calibri"/>
                <a:cs typeface="Calibri"/>
                <a:sym typeface="Calibri"/>
              </a:rPr>
              <a:t> DNA Isolation Kit. The quality of the extraction was checked and the samples were then stored at -20 degrees Celsius. After DNA extractions for all dates were complete, the samples were sent out for sequencing and analysis.</a:t>
            </a:r>
          </a:p>
        </p:txBody>
      </p:sp>
      <p:sp>
        <p:nvSpPr>
          <p:cNvPr id="32" name="Google Shape;84;p13">
            <a:extLst>
              <a:ext uri="{FF2B5EF4-FFF2-40B4-BE49-F238E27FC236}">
                <a16:creationId xmlns:a16="http://schemas.microsoft.com/office/drawing/2014/main" id="{0911B579-A2AC-4140-B00C-B4DC0000274D}"/>
              </a:ext>
            </a:extLst>
          </p:cNvPr>
          <p:cNvSpPr/>
          <p:nvPr/>
        </p:nvSpPr>
        <p:spPr>
          <a:xfrm>
            <a:off x="352167" y="4678269"/>
            <a:ext cx="20914704" cy="4702613"/>
          </a:xfrm>
          <a:prstGeom prst="rect">
            <a:avLst/>
          </a:prstGeom>
          <a:no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01050" tIns="50525" rIns="101050" bIns="50525" anchor="ctr" anchorCtr="0">
            <a:noAutofit/>
          </a:bodyPr>
          <a:lstStyle/>
          <a:p>
            <a:pPr marL="0" marR="0" lvl="0" indent="0" algn="ctr" rtl="0">
              <a:spcBef>
                <a:spcPts val="0"/>
              </a:spcBef>
              <a:spcAft>
                <a:spcPts val="0"/>
              </a:spcAft>
              <a:buNone/>
            </a:pPr>
            <a:endParaRPr sz="8600" b="0" i="0" u="none" strike="noStrike" cap="none">
              <a:solidFill>
                <a:schemeClr val="dk1"/>
              </a:solidFill>
              <a:latin typeface="Calibri"/>
              <a:ea typeface="Calibri"/>
              <a:cs typeface="Calibri"/>
              <a:sym typeface="Calibri"/>
            </a:endParaRPr>
          </a:p>
        </p:txBody>
      </p:sp>
      <p:sp>
        <p:nvSpPr>
          <p:cNvPr id="33" name="Google Shape;84;p13">
            <a:extLst>
              <a:ext uri="{FF2B5EF4-FFF2-40B4-BE49-F238E27FC236}">
                <a16:creationId xmlns:a16="http://schemas.microsoft.com/office/drawing/2014/main" id="{CE2AEC6D-00F1-B540-A9E4-DF4AF46F0241}"/>
              </a:ext>
            </a:extLst>
          </p:cNvPr>
          <p:cNvSpPr/>
          <p:nvPr/>
        </p:nvSpPr>
        <p:spPr>
          <a:xfrm>
            <a:off x="364527" y="9527363"/>
            <a:ext cx="20914704" cy="7612538"/>
          </a:xfrm>
          <a:prstGeom prst="rect">
            <a:avLst/>
          </a:prstGeom>
          <a:no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01050" tIns="50525" rIns="101050" bIns="50525" anchor="ctr" anchorCtr="0">
            <a:noAutofit/>
          </a:bodyPr>
          <a:lstStyle/>
          <a:p>
            <a:pPr marL="0" marR="0" lvl="0" indent="0" algn="ctr" rtl="0">
              <a:spcBef>
                <a:spcPts val="0"/>
              </a:spcBef>
              <a:spcAft>
                <a:spcPts val="0"/>
              </a:spcAft>
              <a:buNone/>
            </a:pPr>
            <a:endParaRPr sz="8600" b="0" i="0" u="none" strike="noStrike" cap="none">
              <a:solidFill>
                <a:schemeClr val="dk1"/>
              </a:solidFill>
              <a:latin typeface="Calibri"/>
              <a:ea typeface="Calibri"/>
              <a:cs typeface="Calibri"/>
              <a:sym typeface="Calibri"/>
            </a:endParaRPr>
          </a:p>
        </p:txBody>
      </p:sp>
      <p:sp>
        <p:nvSpPr>
          <p:cNvPr id="34" name="Google Shape;84;p13">
            <a:extLst>
              <a:ext uri="{FF2B5EF4-FFF2-40B4-BE49-F238E27FC236}">
                <a16:creationId xmlns:a16="http://schemas.microsoft.com/office/drawing/2014/main" id="{06CC9078-4DD0-CD48-B32A-63095FE3D2A0}"/>
              </a:ext>
            </a:extLst>
          </p:cNvPr>
          <p:cNvSpPr/>
          <p:nvPr/>
        </p:nvSpPr>
        <p:spPr>
          <a:xfrm>
            <a:off x="364527" y="17304171"/>
            <a:ext cx="20914704" cy="8905010"/>
          </a:xfrm>
          <a:prstGeom prst="rect">
            <a:avLst/>
          </a:prstGeom>
          <a:no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01050" tIns="50525" rIns="101050" bIns="50525" anchor="ctr" anchorCtr="0">
            <a:noAutofit/>
          </a:bodyPr>
          <a:lstStyle/>
          <a:p>
            <a:pPr marL="0" marR="0" lvl="0" indent="0" algn="ctr" rtl="0">
              <a:spcBef>
                <a:spcPts val="0"/>
              </a:spcBef>
              <a:spcAft>
                <a:spcPts val="0"/>
              </a:spcAft>
              <a:buNone/>
            </a:pPr>
            <a:endParaRPr sz="8600" b="0" i="0" u="none" strike="noStrike" cap="none">
              <a:solidFill>
                <a:schemeClr val="dk1"/>
              </a:solidFill>
              <a:latin typeface="Calibri"/>
              <a:ea typeface="Calibri"/>
              <a:cs typeface="Calibri"/>
              <a:sym typeface="Calibri"/>
            </a:endParaRPr>
          </a:p>
        </p:txBody>
      </p:sp>
      <p:pic>
        <p:nvPicPr>
          <p:cNvPr id="35" name="Google Shape;96;p13">
            <a:extLst>
              <a:ext uri="{FF2B5EF4-FFF2-40B4-BE49-F238E27FC236}">
                <a16:creationId xmlns:a16="http://schemas.microsoft.com/office/drawing/2014/main" id="{26D40DA9-E91E-524F-8FC2-58B1C41A0E9C}"/>
              </a:ext>
            </a:extLst>
          </p:cNvPr>
          <p:cNvPicPr preferRelativeResize="0"/>
          <p:nvPr/>
        </p:nvPicPr>
        <p:blipFill>
          <a:blip r:embed="rId10">
            <a:alphaModFix/>
          </a:blip>
          <a:stretch>
            <a:fillRect/>
          </a:stretch>
        </p:blipFill>
        <p:spPr>
          <a:xfrm>
            <a:off x="3142468" y="21835841"/>
            <a:ext cx="5782408" cy="3858045"/>
          </a:xfrm>
          <a:prstGeom prst="rect">
            <a:avLst/>
          </a:prstGeom>
          <a:noFill/>
          <a:ln>
            <a:noFill/>
          </a:ln>
        </p:spPr>
      </p:pic>
      <p:sp>
        <p:nvSpPr>
          <p:cNvPr id="36" name="Google Shape;105;p13">
            <a:extLst>
              <a:ext uri="{FF2B5EF4-FFF2-40B4-BE49-F238E27FC236}">
                <a16:creationId xmlns:a16="http://schemas.microsoft.com/office/drawing/2014/main" id="{DA5E3EB4-243F-D042-A2B8-CF30F54C5DEA}"/>
              </a:ext>
            </a:extLst>
          </p:cNvPr>
          <p:cNvSpPr txBox="1"/>
          <p:nvPr/>
        </p:nvSpPr>
        <p:spPr>
          <a:xfrm>
            <a:off x="3927983" y="25747481"/>
            <a:ext cx="4504200" cy="46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Calibri"/>
                <a:ea typeface="Calibri"/>
                <a:cs typeface="Calibri"/>
                <a:sym typeface="Calibri"/>
              </a:rPr>
              <a:t>Figure 1: Collection Sites</a:t>
            </a:r>
            <a:endParaRPr sz="2400" dirty="0">
              <a:latin typeface="Calibri"/>
              <a:ea typeface="Calibri"/>
              <a:cs typeface="Calibri"/>
              <a:sym typeface="Calibri"/>
            </a:endParaRPr>
          </a:p>
        </p:txBody>
      </p:sp>
      <p:pic>
        <p:nvPicPr>
          <p:cNvPr id="37" name="Google Shape;98;p13">
            <a:extLst>
              <a:ext uri="{FF2B5EF4-FFF2-40B4-BE49-F238E27FC236}">
                <a16:creationId xmlns:a16="http://schemas.microsoft.com/office/drawing/2014/main" id="{BF973419-C5D1-3B4C-AF05-749208FE8788}"/>
              </a:ext>
            </a:extLst>
          </p:cNvPr>
          <p:cNvPicPr preferRelativeResize="0"/>
          <p:nvPr/>
        </p:nvPicPr>
        <p:blipFill>
          <a:blip r:embed="rId11">
            <a:alphaModFix/>
          </a:blip>
          <a:stretch>
            <a:fillRect/>
          </a:stretch>
        </p:blipFill>
        <p:spPr>
          <a:xfrm>
            <a:off x="12471400" y="21869835"/>
            <a:ext cx="5261307" cy="3631765"/>
          </a:xfrm>
          <a:prstGeom prst="rect">
            <a:avLst/>
          </a:prstGeom>
          <a:noFill/>
          <a:ln>
            <a:noFill/>
          </a:ln>
        </p:spPr>
      </p:pic>
      <p:sp>
        <p:nvSpPr>
          <p:cNvPr id="38" name="Google Shape;106;p13">
            <a:extLst>
              <a:ext uri="{FF2B5EF4-FFF2-40B4-BE49-F238E27FC236}">
                <a16:creationId xmlns:a16="http://schemas.microsoft.com/office/drawing/2014/main" id="{A3AF1FD0-2290-6940-8328-14196298B6FA}"/>
              </a:ext>
            </a:extLst>
          </p:cNvPr>
          <p:cNvSpPr txBox="1"/>
          <p:nvPr/>
        </p:nvSpPr>
        <p:spPr>
          <a:xfrm>
            <a:off x="12920753" y="25540195"/>
            <a:ext cx="43626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Calibri"/>
                <a:ea typeface="Calibri"/>
                <a:cs typeface="Calibri"/>
                <a:sym typeface="Calibri"/>
              </a:rPr>
              <a:t>Figure 2: Pier 4 Site</a:t>
            </a:r>
            <a:endParaRPr sz="2400" dirty="0">
              <a:latin typeface="Calibri"/>
              <a:ea typeface="Calibri"/>
              <a:cs typeface="Calibri"/>
              <a:sym typeface="Calibri"/>
            </a:endParaRPr>
          </a:p>
        </p:txBody>
      </p:sp>
      <p:sp>
        <p:nvSpPr>
          <p:cNvPr id="43" name="Google Shape;84;p13">
            <a:extLst>
              <a:ext uri="{FF2B5EF4-FFF2-40B4-BE49-F238E27FC236}">
                <a16:creationId xmlns:a16="http://schemas.microsoft.com/office/drawing/2014/main" id="{0A8D0A6E-17FE-BA49-A194-D55654205EB0}"/>
              </a:ext>
            </a:extLst>
          </p:cNvPr>
          <p:cNvSpPr/>
          <p:nvPr/>
        </p:nvSpPr>
        <p:spPr>
          <a:xfrm>
            <a:off x="364527" y="26373451"/>
            <a:ext cx="20914704" cy="6240149"/>
          </a:xfrm>
          <a:prstGeom prst="rect">
            <a:avLst/>
          </a:prstGeom>
          <a:no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01050" tIns="50525" rIns="101050" bIns="50525" anchor="ctr" anchorCtr="0">
            <a:noAutofit/>
          </a:bodyPr>
          <a:lstStyle/>
          <a:p>
            <a:pPr marL="0" marR="0" lvl="0" indent="0" algn="ctr" rtl="0">
              <a:spcBef>
                <a:spcPts val="0"/>
              </a:spcBef>
              <a:spcAft>
                <a:spcPts val="0"/>
              </a:spcAft>
              <a:buNone/>
            </a:pPr>
            <a:endParaRPr sz="8600" b="0" i="0" u="none" strike="noStrike" cap="none">
              <a:solidFill>
                <a:schemeClr val="dk1"/>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5407029E-1532-CF45-9D4B-8524F28DA8CE}"/>
              </a:ext>
            </a:extLst>
          </p:cNvPr>
          <p:cNvSpPr/>
          <p:nvPr/>
        </p:nvSpPr>
        <p:spPr>
          <a:xfrm>
            <a:off x="674090" y="28104347"/>
            <a:ext cx="13549910" cy="2400657"/>
          </a:xfrm>
          <a:prstGeom prst="rect">
            <a:avLst/>
          </a:prstGeom>
        </p:spPr>
        <p:txBody>
          <a:bodyPr wrap="square">
            <a:spAutoFit/>
          </a:bodyPr>
          <a:lstStyle/>
          <a:p>
            <a:r>
              <a:rPr lang="en-US" sz="3000" dirty="0">
                <a:latin typeface="Calibri" panose="020F0502020204030204" pitchFamily="34" charset="0"/>
                <a:cs typeface="Calibri" panose="020F0502020204030204" pitchFamily="34" charset="0"/>
              </a:rPr>
              <a:t>The OTU group Venn diagram shows operational taxonomic units (OTUs) that are unique and shared between water from Coney Island Creek (CV) and East River (Pier 4) Overall Coney Island Creek had 31 unique taxonomic units and Pier 4 only 27 unique taxonomic units. Coney Island Creek had 5,175 sequences of Arcobacter whereas Pier 4 only had 647 sequences. </a:t>
            </a:r>
            <a:endParaRPr lang="en-US" dirty="0">
              <a:latin typeface="Calibri" panose="020F0502020204030204" pitchFamily="34" charset="0"/>
              <a:cs typeface="Calibri" panose="020F0502020204030204" pitchFamily="34" charset="0"/>
            </a:endParaRPr>
          </a:p>
        </p:txBody>
      </p:sp>
      <p:sp>
        <p:nvSpPr>
          <p:cNvPr id="46" name="Google Shape;84;p13">
            <a:extLst>
              <a:ext uri="{FF2B5EF4-FFF2-40B4-BE49-F238E27FC236}">
                <a16:creationId xmlns:a16="http://schemas.microsoft.com/office/drawing/2014/main" id="{C081F84F-AAA3-9B49-A759-E29ECC6BCC49}"/>
              </a:ext>
            </a:extLst>
          </p:cNvPr>
          <p:cNvSpPr/>
          <p:nvPr/>
        </p:nvSpPr>
        <p:spPr>
          <a:xfrm>
            <a:off x="21503515" y="21906810"/>
            <a:ext cx="22173664" cy="4087649"/>
          </a:xfrm>
          <a:prstGeom prst="rect">
            <a:avLst/>
          </a:prstGeom>
          <a:no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01050" tIns="50525" rIns="101050" bIns="50525" anchor="ctr" anchorCtr="0">
            <a:noAutofit/>
          </a:bodyPr>
          <a:lstStyle/>
          <a:p>
            <a:pPr marL="0" marR="0" lvl="0" indent="0" algn="ctr" rtl="0">
              <a:spcBef>
                <a:spcPts val="0"/>
              </a:spcBef>
              <a:spcAft>
                <a:spcPts val="0"/>
              </a:spcAft>
              <a:buNone/>
            </a:pPr>
            <a:endParaRPr sz="8600" b="0" i="0" u="none" strike="noStrike" cap="none">
              <a:solidFill>
                <a:schemeClr val="dk1"/>
              </a:solidFill>
              <a:latin typeface="Calibri"/>
              <a:ea typeface="Calibri"/>
              <a:cs typeface="Calibri"/>
              <a:sym typeface="Calibri"/>
            </a:endParaRPr>
          </a:p>
        </p:txBody>
      </p:sp>
      <p:sp>
        <p:nvSpPr>
          <p:cNvPr id="47" name="Google Shape;84;p13">
            <a:extLst>
              <a:ext uri="{FF2B5EF4-FFF2-40B4-BE49-F238E27FC236}">
                <a16:creationId xmlns:a16="http://schemas.microsoft.com/office/drawing/2014/main" id="{E05FCEE3-FB22-1746-B581-1D0471C7C298}"/>
              </a:ext>
            </a:extLst>
          </p:cNvPr>
          <p:cNvSpPr/>
          <p:nvPr/>
        </p:nvSpPr>
        <p:spPr>
          <a:xfrm>
            <a:off x="21503515" y="28769414"/>
            <a:ext cx="22173664" cy="3844186"/>
          </a:xfrm>
          <a:prstGeom prst="rect">
            <a:avLst/>
          </a:prstGeom>
          <a:no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01050" tIns="50525" rIns="101050" bIns="50525" anchor="ctr" anchorCtr="0">
            <a:noAutofit/>
          </a:bodyPr>
          <a:lstStyle/>
          <a:p>
            <a:pPr marL="0" marR="0" lvl="0" indent="0" algn="ctr" rtl="0">
              <a:spcBef>
                <a:spcPts val="0"/>
              </a:spcBef>
              <a:spcAft>
                <a:spcPts val="0"/>
              </a:spcAft>
              <a:buNone/>
            </a:pPr>
            <a:endParaRPr sz="8600" b="0" i="0" u="none" strike="noStrike" cap="none">
              <a:solidFill>
                <a:schemeClr val="dk1"/>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1650F61E-93E8-BA4F-9156-4142E1FB9C72}"/>
              </a:ext>
            </a:extLst>
          </p:cNvPr>
          <p:cNvSpPr/>
          <p:nvPr/>
        </p:nvSpPr>
        <p:spPr>
          <a:xfrm>
            <a:off x="21622698" y="26156216"/>
            <a:ext cx="22246108" cy="2785378"/>
          </a:xfrm>
          <a:prstGeom prst="rect">
            <a:avLst/>
          </a:prstGeom>
        </p:spPr>
        <p:txBody>
          <a:bodyPr wrap="square">
            <a:spAutoFit/>
          </a:bodyPr>
          <a:lstStyle/>
          <a:p>
            <a:pPr lvl="0" algn="ctr">
              <a:buClr>
                <a:schemeClr val="dk1"/>
              </a:buClr>
            </a:pPr>
            <a:r>
              <a:rPr lang="en-US" sz="6000" dirty="0">
                <a:solidFill>
                  <a:schemeClr val="dk1"/>
                </a:solidFill>
                <a:latin typeface="Calibri"/>
                <a:ea typeface="Calibri"/>
                <a:cs typeface="Calibri"/>
                <a:sym typeface="Calibri"/>
              </a:rPr>
              <a:t>Acknowledgements</a:t>
            </a:r>
            <a:endParaRPr lang="en-US" sz="6000" dirty="0">
              <a:solidFill>
                <a:schemeClr val="dk1"/>
              </a:solidFill>
            </a:endParaRPr>
          </a:p>
          <a:p>
            <a:pPr lvl="0">
              <a:spcBef>
                <a:spcPts val="600"/>
              </a:spcBef>
              <a:buClr>
                <a:schemeClr val="dk1"/>
              </a:buClr>
              <a:buSzPts val="1100"/>
            </a:pPr>
            <a:r>
              <a:rPr lang="en-US" sz="3000" dirty="0">
                <a:solidFill>
                  <a:schemeClr val="dk1"/>
                </a:solidFill>
                <a:latin typeface="Calibri"/>
                <a:ea typeface="Calibri"/>
                <a:cs typeface="Calibri"/>
                <a:sym typeface="Calibri"/>
              </a:rPr>
              <a:t>We would like to thank St. Francis College for providing resources and a facility. We would also like to thank the The Pinkerton Foundation, Science Sandbox, and the Cold Spring Harbor Laboratory. We would also like to thank Alison </a:t>
            </a:r>
            <a:r>
              <a:rPr lang="en-US" sz="3000" dirty="0" err="1">
                <a:solidFill>
                  <a:schemeClr val="dk1"/>
                </a:solidFill>
                <a:latin typeface="Calibri"/>
                <a:ea typeface="Calibri"/>
                <a:cs typeface="Calibri"/>
                <a:sym typeface="Calibri"/>
              </a:rPr>
              <a:t>Cucco</a:t>
            </a:r>
            <a:r>
              <a:rPr lang="en-US" sz="3000" dirty="0">
                <a:solidFill>
                  <a:schemeClr val="dk1"/>
                </a:solidFill>
                <a:latin typeface="Calibri"/>
                <a:ea typeface="Calibri"/>
                <a:cs typeface="Calibri"/>
                <a:sym typeface="Calibri"/>
              </a:rPr>
              <a:t>, Christine </a:t>
            </a:r>
            <a:r>
              <a:rPr lang="en-US" sz="3000" dirty="0" err="1">
                <a:solidFill>
                  <a:schemeClr val="dk1"/>
                </a:solidFill>
                <a:latin typeface="Calibri"/>
                <a:ea typeface="Calibri"/>
                <a:cs typeface="Calibri"/>
                <a:sym typeface="Calibri"/>
              </a:rPr>
              <a:t>Marizzi</a:t>
            </a:r>
            <a:r>
              <a:rPr lang="en-US" sz="3000" dirty="0">
                <a:solidFill>
                  <a:schemeClr val="dk1"/>
                </a:solidFill>
                <a:latin typeface="Calibri"/>
                <a:ea typeface="Calibri"/>
                <a:cs typeface="Calibri"/>
                <a:sym typeface="Calibri"/>
              </a:rPr>
              <a:t>, and Melissa Lee for managing the UBRP.</a:t>
            </a:r>
          </a:p>
          <a:p>
            <a:pPr lvl="0"/>
            <a:endParaRPr lang="en-US" sz="2000" dirty="0">
              <a:solidFill>
                <a:schemeClr val="dk1"/>
              </a:solidFill>
              <a:latin typeface="Calibri"/>
              <a:ea typeface="Calibri"/>
              <a:cs typeface="Calibri"/>
              <a:sym typeface="Calibri"/>
            </a:endParaRPr>
          </a:p>
        </p:txBody>
      </p:sp>
      <p:sp>
        <p:nvSpPr>
          <p:cNvPr id="49" name="Google Shape;84;p13">
            <a:extLst>
              <a:ext uri="{FF2B5EF4-FFF2-40B4-BE49-F238E27FC236}">
                <a16:creationId xmlns:a16="http://schemas.microsoft.com/office/drawing/2014/main" id="{E40314AC-297E-6444-9584-0095B45D9E23}"/>
              </a:ext>
            </a:extLst>
          </p:cNvPr>
          <p:cNvSpPr/>
          <p:nvPr/>
        </p:nvSpPr>
        <p:spPr>
          <a:xfrm>
            <a:off x="21503515" y="26209181"/>
            <a:ext cx="22173664" cy="2431133"/>
          </a:xfrm>
          <a:prstGeom prst="rect">
            <a:avLst/>
          </a:prstGeom>
          <a:no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01050" tIns="50525" rIns="101050" bIns="50525" anchor="ctr" anchorCtr="0">
            <a:noAutofit/>
          </a:bodyPr>
          <a:lstStyle/>
          <a:p>
            <a:pPr marL="0" marR="0" lvl="0" indent="0" algn="ctr" rtl="0">
              <a:spcBef>
                <a:spcPts val="0"/>
              </a:spcBef>
              <a:spcAft>
                <a:spcPts val="0"/>
              </a:spcAft>
              <a:buNone/>
            </a:pPr>
            <a:endParaRPr sz="8600" b="0" i="0" u="none" strike="noStrike" cap="none">
              <a:solidFill>
                <a:schemeClr val="dk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C9F11C77-0878-A642-8FBA-D7CE72ED7A81}"/>
              </a:ext>
            </a:extLst>
          </p:cNvPr>
          <p:cNvSpPr/>
          <p:nvPr/>
        </p:nvSpPr>
        <p:spPr>
          <a:xfrm>
            <a:off x="21731579" y="28640314"/>
            <a:ext cx="21945600" cy="4979825"/>
          </a:xfrm>
          <a:prstGeom prst="rect">
            <a:avLst/>
          </a:prstGeom>
        </p:spPr>
        <p:txBody>
          <a:bodyPr>
            <a:spAutoFit/>
          </a:bodyPr>
          <a:lstStyle/>
          <a:p>
            <a:pPr lvl="0" algn="ctr"/>
            <a:r>
              <a:rPr lang="en-US" sz="6000" dirty="0">
                <a:solidFill>
                  <a:schemeClr val="dk1"/>
                </a:solidFill>
                <a:latin typeface="Calibri"/>
                <a:ea typeface="Calibri"/>
                <a:cs typeface="Calibri"/>
                <a:sym typeface="Calibri"/>
              </a:rPr>
              <a:t>References</a:t>
            </a:r>
            <a:endParaRPr lang="en-US" sz="6000" dirty="0"/>
          </a:p>
          <a:p>
            <a:pPr marL="457200" lvl="0" indent="-381000">
              <a:buClr>
                <a:schemeClr val="dk1"/>
              </a:buClr>
              <a:buSzPts val="2400"/>
              <a:buFont typeface="Calibri"/>
              <a:buAutoNum type="arabicPeriod"/>
            </a:pPr>
            <a:r>
              <a:rPr lang="en-US" sz="2400" dirty="0" err="1">
                <a:solidFill>
                  <a:schemeClr val="dk1"/>
                </a:solidFill>
                <a:latin typeface="Calibri"/>
                <a:ea typeface="Calibri"/>
                <a:cs typeface="Calibri"/>
                <a:sym typeface="Calibri"/>
              </a:rPr>
              <a:t>Cresswell</a:t>
            </a:r>
            <a:r>
              <a:rPr lang="en-US" sz="2400" dirty="0">
                <a:solidFill>
                  <a:schemeClr val="dk1"/>
                </a:solidFill>
                <a:latin typeface="Calibri"/>
                <a:ea typeface="Calibri"/>
                <a:cs typeface="Calibri"/>
                <a:sym typeface="Calibri"/>
              </a:rPr>
              <a:t> ID, Murphy H (2016). Biodiversity: Importance of biodiversity. In: Australia state of the environment 2016, Australian Government Department of the Environment and Energy, Canberra, https://</a:t>
            </a:r>
            <a:r>
              <a:rPr lang="en-US" sz="2400" dirty="0" err="1">
                <a:solidFill>
                  <a:schemeClr val="dk1"/>
                </a:solidFill>
                <a:latin typeface="Calibri"/>
                <a:ea typeface="Calibri"/>
                <a:cs typeface="Calibri"/>
                <a:sym typeface="Calibri"/>
              </a:rPr>
              <a:t>soe.environment.gov.au</a:t>
            </a:r>
            <a:r>
              <a:rPr lang="en-US" sz="2400" dirty="0">
                <a:solidFill>
                  <a:schemeClr val="dk1"/>
                </a:solidFill>
                <a:latin typeface="Calibri"/>
                <a:ea typeface="Calibri"/>
                <a:cs typeface="Calibri"/>
                <a:sym typeface="Calibri"/>
              </a:rPr>
              <a:t>/theme/biodiversity/topic/2016/importance-biodiversity, DOI 10.4226/94/58b65ac828812</a:t>
            </a:r>
          </a:p>
          <a:p>
            <a:pPr marL="457200" lvl="0" indent="-381000">
              <a:buClr>
                <a:schemeClr val="dk1"/>
              </a:buClr>
              <a:buSzPts val="2400"/>
              <a:buFont typeface="Calibri"/>
              <a:buAutoNum type="arabicPeriod"/>
            </a:pPr>
            <a:r>
              <a:rPr lang="en-US" sz="2400" dirty="0">
                <a:solidFill>
                  <a:schemeClr val="dk1"/>
                </a:solidFill>
                <a:latin typeface="Calibri"/>
                <a:ea typeface="Calibri"/>
                <a:cs typeface="Calibri"/>
                <a:sym typeface="Calibri"/>
              </a:rPr>
              <a:t>Ortega, Cristina &amp; Solo-Gabriele, Helena &amp; </a:t>
            </a:r>
            <a:r>
              <a:rPr lang="en-US" sz="2400" dirty="0" err="1">
                <a:solidFill>
                  <a:schemeClr val="dk1"/>
                </a:solidFill>
                <a:latin typeface="Calibri"/>
                <a:ea typeface="Calibri"/>
                <a:cs typeface="Calibri"/>
                <a:sym typeface="Calibri"/>
              </a:rPr>
              <a:t>Abdelzaher</a:t>
            </a:r>
            <a:r>
              <a:rPr lang="en-US" sz="2400" dirty="0">
                <a:solidFill>
                  <a:schemeClr val="dk1"/>
                </a:solidFill>
                <a:latin typeface="Calibri"/>
                <a:ea typeface="Calibri"/>
                <a:cs typeface="Calibri"/>
                <a:sym typeface="Calibri"/>
              </a:rPr>
              <a:t>, Amir &amp; Wright, Mary &amp; Deng, Yang &amp; Stark, Lillian. (2009). Correlations between Microbial Indicators, Pathogens, and Environmental Factors in a Subtropical Estuary. Marine pollution bulletin. 58. 1374-81. 10.1016/j.marpolbul.2009.04.015.</a:t>
            </a:r>
          </a:p>
          <a:p>
            <a:pPr marL="457200" lvl="0" indent="-381000">
              <a:buClr>
                <a:schemeClr val="dk1"/>
              </a:buClr>
              <a:buSzPts val="2400"/>
              <a:buFont typeface="Calibri"/>
              <a:buAutoNum type="arabicPeriod"/>
            </a:pPr>
            <a:r>
              <a:rPr lang="en-US" sz="2400" dirty="0" err="1">
                <a:solidFill>
                  <a:schemeClr val="dk1"/>
                </a:solidFill>
                <a:latin typeface="Calibri"/>
                <a:ea typeface="Calibri"/>
                <a:cs typeface="Calibri"/>
                <a:sym typeface="Calibri"/>
              </a:rPr>
              <a:t>Tornevi</a:t>
            </a:r>
            <a:r>
              <a:rPr lang="en-US" sz="2400" dirty="0">
                <a:solidFill>
                  <a:schemeClr val="dk1"/>
                </a:solidFill>
                <a:latin typeface="Calibri"/>
                <a:ea typeface="Calibri"/>
                <a:cs typeface="Calibri"/>
                <a:sym typeface="Calibri"/>
              </a:rPr>
              <a:t>, Andreas &amp; </a:t>
            </a:r>
            <a:r>
              <a:rPr lang="en-US" sz="2400" dirty="0" err="1">
                <a:solidFill>
                  <a:schemeClr val="dk1"/>
                </a:solidFill>
                <a:latin typeface="Calibri"/>
                <a:ea typeface="Calibri"/>
                <a:cs typeface="Calibri"/>
                <a:sym typeface="Calibri"/>
              </a:rPr>
              <a:t>Bergstedt</a:t>
            </a:r>
            <a:r>
              <a:rPr lang="en-US" sz="2400" dirty="0">
                <a:solidFill>
                  <a:schemeClr val="dk1"/>
                </a:solidFill>
                <a:latin typeface="Calibri"/>
                <a:ea typeface="Calibri"/>
                <a:cs typeface="Calibri"/>
                <a:sym typeface="Calibri"/>
              </a:rPr>
              <a:t>, Olof &amp; Forsberg, </a:t>
            </a:r>
            <a:r>
              <a:rPr lang="en-US" sz="2400" dirty="0" err="1">
                <a:solidFill>
                  <a:schemeClr val="dk1"/>
                </a:solidFill>
                <a:latin typeface="Calibri"/>
                <a:ea typeface="Calibri"/>
                <a:cs typeface="Calibri"/>
                <a:sym typeface="Calibri"/>
              </a:rPr>
              <a:t>Bertil</a:t>
            </a:r>
            <a:r>
              <a:rPr lang="en-US" sz="2400" dirty="0">
                <a:solidFill>
                  <a:schemeClr val="dk1"/>
                </a:solidFill>
                <a:latin typeface="Calibri"/>
                <a:ea typeface="Calibri"/>
                <a:cs typeface="Calibri"/>
                <a:sym typeface="Calibri"/>
              </a:rPr>
              <a:t>. (2014). Precipitation Effects on Microbial Pollution in a River: Lag Structures and Seasonal Effect Modification. </a:t>
            </a:r>
            <a:r>
              <a:rPr lang="en-US" sz="2400" dirty="0" err="1">
                <a:solidFill>
                  <a:schemeClr val="dk1"/>
                </a:solidFill>
                <a:latin typeface="Calibri"/>
                <a:ea typeface="Calibri"/>
                <a:cs typeface="Calibri"/>
                <a:sym typeface="Calibri"/>
              </a:rPr>
              <a:t>PloS</a:t>
            </a:r>
            <a:r>
              <a:rPr lang="en-US" sz="2400" dirty="0">
                <a:solidFill>
                  <a:schemeClr val="dk1"/>
                </a:solidFill>
                <a:latin typeface="Calibri"/>
                <a:ea typeface="Calibri"/>
                <a:cs typeface="Calibri"/>
                <a:sym typeface="Calibri"/>
              </a:rPr>
              <a:t> one. 9. e98546. 10.1371/journal.pone.0098546.</a:t>
            </a:r>
          </a:p>
          <a:p>
            <a:pPr marL="457200" lvl="0" indent="-381000">
              <a:buClr>
                <a:schemeClr val="dk1"/>
              </a:buClr>
              <a:buSzPts val="2400"/>
              <a:buFont typeface="Calibri"/>
              <a:buAutoNum type="arabicPeriod"/>
            </a:pPr>
            <a:r>
              <a:rPr lang="en-US" sz="2400" dirty="0" err="1">
                <a:solidFill>
                  <a:schemeClr val="dk1"/>
                </a:solidFill>
                <a:latin typeface="Calibri"/>
                <a:ea typeface="Calibri"/>
                <a:cs typeface="Calibri"/>
                <a:sym typeface="Calibri"/>
              </a:rPr>
              <a:t>Zagare</a:t>
            </a:r>
            <a:r>
              <a:rPr lang="en-US" sz="2400" dirty="0">
                <a:solidFill>
                  <a:schemeClr val="dk1"/>
                </a:solidFill>
                <a:latin typeface="Calibri"/>
                <a:ea typeface="Calibri"/>
                <a:cs typeface="Calibri"/>
                <a:sym typeface="Calibri"/>
              </a:rPr>
              <a:t>, L. (2018, January 23). Beach Haven Apartments Fined $400,000 For Dumping Raw Sewage Into Coney Island Creek. BKLYNER.</a:t>
            </a:r>
          </a:p>
          <a:p>
            <a:pPr marL="457200" lvl="0" indent="-381000">
              <a:buClr>
                <a:schemeClr val="dk1"/>
              </a:buClr>
              <a:buSzPts val="2400"/>
              <a:buFont typeface="Calibri"/>
              <a:buAutoNum type="arabicPeriod"/>
            </a:pPr>
            <a:r>
              <a:rPr lang="en-US" sz="2400" dirty="0">
                <a:solidFill>
                  <a:schemeClr val="dk1"/>
                </a:solidFill>
                <a:latin typeface="Calibri"/>
                <a:ea typeface="Calibri"/>
                <a:cs typeface="Calibri"/>
                <a:sym typeface="Calibri"/>
              </a:rPr>
              <a:t>2016 Citizens Water Quality Testing Program Sampling DOs and DON’Ts [Word Document]. Retrieved from</a:t>
            </a:r>
            <a:r>
              <a:rPr lang="en-US" sz="2400" dirty="0">
                <a:solidFill>
                  <a:schemeClr val="dk1"/>
                </a:solidFill>
                <a:uFill>
                  <a:noFill/>
                </a:uFill>
                <a:latin typeface="Calibri"/>
                <a:ea typeface="Calibri"/>
                <a:cs typeface="Calibri"/>
                <a:sym typeface="Calibri"/>
                <a:hlinkClick r:id="rId12"/>
              </a:rPr>
              <a:t> </a:t>
            </a:r>
            <a:r>
              <a:rPr lang="en-US" sz="2400" u="sng" dirty="0">
                <a:solidFill>
                  <a:srgbClr val="1155CC"/>
                </a:solidFill>
                <a:latin typeface="Calibri"/>
                <a:ea typeface="Calibri"/>
                <a:cs typeface="Calibri"/>
                <a:sym typeface="Calibri"/>
                <a:hlinkClick r:id="rId12"/>
              </a:rPr>
              <a:t>http://www.nycwatertrail.org/CWQT_2016.html</a:t>
            </a:r>
          </a:p>
          <a:p>
            <a:pPr lvl="0">
              <a:lnSpc>
                <a:spcPct val="115000"/>
              </a:lnSpc>
              <a:buClr>
                <a:schemeClr val="dk1"/>
              </a:buClr>
              <a:buSzPts val="1100"/>
            </a:pPr>
            <a:endParaRPr lang="en-US" sz="2400" dirty="0">
              <a:solidFill>
                <a:schemeClr val="dk1"/>
              </a:solidFill>
            </a:endParaRPr>
          </a:p>
          <a:p>
            <a:pPr lvl="0"/>
            <a:endParaRPr lang="en-US" sz="2400" dirty="0">
              <a:solidFill>
                <a:schemeClr val="dk1"/>
              </a:solidFill>
              <a:latin typeface="Calibri"/>
              <a:ea typeface="Calibri"/>
              <a:cs typeface="Calibri"/>
              <a:sym typeface="Calibri"/>
            </a:endParaRPr>
          </a:p>
          <a:p>
            <a:pPr lvl="0"/>
            <a:endParaRPr lang="en-US"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1257</Words>
  <Application>Microsoft Macintosh PowerPoint</Application>
  <PresentationFormat>Custom</PresentationFormat>
  <Paragraphs>72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Victoria Ruiz</cp:lastModifiedBy>
  <cp:revision>8</cp:revision>
  <dcterms:modified xsi:type="dcterms:W3CDTF">2019-05-24T00:53:38Z</dcterms:modified>
</cp:coreProperties>
</file>