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35999738" cy="28800425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071">
          <p15:clr>
            <a:srgbClr val="A4A3A4"/>
          </p15:clr>
        </p15:guide>
        <p15:guide id="2" pos="113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8" d="100"/>
          <a:sy n="28" d="100"/>
        </p:scale>
        <p:origin x="-643" y="1286"/>
      </p:cViewPr>
      <p:guideLst>
        <p:guide orient="horz" pos="9071"/>
        <p:guide pos="113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心悦 王" userId="68c1e1529adc78f7" providerId="LiveId" clId="{BD56D03C-583B-499B-837B-7EA563BE9FC5}"/>
    <pc:docChg chg="undo custSel delSld modSld">
      <pc:chgData name="心悦 王" userId="68c1e1529adc78f7" providerId="LiveId" clId="{BD56D03C-583B-499B-837B-7EA563BE9FC5}" dt="2019-09-29T07:16:51.084" v="1204" actId="122"/>
      <pc:docMkLst>
        <pc:docMk/>
      </pc:docMkLst>
      <pc:sldChg chg="addSp delSp modSp">
        <pc:chgData name="心悦 王" userId="68c1e1529adc78f7" providerId="LiveId" clId="{BD56D03C-583B-499B-837B-7EA563BE9FC5}" dt="2019-09-29T07:16:51.084" v="1204" actId="122"/>
        <pc:sldMkLst>
          <pc:docMk/>
          <pc:sldMk cId="696799252" sldId="256"/>
        </pc:sldMkLst>
        <pc:spChg chg="del mod">
          <ac:chgData name="心悦 王" userId="68c1e1529adc78f7" providerId="LiveId" clId="{BD56D03C-583B-499B-837B-7EA563BE9FC5}" dt="2019-09-29T06:03:41.383" v="186" actId="478"/>
          <ac:spMkLst>
            <pc:docMk/>
            <pc:sldMk cId="696799252" sldId="256"/>
            <ac:spMk id="5" creationId="{00000000-0000-0000-0000-000000000000}"/>
          </ac:spMkLst>
        </pc:spChg>
        <pc:spChg chg="mod">
          <ac:chgData name="心悦 王" userId="68c1e1529adc78f7" providerId="LiveId" clId="{BD56D03C-583B-499B-837B-7EA563BE9FC5}" dt="2019-09-29T06:09:42.657" v="192" actId="164"/>
          <ac:spMkLst>
            <pc:docMk/>
            <pc:sldMk cId="696799252" sldId="256"/>
            <ac:spMk id="6" creationId="{00000000-0000-0000-0000-000000000000}"/>
          </ac:spMkLst>
        </pc:spChg>
        <pc:spChg chg="del mod">
          <ac:chgData name="心悦 王" userId="68c1e1529adc78f7" providerId="LiveId" clId="{BD56D03C-583B-499B-837B-7EA563BE9FC5}" dt="2019-09-29T06:10:00.580" v="194" actId="478"/>
          <ac:spMkLst>
            <pc:docMk/>
            <pc:sldMk cId="696799252" sldId="256"/>
            <ac:spMk id="9" creationId="{00000000-0000-0000-0000-000000000000}"/>
          </ac:spMkLst>
        </pc:spChg>
        <pc:spChg chg="del mod ord">
          <ac:chgData name="心悦 王" userId="68c1e1529adc78f7" providerId="LiveId" clId="{BD56D03C-583B-499B-837B-7EA563BE9FC5}" dt="2019-09-29T06:03:42.753" v="187" actId="478"/>
          <ac:spMkLst>
            <pc:docMk/>
            <pc:sldMk cId="696799252" sldId="256"/>
            <ac:spMk id="10" creationId="{00000000-0000-0000-0000-000000000000}"/>
          </ac:spMkLst>
        </pc:spChg>
        <pc:spChg chg="del mod">
          <ac:chgData name="心悦 王" userId="68c1e1529adc78f7" providerId="LiveId" clId="{BD56D03C-583B-499B-837B-7EA563BE9FC5}" dt="2019-09-29T06:03:38.464" v="183" actId="478"/>
          <ac:spMkLst>
            <pc:docMk/>
            <pc:sldMk cId="696799252" sldId="256"/>
            <ac:spMk id="11" creationId="{00000000-0000-0000-0000-000000000000}"/>
          </ac:spMkLst>
        </pc:spChg>
        <pc:spChg chg="del mod">
          <ac:chgData name="心悦 王" userId="68c1e1529adc78f7" providerId="LiveId" clId="{BD56D03C-583B-499B-837B-7EA563BE9FC5}" dt="2019-09-29T06:03:40.050" v="184" actId="478"/>
          <ac:spMkLst>
            <pc:docMk/>
            <pc:sldMk cId="696799252" sldId="256"/>
            <ac:spMk id="12" creationId="{00000000-0000-0000-0000-000000000000}"/>
          </ac:spMkLst>
        </pc:spChg>
        <pc:spChg chg="mod">
          <ac:chgData name="心悦 王" userId="68c1e1529adc78f7" providerId="LiveId" clId="{BD56D03C-583B-499B-837B-7EA563BE9FC5}" dt="2019-09-29T06:09:42.657" v="192" actId="164"/>
          <ac:spMkLst>
            <pc:docMk/>
            <pc:sldMk cId="696799252" sldId="256"/>
            <ac:spMk id="13" creationId="{00000000-0000-0000-0000-000000000000}"/>
          </ac:spMkLst>
        </pc:spChg>
        <pc:spChg chg="del mod">
          <ac:chgData name="心悦 王" userId="68c1e1529adc78f7" providerId="LiveId" clId="{BD56D03C-583B-499B-837B-7EA563BE9FC5}" dt="2019-09-29T06:10:00.580" v="194" actId="478"/>
          <ac:spMkLst>
            <pc:docMk/>
            <pc:sldMk cId="696799252" sldId="256"/>
            <ac:spMk id="14" creationId="{00000000-0000-0000-0000-000000000000}"/>
          </ac:spMkLst>
        </pc:spChg>
        <pc:spChg chg="mod">
          <ac:chgData name="心悦 王" userId="68c1e1529adc78f7" providerId="LiveId" clId="{BD56D03C-583B-499B-837B-7EA563BE9FC5}" dt="2019-09-29T05:15:42.910" v="156" actId="164"/>
          <ac:spMkLst>
            <pc:docMk/>
            <pc:sldMk cId="696799252" sldId="256"/>
            <ac:spMk id="15" creationId="{00000000-0000-0000-0000-000000000000}"/>
          </ac:spMkLst>
        </pc:spChg>
        <pc:spChg chg="mod">
          <ac:chgData name="心悦 王" userId="68c1e1529adc78f7" providerId="LiveId" clId="{BD56D03C-583B-499B-837B-7EA563BE9FC5}" dt="2019-09-29T05:15:42.910" v="156" actId="164"/>
          <ac:spMkLst>
            <pc:docMk/>
            <pc:sldMk cId="696799252" sldId="256"/>
            <ac:spMk id="16" creationId="{00000000-0000-0000-0000-000000000000}"/>
          </ac:spMkLst>
        </pc:spChg>
        <pc:spChg chg="mod">
          <ac:chgData name="心悦 王" userId="68c1e1529adc78f7" providerId="LiveId" clId="{BD56D03C-583B-499B-837B-7EA563BE9FC5}" dt="2019-09-29T05:15:42.910" v="156" actId="164"/>
          <ac:spMkLst>
            <pc:docMk/>
            <pc:sldMk cId="696799252" sldId="256"/>
            <ac:spMk id="17" creationId="{00000000-0000-0000-0000-000000000000}"/>
          </ac:spMkLst>
        </pc:spChg>
        <pc:spChg chg="mod">
          <ac:chgData name="心悦 王" userId="68c1e1529adc78f7" providerId="LiveId" clId="{BD56D03C-583B-499B-837B-7EA563BE9FC5}" dt="2019-09-29T05:15:42.910" v="156" actId="164"/>
          <ac:spMkLst>
            <pc:docMk/>
            <pc:sldMk cId="696799252" sldId="256"/>
            <ac:spMk id="18" creationId="{00000000-0000-0000-0000-000000000000}"/>
          </ac:spMkLst>
        </pc:spChg>
        <pc:spChg chg="mod">
          <ac:chgData name="心悦 王" userId="68c1e1529adc78f7" providerId="LiveId" clId="{BD56D03C-583B-499B-837B-7EA563BE9FC5}" dt="2019-09-29T05:15:42.910" v="156" actId="164"/>
          <ac:spMkLst>
            <pc:docMk/>
            <pc:sldMk cId="696799252" sldId="256"/>
            <ac:spMk id="22" creationId="{00000000-0000-0000-0000-000000000000}"/>
          </ac:spMkLst>
        </pc:spChg>
        <pc:spChg chg="mod">
          <ac:chgData name="心悦 王" userId="68c1e1529adc78f7" providerId="LiveId" clId="{BD56D03C-583B-499B-837B-7EA563BE9FC5}" dt="2019-09-29T06:09:42.657" v="192" actId="164"/>
          <ac:spMkLst>
            <pc:docMk/>
            <pc:sldMk cId="696799252" sldId="256"/>
            <ac:spMk id="23" creationId="{00000000-0000-0000-0000-000000000000}"/>
          </ac:spMkLst>
        </pc:spChg>
        <pc:spChg chg="mod">
          <ac:chgData name="心悦 王" userId="68c1e1529adc78f7" providerId="LiveId" clId="{BD56D03C-583B-499B-837B-7EA563BE9FC5}" dt="2019-09-29T06:09:42.657" v="192" actId="164"/>
          <ac:spMkLst>
            <pc:docMk/>
            <pc:sldMk cId="696799252" sldId="256"/>
            <ac:spMk id="24" creationId="{00000000-0000-0000-0000-000000000000}"/>
          </ac:spMkLst>
        </pc:spChg>
        <pc:spChg chg="del">
          <ac:chgData name="心悦 王" userId="68c1e1529adc78f7" providerId="LiveId" clId="{BD56D03C-583B-499B-837B-7EA563BE9FC5}" dt="2019-09-29T06:10:00.580" v="194" actId="478"/>
          <ac:spMkLst>
            <pc:docMk/>
            <pc:sldMk cId="696799252" sldId="256"/>
            <ac:spMk id="25" creationId="{00000000-0000-0000-0000-000000000000}"/>
          </ac:spMkLst>
        </pc:spChg>
        <pc:spChg chg="del mod">
          <ac:chgData name="心悦 王" userId="68c1e1529adc78f7" providerId="LiveId" clId="{BD56D03C-583B-499B-837B-7EA563BE9FC5}" dt="2019-09-29T06:10:00.580" v="194" actId="478"/>
          <ac:spMkLst>
            <pc:docMk/>
            <pc:sldMk cId="696799252" sldId="256"/>
            <ac:spMk id="26" creationId="{00000000-0000-0000-0000-000000000000}"/>
          </ac:spMkLst>
        </pc:spChg>
        <pc:spChg chg="del mod">
          <ac:chgData name="心悦 王" userId="68c1e1529adc78f7" providerId="LiveId" clId="{BD56D03C-583B-499B-837B-7EA563BE9FC5}" dt="2019-09-29T06:10:00.580" v="194" actId="478"/>
          <ac:spMkLst>
            <pc:docMk/>
            <pc:sldMk cId="696799252" sldId="256"/>
            <ac:spMk id="27" creationId="{00000000-0000-0000-0000-000000000000}"/>
          </ac:spMkLst>
        </pc:spChg>
        <pc:spChg chg="mod">
          <ac:chgData name="心悦 王" userId="68c1e1529adc78f7" providerId="LiveId" clId="{BD56D03C-583B-499B-837B-7EA563BE9FC5}" dt="2019-09-29T05:15:42.910" v="156" actId="164"/>
          <ac:spMkLst>
            <pc:docMk/>
            <pc:sldMk cId="696799252" sldId="256"/>
            <ac:spMk id="28" creationId="{00000000-0000-0000-0000-000000000000}"/>
          </ac:spMkLst>
        </pc:spChg>
        <pc:spChg chg="mod">
          <ac:chgData name="心悦 王" userId="68c1e1529adc78f7" providerId="LiveId" clId="{BD56D03C-583B-499B-837B-7EA563BE9FC5}" dt="2019-09-29T05:15:42.910" v="156" actId="164"/>
          <ac:spMkLst>
            <pc:docMk/>
            <pc:sldMk cId="696799252" sldId="256"/>
            <ac:spMk id="29" creationId="{00000000-0000-0000-0000-000000000000}"/>
          </ac:spMkLst>
        </pc:spChg>
        <pc:spChg chg="mod">
          <ac:chgData name="心悦 王" userId="68c1e1529adc78f7" providerId="LiveId" clId="{BD56D03C-583B-499B-837B-7EA563BE9FC5}" dt="2019-09-29T05:15:42.910" v="156" actId="164"/>
          <ac:spMkLst>
            <pc:docMk/>
            <pc:sldMk cId="696799252" sldId="256"/>
            <ac:spMk id="30" creationId="{00000000-0000-0000-0000-000000000000}"/>
          </ac:spMkLst>
        </pc:spChg>
        <pc:spChg chg="mod">
          <ac:chgData name="心悦 王" userId="68c1e1529adc78f7" providerId="LiveId" clId="{BD56D03C-583B-499B-837B-7EA563BE9FC5}" dt="2019-09-29T05:15:42.910" v="156" actId="164"/>
          <ac:spMkLst>
            <pc:docMk/>
            <pc:sldMk cId="696799252" sldId="256"/>
            <ac:spMk id="31" creationId="{00000000-0000-0000-0000-000000000000}"/>
          </ac:spMkLst>
        </pc:spChg>
        <pc:spChg chg="add del">
          <ac:chgData name="心悦 王" userId="68c1e1529adc78f7" providerId="LiveId" clId="{BD56D03C-583B-499B-837B-7EA563BE9FC5}" dt="2019-09-29T06:01:05.979" v="159"/>
          <ac:spMkLst>
            <pc:docMk/>
            <pc:sldMk cId="696799252" sldId="256"/>
            <ac:spMk id="32" creationId="{9ED90682-59D4-4EE0-8D01-0511518C2FC3}"/>
          </ac:spMkLst>
        </pc:spChg>
        <pc:spChg chg="add del">
          <ac:chgData name="心悦 王" userId="68c1e1529adc78f7" providerId="LiveId" clId="{BD56D03C-583B-499B-837B-7EA563BE9FC5}" dt="2019-09-29T06:01:14.290" v="161"/>
          <ac:spMkLst>
            <pc:docMk/>
            <pc:sldMk cId="696799252" sldId="256"/>
            <ac:spMk id="33" creationId="{BD48E650-37A0-4B91-97DC-382E2D2BA900}"/>
          </ac:spMkLst>
        </pc:spChg>
        <pc:spChg chg="add del mod">
          <ac:chgData name="心悦 王" userId="68c1e1529adc78f7" providerId="LiveId" clId="{BD56D03C-583B-499B-837B-7EA563BE9FC5}" dt="2019-09-29T06:03:40.800" v="185" actId="478"/>
          <ac:spMkLst>
            <pc:docMk/>
            <pc:sldMk cId="696799252" sldId="256"/>
            <ac:spMk id="34" creationId="{3E1048A8-9587-46C3-B9FD-A7A658C20672}"/>
          </ac:spMkLst>
        </pc:spChg>
        <pc:spChg chg="add del">
          <ac:chgData name="心悦 王" userId="68c1e1529adc78f7" providerId="LiveId" clId="{BD56D03C-583B-499B-837B-7EA563BE9FC5}" dt="2019-09-29T06:03:56.825" v="189"/>
          <ac:spMkLst>
            <pc:docMk/>
            <pc:sldMk cId="696799252" sldId="256"/>
            <ac:spMk id="35" creationId="{9F5E62B2-4571-49A1-88F6-CB5CAF6E4E1F}"/>
          </ac:spMkLst>
        </pc:spChg>
        <pc:spChg chg="add mod topLvl">
          <ac:chgData name="心悦 王" userId="68c1e1529adc78f7" providerId="LiveId" clId="{BD56D03C-583B-499B-837B-7EA563BE9FC5}" dt="2019-09-29T06:51:03.686" v="786" actId="165"/>
          <ac:spMkLst>
            <pc:docMk/>
            <pc:sldMk cId="696799252" sldId="256"/>
            <ac:spMk id="36" creationId="{099BEB7F-0B49-4C29-A40D-F48B6FC777B5}"/>
          </ac:spMkLst>
        </pc:spChg>
        <pc:spChg chg="add mod">
          <ac:chgData name="心悦 王" userId="68c1e1529adc78f7" providerId="LiveId" clId="{BD56D03C-583B-499B-837B-7EA563BE9FC5}" dt="2019-09-29T06:32:09.485" v="714" actId="122"/>
          <ac:spMkLst>
            <pc:docMk/>
            <pc:sldMk cId="696799252" sldId="256"/>
            <ac:spMk id="37" creationId="{62B6B333-717F-4865-A0BB-57AA0ADF4594}"/>
          </ac:spMkLst>
        </pc:spChg>
        <pc:spChg chg="add mod">
          <ac:chgData name="心悦 王" userId="68c1e1529adc78f7" providerId="LiveId" clId="{BD56D03C-583B-499B-837B-7EA563BE9FC5}" dt="2019-09-29T07:16:51.084" v="1204" actId="122"/>
          <ac:spMkLst>
            <pc:docMk/>
            <pc:sldMk cId="696799252" sldId="256"/>
            <ac:spMk id="38" creationId="{FD709DBD-E690-4737-A01B-1B35D0B4FCF8}"/>
          </ac:spMkLst>
        </pc:spChg>
        <pc:spChg chg="add">
          <ac:chgData name="心悦 王" userId="68c1e1529adc78f7" providerId="LiveId" clId="{BD56D03C-583B-499B-837B-7EA563BE9FC5}" dt="2019-09-29T06:10:35.011" v="195"/>
          <ac:spMkLst>
            <pc:docMk/>
            <pc:sldMk cId="696799252" sldId="256"/>
            <ac:spMk id="39" creationId="{2C23F880-7927-4DBD-8E35-F0C44A10BC41}"/>
          </ac:spMkLst>
        </pc:spChg>
        <pc:spChg chg="add mod topLvl">
          <ac:chgData name="心悦 王" userId="68c1e1529adc78f7" providerId="LiveId" clId="{BD56D03C-583B-499B-837B-7EA563BE9FC5}" dt="2019-09-29T07:12:13.876" v="1138"/>
          <ac:spMkLst>
            <pc:docMk/>
            <pc:sldMk cId="696799252" sldId="256"/>
            <ac:spMk id="41" creationId="{22FE49B9-5342-4FE6-AE2F-BC239A4F3856}"/>
          </ac:spMkLst>
        </pc:spChg>
        <pc:spChg chg="add mod">
          <ac:chgData name="心悦 王" userId="68c1e1529adc78f7" providerId="LiveId" clId="{BD56D03C-583B-499B-837B-7EA563BE9FC5}" dt="2019-09-29T07:15:08.325" v="1188" actId="1037"/>
          <ac:spMkLst>
            <pc:docMk/>
            <pc:sldMk cId="696799252" sldId="256"/>
            <ac:spMk id="42" creationId="{9BC5C868-5C5A-42CF-9B8D-23B3D85E3E25}"/>
          </ac:spMkLst>
        </pc:spChg>
        <pc:spChg chg="add mod">
          <ac:chgData name="心悦 王" userId="68c1e1529adc78f7" providerId="LiveId" clId="{BD56D03C-583B-499B-837B-7EA563BE9FC5}" dt="2019-09-29T07:15:17.164" v="1197" actId="1038"/>
          <ac:spMkLst>
            <pc:docMk/>
            <pc:sldMk cId="696799252" sldId="256"/>
            <ac:spMk id="43" creationId="{7869BC88-012B-4832-8DE3-D73F7B99DBCF}"/>
          </ac:spMkLst>
        </pc:spChg>
        <pc:spChg chg="add mod">
          <ac:chgData name="心悦 王" userId="68c1e1529adc78f7" providerId="LiveId" clId="{BD56D03C-583B-499B-837B-7EA563BE9FC5}" dt="2019-09-29T07:15:26.318" v="1200" actId="1037"/>
          <ac:spMkLst>
            <pc:docMk/>
            <pc:sldMk cId="696799252" sldId="256"/>
            <ac:spMk id="51" creationId="{F79F3671-F022-4D40-BEF2-4C8CA1F38BFB}"/>
          </ac:spMkLst>
        </pc:spChg>
        <pc:spChg chg="add mod">
          <ac:chgData name="心悦 王" userId="68c1e1529adc78f7" providerId="LiveId" clId="{BD56D03C-583B-499B-837B-7EA563BE9FC5}" dt="2019-09-29T07:15:14.377" v="1194" actId="1037"/>
          <ac:spMkLst>
            <pc:docMk/>
            <pc:sldMk cId="696799252" sldId="256"/>
            <ac:spMk id="52" creationId="{6A98772A-8649-435C-A401-B9755F685E2C}"/>
          </ac:spMkLst>
        </pc:spChg>
        <pc:spChg chg="add mod">
          <ac:chgData name="心悦 王" userId="68c1e1529adc78f7" providerId="LiveId" clId="{BD56D03C-583B-499B-837B-7EA563BE9FC5}" dt="2019-09-29T07:13:26.252" v="1169" actId="14100"/>
          <ac:spMkLst>
            <pc:docMk/>
            <pc:sldMk cId="696799252" sldId="256"/>
            <ac:spMk id="53" creationId="{417ED0DC-1D32-41E2-B88C-4A46C1E462B8}"/>
          </ac:spMkLst>
        </pc:spChg>
        <pc:spChg chg="add mod">
          <ac:chgData name="心悦 王" userId="68c1e1529adc78f7" providerId="LiveId" clId="{BD56D03C-583B-499B-837B-7EA563BE9FC5}" dt="2019-09-29T07:15:11.500" v="1191" actId="1037"/>
          <ac:spMkLst>
            <pc:docMk/>
            <pc:sldMk cId="696799252" sldId="256"/>
            <ac:spMk id="54" creationId="{A804063F-318B-483F-A512-C0E69032B924}"/>
          </ac:spMkLst>
        </pc:spChg>
        <pc:spChg chg="add del mod">
          <ac:chgData name="心悦 王" userId="68c1e1529adc78f7" providerId="LiveId" clId="{BD56D03C-583B-499B-837B-7EA563BE9FC5}" dt="2019-09-29T06:52:55.951" v="796" actId="11529"/>
          <ac:spMkLst>
            <pc:docMk/>
            <pc:sldMk cId="696799252" sldId="256"/>
            <ac:spMk id="57" creationId="{C38B0133-0482-4636-B428-A8375D109273}"/>
          </ac:spMkLst>
        </pc:spChg>
        <pc:spChg chg="add del mod">
          <ac:chgData name="心悦 王" userId="68c1e1529adc78f7" providerId="LiveId" clId="{BD56D03C-583B-499B-837B-7EA563BE9FC5}" dt="2019-09-29T06:53:44.244" v="799" actId="11529"/>
          <ac:spMkLst>
            <pc:docMk/>
            <pc:sldMk cId="696799252" sldId="256"/>
            <ac:spMk id="58" creationId="{2B137A09-1EEE-46EB-A121-B1696B09824F}"/>
          </ac:spMkLst>
        </pc:spChg>
        <pc:grpChg chg="add mod">
          <ac:chgData name="心悦 王" userId="68c1e1529adc78f7" providerId="LiveId" clId="{BD56D03C-583B-499B-837B-7EA563BE9FC5}" dt="2019-09-29T06:09:42.657" v="192" actId="164"/>
          <ac:grpSpMkLst>
            <pc:docMk/>
            <pc:sldMk cId="696799252" sldId="256"/>
            <ac:grpSpMk id="2" creationId="{B952BB77-791E-4B78-9B1D-622989DBF762}"/>
          </ac:grpSpMkLst>
        </pc:grpChg>
        <pc:grpChg chg="add del mod">
          <ac:chgData name="心悦 王" userId="68c1e1529adc78f7" providerId="LiveId" clId="{BD56D03C-583B-499B-837B-7EA563BE9FC5}" dt="2019-09-29T06:10:00.580" v="194" actId="478"/>
          <ac:grpSpMkLst>
            <pc:docMk/>
            <pc:sldMk cId="696799252" sldId="256"/>
            <ac:grpSpMk id="4" creationId="{B4A99E41-4410-47C9-863A-C4DF7ECF1FA8}"/>
          </ac:grpSpMkLst>
        </pc:grpChg>
        <pc:grpChg chg="add del mod">
          <ac:chgData name="心悦 王" userId="68c1e1529adc78f7" providerId="LiveId" clId="{BD56D03C-583B-499B-837B-7EA563BE9FC5}" dt="2019-09-29T06:12:16.405" v="216" actId="165"/>
          <ac:grpSpMkLst>
            <pc:docMk/>
            <pc:sldMk cId="696799252" sldId="256"/>
            <ac:grpSpMk id="19" creationId="{42015FAC-001E-4A2E-BD65-54FC3C0CE77F}"/>
          </ac:grpSpMkLst>
        </pc:grpChg>
        <pc:grpChg chg="add del mod">
          <ac:chgData name="心悦 王" userId="68c1e1529adc78f7" providerId="LiveId" clId="{BD56D03C-583B-499B-837B-7EA563BE9FC5}" dt="2019-09-29T06:25:03.208" v="560" actId="165"/>
          <ac:grpSpMkLst>
            <pc:docMk/>
            <pc:sldMk cId="696799252" sldId="256"/>
            <ac:grpSpMk id="55" creationId="{ED628D14-C33B-483A-9D63-9115147FEE64}"/>
          </ac:grpSpMkLst>
        </pc:grpChg>
        <pc:grpChg chg="add del mod">
          <ac:chgData name="心悦 王" userId="68c1e1529adc78f7" providerId="LiveId" clId="{BD56D03C-583B-499B-837B-7EA563BE9FC5}" dt="2019-09-29T07:15:51.536" v="1202" actId="1038"/>
          <ac:grpSpMkLst>
            <pc:docMk/>
            <pc:sldMk cId="696799252" sldId="256"/>
            <ac:grpSpMk id="56" creationId="{18238956-A9F5-45D0-B8A7-908B9028F8FF}"/>
          </ac:grpSpMkLst>
        </pc:grpChg>
        <pc:picChg chg="add mod">
          <ac:chgData name="心悦 王" userId="68c1e1529adc78f7" providerId="LiveId" clId="{BD56D03C-583B-499B-837B-7EA563BE9FC5}" dt="2019-09-29T06:09:42.657" v="192" actId="164"/>
          <ac:picMkLst>
            <pc:docMk/>
            <pc:sldMk cId="696799252" sldId="256"/>
            <ac:picMk id="3" creationId="{33DD8A52-4703-4062-B7BE-839AFA6E26F0}"/>
          </ac:picMkLst>
        </pc:picChg>
        <pc:picChg chg="mod">
          <ac:chgData name="心悦 王" userId="68c1e1529adc78f7" providerId="LiveId" clId="{BD56D03C-583B-499B-837B-7EA563BE9FC5}" dt="2019-09-29T06:09:42.657" v="192" actId="164"/>
          <ac:picMkLst>
            <pc:docMk/>
            <pc:sldMk cId="696799252" sldId="256"/>
            <ac:picMk id="7" creationId="{00000000-0000-0000-0000-000000000000}"/>
          </ac:picMkLst>
        </pc:picChg>
        <pc:picChg chg="mod">
          <ac:chgData name="心悦 王" userId="68c1e1529adc78f7" providerId="LiveId" clId="{BD56D03C-583B-499B-837B-7EA563BE9FC5}" dt="2019-09-29T06:09:42.657" v="192" actId="164"/>
          <ac:picMkLst>
            <pc:docMk/>
            <pc:sldMk cId="696799252" sldId="256"/>
            <ac:picMk id="8" creationId="{00000000-0000-0000-0000-000000000000}"/>
          </ac:picMkLst>
        </pc:picChg>
        <pc:picChg chg="add mod">
          <ac:chgData name="心悦 王" userId="68c1e1529adc78f7" providerId="LiveId" clId="{BD56D03C-583B-499B-837B-7EA563BE9FC5}" dt="2019-09-29T07:14:31.868" v="1181" actId="1037"/>
          <ac:picMkLst>
            <pc:docMk/>
            <pc:sldMk cId="696799252" sldId="256"/>
            <ac:picMk id="21" creationId="{3613B14D-0E88-488F-8887-97DA32741AC7}"/>
          </ac:picMkLst>
        </pc:picChg>
        <pc:picChg chg="add del mod">
          <ac:chgData name="心悦 王" userId="68c1e1529adc78f7" providerId="LiveId" clId="{BD56D03C-583B-499B-837B-7EA563BE9FC5}" dt="2019-09-29T06:15:21.739" v="307" actId="478"/>
          <ac:picMkLst>
            <pc:docMk/>
            <pc:sldMk cId="696799252" sldId="256"/>
            <ac:picMk id="40" creationId="{37BC5FF7-44FE-46B2-80DA-15EAC8D3299C}"/>
          </ac:picMkLst>
        </pc:picChg>
        <pc:picChg chg="add del">
          <ac:chgData name="心悦 王" userId="68c1e1529adc78f7" providerId="LiveId" clId="{BD56D03C-583B-499B-837B-7EA563BE9FC5}" dt="2019-09-29T06:16:19.891" v="325" actId="478"/>
          <ac:picMkLst>
            <pc:docMk/>
            <pc:sldMk cId="696799252" sldId="256"/>
            <ac:picMk id="44" creationId="{650CDF59-5891-41A0-BD3E-FED9F9374B4F}"/>
          </ac:picMkLst>
        </pc:picChg>
        <pc:picChg chg="add del">
          <ac:chgData name="心悦 王" userId="68c1e1529adc78f7" providerId="LiveId" clId="{BD56D03C-583B-499B-837B-7EA563BE9FC5}" dt="2019-09-29T06:11:49.111" v="211" actId="478"/>
          <ac:picMkLst>
            <pc:docMk/>
            <pc:sldMk cId="696799252" sldId="256"/>
            <ac:picMk id="45" creationId="{6655E8C0-BE9F-456D-9DF1-F3934968AD12}"/>
          </ac:picMkLst>
        </pc:picChg>
        <pc:picChg chg="add del">
          <ac:chgData name="心悦 王" userId="68c1e1529adc78f7" providerId="LiveId" clId="{BD56D03C-583B-499B-837B-7EA563BE9FC5}" dt="2019-09-29T06:16:20.872" v="326" actId="478"/>
          <ac:picMkLst>
            <pc:docMk/>
            <pc:sldMk cId="696799252" sldId="256"/>
            <ac:picMk id="46" creationId="{9C8F8BE6-5B03-450A-866D-FE131124D48B}"/>
          </ac:picMkLst>
        </pc:picChg>
        <pc:picChg chg="add del mod topLvl">
          <ac:chgData name="心悦 王" userId="68c1e1529adc78f7" providerId="LiveId" clId="{BD56D03C-583B-499B-837B-7EA563BE9FC5}" dt="2019-09-29T06:12:19.569" v="217" actId="478"/>
          <ac:picMkLst>
            <pc:docMk/>
            <pc:sldMk cId="696799252" sldId="256"/>
            <ac:picMk id="47" creationId="{15D88965-A1EB-4CBD-A650-B3F3F87ACAC0}"/>
          </ac:picMkLst>
        </pc:picChg>
        <pc:picChg chg="add del mod topLvl">
          <ac:chgData name="心悦 王" userId="68c1e1529adc78f7" providerId="LiveId" clId="{BD56D03C-583B-499B-837B-7EA563BE9FC5}" dt="2019-09-29T06:12:55.323" v="222" actId="478"/>
          <ac:picMkLst>
            <pc:docMk/>
            <pc:sldMk cId="696799252" sldId="256"/>
            <ac:picMk id="48" creationId="{FF3EC110-4F37-40BE-8967-E58BA6707594}"/>
          </ac:picMkLst>
        </pc:picChg>
        <pc:picChg chg="add mod ord modCrop">
          <ac:chgData name="心悦 王" userId="68c1e1529adc78f7" providerId="LiveId" clId="{BD56D03C-583B-499B-837B-7EA563BE9FC5}" dt="2019-09-29T07:14:33.596" v="1183" actId="1037"/>
          <ac:picMkLst>
            <pc:docMk/>
            <pc:sldMk cId="696799252" sldId="256"/>
            <ac:picMk id="50" creationId="{14361D6A-5E63-4995-8598-D21C597DBBEB}"/>
          </ac:picMkLst>
        </pc:picChg>
      </pc:sldChg>
      <pc:sldChg chg="modSp del">
        <pc:chgData name="心悦 王" userId="68c1e1529adc78f7" providerId="LiveId" clId="{BD56D03C-583B-499B-837B-7EA563BE9FC5}" dt="2019-09-29T06:31:57.233" v="713" actId="2696"/>
        <pc:sldMkLst>
          <pc:docMk/>
          <pc:sldMk cId="3341006099" sldId="257"/>
        </pc:sldMkLst>
        <pc:spChg chg="mod">
          <ac:chgData name="心悦 王" userId="68c1e1529adc78f7" providerId="LiveId" clId="{BD56D03C-583B-499B-837B-7EA563BE9FC5}" dt="2019-09-29T06:31:55.792" v="712" actId="6549"/>
          <ac:spMkLst>
            <pc:docMk/>
            <pc:sldMk cId="3341006099" sldId="257"/>
            <ac:spMk id="2" creationId="{00000000-0000-0000-0000-000000000000}"/>
          </ac:spMkLst>
        </pc:spChg>
      </pc:sldChg>
      <pc:sldChg chg="del">
        <pc:chgData name="心悦 王" userId="68c1e1529adc78f7" providerId="LiveId" clId="{BD56D03C-583B-499B-837B-7EA563BE9FC5}" dt="2019-09-29T06:20:34.750" v="434" actId="2696"/>
        <pc:sldMkLst>
          <pc:docMk/>
          <pc:sldMk cId="2658965046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4713405"/>
            <a:ext cx="30599777" cy="10026815"/>
          </a:xfrm>
        </p:spPr>
        <p:txBody>
          <a:bodyPr anchor="b"/>
          <a:lstStyle>
            <a:lvl1pPr algn="ctr">
              <a:defRPr sz="2362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15126892"/>
            <a:ext cx="26999804" cy="6953434"/>
          </a:xfrm>
        </p:spPr>
        <p:txBody>
          <a:bodyPr/>
          <a:lstStyle>
            <a:lvl1pPr marL="0" indent="0" algn="ctr">
              <a:buNone/>
              <a:defRPr sz="9449"/>
            </a:lvl1pPr>
            <a:lvl2pPr marL="1799996" indent="0" algn="ctr">
              <a:buNone/>
              <a:defRPr sz="7874"/>
            </a:lvl2pPr>
            <a:lvl3pPr marL="3599993" indent="0" algn="ctr">
              <a:buNone/>
              <a:defRPr sz="7087"/>
            </a:lvl3pPr>
            <a:lvl4pPr marL="5399989" indent="0" algn="ctr">
              <a:buNone/>
              <a:defRPr sz="6299"/>
            </a:lvl4pPr>
            <a:lvl5pPr marL="7199986" indent="0" algn="ctr">
              <a:buNone/>
              <a:defRPr sz="6299"/>
            </a:lvl5pPr>
            <a:lvl6pPr marL="8999982" indent="0" algn="ctr">
              <a:buNone/>
              <a:defRPr sz="6299"/>
            </a:lvl6pPr>
            <a:lvl7pPr marL="10799978" indent="0" algn="ctr">
              <a:buNone/>
              <a:defRPr sz="6299"/>
            </a:lvl7pPr>
            <a:lvl8pPr marL="12599975" indent="0" algn="ctr">
              <a:buNone/>
              <a:defRPr sz="6299"/>
            </a:lvl8pPr>
            <a:lvl9pPr marL="14399971" indent="0" algn="ctr">
              <a:buNone/>
              <a:defRPr sz="629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760-9B06-4B75-989C-CC1FB92B47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E0-BCE1-4133-8FE8-23F0EF54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760-9B06-4B75-989C-CC1FB92B47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E0-BCE1-4133-8FE8-23F0EF54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2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1533356"/>
            <a:ext cx="7762444" cy="2440702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1533356"/>
            <a:ext cx="22837334" cy="2440702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760-9B06-4B75-989C-CC1FB92B47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E0-BCE1-4133-8FE8-23F0EF54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1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760-9B06-4B75-989C-CC1FB92B47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E0-BCE1-4133-8FE8-23F0EF54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0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7180114"/>
            <a:ext cx="31049774" cy="11980175"/>
          </a:xfrm>
        </p:spPr>
        <p:txBody>
          <a:bodyPr anchor="b"/>
          <a:lstStyle>
            <a:lvl1pPr>
              <a:defRPr sz="2362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19273626"/>
            <a:ext cx="31049774" cy="6300091"/>
          </a:xfrm>
        </p:spPr>
        <p:txBody>
          <a:bodyPr/>
          <a:lstStyle>
            <a:lvl1pPr marL="0" indent="0">
              <a:buNone/>
              <a:defRPr sz="9449">
                <a:solidFill>
                  <a:schemeClr val="tx1"/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760-9B06-4B75-989C-CC1FB92B47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E0-BCE1-4133-8FE8-23F0EF54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7666780"/>
            <a:ext cx="15299889" cy="182736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7666780"/>
            <a:ext cx="15299889" cy="182736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760-9B06-4B75-989C-CC1FB92B47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E0-BCE1-4133-8FE8-23F0EF54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533362"/>
            <a:ext cx="31049774" cy="556675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7060106"/>
            <a:ext cx="15229574" cy="3460049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0520155"/>
            <a:ext cx="15229574" cy="154735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7060106"/>
            <a:ext cx="15304578" cy="3460049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0520155"/>
            <a:ext cx="15304578" cy="154735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760-9B06-4B75-989C-CC1FB92B47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E0-BCE1-4133-8FE8-23F0EF54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5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760-9B06-4B75-989C-CC1FB92B47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E0-BCE1-4133-8FE8-23F0EF54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3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760-9B06-4B75-989C-CC1FB92B47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E0-BCE1-4133-8FE8-23F0EF54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7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920028"/>
            <a:ext cx="11610853" cy="672009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4146734"/>
            <a:ext cx="18224867" cy="20466969"/>
          </a:xfr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8640127"/>
            <a:ext cx="11610853" cy="16006905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760-9B06-4B75-989C-CC1FB92B47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E0-BCE1-4133-8FE8-23F0EF54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6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920028"/>
            <a:ext cx="11610853" cy="672009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4146734"/>
            <a:ext cx="18224867" cy="20466969"/>
          </a:xfr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8640127"/>
            <a:ext cx="11610853" cy="16006905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0760-9B06-4B75-989C-CC1FB92B47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C5E0-BCE1-4133-8FE8-23F0EF54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0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1533362"/>
            <a:ext cx="31049774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7666780"/>
            <a:ext cx="31049774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26693734"/>
            <a:ext cx="8099941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0760-9B06-4B75-989C-CC1FB92B4788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26693734"/>
            <a:ext cx="12149912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26693734"/>
            <a:ext cx="8099941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C5E0-BCE1-4133-8FE8-23F0EF547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6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emf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97C271D3-A932-42C9-8823-C6794F401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9657" y="1877362"/>
            <a:ext cx="2099009" cy="2099009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14361D6A-5E63-4995-8598-D21C597DBB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/>
          <a:stretch/>
        </p:blipFill>
        <p:spPr>
          <a:xfrm>
            <a:off x="3382246" y="2264292"/>
            <a:ext cx="5770852" cy="1305855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xmlns="" id="{62B6B333-717F-4865-A0BB-57AA0ADF4594}"/>
              </a:ext>
            </a:extLst>
          </p:cNvPr>
          <p:cNvSpPr txBox="1"/>
          <p:nvPr/>
        </p:nvSpPr>
        <p:spPr>
          <a:xfrm>
            <a:off x="7403563" y="573373"/>
            <a:ext cx="21853083" cy="1303989"/>
          </a:xfrm>
          <a:prstGeom prst="rect">
            <a:avLst/>
          </a:prstGeom>
          <a:noFill/>
        </p:spPr>
        <p:txBody>
          <a:bodyPr wrap="square" lIns="72176" tIns="36089" rIns="72176" bIns="36089" rtlCol="0">
            <a:spAutoFit/>
          </a:bodyPr>
          <a:lstStyle/>
          <a:p>
            <a:pPr algn="ctr"/>
            <a:r>
              <a:rPr lang="zh-CN" altLang="en-US" sz="8000" b="1" u="sng" dirty="0"/>
              <a:t>室内常见多肉植物之间的亲缘关系</a:t>
            </a:r>
            <a:endParaRPr lang="en-US" altLang="zh-CN" sz="8000" b="1" u="sng" dirty="0"/>
          </a:p>
        </p:txBody>
      </p:sp>
      <p:sp>
        <p:nvSpPr>
          <p:cNvPr id="38" name="TextBox 4">
            <a:extLst>
              <a:ext uri="{FF2B5EF4-FFF2-40B4-BE49-F238E27FC236}">
                <a16:creationId xmlns:a16="http://schemas.microsoft.com/office/drawing/2014/main" xmlns="" id="{FD709DBD-E690-4737-A01B-1B35D0B4FCF8}"/>
              </a:ext>
            </a:extLst>
          </p:cNvPr>
          <p:cNvSpPr txBox="1"/>
          <p:nvPr/>
        </p:nvSpPr>
        <p:spPr>
          <a:xfrm>
            <a:off x="10627927" y="2113298"/>
            <a:ext cx="15831730" cy="1303989"/>
          </a:xfrm>
          <a:prstGeom prst="rect">
            <a:avLst/>
          </a:prstGeom>
          <a:noFill/>
        </p:spPr>
        <p:txBody>
          <a:bodyPr wrap="square" lIns="72176" tIns="36089" rIns="72176" bIns="36089" rtlCol="0">
            <a:spAutoFit/>
          </a:bodyPr>
          <a:lstStyle/>
          <a:p>
            <a:pPr algn="ctr"/>
            <a:r>
              <a:rPr lang="zh-CN" altLang="en-US" sz="4000" i="1" dirty="0">
                <a:solidFill>
                  <a:prstClr val="black"/>
                </a:solidFill>
              </a:rPr>
              <a:t>作者：倪紫衿，葛畅，王润埏，韩张扬</a:t>
            </a:r>
            <a:endParaRPr lang="en-US" altLang="zh-CN" sz="4000" i="1" dirty="0">
              <a:solidFill>
                <a:prstClr val="black"/>
              </a:solidFill>
            </a:endParaRPr>
          </a:p>
          <a:p>
            <a:pPr algn="ctr"/>
            <a:r>
              <a:rPr lang="zh-CN" altLang="en-US" sz="4000" i="1" dirty="0">
                <a:solidFill>
                  <a:prstClr val="black"/>
                </a:solidFill>
              </a:rPr>
              <a:t>指导老师：王心悦，刘知远</a:t>
            </a:r>
            <a:endParaRPr lang="en-US" sz="4000" i="1" dirty="0">
              <a:solidFill>
                <a:prstClr val="black"/>
              </a:solidFill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18238956-A9F5-45D0-B8A7-908B9028F8FF}"/>
              </a:ext>
            </a:extLst>
          </p:cNvPr>
          <p:cNvGrpSpPr/>
          <p:nvPr/>
        </p:nvGrpSpPr>
        <p:grpSpPr>
          <a:xfrm>
            <a:off x="11047608" y="4313308"/>
            <a:ext cx="14564791" cy="23913743"/>
            <a:chOff x="14855292" y="3813266"/>
            <a:chExt cx="9278471" cy="7945024"/>
          </a:xfrm>
        </p:grpSpPr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xmlns="" id="{099BEB7F-0B49-4C29-A40D-F48B6FC777B5}"/>
                </a:ext>
              </a:extLst>
            </p:cNvPr>
            <p:cNvSpPr/>
            <p:nvPr/>
          </p:nvSpPr>
          <p:spPr>
            <a:xfrm>
              <a:off x="14855292" y="3813266"/>
              <a:ext cx="9278471" cy="7945024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72176" tIns="36089" rIns="72176" bIns="36089" rtlCol="0" anchor="ctr"/>
            <a:lstStyle/>
            <a:p>
              <a:endParaRPr lang="en-US" dirty="0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xmlns="" id="{22FE49B9-5342-4FE6-AE2F-BC239A4F3856}"/>
                </a:ext>
              </a:extLst>
            </p:cNvPr>
            <p:cNvSpPr/>
            <p:nvPr/>
          </p:nvSpPr>
          <p:spPr>
            <a:xfrm>
              <a:off x="14947121" y="3921373"/>
              <a:ext cx="9054410" cy="412804"/>
            </a:xfrm>
            <a:prstGeom prst="rect">
              <a:avLst/>
            </a:prstGeom>
          </p:spPr>
          <p:txBody>
            <a:bodyPr wrap="square" lIns="72176" tIns="36089" rIns="72176" bIns="36089">
              <a:spAutoFit/>
            </a:bodyPr>
            <a:lstStyle/>
            <a:p>
              <a:pPr>
                <a:spcAft>
                  <a:spcPts val="429"/>
                </a:spcAft>
              </a:pPr>
              <a:r>
                <a:rPr lang="en-US" sz="4800" dirty="0"/>
                <a:t>Tables &amp; Figures</a:t>
              </a:r>
            </a:p>
          </p:txBody>
        </p:sp>
      </p:grpSp>
      <p:sp>
        <p:nvSpPr>
          <p:cNvPr id="42" name="TextBox 36">
            <a:extLst>
              <a:ext uri="{FF2B5EF4-FFF2-40B4-BE49-F238E27FC236}">
                <a16:creationId xmlns:a16="http://schemas.microsoft.com/office/drawing/2014/main" xmlns="" id="{9BC5C868-5C5A-42CF-9B8D-23B3D85E3E25}"/>
              </a:ext>
            </a:extLst>
          </p:cNvPr>
          <p:cNvSpPr txBox="1"/>
          <p:nvPr/>
        </p:nvSpPr>
        <p:spPr>
          <a:xfrm>
            <a:off x="1863306" y="3957077"/>
            <a:ext cx="8337044" cy="4059345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just">
              <a:spcAft>
                <a:spcPts val="857"/>
              </a:spcAft>
            </a:pPr>
            <a:r>
              <a:rPr lang="en-US" sz="6000" dirty="0"/>
              <a:t>Abstract</a:t>
            </a:r>
          </a:p>
          <a:p>
            <a:pPr algn="just"/>
            <a:r>
              <a:rPr lang="zh-CN" altLang="en-US" sz="2000" dirty="0"/>
              <a:t>         </a:t>
            </a:r>
            <a:r>
              <a:rPr lang="zh-CN" altLang="en-US" sz="2400" dirty="0"/>
              <a:t>为探究各式多肉植物之间的</a:t>
            </a:r>
            <a:r>
              <a:rPr lang="zh-CN" altLang="en-US" sz="2400"/>
              <a:t>亲缘关系远近，</a:t>
            </a:r>
            <a:r>
              <a:rPr lang="zh-CN" altLang="zh-CN" sz="2400"/>
              <a:t>从</a:t>
            </a:r>
            <a:r>
              <a:rPr lang="zh-CN" altLang="zh-CN" sz="2400" dirty="0"/>
              <a:t>冷泉港亚洲</a:t>
            </a:r>
            <a:r>
              <a:rPr lang="en-US" altLang="zh-CN" sz="2400" dirty="0"/>
              <a:t>DNA</a:t>
            </a:r>
            <a:r>
              <a:rPr lang="zh-CN" altLang="zh-CN" sz="2400" dirty="0"/>
              <a:t>学习中心选取了</a:t>
            </a:r>
            <a:r>
              <a:rPr lang="en-US" altLang="zh-CN" sz="2400" dirty="0"/>
              <a:t>16</a:t>
            </a:r>
            <a:r>
              <a:rPr lang="zh-CN" altLang="zh-CN" sz="2400" dirty="0"/>
              <a:t>种多肉植物作为样本进行分析</a:t>
            </a:r>
            <a:r>
              <a:rPr lang="zh-CN" altLang="en-US" sz="2400" dirty="0"/>
              <a:t>，使用</a:t>
            </a:r>
            <a:r>
              <a:rPr lang="en-US" altLang="zh-CN" sz="2400" dirty="0"/>
              <a:t>Silica</a:t>
            </a:r>
            <a:r>
              <a:rPr lang="zh-CN" altLang="en-US" sz="2400" dirty="0"/>
              <a:t>方法，</a:t>
            </a:r>
            <a:r>
              <a:rPr lang="zh-CN" altLang="zh-CN" sz="2400" dirty="0"/>
              <a:t>通过碱基比对等找明</a:t>
            </a:r>
            <a:r>
              <a:rPr lang="zh-CN" altLang="en-US" sz="2400" dirty="0"/>
              <a:t>它</a:t>
            </a:r>
            <a:r>
              <a:rPr lang="zh-CN" altLang="zh-CN" sz="2400" dirty="0"/>
              <a:t>们的亲缘关系，借助</a:t>
            </a:r>
            <a:r>
              <a:rPr lang="en-US" altLang="zh-CN" sz="2400" dirty="0"/>
              <a:t>DNA Barcoding</a:t>
            </a:r>
            <a:r>
              <a:rPr lang="zh-CN" altLang="zh-CN" sz="2400" dirty="0"/>
              <a:t>的方法完成实验探究。</a:t>
            </a:r>
            <a:endParaRPr lang="en-US" altLang="zh-CN" sz="2400" dirty="0"/>
          </a:p>
          <a:p>
            <a:pPr algn="just"/>
            <a:endParaRPr lang="en-US" altLang="zh-CN" sz="2400" dirty="0"/>
          </a:p>
          <a:p>
            <a:pPr algn="just"/>
            <a:r>
              <a:rPr lang="zh-CN" altLang="en-US" sz="2400" dirty="0"/>
              <a:t>         因实验对象的特殊性，我们在研究过程中遭遇了一定困难，如序列过短、无法匹配等，但在三次实验后最终解决了大部分问题。</a:t>
            </a:r>
            <a:endParaRPr lang="en-US" altLang="zh-CN" sz="2400" dirty="0"/>
          </a:p>
        </p:txBody>
      </p:sp>
      <p:sp>
        <p:nvSpPr>
          <p:cNvPr id="43" name="TextBox 37">
            <a:extLst>
              <a:ext uri="{FF2B5EF4-FFF2-40B4-BE49-F238E27FC236}">
                <a16:creationId xmlns:a16="http://schemas.microsoft.com/office/drawing/2014/main" xmlns="" id="{7869BC88-012B-4832-8DE3-D73F7B99DBCF}"/>
              </a:ext>
            </a:extLst>
          </p:cNvPr>
          <p:cNvSpPr txBox="1"/>
          <p:nvPr/>
        </p:nvSpPr>
        <p:spPr>
          <a:xfrm>
            <a:off x="26459657" y="12124260"/>
            <a:ext cx="8785686" cy="16301157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just">
              <a:spcAft>
                <a:spcPts val="429"/>
              </a:spcAft>
            </a:pPr>
            <a:r>
              <a:rPr lang="en-US" sz="6000" dirty="0"/>
              <a:t>Discussion </a:t>
            </a:r>
          </a:p>
          <a:p>
            <a:pPr algn="just"/>
            <a:r>
              <a:rPr lang="zh-CN" altLang="en-US" sz="2400" dirty="0"/>
              <a:t>         在研究多肉植物时，我们遇到了许多问题。用</a:t>
            </a:r>
            <a:r>
              <a:rPr lang="en-US" altLang="zh-CN" sz="2400" dirty="0"/>
              <a:t>Silica</a:t>
            </a:r>
            <a:r>
              <a:rPr lang="zh-CN" altLang="en-US" sz="2400" dirty="0"/>
              <a:t>方法进行实验时，由于多肉植物中含有很多水分、黏液等成分，最终实验后采集的多肉植物各部分中叶片表皮的样本成功几率更大，而叶肉的样本则成功几率较低。所用</a:t>
            </a:r>
            <a:r>
              <a:rPr lang="en-US" altLang="zh-CN" sz="2400" dirty="0"/>
              <a:t>PCR</a:t>
            </a:r>
            <a:r>
              <a:rPr lang="zh-CN" altLang="en-US" sz="2400" dirty="0"/>
              <a:t>扩增的引物为</a:t>
            </a:r>
            <a:r>
              <a:rPr lang="en-US" altLang="zh-CN" sz="2400" smtClean="0"/>
              <a:t>ITS2</a:t>
            </a:r>
            <a:r>
              <a:rPr lang="zh-CN" altLang="en-US" sz="2400" dirty="0"/>
              <a:t>，与常见使用的</a:t>
            </a:r>
            <a:r>
              <a:rPr lang="en-US" altLang="zh-CN" sz="2400" dirty="0" err="1"/>
              <a:t>rbcL</a:t>
            </a:r>
            <a:r>
              <a:rPr lang="zh-CN" altLang="en-US" sz="2400" dirty="0"/>
              <a:t>不同，第二组实验样本几乎均未成功，可能就是此方法导致的结果。</a:t>
            </a:r>
            <a:endParaRPr lang="en-US" altLang="zh-CN" sz="2400" dirty="0"/>
          </a:p>
          <a:p>
            <a:pPr algn="just"/>
            <a:endParaRPr lang="zh-CN" altLang="en-US" sz="2400" dirty="0"/>
          </a:p>
          <a:p>
            <a:pPr algn="just"/>
            <a:r>
              <a:rPr lang="zh-CN" altLang="en-US" sz="2400" dirty="0"/>
              <a:t>         我们在</a:t>
            </a:r>
            <a:r>
              <a:rPr lang="en-US" altLang="zh-CN" sz="2400" dirty="0" err="1"/>
              <a:t>dnasubway</a:t>
            </a:r>
            <a:r>
              <a:rPr lang="zh-CN" altLang="en-US" sz="2400" dirty="0"/>
              <a:t>中用</a:t>
            </a:r>
            <a:r>
              <a:rPr lang="en-US" altLang="zh-CN" sz="2400" dirty="0"/>
              <a:t>muscle</a:t>
            </a:r>
            <a:r>
              <a:rPr lang="zh-CN" altLang="en-US" sz="2400" dirty="0"/>
              <a:t>进行结果和原植物对比时也遇到了困难。序列质量平均较低，原定应测序出的</a:t>
            </a:r>
            <a:r>
              <a:rPr lang="en-US" altLang="zh-CN" sz="2400" dirty="0"/>
              <a:t>600</a:t>
            </a:r>
            <a:r>
              <a:rPr lang="zh-CN" altLang="en-US" sz="2400" dirty="0"/>
              <a:t>到</a:t>
            </a:r>
            <a:r>
              <a:rPr lang="en-US" altLang="zh-CN" sz="2400" dirty="0"/>
              <a:t>700bp</a:t>
            </a:r>
            <a:r>
              <a:rPr lang="zh-CN" altLang="en-US" sz="2400" dirty="0"/>
              <a:t>基因只有约</a:t>
            </a:r>
            <a:r>
              <a:rPr lang="en-US" altLang="zh-CN" sz="2400" dirty="0"/>
              <a:t>350</a:t>
            </a:r>
            <a:r>
              <a:rPr lang="zh-CN" altLang="en-US" sz="2400" dirty="0"/>
              <a:t>到</a:t>
            </a:r>
            <a:r>
              <a:rPr lang="en-US" altLang="zh-CN" sz="2400" dirty="0"/>
              <a:t>450</a:t>
            </a:r>
            <a:r>
              <a:rPr lang="zh-CN" altLang="en-US" sz="2400" dirty="0"/>
              <a:t>的长度，部分虽然在凝胶电泳时有准确的条带呈现，测序结果却不尽人意。另有</a:t>
            </a:r>
            <a:r>
              <a:rPr lang="en-US" altLang="zh-CN" sz="2400" dirty="0"/>
              <a:t>2</a:t>
            </a:r>
            <a:r>
              <a:rPr lang="zh-CN" altLang="en-US" sz="2400" dirty="0"/>
              <a:t>个样本在凝胶电泳点样时由于操作不慎分散在缓冲液里，导致测序的</a:t>
            </a:r>
            <a:r>
              <a:rPr lang="en-US" altLang="zh-CN" sz="2400" dirty="0" err="1"/>
              <a:t>dna</a:t>
            </a:r>
            <a:r>
              <a:rPr lang="zh-CN" altLang="en-US" sz="2400" dirty="0"/>
              <a:t>溶液不足，测序后序列过短对无法比对出正确结果。之后对比结果时</a:t>
            </a:r>
            <a:r>
              <a:rPr lang="en-US" altLang="zh-CN" sz="2400" dirty="0"/>
              <a:t>muscle</a:t>
            </a:r>
            <a:r>
              <a:rPr lang="zh-CN" altLang="en-US" sz="2400" dirty="0"/>
              <a:t>出现的第一结果出错较频繁，部分学名依据俗名反推得到，但俗名所对应的学名与测序结果所对应的学名不符，部分甚至与原植物完全不符。</a:t>
            </a:r>
            <a:endParaRPr lang="en-US" altLang="zh-CN" sz="2400" dirty="0"/>
          </a:p>
          <a:p>
            <a:pPr algn="just"/>
            <a:endParaRPr lang="en-US" altLang="zh-CN" sz="2400" dirty="0"/>
          </a:p>
          <a:p>
            <a:pPr algn="just"/>
            <a:r>
              <a:rPr lang="zh-CN" altLang="en-US" sz="2400" dirty="0"/>
              <a:t>         由于我们研究的对象是多肉植物，目前还没有人对其进行太多的研究，可能很多序列尚未被上传到数据库中，故而无法比对得出正确结果。</a:t>
            </a:r>
            <a:endParaRPr lang="en-US" altLang="zh-CN" sz="2400" dirty="0"/>
          </a:p>
          <a:p>
            <a:pPr algn="just"/>
            <a:r>
              <a:rPr lang="en-US" altLang="zh-CN" sz="2400" dirty="0"/>
              <a:t>   </a:t>
            </a:r>
          </a:p>
          <a:p>
            <a:pPr algn="just"/>
            <a:r>
              <a:rPr lang="en-US" altLang="zh-CN" sz="2400" dirty="0"/>
              <a:t>          </a:t>
            </a:r>
            <a:r>
              <a:rPr lang="zh-CN" altLang="en-US" sz="2400" dirty="0"/>
              <a:t>在得出样本学名后，我们通过花伴侣、形色等软件认真严谨地进行植物形态对比，并询问园艺爱好者，同时在百度和</a:t>
            </a:r>
            <a:r>
              <a:rPr lang="en-US" altLang="zh-CN" sz="2400" dirty="0"/>
              <a:t>Bing</a:t>
            </a:r>
            <a:r>
              <a:rPr lang="zh-CN" altLang="en-US" sz="2400" dirty="0"/>
              <a:t>两个网站上大量搜索</a:t>
            </a:r>
            <a:r>
              <a:rPr lang="en-US" altLang="zh-CN" sz="2400" dirty="0"/>
              <a:t>muscle</a:t>
            </a:r>
            <a:r>
              <a:rPr lang="zh-CN" altLang="en-US" sz="2400" dirty="0"/>
              <a:t>得出的学名对应的植物图片及介绍，最终得出样本俗名，使大多俗名与样本本身对应。由于多肉植物种类过多，有一些外形相似的样本的俗名可能不够准确。</a:t>
            </a:r>
            <a:endParaRPr lang="en-US" altLang="zh-CN" sz="2400" dirty="0"/>
          </a:p>
          <a:p>
            <a:pPr algn="just"/>
            <a:endParaRPr lang="en-US" altLang="zh-CN" sz="2400" dirty="0"/>
          </a:p>
          <a:p>
            <a:pPr algn="just"/>
            <a:r>
              <a:rPr lang="en-US" altLang="zh-CN" sz="2400" dirty="0"/>
              <a:t>           </a:t>
            </a:r>
            <a:r>
              <a:rPr lang="zh-CN" altLang="en-US" sz="2400" dirty="0"/>
              <a:t>若再次进行实验，应使用</a:t>
            </a:r>
            <a:r>
              <a:rPr lang="en-US" altLang="zh-CN" sz="2400" dirty="0"/>
              <a:t>Rapid</a:t>
            </a:r>
            <a:r>
              <a:rPr lang="zh-CN" altLang="en-US" sz="2400" dirty="0"/>
              <a:t>和</a:t>
            </a:r>
            <a:r>
              <a:rPr lang="en-US" altLang="zh-CN" sz="2400" dirty="0"/>
              <a:t>Silica</a:t>
            </a:r>
            <a:r>
              <a:rPr lang="zh-CN" altLang="en-US" sz="2400" dirty="0"/>
              <a:t>两种方法，并取用多肉植物的叶表皮，提高实验成功率，尽量对比出数据。如序列质量很高，多次试验后可尝试上传序列，丰富网站的序列库内容。</a:t>
            </a:r>
            <a:endParaRPr lang="en-US" altLang="zh-CN" sz="2400" dirty="0"/>
          </a:p>
          <a:p>
            <a:pPr algn="just"/>
            <a:endParaRPr lang="en-US" sz="3900" dirty="0"/>
          </a:p>
          <a:p>
            <a:pPr algn="just">
              <a:spcAft>
                <a:spcPts val="429"/>
              </a:spcAft>
            </a:pPr>
            <a:r>
              <a:rPr lang="en-US" sz="5400" dirty="0"/>
              <a:t>References</a:t>
            </a:r>
          </a:p>
          <a:p>
            <a:pPr algn="just"/>
            <a:r>
              <a:rPr lang="en-US" altLang="zh-CN" sz="2000" dirty="0"/>
              <a:t>Hebert PDN, </a:t>
            </a:r>
            <a:r>
              <a:rPr lang="en-US" altLang="zh-CN" sz="2000" dirty="0" err="1"/>
              <a:t>Cywinska</a:t>
            </a:r>
            <a:r>
              <a:rPr lang="en-US" altLang="zh-CN" sz="2000" dirty="0"/>
              <a:t> A, Ball SL, </a:t>
            </a:r>
            <a:r>
              <a:rPr lang="en-US" altLang="zh-CN" sz="2000" dirty="0" err="1"/>
              <a:t>DeWaard</a:t>
            </a:r>
            <a:r>
              <a:rPr lang="en-US" altLang="zh-CN" sz="2000" dirty="0"/>
              <a:t> JR. (2003) Biological identifications through DNA barcodes. Proceedings of the Royal Society B: Biological Sciences 270(1512):313-321.</a:t>
            </a:r>
            <a:endParaRPr lang="en-US" sz="2000" dirty="0"/>
          </a:p>
          <a:p>
            <a:pPr algn="just"/>
            <a:endParaRPr lang="en-US" dirty="0"/>
          </a:p>
          <a:p>
            <a:pPr algn="just">
              <a:spcAft>
                <a:spcPts val="429"/>
              </a:spcAft>
            </a:pPr>
            <a:r>
              <a:rPr lang="en-US" sz="5400" dirty="0"/>
              <a:t>Acknowledgements</a:t>
            </a:r>
          </a:p>
          <a:p>
            <a:pPr algn="just"/>
            <a:r>
              <a:rPr lang="zh-CN" altLang="en-US" sz="2000" dirty="0"/>
              <a:t>感谢园区生物创新课程</a:t>
            </a:r>
            <a:endParaRPr lang="en-US" altLang="zh-CN" sz="2000" dirty="0"/>
          </a:p>
          <a:p>
            <a:pPr algn="just"/>
            <a:r>
              <a:rPr lang="zh-CN" altLang="en-US" sz="2000" dirty="0"/>
              <a:t>感谢参与实验研究的全组组员</a:t>
            </a:r>
            <a:endParaRPr lang="en-US" sz="20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3613B14D-0E88-488F-8887-97DA32741A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29" y="588635"/>
            <a:ext cx="3563025" cy="1866987"/>
          </a:xfrm>
          <a:prstGeom prst="rect">
            <a:avLst/>
          </a:prstGeom>
        </p:spPr>
      </p:pic>
      <p:sp>
        <p:nvSpPr>
          <p:cNvPr id="52" name="TextBox 36">
            <a:extLst>
              <a:ext uri="{FF2B5EF4-FFF2-40B4-BE49-F238E27FC236}">
                <a16:creationId xmlns:a16="http://schemas.microsoft.com/office/drawing/2014/main" xmlns="" id="{6A98772A-8649-435C-A401-B9755F685E2C}"/>
              </a:ext>
            </a:extLst>
          </p:cNvPr>
          <p:cNvSpPr txBox="1"/>
          <p:nvPr/>
        </p:nvSpPr>
        <p:spPr>
          <a:xfrm>
            <a:off x="1863305" y="15614083"/>
            <a:ext cx="8598969" cy="12612968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>
              <a:spcAft>
                <a:spcPts val="429"/>
              </a:spcAft>
            </a:pPr>
            <a:r>
              <a:rPr lang="en-US" sz="6000" dirty="0"/>
              <a:t>Materials &amp; Methods </a:t>
            </a:r>
            <a:endParaRPr lang="en-US" sz="9600" dirty="0"/>
          </a:p>
          <a:p>
            <a:r>
              <a:rPr lang="en-US" altLang="zh-CN" sz="2800" dirty="0"/>
              <a:t>1.1 </a:t>
            </a:r>
            <a:r>
              <a:rPr lang="zh-CN" altLang="zh-CN" sz="2800" dirty="0"/>
              <a:t>材料</a:t>
            </a:r>
          </a:p>
          <a:p>
            <a:endParaRPr lang="en-US" altLang="zh-CN" sz="2400" dirty="0"/>
          </a:p>
          <a:p>
            <a:r>
              <a:rPr lang="en-US" altLang="zh-CN" sz="2400" dirty="0"/>
              <a:t>1.1.1  </a:t>
            </a:r>
            <a:r>
              <a:rPr lang="zh-CN" altLang="zh-CN" sz="2400" dirty="0"/>
              <a:t>植物样本</a:t>
            </a:r>
            <a:r>
              <a:rPr lang="en-US" altLang="zh-CN" sz="2400" dirty="0"/>
              <a:t>  </a:t>
            </a:r>
            <a:r>
              <a:rPr lang="zh-CN" altLang="zh-CN" sz="2400" dirty="0"/>
              <a:t>实验用多肉植物样本来源于独墅湖冷泉港亚洲</a:t>
            </a:r>
            <a:r>
              <a:rPr lang="en-US" altLang="zh-CN" sz="2400" dirty="0"/>
              <a:t>DNA</a:t>
            </a:r>
            <a:r>
              <a:rPr lang="zh-CN" altLang="zh-CN" sz="2400" dirty="0"/>
              <a:t>学习中心教室办公室中以及各研究成员家中采集的植物样本。</a:t>
            </a:r>
            <a:endParaRPr lang="en-US" altLang="zh-CN" sz="2400" dirty="0"/>
          </a:p>
          <a:p>
            <a:r>
              <a:rPr lang="en-US" altLang="zh-CN" sz="2400" dirty="0"/>
              <a:t>1.1.2  </a:t>
            </a:r>
            <a:r>
              <a:rPr lang="zh-CN" altLang="zh-CN" sz="2400" dirty="0"/>
              <a:t>试剂</a:t>
            </a:r>
            <a:r>
              <a:rPr lang="en-US" altLang="zh-CN" sz="2400" dirty="0"/>
              <a:t>  DNA</a:t>
            </a:r>
            <a:r>
              <a:rPr lang="zh-CN" altLang="zh-CN" sz="2400" dirty="0"/>
              <a:t>提取采用裂解液，硅胶树脂，洗涤缓冲液，去离子水；</a:t>
            </a:r>
            <a:r>
              <a:rPr lang="en-US" altLang="zh-CN" sz="2400" dirty="0"/>
              <a:t>PCR</a:t>
            </a:r>
            <a:r>
              <a:rPr lang="zh-CN" altLang="zh-CN" sz="2400" dirty="0"/>
              <a:t>扩增采用</a:t>
            </a:r>
            <a:r>
              <a:rPr lang="en-US" altLang="zh-CN" sz="2400" dirty="0"/>
              <a:t>PCR</a:t>
            </a:r>
            <a:r>
              <a:rPr lang="zh-CN" altLang="zh-CN" sz="2400" dirty="0"/>
              <a:t>试剂；凝胶电泳采用琼脂糖凝胶。</a:t>
            </a:r>
            <a:endParaRPr lang="en-US" altLang="zh-CN" sz="2400" dirty="0"/>
          </a:p>
          <a:p>
            <a:r>
              <a:rPr lang="en-US" altLang="zh-CN" sz="2400" dirty="0"/>
              <a:t>1.1.3  </a:t>
            </a:r>
            <a:r>
              <a:rPr lang="zh-CN" altLang="zh-CN" sz="2400" dirty="0"/>
              <a:t>引物序列</a:t>
            </a:r>
            <a:r>
              <a:rPr lang="en-US" altLang="zh-CN" sz="2400" dirty="0"/>
              <a:t>  </a:t>
            </a:r>
            <a:r>
              <a:rPr lang="zh-CN" altLang="zh-CN" sz="2400" dirty="0"/>
              <a:t>引物序列采用通用的</a:t>
            </a:r>
            <a:r>
              <a:rPr lang="en-US" altLang="zh-CN" sz="2400" dirty="0"/>
              <a:t>ITS2</a:t>
            </a:r>
            <a:r>
              <a:rPr lang="zh-CN" altLang="zh-CN" sz="2400" dirty="0"/>
              <a:t>引物。</a:t>
            </a:r>
          </a:p>
          <a:p>
            <a:r>
              <a:rPr lang="en-US" altLang="zh-CN" sz="2400" dirty="0"/>
              <a:t> </a:t>
            </a:r>
          </a:p>
          <a:p>
            <a:r>
              <a:rPr lang="en-US" altLang="zh-CN" sz="2800" dirty="0"/>
              <a:t>1.2  </a:t>
            </a:r>
            <a:r>
              <a:rPr lang="zh-CN" altLang="zh-CN" sz="2800" dirty="0"/>
              <a:t>方法：</a:t>
            </a:r>
            <a:r>
              <a:rPr lang="en-US" altLang="zh-CN" sz="2800" dirty="0"/>
              <a:t>Silica</a:t>
            </a:r>
            <a:endParaRPr lang="zh-CN" altLang="zh-CN" sz="2800" dirty="0"/>
          </a:p>
          <a:p>
            <a:endParaRPr lang="en-US" altLang="zh-CN" sz="2400" dirty="0"/>
          </a:p>
          <a:p>
            <a:r>
              <a:rPr lang="en-US" altLang="zh-CN" sz="2400" dirty="0"/>
              <a:t>1.2.1  DNA</a:t>
            </a:r>
            <a:r>
              <a:rPr lang="zh-CN" altLang="zh-CN" sz="2400" dirty="0"/>
              <a:t>提取</a:t>
            </a:r>
            <a:r>
              <a:rPr lang="en-US" altLang="zh-CN" sz="2400" dirty="0"/>
              <a:t>  </a:t>
            </a:r>
            <a:r>
              <a:rPr lang="zh-CN" altLang="zh-CN" sz="2400" dirty="0"/>
              <a:t>切取单个植物样本</a:t>
            </a:r>
            <a:r>
              <a:rPr lang="zh-CN" altLang="en-US" sz="2400" dirty="0"/>
              <a:t>约</a:t>
            </a:r>
            <a:r>
              <a:rPr lang="en-US" altLang="zh-CN" sz="2400" dirty="0"/>
              <a:t>10mg</a:t>
            </a:r>
            <a:r>
              <a:rPr lang="zh-CN" altLang="zh-CN" sz="2400" dirty="0"/>
              <a:t>，置于</a:t>
            </a:r>
            <a:r>
              <a:rPr lang="en-US" altLang="zh-CN" sz="2400" dirty="0"/>
              <a:t>2ml tube</a:t>
            </a:r>
            <a:r>
              <a:rPr lang="zh-CN" altLang="zh-CN" sz="2400" dirty="0"/>
              <a:t>中，加入</a:t>
            </a:r>
            <a:r>
              <a:rPr lang="en-US" altLang="zh-CN" sz="2400" dirty="0"/>
              <a:t>300</a:t>
            </a:r>
            <a:r>
              <a:rPr lang="zh-CN" altLang="zh-CN" sz="2400" dirty="0"/>
              <a:t>微升裂解液，充分研磨，</a:t>
            </a:r>
            <a:r>
              <a:rPr lang="en-US" altLang="zh-CN" sz="2400" dirty="0"/>
              <a:t>65℃</a:t>
            </a:r>
            <a:r>
              <a:rPr lang="zh-CN" altLang="zh-CN" sz="2400" dirty="0"/>
              <a:t>水浴</a:t>
            </a:r>
            <a:r>
              <a:rPr lang="en-US" altLang="zh-CN" sz="2400" dirty="0"/>
              <a:t>10min</a:t>
            </a:r>
            <a:r>
              <a:rPr lang="zh-CN" altLang="zh-CN" sz="2400" dirty="0"/>
              <a:t>；</a:t>
            </a:r>
            <a:r>
              <a:rPr lang="en-US" altLang="zh-CN" sz="2400" dirty="0"/>
              <a:t>10000RPM</a:t>
            </a:r>
            <a:r>
              <a:rPr lang="zh-CN" altLang="zh-CN" sz="2400" dirty="0"/>
              <a:t>离心</a:t>
            </a:r>
            <a:r>
              <a:rPr lang="en-US" altLang="zh-CN" sz="2400" dirty="0"/>
              <a:t>1min</a:t>
            </a:r>
            <a:r>
              <a:rPr lang="zh-CN" altLang="zh-CN" sz="2400" dirty="0"/>
              <a:t>，将</a:t>
            </a:r>
            <a:r>
              <a:rPr lang="en-US" altLang="zh-CN" sz="2400" dirty="0"/>
              <a:t>150</a:t>
            </a:r>
            <a:r>
              <a:rPr lang="zh-CN" altLang="zh-CN" sz="2400" dirty="0"/>
              <a:t>微升上清液转移到新的试管，加入</a:t>
            </a:r>
            <a:r>
              <a:rPr lang="en-US" altLang="zh-CN" sz="2400" dirty="0"/>
              <a:t>3</a:t>
            </a:r>
            <a:r>
              <a:rPr lang="zh-CN" altLang="zh-CN" sz="2400" dirty="0"/>
              <a:t>微升硅胶树脂，混合均匀，</a:t>
            </a:r>
            <a:r>
              <a:rPr lang="en-US" altLang="zh-CN" sz="2400" dirty="0"/>
              <a:t>57℃</a:t>
            </a:r>
            <a:r>
              <a:rPr lang="zh-CN" altLang="zh-CN" sz="2400" dirty="0"/>
              <a:t>水浴</a:t>
            </a:r>
            <a:r>
              <a:rPr lang="en-US" altLang="zh-CN" sz="2400" dirty="0"/>
              <a:t>5min</a:t>
            </a:r>
            <a:r>
              <a:rPr lang="zh-CN" altLang="zh-CN" sz="2400" dirty="0"/>
              <a:t>；离心</a:t>
            </a:r>
            <a:r>
              <a:rPr lang="en-US" altLang="zh-CN" sz="2400" dirty="0"/>
              <a:t>30s</a:t>
            </a:r>
            <a:r>
              <a:rPr lang="zh-CN" altLang="zh-CN" sz="2400" dirty="0"/>
              <a:t>，移除上清液，加入</a:t>
            </a:r>
            <a:r>
              <a:rPr lang="en-US" altLang="zh-CN" sz="2400" dirty="0"/>
              <a:t>500</a:t>
            </a:r>
            <a:r>
              <a:rPr lang="zh-CN" altLang="zh-CN" sz="2400" dirty="0"/>
              <a:t>微升洗涤缓冲液，混合均匀</a:t>
            </a:r>
            <a:r>
              <a:rPr lang="zh-CN" altLang="en-US" sz="2400" dirty="0"/>
              <a:t>；</a:t>
            </a:r>
            <a:r>
              <a:rPr lang="zh-CN" altLang="zh-CN" sz="2400" dirty="0"/>
              <a:t>离心</a:t>
            </a:r>
            <a:r>
              <a:rPr lang="en-US" altLang="zh-CN" sz="2400" dirty="0"/>
              <a:t>30s</a:t>
            </a:r>
            <a:r>
              <a:rPr lang="zh-CN" altLang="zh-CN" sz="2400" dirty="0"/>
              <a:t>，移除上清液，加入</a:t>
            </a:r>
            <a:r>
              <a:rPr lang="en-US" altLang="zh-CN" sz="2400" dirty="0"/>
              <a:t>500</a:t>
            </a:r>
            <a:r>
              <a:rPr lang="zh-CN" altLang="zh-CN" sz="2400" dirty="0"/>
              <a:t>微升洗涤缓冲液，混合均匀</a:t>
            </a:r>
            <a:r>
              <a:rPr lang="zh-CN" altLang="en-US" sz="2400" dirty="0"/>
              <a:t>；</a:t>
            </a:r>
            <a:r>
              <a:rPr lang="zh-CN" altLang="zh-CN" sz="2400" dirty="0"/>
              <a:t>离心</a:t>
            </a:r>
            <a:r>
              <a:rPr lang="en-US" altLang="zh-CN" sz="2400" dirty="0"/>
              <a:t>30s</a:t>
            </a:r>
            <a:r>
              <a:rPr lang="zh-CN" altLang="zh-CN" sz="2400" dirty="0"/>
              <a:t>，去除上清液；离心</a:t>
            </a:r>
            <a:r>
              <a:rPr lang="en-US" altLang="zh-CN" sz="2400" dirty="0"/>
              <a:t>15s</a:t>
            </a:r>
            <a:r>
              <a:rPr lang="zh-CN" altLang="zh-CN" sz="2400" dirty="0"/>
              <a:t>，去除剩余上清液，加入</a:t>
            </a:r>
            <a:r>
              <a:rPr lang="en-US" altLang="zh-CN" sz="2400" dirty="0"/>
              <a:t>100</a:t>
            </a:r>
            <a:r>
              <a:rPr lang="zh-CN" altLang="zh-CN" sz="2400" dirty="0"/>
              <a:t>微升去离子水，用移液枪吹打混合，</a:t>
            </a:r>
            <a:r>
              <a:rPr lang="en-US" altLang="zh-CN" sz="2400" dirty="0"/>
              <a:t>57℃</a:t>
            </a:r>
            <a:r>
              <a:rPr lang="zh-CN" altLang="zh-CN" sz="2400" dirty="0"/>
              <a:t>水浴</a:t>
            </a:r>
            <a:r>
              <a:rPr lang="en-US" altLang="zh-CN" sz="2400" dirty="0"/>
              <a:t>5min</a:t>
            </a:r>
            <a:r>
              <a:rPr lang="zh-CN" altLang="zh-CN" sz="2400" dirty="0"/>
              <a:t>；离心</a:t>
            </a:r>
            <a:r>
              <a:rPr lang="en-US" altLang="zh-CN" sz="2400" dirty="0"/>
              <a:t>30s</a:t>
            </a:r>
            <a:r>
              <a:rPr lang="zh-CN" altLang="zh-CN" sz="2400" dirty="0"/>
              <a:t>，将</a:t>
            </a:r>
            <a:r>
              <a:rPr lang="en-US" altLang="zh-CN" sz="2400" dirty="0"/>
              <a:t>50</a:t>
            </a:r>
            <a:r>
              <a:rPr lang="zh-CN" altLang="zh-CN" sz="2400" dirty="0"/>
              <a:t>微升上清液转移到新的试管；将试管放在冰上保存。</a:t>
            </a:r>
            <a:endParaRPr lang="en-US" altLang="zh-CN" sz="2400" dirty="0"/>
          </a:p>
          <a:p>
            <a:r>
              <a:rPr lang="en-US" altLang="zh-CN" sz="2400" dirty="0"/>
              <a:t>1.2.2  PCR</a:t>
            </a:r>
            <a:r>
              <a:rPr lang="zh-CN" altLang="zh-CN" sz="2400" dirty="0"/>
              <a:t>扩增</a:t>
            </a:r>
            <a:r>
              <a:rPr lang="en-US" altLang="zh-CN" sz="2400" dirty="0"/>
              <a:t>  </a:t>
            </a:r>
            <a:r>
              <a:rPr lang="zh-CN" altLang="zh-CN" sz="2400" dirty="0"/>
              <a:t>以提取的植物</a:t>
            </a:r>
            <a:r>
              <a:rPr lang="en-US" altLang="zh-CN" sz="2400" dirty="0"/>
              <a:t>DNA</a:t>
            </a:r>
            <a:r>
              <a:rPr lang="zh-CN" altLang="zh-CN" sz="2400" dirty="0"/>
              <a:t>为模板，</a:t>
            </a:r>
            <a:r>
              <a:rPr lang="en-US" altLang="zh-CN" sz="2400" dirty="0"/>
              <a:t>ITS2</a:t>
            </a:r>
            <a:r>
              <a:rPr lang="zh-CN" altLang="zh-CN" sz="2400" dirty="0"/>
              <a:t>为引物，</a:t>
            </a:r>
            <a:r>
              <a:rPr lang="zh-CN" altLang="zh-CN" sz="2400" dirty="0" smtClean="0"/>
              <a:t>进行</a:t>
            </a:r>
            <a:r>
              <a:rPr lang="zh-CN" altLang="en-US" sz="2400" dirty="0" smtClean="0"/>
              <a:t>编码核糖体</a:t>
            </a:r>
            <a:r>
              <a:rPr lang="en-US" altLang="zh-CN" sz="2400" smtClean="0"/>
              <a:t>DNA</a:t>
            </a:r>
            <a:r>
              <a:rPr lang="zh-CN" altLang="zh-CN" sz="2400" smtClean="0"/>
              <a:t>基因</a:t>
            </a:r>
            <a:r>
              <a:rPr lang="zh-CN" altLang="zh-CN" sz="2400" dirty="0"/>
              <a:t>的</a:t>
            </a:r>
            <a:r>
              <a:rPr lang="en-US" altLang="zh-CN" sz="2400" dirty="0"/>
              <a:t>PCR</a:t>
            </a:r>
            <a:r>
              <a:rPr lang="zh-CN" altLang="zh-CN" sz="2400" dirty="0"/>
              <a:t>扩增。扩增条件如下：</a:t>
            </a:r>
            <a:r>
              <a:rPr lang="en-US" altLang="zh-CN" sz="2400" dirty="0"/>
              <a:t>94℃</a:t>
            </a:r>
            <a:r>
              <a:rPr lang="zh-CN" altLang="zh-CN" sz="2400" dirty="0"/>
              <a:t>预变性</a:t>
            </a:r>
            <a:r>
              <a:rPr lang="en-US" altLang="zh-CN" sz="2400" dirty="0"/>
              <a:t>1min</a:t>
            </a:r>
            <a:r>
              <a:rPr lang="zh-CN" altLang="zh-CN" sz="2400" dirty="0"/>
              <a:t>；</a:t>
            </a:r>
            <a:r>
              <a:rPr lang="en-US" altLang="zh-CN" sz="2400" dirty="0"/>
              <a:t>94℃</a:t>
            </a:r>
            <a:r>
              <a:rPr lang="zh-CN" altLang="zh-CN" sz="2400" dirty="0"/>
              <a:t>变性</a:t>
            </a:r>
            <a:r>
              <a:rPr lang="en-US" altLang="zh-CN" sz="2400" dirty="0"/>
              <a:t>15s</a:t>
            </a:r>
            <a:r>
              <a:rPr lang="zh-CN" altLang="zh-CN" sz="2400" dirty="0"/>
              <a:t>，</a:t>
            </a:r>
            <a:r>
              <a:rPr lang="en-US" altLang="zh-CN" sz="2400" dirty="0"/>
              <a:t>54℃</a:t>
            </a:r>
            <a:r>
              <a:rPr lang="zh-CN" altLang="zh-CN" sz="2400" dirty="0"/>
              <a:t>退火</a:t>
            </a:r>
            <a:r>
              <a:rPr lang="en-US" altLang="zh-CN" sz="2400" dirty="0"/>
              <a:t>15s</a:t>
            </a:r>
            <a:r>
              <a:rPr lang="zh-CN" altLang="zh-CN" sz="2400" dirty="0"/>
              <a:t>，</a:t>
            </a:r>
            <a:r>
              <a:rPr lang="en-US" altLang="zh-CN" sz="2400" dirty="0"/>
              <a:t>72℃</a:t>
            </a:r>
            <a:r>
              <a:rPr lang="zh-CN" altLang="zh-CN" sz="2400" dirty="0"/>
              <a:t>延伸</a:t>
            </a:r>
            <a:r>
              <a:rPr lang="en-US" altLang="zh-CN" sz="2400" dirty="0"/>
              <a:t>30s</a:t>
            </a:r>
            <a:r>
              <a:rPr lang="zh-CN" altLang="zh-CN" sz="2400" dirty="0"/>
              <a:t>，该过程进行</a:t>
            </a:r>
            <a:r>
              <a:rPr lang="en-US" altLang="zh-CN" sz="2400" dirty="0"/>
              <a:t>35</a:t>
            </a:r>
            <a:r>
              <a:rPr lang="zh-CN" altLang="zh-CN" sz="2400" dirty="0"/>
              <a:t>个循环；最后</a:t>
            </a:r>
            <a:r>
              <a:rPr lang="en-US" altLang="zh-CN" sz="2400" dirty="0"/>
              <a:t>4℃</a:t>
            </a:r>
            <a:r>
              <a:rPr lang="zh-CN" altLang="zh-CN" sz="2400" dirty="0"/>
              <a:t>保存。</a:t>
            </a:r>
            <a:endParaRPr lang="en-US" altLang="zh-CN" sz="2400" dirty="0"/>
          </a:p>
          <a:p>
            <a:r>
              <a:rPr lang="en-US" altLang="zh-CN" sz="2400" dirty="0"/>
              <a:t>1.2.3  </a:t>
            </a:r>
            <a:r>
              <a:rPr lang="zh-CN" altLang="zh-CN" sz="2400" dirty="0"/>
              <a:t>凝胶电泳</a:t>
            </a:r>
            <a:r>
              <a:rPr lang="en-US" altLang="zh-CN" sz="2400" dirty="0"/>
              <a:t>  </a:t>
            </a:r>
            <a:r>
              <a:rPr lang="zh-CN" altLang="zh-CN" sz="2400" dirty="0"/>
              <a:t>扩增产物经</a:t>
            </a:r>
            <a:r>
              <a:rPr lang="en-US" altLang="zh-CN" sz="2400" dirty="0"/>
              <a:t>2%</a:t>
            </a:r>
            <a:r>
              <a:rPr lang="zh-CN" altLang="zh-CN" sz="2400" dirty="0"/>
              <a:t>琼脂糖凝胶电泳分离（</a:t>
            </a:r>
            <a:r>
              <a:rPr lang="en-US" altLang="zh-CN" sz="2400" dirty="0"/>
              <a:t>130V</a:t>
            </a:r>
            <a:r>
              <a:rPr lang="zh-CN" altLang="zh-CN" sz="2400" dirty="0"/>
              <a:t>，</a:t>
            </a:r>
            <a:r>
              <a:rPr lang="en-US" altLang="zh-CN" sz="2400" dirty="0"/>
              <a:t>30min</a:t>
            </a:r>
            <a:r>
              <a:rPr lang="zh-CN" altLang="zh-CN" sz="2400" dirty="0"/>
              <a:t>）。以凝胶成像分析系统记录。将成功扩增出的条带（</a:t>
            </a:r>
            <a:r>
              <a:rPr lang="en-US" altLang="zh-CN" sz="2400" dirty="0"/>
              <a:t>600~700bp</a:t>
            </a:r>
            <a:r>
              <a:rPr lang="zh-CN" altLang="zh-CN" sz="2400" dirty="0"/>
              <a:t>）的</a:t>
            </a:r>
            <a:r>
              <a:rPr lang="en-US" altLang="zh-CN" sz="2400" dirty="0"/>
              <a:t>16</a:t>
            </a:r>
            <a:r>
              <a:rPr lang="zh-CN" altLang="zh-CN" sz="2400" dirty="0"/>
              <a:t>个样品送去独墅湖冷泉港亚洲</a:t>
            </a:r>
            <a:r>
              <a:rPr lang="en-US" altLang="zh-CN" sz="2400" dirty="0"/>
              <a:t>DNA</a:t>
            </a:r>
            <a:r>
              <a:rPr lang="zh-CN" altLang="zh-CN" sz="2400" dirty="0"/>
              <a:t>学习中心对面生物科技公司测序。</a:t>
            </a:r>
            <a:endParaRPr lang="en-US" altLang="zh-CN" sz="2400" dirty="0"/>
          </a:p>
          <a:p>
            <a:r>
              <a:rPr lang="en-US" altLang="zh-CN" sz="2400" dirty="0"/>
              <a:t>1.2.4  </a:t>
            </a:r>
            <a:r>
              <a:rPr lang="zh-CN" altLang="zh-CN" sz="2400" dirty="0"/>
              <a:t>数据库比对</a:t>
            </a:r>
            <a:r>
              <a:rPr lang="en-US" altLang="zh-CN" sz="2400" dirty="0"/>
              <a:t>  </a:t>
            </a:r>
            <a:r>
              <a:rPr lang="zh-CN" altLang="zh-CN" sz="2400" dirty="0"/>
              <a:t>将基因序列的测序结果与网站</a:t>
            </a:r>
            <a:r>
              <a:rPr lang="en-US" altLang="zh-CN" sz="2400" dirty="0"/>
              <a:t>dnasubway.dnalcasia.net/</a:t>
            </a:r>
            <a:r>
              <a:rPr lang="zh-CN" altLang="zh-CN" sz="2400" dirty="0"/>
              <a:t>上数据库比对。根据匹配结果确定植物的种属。</a:t>
            </a:r>
          </a:p>
        </p:txBody>
      </p:sp>
      <p:sp>
        <p:nvSpPr>
          <p:cNvPr id="54" name="TextBox 36">
            <a:extLst>
              <a:ext uri="{FF2B5EF4-FFF2-40B4-BE49-F238E27FC236}">
                <a16:creationId xmlns:a16="http://schemas.microsoft.com/office/drawing/2014/main" xmlns="" id="{A804063F-318B-483F-A512-C0E69032B924}"/>
              </a:ext>
            </a:extLst>
          </p:cNvPr>
          <p:cNvSpPr txBox="1"/>
          <p:nvPr/>
        </p:nvSpPr>
        <p:spPr>
          <a:xfrm>
            <a:off x="1863306" y="8497465"/>
            <a:ext cx="8598968" cy="7196101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>
              <a:spcAft>
                <a:spcPts val="429"/>
              </a:spcAft>
            </a:pPr>
            <a:r>
              <a:rPr lang="en-US" sz="6000" dirty="0"/>
              <a:t>Introduction</a:t>
            </a:r>
          </a:p>
          <a:p>
            <a:r>
              <a:rPr lang="zh-CN" altLang="en-US" sz="2400" dirty="0"/>
              <a:t>         </a:t>
            </a:r>
            <a:r>
              <a:rPr lang="zh-CN" altLang="zh-CN" sz="2400" dirty="0"/>
              <a:t>多肉植物作为我国广泛存在的观赏性植物，在世界上广泛分布</a:t>
            </a:r>
            <a:r>
              <a:rPr lang="zh-CN" altLang="en-US" sz="2400" dirty="0"/>
              <a:t>，</a:t>
            </a:r>
            <a:r>
              <a:rPr lang="zh-CN" altLang="zh-CN" sz="2400" dirty="0"/>
              <a:t>在日常生活中为大多数人所喜爱，并成为室内常见的小景观。</a:t>
            </a:r>
            <a:r>
              <a:rPr lang="zh-CN" altLang="en-US" sz="2400" dirty="0"/>
              <a:t>其茎、叶或根大多具有发达的薄壁组织以贮藏水分，故形成饱满的外形。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         </a:t>
            </a:r>
            <a:r>
              <a:rPr lang="zh-CN" altLang="zh-CN" sz="2400" dirty="0"/>
              <a:t>各式各样的多肉植物形态各异</a:t>
            </a:r>
            <a:r>
              <a:rPr lang="zh-CN" altLang="en-US" sz="2400" dirty="0"/>
              <a:t>。</a:t>
            </a:r>
            <a:r>
              <a:rPr lang="zh-CN" altLang="zh-CN" sz="2400" dirty="0"/>
              <a:t>为何在生活中人们将</a:t>
            </a:r>
            <a:r>
              <a:rPr lang="zh-CN" altLang="en-US" sz="2400" dirty="0"/>
              <a:t>芦荟</a:t>
            </a:r>
            <a:r>
              <a:rPr lang="zh-CN" altLang="zh-CN" sz="2400" dirty="0"/>
              <a:t>、宝石花等均称为多肉植物？</a:t>
            </a:r>
            <a:r>
              <a:rPr lang="zh-CN" altLang="en-US" sz="2400" dirty="0"/>
              <a:t>仙人掌外形与其他植物差异较大，是否也属于多肉植物的一种？</a:t>
            </a:r>
            <a:r>
              <a:rPr lang="zh-CN" altLang="zh-CN" sz="2400" dirty="0"/>
              <a:t>各式的多肉植物是否属于同一种或属，形态不同的多肉的亲缘关系是否相近？我方</a:t>
            </a:r>
            <a:r>
              <a:rPr lang="zh-CN" altLang="en-US" sz="2400" dirty="0"/>
              <a:t>实验</a:t>
            </a:r>
            <a:r>
              <a:rPr lang="zh-CN" altLang="zh-CN" sz="2400" dirty="0"/>
              <a:t>目标是</a:t>
            </a:r>
            <a:r>
              <a:rPr lang="zh-CN" altLang="en-US" sz="2400" dirty="0"/>
              <a:t>研究</a:t>
            </a:r>
            <a:r>
              <a:rPr lang="zh-CN" altLang="zh-CN" sz="2400" dirty="0"/>
              <a:t>常见的十几种形态不同的多肉植物的亲缘关系。而</a:t>
            </a:r>
            <a:r>
              <a:rPr lang="en-US" altLang="zh-CN" sz="2400" dirty="0"/>
              <a:t>DNA</a:t>
            </a:r>
            <a:r>
              <a:rPr lang="zh-CN" altLang="zh-CN" sz="2400" dirty="0"/>
              <a:t>测序可作为一种鉴别物种的有效手段，并可以通过碱基比对等找明</a:t>
            </a:r>
            <a:r>
              <a:rPr lang="zh-CN" altLang="en-US" sz="2400" dirty="0"/>
              <a:t>它</a:t>
            </a:r>
            <a:r>
              <a:rPr lang="zh-CN" altLang="zh-CN" sz="2400" dirty="0"/>
              <a:t>们的亲缘关系，借助</a:t>
            </a:r>
            <a:r>
              <a:rPr lang="en-US" altLang="zh-CN" sz="2400" dirty="0"/>
              <a:t>DNA Barcoding</a:t>
            </a:r>
            <a:r>
              <a:rPr lang="zh-CN" altLang="zh-CN" sz="2400" dirty="0"/>
              <a:t>的方法帮助我们完成实验探究。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         </a:t>
            </a:r>
            <a:r>
              <a:rPr lang="zh-CN" altLang="zh-CN" sz="2400" dirty="0"/>
              <a:t>为完成此研究，我们从冷泉港亚洲</a:t>
            </a:r>
            <a:r>
              <a:rPr lang="en-US" altLang="zh-CN" sz="2400" dirty="0"/>
              <a:t>DNA</a:t>
            </a:r>
            <a:r>
              <a:rPr lang="zh-CN" altLang="zh-CN" sz="2400" dirty="0"/>
              <a:t>学习中心选取了</a:t>
            </a:r>
            <a:r>
              <a:rPr lang="en-US" altLang="zh-CN" sz="2400" dirty="0"/>
              <a:t>16</a:t>
            </a:r>
            <a:r>
              <a:rPr lang="zh-CN" altLang="zh-CN" sz="2400" dirty="0"/>
              <a:t>种多肉植物作为样本进行分析。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23CA1CE2-5A3A-4D08-99D4-B42500F317B0}"/>
              </a:ext>
            </a:extLst>
          </p:cNvPr>
          <p:cNvGrpSpPr/>
          <p:nvPr/>
        </p:nvGrpSpPr>
        <p:grpSpPr>
          <a:xfrm>
            <a:off x="11751469" y="19012566"/>
            <a:ext cx="13436093" cy="8675378"/>
            <a:chOff x="11523134" y="11431546"/>
            <a:chExt cx="13856981" cy="914485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D7478BBA-7C18-4DDE-A6F9-B944B3F5F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732" t="3968" r="12259" b="3903"/>
            <a:stretch/>
          </p:blipFill>
          <p:spPr>
            <a:xfrm>
              <a:off x="11523134" y="11572570"/>
              <a:ext cx="13085177" cy="9003831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23688470" y="11431546"/>
              <a:ext cx="1691645" cy="9003832"/>
              <a:chOff x="21261261" y="9878829"/>
              <a:chExt cx="1902003" cy="12350254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72" t="4549" r="14695" b="7212"/>
              <a:stretch/>
            </p:blipFill>
            <p:spPr>
              <a:xfrm>
                <a:off x="21435739" y="9878829"/>
                <a:ext cx="1348741" cy="13618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590" r="897" b="10209"/>
              <a:stretch/>
            </p:blipFill>
            <p:spPr>
              <a:xfrm>
                <a:off x="21538999" y="11236214"/>
                <a:ext cx="1332202" cy="129409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64" t="20925" r="46149" b="31802"/>
              <a:stretch/>
            </p:blipFill>
            <p:spPr>
              <a:xfrm rot="16200000">
                <a:off x="21517468" y="12370824"/>
                <a:ext cx="863008" cy="1181977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60" t="6131" r="11810" b="19163"/>
              <a:stretch/>
            </p:blipFill>
            <p:spPr>
              <a:xfrm>
                <a:off x="21357983" y="13393317"/>
                <a:ext cx="1156875" cy="1209244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19" t="40443" r="18772" b="38672"/>
              <a:stretch/>
            </p:blipFill>
            <p:spPr>
              <a:xfrm>
                <a:off x="21261261" y="14602561"/>
                <a:ext cx="1887677" cy="86301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72" t="14480" r="26395" b="26649"/>
              <a:stretch/>
            </p:blipFill>
            <p:spPr>
              <a:xfrm>
                <a:off x="21427033" y="15511196"/>
                <a:ext cx="1694577" cy="1271764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67" t="17485" r="12767" b="38863"/>
              <a:stretch/>
            </p:blipFill>
            <p:spPr>
              <a:xfrm>
                <a:off x="21388882" y="16692368"/>
                <a:ext cx="1644783" cy="1285577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8" t="35252" r="29423" b="14707"/>
              <a:stretch/>
            </p:blipFill>
            <p:spPr>
              <a:xfrm>
                <a:off x="21330243" y="17988936"/>
                <a:ext cx="1833021" cy="946343"/>
              </a:xfrm>
              <a:prstGeom prst="rect">
                <a:avLst/>
              </a:prstGeom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67" t="1760" r="33972" b="29621"/>
              <a:stretch/>
            </p:blipFill>
            <p:spPr bwMode="auto">
              <a:xfrm>
                <a:off x="21330243" y="18935279"/>
                <a:ext cx="1059106" cy="1286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39" t="17904" r="19546" b="14824"/>
              <a:stretch/>
            </p:blipFill>
            <p:spPr>
              <a:xfrm rot="16200000">
                <a:off x="21543466" y="20023761"/>
                <a:ext cx="940539" cy="1366985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19" t="43652" r="21499" b="24530"/>
              <a:stretch/>
            </p:blipFill>
            <p:spPr>
              <a:xfrm>
                <a:off x="21330243" y="21242796"/>
                <a:ext cx="1120141" cy="986287"/>
              </a:xfrm>
              <a:prstGeom prst="rect">
                <a:avLst/>
              </a:prstGeom>
            </p:spPr>
          </p:pic>
        </p:grp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B2F02D87-4013-495B-8A07-8F91178F48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339290" y="13208546"/>
            <a:ext cx="3781515" cy="540329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399063" y="27719934"/>
            <a:ext cx="386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图</a:t>
            </a:r>
            <a:r>
              <a:rPr lang="en-US" altLang="zh-CN" sz="2400" dirty="0"/>
              <a:t>-2  PHYLIP NJ </a:t>
            </a:r>
            <a:r>
              <a:rPr lang="zh-CN" altLang="en-US" sz="2400" dirty="0"/>
              <a:t>亲缘关系树</a:t>
            </a:r>
          </a:p>
        </p:txBody>
      </p:sp>
      <p:sp>
        <p:nvSpPr>
          <p:cNvPr id="44" name="TextBox 25">
            <a:extLst>
              <a:ext uri="{FF2B5EF4-FFF2-40B4-BE49-F238E27FC236}">
                <a16:creationId xmlns:a16="http://schemas.microsoft.com/office/drawing/2014/main" xmlns="" id="{EB34574B-1454-4A37-9966-7B5243283223}"/>
              </a:ext>
            </a:extLst>
          </p:cNvPr>
          <p:cNvSpPr txBox="1"/>
          <p:nvPr/>
        </p:nvSpPr>
        <p:spPr>
          <a:xfrm>
            <a:off x="16050820" y="5631027"/>
            <a:ext cx="473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表</a:t>
            </a:r>
            <a:r>
              <a:rPr lang="en-US" altLang="zh-CN" sz="2400" dirty="0"/>
              <a:t>-1  </a:t>
            </a:r>
            <a:r>
              <a:rPr lang="zh-CN" altLang="en-US" sz="2400" dirty="0"/>
              <a:t>研究对象编号、俗名及学名</a:t>
            </a:r>
          </a:p>
        </p:txBody>
      </p:sp>
      <p:sp>
        <p:nvSpPr>
          <p:cNvPr id="45" name="TextBox 36">
            <a:extLst>
              <a:ext uri="{FF2B5EF4-FFF2-40B4-BE49-F238E27FC236}">
                <a16:creationId xmlns:a16="http://schemas.microsoft.com/office/drawing/2014/main" xmlns="" id="{3BE25A3C-90F7-4698-AA56-F995072067AA}"/>
              </a:ext>
            </a:extLst>
          </p:cNvPr>
          <p:cNvSpPr txBox="1"/>
          <p:nvPr/>
        </p:nvSpPr>
        <p:spPr>
          <a:xfrm>
            <a:off x="26459657" y="3357676"/>
            <a:ext cx="8785686" cy="873498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algn="just">
              <a:spcAft>
                <a:spcPts val="429"/>
              </a:spcAft>
            </a:pPr>
            <a:r>
              <a:rPr lang="en-US" altLang="zh-CN" sz="6000" dirty="0"/>
              <a:t>Results</a:t>
            </a:r>
          </a:p>
          <a:p>
            <a:pPr algn="just">
              <a:spcAft>
                <a:spcPts val="429"/>
              </a:spcAft>
            </a:pPr>
            <a:r>
              <a:rPr lang="zh-CN" altLang="en-US" sz="2400" dirty="0"/>
              <a:t>        我们共采集了</a:t>
            </a:r>
            <a:r>
              <a:rPr lang="en-US" altLang="zh-CN" sz="2400" dirty="0"/>
              <a:t>16</a:t>
            </a:r>
            <a:r>
              <a:rPr lang="zh-CN" altLang="en-US" sz="2400" dirty="0"/>
              <a:t>个样本。依据</a:t>
            </a:r>
            <a:r>
              <a:rPr lang="en-US" altLang="zh-CN" sz="2400" dirty="0" err="1"/>
              <a:t>dnasubway</a:t>
            </a:r>
            <a:r>
              <a:rPr lang="zh-CN" altLang="en-US" sz="2400" dirty="0"/>
              <a:t>的匹配结果，其中成功了</a:t>
            </a:r>
            <a:r>
              <a:rPr lang="en-US" altLang="zh-CN" sz="2400" dirty="0"/>
              <a:t>11</a:t>
            </a:r>
            <a:r>
              <a:rPr lang="zh-CN" altLang="en-US" sz="2400" dirty="0"/>
              <a:t>个，失败了</a:t>
            </a:r>
            <a:r>
              <a:rPr lang="en-US" altLang="zh-CN" sz="2400" dirty="0"/>
              <a:t>5</a:t>
            </a:r>
            <a:r>
              <a:rPr lang="zh-CN" altLang="en-US" sz="2400" dirty="0"/>
              <a:t>个，分别为</a:t>
            </a:r>
            <a:r>
              <a:rPr lang="en-US" altLang="zh-CN" sz="2400" dirty="0"/>
              <a:t>0504</a:t>
            </a:r>
            <a:r>
              <a:rPr lang="zh-CN" altLang="en-US" sz="2400" dirty="0"/>
              <a:t>，</a:t>
            </a:r>
            <a:r>
              <a:rPr lang="en-US" altLang="zh-CN" sz="2400" dirty="0"/>
              <a:t>0508</a:t>
            </a:r>
            <a:r>
              <a:rPr lang="zh-CN" altLang="en-US" sz="2400" dirty="0"/>
              <a:t>，</a:t>
            </a:r>
            <a:r>
              <a:rPr lang="en-US" altLang="zh-CN" sz="2400" dirty="0"/>
              <a:t>0512</a:t>
            </a:r>
            <a:r>
              <a:rPr lang="zh-CN" altLang="en-US" sz="2400" dirty="0"/>
              <a:t>，</a:t>
            </a:r>
            <a:r>
              <a:rPr lang="en-US" altLang="zh-CN" sz="2400" dirty="0"/>
              <a:t>0514</a:t>
            </a:r>
            <a:r>
              <a:rPr lang="zh-CN" altLang="en-US" sz="2400" dirty="0"/>
              <a:t>，</a:t>
            </a:r>
            <a:r>
              <a:rPr lang="en-US" altLang="zh-CN" sz="2400" dirty="0"/>
              <a:t>0515</a:t>
            </a:r>
            <a:r>
              <a:rPr lang="zh-CN" altLang="en-US" sz="2400" dirty="0"/>
              <a:t>。</a:t>
            </a:r>
            <a:r>
              <a:rPr lang="en-US" altLang="zh-CN" sz="2400" dirty="0"/>
              <a:t>PCR</a:t>
            </a:r>
            <a:r>
              <a:rPr lang="zh-CN" altLang="en-US" sz="2400" dirty="0"/>
              <a:t>测序结果如图</a:t>
            </a:r>
            <a:r>
              <a:rPr lang="en-US" altLang="zh-CN" sz="2400" dirty="0"/>
              <a:t>-1a</a:t>
            </a:r>
            <a:r>
              <a:rPr lang="zh-CN" altLang="en-US" sz="2400" dirty="0"/>
              <a:t>，图</a:t>
            </a:r>
            <a:r>
              <a:rPr lang="en-US" altLang="zh-CN" sz="2400" dirty="0"/>
              <a:t>-1b</a:t>
            </a:r>
            <a:r>
              <a:rPr lang="zh-CN" altLang="en-US" sz="2400" dirty="0"/>
              <a:t>，图</a:t>
            </a:r>
            <a:r>
              <a:rPr lang="en-US" altLang="zh-CN" sz="2400" dirty="0"/>
              <a:t>-1c</a:t>
            </a:r>
            <a:r>
              <a:rPr lang="zh-CN" altLang="en-US" sz="2400" dirty="0"/>
              <a:t>所示。</a:t>
            </a:r>
            <a:endParaRPr lang="en-US" altLang="zh-CN" sz="2400" dirty="0"/>
          </a:p>
          <a:p>
            <a:pPr algn="just">
              <a:spcAft>
                <a:spcPts val="429"/>
              </a:spcAft>
            </a:pPr>
            <a:endParaRPr lang="en-US" altLang="zh-CN" sz="2400" dirty="0"/>
          </a:p>
          <a:p>
            <a:pPr algn="just">
              <a:spcAft>
                <a:spcPts val="429"/>
              </a:spcAft>
            </a:pPr>
            <a:r>
              <a:rPr lang="en-US" altLang="zh-CN" sz="2400" dirty="0"/>
              <a:t>         </a:t>
            </a:r>
            <a:r>
              <a:rPr lang="zh-CN" altLang="en-US" sz="2400" dirty="0"/>
              <a:t>图</a:t>
            </a:r>
            <a:r>
              <a:rPr lang="en-US" altLang="zh-CN" sz="2400" dirty="0"/>
              <a:t>-1a</a:t>
            </a:r>
            <a:r>
              <a:rPr lang="zh-CN" altLang="en-US" sz="2400" dirty="0"/>
              <a:t>共</a:t>
            </a:r>
            <a:r>
              <a:rPr lang="en-US" altLang="zh-CN" sz="2400" dirty="0"/>
              <a:t>9</a:t>
            </a:r>
            <a:r>
              <a:rPr lang="zh-CN" altLang="en-US" sz="2400" dirty="0"/>
              <a:t>个样本，成功的 </a:t>
            </a:r>
            <a:r>
              <a:rPr lang="en-US" altLang="zh-CN" sz="2400" dirty="0"/>
              <a:t>7</a:t>
            </a:r>
            <a:r>
              <a:rPr lang="zh-CN" altLang="en-US" sz="2400" dirty="0"/>
              <a:t>个样本分别为</a:t>
            </a:r>
            <a:r>
              <a:rPr lang="en-US" altLang="zh-CN" sz="2400" dirty="0"/>
              <a:t>0502</a:t>
            </a:r>
            <a:r>
              <a:rPr lang="zh-CN" altLang="en-US" sz="2400" dirty="0"/>
              <a:t>，</a:t>
            </a:r>
            <a:r>
              <a:rPr lang="en-US" altLang="zh-CN" sz="2400" dirty="0"/>
              <a:t>0503</a:t>
            </a:r>
            <a:r>
              <a:rPr lang="zh-CN" altLang="en-US" sz="2400" dirty="0"/>
              <a:t>，</a:t>
            </a:r>
            <a:r>
              <a:rPr lang="en-US" altLang="zh-CN" sz="2400" dirty="0"/>
              <a:t>0505</a:t>
            </a:r>
            <a:r>
              <a:rPr lang="zh-CN" altLang="en-US" sz="2400" dirty="0"/>
              <a:t>，</a:t>
            </a:r>
            <a:r>
              <a:rPr lang="en-US" altLang="zh-CN" sz="2400" dirty="0"/>
              <a:t>0507</a:t>
            </a:r>
            <a:r>
              <a:rPr lang="zh-CN" altLang="en-US" sz="2400" dirty="0"/>
              <a:t>，</a:t>
            </a:r>
            <a:r>
              <a:rPr lang="en-US" altLang="zh-CN" sz="2400" dirty="0"/>
              <a:t>0509</a:t>
            </a:r>
            <a:r>
              <a:rPr lang="zh-CN" altLang="en-US" sz="2400" dirty="0"/>
              <a:t>，</a:t>
            </a:r>
            <a:r>
              <a:rPr lang="en-US" altLang="zh-CN" sz="2400" dirty="0"/>
              <a:t>0510</a:t>
            </a:r>
            <a:r>
              <a:rPr lang="zh-CN" altLang="en-US" sz="2400" dirty="0"/>
              <a:t>，</a:t>
            </a:r>
            <a:r>
              <a:rPr lang="en-US" altLang="zh-CN" sz="2400" dirty="0"/>
              <a:t>0511</a:t>
            </a:r>
            <a:r>
              <a:rPr lang="zh-CN" altLang="en-US" sz="2400" dirty="0"/>
              <a:t>，</a:t>
            </a:r>
            <a:r>
              <a:rPr lang="en-US" altLang="zh-CN" sz="2400" dirty="0"/>
              <a:t>0514</a:t>
            </a:r>
            <a:r>
              <a:rPr lang="zh-CN" altLang="en-US" sz="2400" dirty="0"/>
              <a:t>。其中</a:t>
            </a:r>
            <a:r>
              <a:rPr lang="en-US" altLang="zh-CN" sz="2400" dirty="0"/>
              <a:t>0509</a:t>
            </a:r>
            <a:r>
              <a:rPr lang="zh-CN" altLang="en-US" sz="2400" dirty="0"/>
              <a:t>样本由于凝胶电泳跑胶前进行了两次点样，测序结果序列较短，导致最终结果不够准确。</a:t>
            </a:r>
            <a:endParaRPr lang="en-US" altLang="zh-CN" sz="2400" dirty="0"/>
          </a:p>
          <a:p>
            <a:pPr algn="just">
              <a:spcAft>
                <a:spcPts val="429"/>
              </a:spcAft>
            </a:pPr>
            <a:endParaRPr lang="en-US" altLang="zh-CN" sz="2400" dirty="0"/>
          </a:p>
          <a:p>
            <a:pPr algn="just">
              <a:spcAft>
                <a:spcPts val="429"/>
              </a:spcAft>
            </a:pPr>
            <a:r>
              <a:rPr lang="en-US" altLang="zh-CN" sz="2400" dirty="0"/>
              <a:t>         </a:t>
            </a:r>
            <a:r>
              <a:rPr lang="zh-CN" altLang="en-US" sz="2400" dirty="0"/>
              <a:t>图</a:t>
            </a:r>
            <a:r>
              <a:rPr lang="en-US" altLang="zh-CN" sz="2400" dirty="0"/>
              <a:t>-1b </a:t>
            </a:r>
            <a:r>
              <a:rPr lang="zh-CN" altLang="en-US" sz="2400" dirty="0"/>
              <a:t>共</a:t>
            </a:r>
            <a:r>
              <a:rPr lang="en-US" altLang="zh-CN" sz="2400" dirty="0"/>
              <a:t>7</a:t>
            </a:r>
            <a:r>
              <a:rPr lang="zh-CN" altLang="en-US" sz="2400" dirty="0"/>
              <a:t>个样本，仅有</a:t>
            </a:r>
            <a:r>
              <a:rPr lang="en-US" altLang="zh-CN" sz="2400" dirty="0"/>
              <a:t>0514</a:t>
            </a:r>
            <a:r>
              <a:rPr lang="zh-CN" altLang="en-US" sz="2400" dirty="0"/>
              <a:t>成功，具体原因不明确，可能与使用的</a:t>
            </a:r>
            <a:r>
              <a:rPr lang="en-US" altLang="zh-CN" sz="2400" dirty="0" smtClean="0"/>
              <a:t>ITS2</a:t>
            </a:r>
            <a:r>
              <a:rPr lang="zh-CN" altLang="en-US" sz="2400" dirty="0"/>
              <a:t>引物有关。图</a:t>
            </a:r>
            <a:r>
              <a:rPr lang="en-US" altLang="zh-CN" sz="2400" dirty="0"/>
              <a:t>-1c</a:t>
            </a:r>
            <a:r>
              <a:rPr lang="zh-CN" altLang="en-US" sz="2400" dirty="0"/>
              <a:t>重复对图</a:t>
            </a:r>
            <a:r>
              <a:rPr lang="en-US" altLang="zh-CN" sz="2400" dirty="0"/>
              <a:t>-1b</a:t>
            </a:r>
            <a:r>
              <a:rPr lang="zh-CN" altLang="en-US" sz="2400" dirty="0"/>
              <a:t>中的失败样本进行实验，</a:t>
            </a:r>
            <a:r>
              <a:rPr lang="en-US" altLang="zh-CN" sz="2400" dirty="0"/>
              <a:t>0501</a:t>
            </a:r>
            <a:r>
              <a:rPr lang="zh-CN" altLang="en-US" sz="2400" dirty="0"/>
              <a:t>，</a:t>
            </a:r>
            <a:r>
              <a:rPr lang="en-US" altLang="zh-CN" sz="2400" dirty="0"/>
              <a:t>0509</a:t>
            </a:r>
            <a:r>
              <a:rPr lang="zh-CN" altLang="en-US" sz="2400" dirty="0"/>
              <a:t>，</a:t>
            </a:r>
            <a:r>
              <a:rPr lang="en-US" altLang="zh-CN" sz="2400" dirty="0"/>
              <a:t>0516</a:t>
            </a:r>
            <a:r>
              <a:rPr lang="zh-CN" altLang="en-US" sz="2400" dirty="0"/>
              <a:t>三个样本最终成功。</a:t>
            </a:r>
            <a:endParaRPr lang="en-US" altLang="zh-CN" sz="2400" dirty="0"/>
          </a:p>
          <a:p>
            <a:pPr algn="just">
              <a:spcAft>
                <a:spcPts val="429"/>
              </a:spcAft>
            </a:pPr>
            <a:endParaRPr lang="en-US" altLang="zh-CN" sz="2400" dirty="0"/>
          </a:p>
          <a:p>
            <a:pPr algn="just">
              <a:spcAft>
                <a:spcPts val="429"/>
              </a:spcAft>
            </a:pPr>
            <a:r>
              <a:rPr lang="en-US" altLang="zh-CN" sz="2400" dirty="0"/>
              <a:t>         </a:t>
            </a:r>
            <a:r>
              <a:rPr lang="zh-CN" altLang="en-US" sz="2400" dirty="0"/>
              <a:t>依据图</a:t>
            </a:r>
            <a:r>
              <a:rPr lang="en-US" altLang="zh-CN" sz="2400" dirty="0"/>
              <a:t>-2 </a:t>
            </a:r>
            <a:r>
              <a:rPr lang="zh-CN" altLang="en-US" sz="2400" dirty="0"/>
              <a:t>亲缘关系树，</a:t>
            </a:r>
            <a:r>
              <a:rPr lang="en-US" altLang="zh-CN" sz="2400" dirty="0"/>
              <a:t>16</a:t>
            </a:r>
            <a:r>
              <a:rPr lang="zh-CN" altLang="en-US" sz="2400" dirty="0"/>
              <a:t>个样本中</a:t>
            </a:r>
            <a:r>
              <a:rPr lang="en-US" altLang="zh-CN" sz="2400" dirty="0"/>
              <a:t>0502</a:t>
            </a:r>
            <a:r>
              <a:rPr lang="zh-CN" altLang="en-US" sz="2400" dirty="0"/>
              <a:t>和</a:t>
            </a:r>
            <a:r>
              <a:rPr lang="en-US" altLang="zh-CN" sz="2400" dirty="0"/>
              <a:t>0503</a:t>
            </a:r>
            <a:r>
              <a:rPr lang="zh-CN" altLang="en-US" sz="2400" dirty="0"/>
              <a:t>属于同一种群，</a:t>
            </a:r>
            <a:r>
              <a:rPr lang="en-US" altLang="zh-CN" sz="2400" dirty="0"/>
              <a:t>0511</a:t>
            </a:r>
            <a:r>
              <a:rPr lang="zh-CN" altLang="en-US" sz="2400" dirty="0"/>
              <a:t>和</a:t>
            </a:r>
            <a:r>
              <a:rPr lang="en-US" altLang="zh-CN" sz="2400" dirty="0"/>
              <a:t>0514</a:t>
            </a:r>
            <a:r>
              <a:rPr lang="zh-CN" altLang="en-US" sz="2400" dirty="0"/>
              <a:t>属于同一种群，</a:t>
            </a:r>
            <a:r>
              <a:rPr lang="en-US" altLang="zh-CN" sz="2400" dirty="0"/>
              <a:t>0507</a:t>
            </a:r>
            <a:r>
              <a:rPr lang="zh-CN" altLang="en-US" sz="2400" dirty="0"/>
              <a:t>和</a:t>
            </a:r>
            <a:r>
              <a:rPr lang="en-US" altLang="zh-CN" sz="2400" dirty="0"/>
              <a:t>0510</a:t>
            </a:r>
            <a:r>
              <a:rPr lang="zh-CN" altLang="en-US" sz="2400" dirty="0"/>
              <a:t>属于同一种群，</a:t>
            </a:r>
            <a:r>
              <a:rPr lang="en-US" altLang="zh-CN" sz="2400" dirty="0"/>
              <a:t>0516</a:t>
            </a:r>
            <a:r>
              <a:rPr lang="zh-CN" altLang="en-US" sz="2400" dirty="0"/>
              <a:t>和</a:t>
            </a:r>
            <a:r>
              <a:rPr lang="en-US" altLang="zh-CN" sz="2400" dirty="0"/>
              <a:t>0505</a:t>
            </a:r>
            <a:r>
              <a:rPr lang="zh-CN" altLang="en-US" sz="2400" dirty="0"/>
              <a:t>属于同一种群。测序匹配结果如表</a:t>
            </a:r>
            <a:r>
              <a:rPr lang="en-US" altLang="zh-CN" sz="2400" dirty="0"/>
              <a:t>-1</a:t>
            </a:r>
            <a:r>
              <a:rPr lang="zh-CN" altLang="en-US" sz="2400" dirty="0"/>
              <a:t>所示。值得一提的是，由于序列较短，进行匹配时</a:t>
            </a:r>
            <a:r>
              <a:rPr lang="en-US" altLang="zh-CN" sz="2400" dirty="0"/>
              <a:t>mismatch</a:t>
            </a:r>
            <a:r>
              <a:rPr lang="zh-CN" altLang="en-US" sz="2400" dirty="0"/>
              <a:t>较多，测序结果的可信度不高。其中</a:t>
            </a:r>
            <a:r>
              <a:rPr lang="en-US" altLang="zh-CN" sz="2400" dirty="0"/>
              <a:t>0504</a:t>
            </a:r>
            <a:r>
              <a:rPr lang="zh-CN" altLang="en-US" sz="2400" dirty="0"/>
              <a:t>，</a:t>
            </a:r>
            <a:r>
              <a:rPr lang="en-US" altLang="zh-CN" sz="2400" dirty="0"/>
              <a:t>0508</a:t>
            </a:r>
            <a:r>
              <a:rPr lang="zh-CN" altLang="en-US" sz="2400" dirty="0"/>
              <a:t>，</a:t>
            </a:r>
            <a:r>
              <a:rPr lang="en-US" altLang="zh-CN" sz="2400" dirty="0"/>
              <a:t>0512</a:t>
            </a:r>
            <a:r>
              <a:rPr lang="zh-CN" altLang="en-US" sz="2400" dirty="0"/>
              <a:t>，</a:t>
            </a:r>
            <a:r>
              <a:rPr lang="en-US" altLang="zh-CN" sz="2400" dirty="0"/>
              <a:t>0514</a:t>
            </a:r>
            <a:r>
              <a:rPr lang="zh-CN" altLang="en-US" sz="2400" dirty="0"/>
              <a:t>，</a:t>
            </a:r>
            <a:r>
              <a:rPr lang="en-US" altLang="zh-CN" sz="2400" dirty="0"/>
              <a:t>0515</a:t>
            </a:r>
            <a:r>
              <a:rPr lang="zh-CN" altLang="en-US" sz="2400" dirty="0"/>
              <a:t>凝胶电泳未出现结果。依据采集样本的形态特征，与出现的葱属植物的错误匹配结果进行对比，</a:t>
            </a:r>
            <a:r>
              <a:rPr lang="en-US" altLang="zh-CN" sz="2400" dirty="0"/>
              <a:t>0511</a:t>
            </a:r>
            <a:r>
              <a:rPr lang="zh-CN" altLang="en-US" sz="2400" dirty="0"/>
              <a:t>样本匹配结果无可信度。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E5479F38-BF01-42D2-9A82-5E760B7DE31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330863" y="6170134"/>
            <a:ext cx="9998280" cy="662184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E14E029B-989F-40A1-98AA-253A94C205C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25" y="13184712"/>
            <a:ext cx="3774968" cy="54351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56815" y="18281571"/>
            <a:ext cx="301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第二组实验凝胶电泳结果图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469516" y="18070880"/>
            <a:ext cx="71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图</a:t>
            </a:r>
            <a:r>
              <a:rPr lang="en-US" altLang="zh-CN" dirty="0">
                <a:solidFill>
                  <a:schemeClr val="bg1"/>
                </a:solidFill>
              </a:rPr>
              <a:t>-1b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410718" y="18306557"/>
            <a:ext cx="301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第一组实验凝胶电泳结果图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639424" y="18089672"/>
            <a:ext cx="93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图</a:t>
            </a:r>
            <a:r>
              <a:rPr lang="en-US" altLang="zh-CN" dirty="0">
                <a:solidFill>
                  <a:schemeClr val="bg1"/>
                </a:solidFill>
              </a:rPr>
              <a:t>-1a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EF1EC60-F986-4EC2-9AE7-0DFE38B8F7F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172" y="13891021"/>
            <a:ext cx="6330860" cy="42512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641817" y="17790128"/>
            <a:ext cx="317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第三组实验凝胶电泳结果图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840678" y="17516012"/>
            <a:ext cx="8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图</a:t>
            </a:r>
            <a:r>
              <a:rPr lang="en-US" altLang="zh-CN" dirty="0">
                <a:solidFill>
                  <a:schemeClr val="bg1"/>
                </a:solidFill>
              </a:rPr>
              <a:t>-1c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984" y="868754"/>
            <a:ext cx="7273179" cy="12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92610" y="2594053"/>
            <a:ext cx="570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苏州工业园区第二高级中学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895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1200</Words>
  <Application>Microsoft Office PowerPoint</Application>
  <PresentationFormat>自定义</PresentationFormat>
  <Paragraphs>61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DNALC DNALC</dc:creator>
  <cp:lastModifiedBy>pc</cp:lastModifiedBy>
  <cp:revision>65</cp:revision>
  <cp:lastPrinted>2019-09-29T07:16:03Z</cp:lastPrinted>
  <dcterms:created xsi:type="dcterms:W3CDTF">2017-12-15T11:54:51Z</dcterms:created>
  <dcterms:modified xsi:type="dcterms:W3CDTF">2019-11-17T07:55:54Z</dcterms:modified>
</cp:coreProperties>
</file>