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35999738" cy="28800425"/>
  <p:notesSz cx="6735763" cy="9866313"/>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9071">
          <p15:clr>
            <a:srgbClr val="A4A3A4"/>
          </p15:clr>
        </p15:guide>
        <p15:guide id="2" pos="113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43" autoAdjust="0"/>
    <p:restoredTop sz="98962" autoAdjust="0"/>
  </p:normalViewPr>
  <p:slideViewPr>
    <p:cSldViewPr snapToGrid="0">
      <p:cViewPr>
        <p:scale>
          <a:sx n="51" d="100"/>
          <a:sy n="51" d="100"/>
        </p:scale>
        <p:origin x="24" y="-3816"/>
      </p:cViewPr>
      <p:guideLst>
        <p:guide orient="horz" pos="9071"/>
        <p:guide pos="1133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699981" y="4713405"/>
            <a:ext cx="30599777" cy="10026815"/>
          </a:xfrm>
        </p:spPr>
        <p:txBody>
          <a:bodyPr anchor="b"/>
          <a:lstStyle>
            <a:lvl1pPr algn="ctr">
              <a:defRPr sz="23622"/>
            </a:lvl1pPr>
          </a:lstStyle>
          <a:p>
            <a:r>
              <a:rPr lang="zh-CN" altLang="en-US"/>
              <a:t>单击此处编辑母版标题样式</a:t>
            </a:r>
            <a:endParaRPr lang="en-US" dirty="0"/>
          </a:p>
        </p:txBody>
      </p:sp>
      <p:sp>
        <p:nvSpPr>
          <p:cNvPr id="3" name="Subtitle 2"/>
          <p:cNvSpPr>
            <a:spLocks noGrp="1"/>
          </p:cNvSpPr>
          <p:nvPr>
            <p:ph type="subTitle" idx="1"/>
          </p:nvPr>
        </p:nvSpPr>
        <p:spPr>
          <a:xfrm>
            <a:off x="4499967" y="15126892"/>
            <a:ext cx="26999804" cy="6953434"/>
          </a:xfrm>
        </p:spPr>
        <p:txBody>
          <a:bodyPr/>
          <a:lstStyle>
            <a:lvl1pPr marL="0" indent="0" algn="ctr">
              <a:buNone/>
              <a:defRPr sz="9449"/>
            </a:lvl1pPr>
            <a:lvl2pPr marL="1799996" indent="0" algn="ctr">
              <a:buNone/>
              <a:defRPr sz="7874"/>
            </a:lvl2pPr>
            <a:lvl3pPr marL="3599993" indent="0" algn="ctr">
              <a:buNone/>
              <a:defRPr sz="7087"/>
            </a:lvl3pPr>
            <a:lvl4pPr marL="5399989" indent="0" algn="ctr">
              <a:buNone/>
              <a:defRPr sz="6299"/>
            </a:lvl4pPr>
            <a:lvl5pPr marL="7199986" indent="0" algn="ctr">
              <a:buNone/>
              <a:defRPr sz="6299"/>
            </a:lvl5pPr>
            <a:lvl6pPr marL="8999982" indent="0" algn="ctr">
              <a:buNone/>
              <a:defRPr sz="6299"/>
            </a:lvl6pPr>
            <a:lvl7pPr marL="10799978" indent="0" algn="ctr">
              <a:buNone/>
              <a:defRPr sz="6299"/>
            </a:lvl7pPr>
            <a:lvl8pPr marL="12599975" indent="0" algn="ctr">
              <a:buNone/>
              <a:defRPr sz="6299"/>
            </a:lvl8pPr>
            <a:lvl9pPr marL="14399971" indent="0" algn="ctr">
              <a:buNone/>
              <a:defRPr sz="6299"/>
            </a:lvl9pPr>
          </a:lstStyle>
          <a:p>
            <a:r>
              <a:rPr lang="zh-CN" altLang="en-US"/>
              <a:t>单击此处编辑母版副标题样式</a:t>
            </a:r>
            <a:endParaRPr lang="en-US" dirty="0"/>
          </a:p>
        </p:txBody>
      </p:sp>
      <p:sp>
        <p:nvSpPr>
          <p:cNvPr id="4" name="Date Placeholder 3">
            <a:extLst>
              <a:ext uri="{FF2B5EF4-FFF2-40B4-BE49-F238E27FC236}">
                <a16:creationId xmlns:a16="http://schemas.microsoft.com/office/drawing/2014/main" id="{8694B7C5-73E0-4186-938B-BE5C94ECA711}"/>
              </a:ext>
            </a:extLst>
          </p:cNvPr>
          <p:cNvSpPr>
            <a:spLocks noGrp="1"/>
          </p:cNvSpPr>
          <p:nvPr>
            <p:ph type="dt" sz="half" idx="10"/>
          </p:nvPr>
        </p:nvSpPr>
        <p:spPr/>
        <p:txBody>
          <a:bodyPr/>
          <a:lstStyle>
            <a:lvl1pPr>
              <a:defRPr/>
            </a:lvl1pPr>
          </a:lstStyle>
          <a:p>
            <a:pPr>
              <a:defRPr/>
            </a:pPr>
            <a:fld id="{835D2CCC-D568-4564-87C9-83A5F5D451C1}" type="datetimeFigureOut">
              <a:rPr lang="en-US" altLang="zh-CN"/>
              <a:pPr>
                <a:defRPr/>
              </a:pPr>
              <a:t>11/15/2019</a:t>
            </a:fld>
            <a:endParaRPr lang="en-US" altLang="zh-CN"/>
          </a:p>
        </p:txBody>
      </p:sp>
      <p:sp>
        <p:nvSpPr>
          <p:cNvPr id="5" name="Footer Placeholder 4">
            <a:extLst>
              <a:ext uri="{FF2B5EF4-FFF2-40B4-BE49-F238E27FC236}">
                <a16:creationId xmlns:a16="http://schemas.microsoft.com/office/drawing/2014/main" id="{070F1E7E-1ADB-4289-AF2D-B4AE448F59C8}"/>
              </a:ext>
            </a:extLst>
          </p:cNvPr>
          <p:cNvSpPr>
            <a:spLocks noGrp="1"/>
          </p:cNvSpPr>
          <p:nvPr>
            <p:ph type="ftr" sz="quarter" idx="11"/>
          </p:nvPr>
        </p:nvSpPr>
        <p:spPr/>
        <p:txBody>
          <a:bodyPr/>
          <a:lstStyle>
            <a:lvl1pPr>
              <a:defRPr/>
            </a:lvl1pPr>
          </a:lstStyle>
          <a:p>
            <a:pPr>
              <a:defRPr/>
            </a:pPr>
            <a:endParaRPr lang="en-US" altLang="zh-CN"/>
          </a:p>
        </p:txBody>
      </p:sp>
      <p:sp>
        <p:nvSpPr>
          <p:cNvPr id="6" name="Slide Number Placeholder 5">
            <a:extLst>
              <a:ext uri="{FF2B5EF4-FFF2-40B4-BE49-F238E27FC236}">
                <a16:creationId xmlns:a16="http://schemas.microsoft.com/office/drawing/2014/main" id="{0D84E288-432E-41B7-BB3B-0347B1F4669A}"/>
              </a:ext>
            </a:extLst>
          </p:cNvPr>
          <p:cNvSpPr>
            <a:spLocks noGrp="1"/>
          </p:cNvSpPr>
          <p:nvPr>
            <p:ph type="sldNum" sz="quarter" idx="12"/>
          </p:nvPr>
        </p:nvSpPr>
        <p:spPr/>
        <p:txBody>
          <a:bodyPr/>
          <a:lstStyle>
            <a:lvl1pPr>
              <a:defRPr/>
            </a:lvl1pPr>
          </a:lstStyle>
          <a:p>
            <a:fld id="{4EB1EB85-BF0D-4ECB-9FFE-0C656D6BBECD}" type="slidenum">
              <a:rPr lang="en-US" altLang="zh-CN"/>
              <a:pPr/>
              <a:t>‹#›</a:t>
            </a:fld>
            <a:endParaRPr lang="en-US" altLang="zh-CN"/>
          </a:p>
        </p:txBody>
      </p:sp>
    </p:spTree>
    <p:extLst>
      <p:ext uri="{BB962C8B-B14F-4D97-AF65-F5344CB8AC3E}">
        <p14:creationId xmlns:p14="http://schemas.microsoft.com/office/powerpoint/2010/main" val="2565367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a:extLst>
              <a:ext uri="{FF2B5EF4-FFF2-40B4-BE49-F238E27FC236}">
                <a16:creationId xmlns:a16="http://schemas.microsoft.com/office/drawing/2014/main" id="{EB0C8F1A-C3B6-4145-AD35-01579FDDC220}"/>
              </a:ext>
            </a:extLst>
          </p:cNvPr>
          <p:cNvSpPr>
            <a:spLocks noGrp="1"/>
          </p:cNvSpPr>
          <p:nvPr>
            <p:ph type="dt" sz="half" idx="10"/>
          </p:nvPr>
        </p:nvSpPr>
        <p:spPr/>
        <p:txBody>
          <a:bodyPr/>
          <a:lstStyle>
            <a:lvl1pPr>
              <a:defRPr/>
            </a:lvl1pPr>
          </a:lstStyle>
          <a:p>
            <a:pPr>
              <a:defRPr/>
            </a:pPr>
            <a:fld id="{4A06281C-05D4-4AAD-9BEB-5C22CA472412}" type="datetimeFigureOut">
              <a:rPr lang="en-US" altLang="zh-CN"/>
              <a:pPr>
                <a:defRPr/>
              </a:pPr>
              <a:t>11/15/2019</a:t>
            </a:fld>
            <a:endParaRPr lang="en-US" altLang="zh-CN"/>
          </a:p>
        </p:txBody>
      </p:sp>
      <p:sp>
        <p:nvSpPr>
          <p:cNvPr id="5" name="Footer Placeholder 4">
            <a:extLst>
              <a:ext uri="{FF2B5EF4-FFF2-40B4-BE49-F238E27FC236}">
                <a16:creationId xmlns:a16="http://schemas.microsoft.com/office/drawing/2014/main" id="{9044D861-4659-4BB1-89C3-F9B52967EFDE}"/>
              </a:ext>
            </a:extLst>
          </p:cNvPr>
          <p:cNvSpPr>
            <a:spLocks noGrp="1"/>
          </p:cNvSpPr>
          <p:nvPr>
            <p:ph type="ftr" sz="quarter" idx="11"/>
          </p:nvPr>
        </p:nvSpPr>
        <p:spPr/>
        <p:txBody>
          <a:bodyPr/>
          <a:lstStyle>
            <a:lvl1pPr>
              <a:defRPr/>
            </a:lvl1pPr>
          </a:lstStyle>
          <a:p>
            <a:pPr>
              <a:defRPr/>
            </a:pPr>
            <a:endParaRPr lang="en-US" altLang="zh-CN"/>
          </a:p>
        </p:txBody>
      </p:sp>
      <p:sp>
        <p:nvSpPr>
          <p:cNvPr id="6" name="Slide Number Placeholder 5">
            <a:extLst>
              <a:ext uri="{FF2B5EF4-FFF2-40B4-BE49-F238E27FC236}">
                <a16:creationId xmlns:a16="http://schemas.microsoft.com/office/drawing/2014/main" id="{292BF432-4E3C-4B54-AE82-C86CA4CDC0FF}"/>
              </a:ext>
            </a:extLst>
          </p:cNvPr>
          <p:cNvSpPr>
            <a:spLocks noGrp="1"/>
          </p:cNvSpPr>
          <p:nvPr>
            <p:ph type="sldNum" sz="quarter" idx="12"/>
          </p:nvPr>
        </p:nvSpPr>
        <p:spPr/>
        <p:txBody>
          <a:bodyPr/>
          <a:lstStyle>
            <a:lvl1pPr>
              <a:defRPr/>
            </a:lvl1pPr>
          </a:lstStyle>
          <a:p>
            <a:fld id="{E812039B-353F-4F59-9295-B43215FC2B00}" type="slidenum">
              <a:rPr lang="en-US" altLang="zh-CN"/>
              <a:pPr/>
              <a:t>‹#›</a:t>
            </a:fld>
            <a:endParaRPr lang="en-US" altLang="zh-CN"/>
          </a:p>
        </p:txBody>
      </p:sp>
    </p:spTree>
    <p:extLst>
      <p:ext uri="{BB962C8B-B14F-4D97-AF65-F5344CB8AC3E}">
        <p14:creationId xmlns:p14="http://schemas.microsoft.com/office/powerpoint/2010/main" val="543386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762314" y="1533356"/>
            <a:ext cx="7762444" cy="24407029"/>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2474984" y="1533356"/>
            <a:ext cx="22837334" cy="24407029"/>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a:extLst>
              <a:ext uri="{FF2B5EF4-FFF2-40B4-BE49-F238E27FC236}">
                <a16:creationId xmlns:a16="http://schemas.microsoft.com/office/drawing/2014/main" id="{EB348FC6-1CBC-45EA-B57A-976A75982AED}"/>
              </a:ext>
            </a:extLst>
          </p:cNvPr>
          <p:cNvSpPr>
            <a:spLocks noGrp="1"/>
          </p:cNvSpPr>
          <p:nvPr>
            <p:ph type="dt" sz="half" idx="10"/>
          </p:nvPr>
        </p:nvSpPr>
        <p:spPr/>
        <p:txBody>
          <a:bodyPr/>
          <a:lstStyle>
            <a:lvl1pPr>
              <a:defRPr/>
            </a:lvl1pPr>
          </a:lstStyle>
          <a:p>
            <a:pPr>
              <a:defRPr/>
            </a:pPr>
            <a:fld id="{2E3B9503-926A-49BF-8C13-745458C11198}" type="datetimeFigureOut">
              <a:rPr lang="en-US" altLang="zh-CN"/>
              <a:pPr>
                <a:defRPr/>
              </a:pPr>
              <a:t>11/15/2019</a:t>
            </a:fld>
            <a:endParaRPr lang="en-US" altLang="zh-CN"/>
          </a:p>
        </p:txBody>
      </p:sp>
      <p:sp>
        <p:nvSpPr>
          <p:cNvPr id="5" name="Footer Placeholder 4">
            <a:extLst>
              <a:ext uri="{FF2B5EF4-FFF2-40B4-BE49-F238E27FC236}">
                <a16:creationId xmlns:a16="http://schemas.microsoft.com/office/drawing/2014/main" id="{F9DC26E9-A4AA-429F-9E5B-86129B84D095}"/>
              </a:ext>
            </a:extLst>
          </p:cNvPr>
          <p:cNvSpPr>
            <a:spLocks noGrp="1"/>
          </p:cNvSpPr>
          <p:nvPr>
            <p:ph type="ftr" sz="quarter" idx="11"/>
          </p:nvPr>
        </p:nvSpPr>
        <p:spPr/>
        <p:txBody>
          <a:bodyPr/>
          <a:lstStyle>
            <a:lvl1pPr>
              <a:defRPr/>
            </a:lvl1pPr>
          </a:lstStyle>
          <a:p>
            <a:pPr>
              <a:defRPr/>
            </a:pPr>
            <a:endParaRPr lang="en-US" altLang="zh-CN"/>
          </a:p>
        </p:txBody>
      </p:sp>
      <p:sp>
        <p:nvSpPr>
          <p:cNvPr id="6" name="Slide Number Placeholder 5">
            <a:extLst>
              <a:ext uri="{FF2B5EF4-FFF2-40B4-BE49-F238E27FC236}">
                <a16:creationId xmlns:a16="http://schemas.microsoft.com/office/drawing/2014/main" id="{65194FDA-A503-4D4D-B7A7-98DEE340BFCF}"/>
              </a:ext>
            </a:extLst>
          </p:cNvPr>
          <p:cNvSpPr>
            <a:spLocks noGrp="1"/>
          </p:cNvSpPr>
          <p:nvPr>
            <p:ph type="sldNum" sz="quarter" idx="12"/>
          </p:nvPr>
        </p:nvSpPr>
        <p:spPr/>
        <p:txBody>
          <a:bodyPr/>
          <a:lstStyle>
            <a:lvl1pPr>
              <a:defRPr/>
            </a:lvl1pPr>
          </a:lstStyle>
          <a:p>
            <a:fld id="{D961028C-3093-4CD5-AF9F-89D7265537FF}" type="slidenum">
              <a:rPr lang="en-US" altLang="zh-CN"/>
              <a:pPr/>
              <a:t>‹#›</a:t>
            </a:fld>
            <a:endParaRPr lang="en-US" altLang="zh-CN"/>
          </a:p>
        </p:txBody>
      </p:sp>
    </p:spTree>
    <p:extLst>
      <p:ext uri="{BB962C8B-B14F-4D97-AF65-F5344CB8AC3E}">
        <p14:creationId xmlns:p14="http://schemas.microsoft.com/office/powerpoint/2010/main" val="269940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a:extLst>
              <a:ext uri="{FF2B5EF4-FFF2-40B4-BE49-F238E27FC236}">
                <a16:creationId xmlns:a16="http://schemas.microsoft.com/office/drawing/2014/main" id="{B545DF08-4D75-449C-AA63-FD8A621A3613}"/>
              </a:ext>
            </a:extLst>
          </p:cNvPr>
          <p:cNvSpPr>
            <a:spLocks noGrp="1"/>
          </p:cNvSpPr>
          <p:nvPr>
            <p:ph type="dt" sz="half" idx="10"/>
          </p:nvPr>
        </p:nvSpPr>
        <p:spPr/>
        <p:txBody>
          <a:bodyPr/>
          <a:lstStyle>
            <a:lvl1pPr>
              <a:defRPr/>
            </a:lvl1pPr>
          </a:lstStyle>
          <a:p>
            <a:pPr>
              <a:defRPr/>
            </a:pPr>
            <a:fld id="{43E4C9D6-0D20-4053-A06C-95EAB3ED8481}" type="datetimeFigureOut">
              <a:rPr lang="en-US" altLang="zh-CN"/>
              <a:pPr>
                <a:defRPr/>
              </a:pPr>
              <a:t>11/15/2019</a:t>
            </a:fld>
            <a:endParaRPr lang="en-US" altLang="zh-CN"/>
          </a:p>
        </p:txBody>
      </p:sp>
      <p:sp>
        <p:nvSpPr>
          <p:cNvPr id="5" name="Footer Placeholder 4">
            <a:extLst>
              <a:ext uri="{FF2B5EF4-FFF2-40B4-BE49-F238E27FC236}">
                <a16:creationId xmlns:a16="http://schemas.microsoft.com/office/drawing/2014/main" id="{B16D74D3-4988-4F99-B505-E624524049EB}"/>
              </a:ext>
            </a:extLst>
          </p:cNvPr>
          <p:cNvSpPr>
            <a:spLocks noGrp="1"/>
          </p:cNvSpPr>
          <p:nvPr>
            <p:ph type="ftr" sz="quarter" idx="11"/>
          </p:nvPr>
        </p:nvSpPr>
        <p:spPr/>
        <p:txBody>
          <a:bodyPr/>
          <a:lstStyle>
            <a:lvl1pPr>
              <a:defRPr/>
            </a:lvl1pPr>
          </a:lstStyle>
          <a:p>
            <a:pPr>
              <a:defRPr/>
            </a:pPr>
            <a:endParaRPr lang="en-US" altLang="zh-CN"/>
          </a:p>
        </p:txBody>
      </p:sp>
      <p:sp>
        <p:nvSpPr>
          <p:cNvPr id="6" name="Slide Number Placeholder 5">
            <a:extLst>
              <a:ext uri="{FF2B5EF4-FFF2-40B4-BE49-F238E27FC236}">
                <a16:creationId xmlns:a16="http://schemas.microsoft.com/office/drawing/2014/main" id="{22F268FA-D8B1-4AD4-94E4-D7141E10E081}"/>
              </a:ext>
            </a:extLst>
          </p:cNvPr>
          <p:cNvSpPr>
            <a:spLocks noGrp="1"/>
          </p:cNvSpPr>
          <p:nvPr>
            <p:ph type="sldNum" sz="quarter" idx="12"/>
          </p:nvPr>
        </p:nvSpPr>
        <p:spPr/>
        <p:txBody>
          <a:bodyPr/>
          <a:lstStyle>
            <a:lvl1pPr>
              <a:defRPr/>
            </a:lvl1pPr>
          </a:lstStyle>
          <a:p>
            <a:fld id="{ED20B14A-89EF-40AE-B644-ECBB9F36F9E9}" type="slidenum">
              <a:rPr lang="en-US" altLang="zh-CN"/>
              <a:pPr/>
              <a:t>‹#›</a:t>
            </a:fld>
            <a:endParaRPr lang="en-US" altLang="zh-CN"/>
          </a:p>
        </p:txBody>
      </p:sp>
    </p:spTree>
    <p:extLst>
      <p:ext uri="{BB962C8B-B14F-4D97-AF65-F5344CB8AC3E}">
        <p14:creationId xmlns:p14="http://schemas.microsoft.com/office/powerpoint/2010/main" val="2767417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456234" y="7180114"/>
            <a:ext cx="31049774" cy="11980175"/>
          </a:xfrm>
        </p:spPr>
        <p:txBody>
          <a:bodyPr anchor="b"/>
          <a:lstStyle>
            <a:lvl1pPr>
              <a:defRPr sz="23622"/>
            </a:lvl1pPr>
          </a:lstStyle>
          <a:p>
            <a:r>
              <a:rPr lang="zh-CN" altLang="en-US"/>
              <a:t>单击此处编辑母版标题样式</a:t>
            </a:r>
            <a:endParaRPr lang="en-US" dirty="0"/>
          </a:p>
        </p:txBody>
      </p:sp>
      <p:sp>
        <p:nvSpPr>
          <p:cNvPr id="3" name="Text Placeholder 2"/>
          <p:cNvSpPr>
            <a:spLocks noGrp="1"/>
          </p:cNvSpPr>
          <p:nvPr>
            <p:ph type="body" idx="1"/>
          </p:nvPr>
        </p:nvSpPr>
        <p:spPr>
          <a:xfrm>
            <a:off x="2456234" y="19273626"/>
            <a:ext cx="31049774" cy="6300091"/>
          </a:xfrm>
        </p:spPr>
        <p:txBody>
          <a:bodyPr/>
          <a:lstStyle>
            <a:lvl1pPr marL="0" indent="0">
              <a:buNone/>
              <a:defRPr sz="9449">
                <a:solidFill>
                  <a:schemeClr val="tx1"/>
                </a:solidFill>
              </a:defRPr>
            </a:lvl1pPr>
            <a:lvl2pPr marL="1799996" indent="0">
              <a:buNone/>
              <a:defRPr sz="7874">
                <a:solidFill>
                  <a:schemeClr val="tx1">
                    <a:tint val="75000"/>
                  </a:schemeClr>
                </a:solidFill>
              </a:defRPr>
            </a:lvl2pPr>
            <a:lvl3pPr marL="3599993" indent="0">
              <a:buNone/>
              <a:defRPr sz="7087">
                <a:solidFill>
                  <a:schemeClr val="tx1">
                    <a:tint val="75000"/>
                  </a:schemeClr>
                </a:solidFill>
              </a:defRPr>
            </a:lvl3pPr>
            <a:lvl4pPr marL="5399989" indent="0">
              <a:buNone/>
              <a:defRPr sz="6299">
                <a:solidFill>
                  <a:schemeClr val="tx1">
                    <a:tint val="75000"/>
                  </a:schemeClr>
                </a:solidFill>
              </a:defRPr>
            </a:lvl4pPr>
            <a:lvl5pPr marL="7199986" indent="0">
              <a:buNone/>
              <a:defRPr sz="6299">
                <a:solidFill>
                  <a:schemeClr val="tx1">
                    <a:tint val="75000"/>
                  </a:schemeClr>
                </a:solidFill>
              </a:defRPr>
            </a:lvl5pPr>
            <a:lvl6pPr marL="8999982" indent="0">
              <a:buNone/>
              <a:defRPr sz="6299">
                <a:solidFill>
                  <a:schemeClr val="tx1">
                    <a:tint val="75000"/>
                  </a:schemeClr>
                </a:solidFill>
              </a:defRPr>
            </a:lvl6pPr>
            <a:lvl7pPr marL="10799978" indent="0">
              <a:buNone/>
              <a:defRPr sz="6299">
                <a:solidFill>
                  <a:schemeClr val="tx1">
                    <a:tint val="75000"/>
                  </a:schemeClr>
                </a:solidFill>
              </a:defRPr>
            </a:lvl7pPr>
            <a:lvl8pPr marL="12599975" indent="0">
              <a:buNone/>
              <a:defRPr sz="6299">
                <a:solidFill>
                  <a:schemeClr val="tx1">
                    <a:tint val="75000"/>
                  </a:schemeClr>
                </a:solidFill>
              </a:defRPr>
            </a:lvl8pPr>
            <a:lvl9pPr marL="14399971" indent="0">
              <a:buNone/>
              <a:defRPr sz="6299">
                <a:solidFill>
                  <a:schemeClr val="tx1">
                    <a:tint val="75000"/>
                  </a:schemeClr>
                </a:solidFill>
              </a:defRPr>
            </a:lvl9pPr>
          </a:lstStyle>
          <a:p>
            <a:pPr lvl="0"/>
            <a:r>
              <a:rPr lang="zh-CN" altLang="en-US"/>
              <a:t>单击此处编辑母版文本样式</a:t>
            </a:r>
          </a:p>
        </p:txBody>
      </p:sp>
      <p:sp>
        <p:nvSpPr>
          <p:cNvPr id="4" name="Date Placeholder 3">
            <a:extLst>
              <a:ext uri="{FF2B5EF4-FFF2-40B4-BE49-F238E27FC236}">
                <a16:creationId xmlns:a16="http://schemas.microsoft.com/office/drawing/2014/main" id="{9D47B010-4A2A-4B94-B5D7-E73B43DB6558}"/>
              </a:ext>
            </a:extLst>
          </p:cNvPr>
          <p:cNvSpPr>
            <a:spLocks noGrp="1"/>
          </p:cNvSpPr>
          <p:nvPr>
            <p:ph type="dt" sz="half" idx="10"/>
          </p:nvPr>
        </p:nvSpPr>
        <p:spPr/>
        <p:txBody>
          <a:bodyPr/>
          <a:lstStyle>
            <a:lvl1pPr>
              <a:defRPr/>
            </a:lvl1pPr>
          </a:lstStyle>
          <a:p>
            <a:pPr>
              <a:defRPr/>
            </a:pPr>
            <a:fld id="{74547A01-4766-4E25-985D-72DFDD43C12B}" type="datetimeFigureOut">
              <a:rPr lang="en-US" altLang="zh-CN"/>
              <a:pPr>
                <a:defRPr/>
              </a:pPr>
              <a:t>11/15/2019</a:t>
            </a:fld>
            <a:endParaRPr lang="en-US" altLang="zh-CN"/>
          </a:p>
        </p:txBody>
      </p:sp>
      <p:sp>
        <p:nvSpPr>
          <p:cNvPr id="5" name="Footer Placeholder 4">
            <a:extLst>
              <a:ext uri="{FF2B5EF4-FFF2-40B4-BE49-F238E27FC236}">
                <a16:creationId xmlns:a16="http://schemas.microsoft.com/office/drawing/2014/main" id="{A0B65C41-2485-4BB6-903E-A0D43B2219C1}"/>
              </a:ext>
            </a:extLst>
          </p:cNvPr>
          <p:cNvSpPr>
            <a:spLocks noGrp="1"/>
          </p:cNvSpPr>
          <p:nvPr>
            <p:ph type="ftr" sz="quarter" idx="11"/>
          </p:nvPr>
        </p:nvSpPr>
        <p:spPr/>
        <p:txBody>
          <a:bodyPr/>
          <a:lstStyle>
            <a:lvl1pPr>
              <a:defRPr/>
            </a:lvl1pPr>
          </a:lstStyle>
          <a:p>
            <a:pPr>
              <a:defRPr/>
            </a:pPr>
            <a:endParaRPr lang="en-US" altLang="zh-CN"/>
          </a:p>
        </p:txBody>
      </p:sp>
      <p:sp>
        <p:nvSpPr>
          <p:cNvPr id="6" name="Slide Number Placeholder 5">
            <a:extLst>
              <a:ext uri="{FF2B5EF4-FFF2-40B4-BE49-F238E27FC236}">
                <a16:creationId xmlns:a16="http://schemas.microsoft.com/office/drawing/2014/main" id="{8DA94423-7E98-41B2-A103-3C5420BAF87E}"/>
              </a:ext>
            </a:extLst>
          </p:cNvPr>
          <p:cNvSpPr>
            <a:spLocks noGrp="1"/>
          </p:cNvSpPr>
          <p:nvPr>
            <p:ph type="sldNum" sz="quarter" idx="12"/>
          </p:nvPr>
        </p:nvSpPr>
        <p:spPr/>
        <p:txBody>
          <a:bodyPr/>
          <a:lstStyle>
            <a:lvl1pPr>
              <a:defRPr/>
            </a:lvl1pPr>
          </a:lstStyle>
          <a:p>
            <a:fld id="{A8367C83-DD57-4A6F-BBD4-86B7A664AB6C}" type="slidenum">
              <a:rPr lang="en-US" altLang="zh-CN"/>
              <a:pPr/>
              <a:t>‹#›</a:t>
            </a:fld>
            <a:endParaRPr lang="en-US" altLang="zh-CN"/>
          </a:p>
        </p:txBody>
      </p:sp>
    </p:spTree>
    <p:extLst>
      <p:ext uri="{BB962C8B-B14F-4D97-AF65-F5344CB8AC3E}">
        <p14:creationId xmlns:p14="http://schemas.microsoft.com/office/powerpoint/2010/main" val="4191867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2474982" y="7666780"/>
            <a:ext cx="15299889" cy="1827360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18224867" y="7666780"/>
            <a:ext cx="15299889" cy="1827360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3">
            <a:extLst>
              <a:ext uri="{FF2B5EF4-FFF2-40B4-BE49-F238E27FC236}">
                <a16:creationId xmlns:a16="http://schemas.microsoft.com/office/drawing/2014/main" id="{35AA4CCC-0425-4913-8635-927874E4A3F3}"/>
              </a:ext>
            </a:extLst>
          </p:cNvPr>
          <p:cNvSpPr>
            <a:spLocks noGrp="1"/>
          </p:cNvSpPr>
          <p:nvPr>
            <p:ph type="dt" sz="half" idx="10"/>
          </p:nvPr>
        </p:nvSpPr>
        <p:spPr/>
        <p:txBody>
          <a:bodyPr/>
          <a:lstStyle>
            <a:lvl1pPr>
              <a:defRPr/>
            </a:lvl1pPr>
          </a:lstStyle>
          <a:p>
            <a:pPr>
              <a:defRPr/>
            </a:pPr>
            <a:fld id="{DDD7E2A6-A2AA-4592-8344-EE36E8AAD28D}" type="datetimeFigureOut">
              <a:rPr lang="en-US" altLang="zh-CN"/>
              <a:pPr>
                <a:defRPr/>
              </a:pPr>
              <a:t>11/15/2019</a:t>
            </a:fld>
            <a:endParaRPr lang="en-US" altLang="zh-CN"/>
          </a:p>
        </p:txBody>
      </p:sp>
      <p:sp>
        <p:nvSpPr>
          <p:cNvPr id="6" name="Footer Placeholder 4">
            <a:extLst>
              <a:ext uri="{FF2B5EF4-FFF2-40B4-BE49-F238E27FC236}">
                <a16:creationId xmlns:a16="http://schemas.microsoft.com/office/drawing/2014/main" id="{3C796B8B-93D8-4960-B34B-5ADD060C75A7}"/>
              </a:ext>
            </a:extLst>
          </p:cNvPr>
          <p:cNvSpPr>
            <a:spLocks noGrp="1"/>
          </p:cNvSpPr>
          <p:nvPr>
            <p:ph type="ftr" sz="quarter" idx="11"/>
          </p:nvPr>
        </p:nvSpPr>
        <p:spPr/>
        <p:txBody>
          <a:bodyPr/>
          <a:lstStyle>
            <a:lvl1pPr>
              <a:defRPr/>
            </a:lvl1pPr>
          </a:lstStyle>
          <a:p>
            <a:pPr>
              <a:defRPr/>
            </a:pPr>
            <a:endParaRPr lang="en-US" altLang="zh-CN"/>
          </a:p>
        </p:txBody>
      </p:sp>
      <p:sp>
        <p:nvSpPr>
          <p:cNvPr id="7" name="Slide Number Placeholder 5">
            <a:extLst>
              <a:ext uri="{FF2B5EF4-FFF2-40B4-BE49-F238E27FC236}">
                <a16:creationId xmlns:a16="http://schemas.microsoft.com/office/drawing/2014/main" id="{8332C0CD-85DF-4C59-9046-5E25B4FB7BA5}"/>
              </a:ext>
            </a:extLst>
          </p:cNvPr>
          <p:cNvSpPr>
            <a:spLocks noGrp="1"/>
          </p:cNvSpPr>
          <p:nvPr>
            <p:ph type="sldNum" sz="quarter" idx="12"/>
          </p:nvPr>
        </p:nvSpPr>
        <p:spPr/>
        <p:txBody>
          <a:bodyPr/>
          <a:lstStyle>
            <a:lvl1pPr>
              <a:defRPr/>
            </a:lvl1pPr>
          </a:lstStyle>
          <a:p>
            <a:fld id="{795100DB-B9C4-4648-8C4B-998EAC71ABF3}" type="slidenum">
              <a:rPr lang="en-US" altLang="zh-CN"/>
              <a:pPr/>
              <a:t>‹#›</a:t>
            </a:fld>
            <a:endParaRPr lang="en-US" altLang="zh-CN"/>
          </a:p>
        </p:txBody>
      </p:sp>
    </p:spTree>
    <p:extLst>
      <p:ext uri="{BB962C8B-B14F-4D97-AF65-F5344CB8AC3E}">
        <p14:creationId xmlns:p14="http://schemas.microsoft.com/office/powerpoint/2010/main" val="696852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479671" y="1533362"/>
            <a:ext cx="31049774" cy="556675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2479675" y="7060106"/>
            <a:ext cx="15229574" cy="3460049"/>
          </a:xfrm>
        </p:spPr>
        <p:txBody>
          <a:bodyPr anchor="b"/>
          <a:lstStyle>
            <a:lvl1pPr marL="0" indent="0">
              <a:buNone/>
              <a:defRPr sz="9449" b="1"/>
            </a:lvl1pPr>
            <a:lvl2pPr marL="1799996" indent="0">
              <a:buNone/>
              <a:defRPr sz="7874" b="1"/>
            </a:lvl2pPr>
            <a:lvl3pPr marL="3599993" indent="0">
              <a:buNone/>
              <a:defRPr sz="7087" b="1"/>
            </a:lvl3pPr>
            <a:lvl4pPr marL="5399989" indent="0">
              <a:buNone/>
              <a:defRPr sz="6299" b="1"/>
            </a:lvl4pPr>
            <a:lvl5pPr marL="7199986" indent="0">
              <a:buNone/>
              <a:defRPr sz="6299" b="1"/>
            </a:lvl5pPr>
            <a:lvl6pPr marL="8999982" indent="0">
              <a:buNone/>
              <a:defRPr sz="6299" b="1"/>
            </a:lvl6pPr>
            <a:lvl7pPr marL="10799978" indent="0">
              <a:buNone/>
              <a:defRPr sz="6299" b="1"/>
            </a:lvl7pPr>
            <a:lvl8pPr marL="12599975" indent="0">
              <a:buNone/>
              <a:defRPr sz="6299" b="1"/>
            </a:lvl8pPr>
            <a:lvl9pPr marL="14399971" indent="0">
              <a:buNone/>
              <a:defRPr sz="6299" b="1"/>
            </a:lvl9pPr>
          </a:lstStyle>
          <a:p>
            <a:pPr lvl="0"/>
            <a:r>
              <a:rPr lang="zh-CN" altLang="en-US"/>
              <a:t>单击此处编辑母版文本样式</a:t>
            </a:r>
          </a:p>
        </p:txBody>
      </p:sp>
      <p:sp>
        <p:nvSpPr>
          <p:cNvPr id="4" name="Content Placeholder 3"/>
          <p:cNvSpPr>
            <a:spLocks noGrp="1"/>
          </p:cNvSpPr>
          <p:nvPr>
            <p:ph sz="half" idx="2"/>
          </p:nvPr>
        </p:nvSpPr>
        <p:spPr>
          <a:xfrm>
            <a:off x="2479675" y="10520155"/>
            <a:ext cx="15229574" cy="1547356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18224869" y="7060106"/>
            <a:ext cx="15304578" cy="3460049"/>
          </a:xfrm>
        </p:spPr>
        <p:txBody>
          <a:bodyPr anchor="b"/>
          <a:lstStyle>
            <a:lvl1pPr marL="0" indent="0">
              <a:buNone/>
              <a:defRPr sz="9449" b="1"/>
            </a:lvl1pPr>
            <a:lvl2pPr marL="1799996" indent="0">
              <a:buNone/>
              <a:defRPr sz="7874" b="1"/>
            </a:lvl2pPr>
            <a:lvl3pPr marL="3599993" indent="0">
              <a:buNone/>
              <a:defRPr sz="7087" b="1"/>
            </a:lvl3pPr>
            <a:lvl4pPr marL="5399989" indent="0">
              <a:buNone/>
              <a:defRPr sz="6299" b="1"/>
            </a:lvl4pPr>
            <a:lvl5pPr marL="7199986" indent="0">
              <a:buNone/>
              <a:defRPr sz="6299" b="1"/>
            </a:lvl5pPr>
            <a:lvl6pPr marL="8999982" indent="0">
              <a:buNone/>
              <a:defRPr sz="6299" b="1"/>
            </a:lvl6pPr>
            <a:lvl7pPr marL="10799978" indent="0">
              <a:buNone/>
              <a:defRPr sz="6299" b="1"/>
            </a:lvl7pPr>
            <a:lvl8pPr marL="12599975" indent="0">
              <a:buNone/>
              <a:defRPr sz="6299" b="1"/>
            </a:lvl8pPr>
            <a:lvl9pPr marL="14399971" indent="0">
              <a:buNone/>
              <a:defRPr sz="6299" b="1"/>
            </a:lvl9pPr>
          </a:lstStyle>
          <a:p>
            <a:pPr lvl="0"/>
            <a:r>
              <a:rPr lang="zh-CN" altLang="en-US"/>
              <a:t>单击此处编辑母版文本样式</a:t>
            </a:r>
          </a:p>
        </p:txBody>
      </p:sp>
      <p:sp>
        <p:nvSpPr>
          <p:cNvPr id="6" name="Content Placeholder 5"/>
          <p:cNvSpPr>
            <a:spLocks noGrp="1"/>
          </p:cNvSpPr>
          <p:nvPr>
            <p:ph sz="quarter" idx="4"/>
          </p:nvPr>
        </p:nvSpPr>
        <p:spPr>
          <a:xfrm>
            <a:off x="18224869" y="10520155"/>
            <a:ext cx="15304578" cy="15473564"/>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3">
            <a:extLst>
              <a:ext uri="{FF2B5EF4-FFF2-40B4-BE49-F238E27FC236}">
                <a16:creationId xmlns:a16="http://schemas.microsoft.com/office/drawing/2014/main" id="{2495DF98-9451-4C04-8EE2-FB126E759AA8}"/>
              </a:ext>
            </a:extLst>
          </p:cNvPr>
          <p:cNvSpPr>
            <a:spLocks noGrp="1"/>
          </p:cNvSpPr>
          <p:nvPr>
            <p:ph type="dt" sz="half" idx="10"/>
          </p:nvPr>
        </p:nvSpPr>
        <p:spPr/>
        <p:txBody>
          <a:bodyPr/>
          <a:lstStyle>
            <a:lvl1pPr>
              <a:defRPr/>
            </a:lvl1pPr>
          </a:lstStyle>
          <a:p>
            <a:pPr>
              <a:defRPr/>
            </a:pPr>
            <a:fld id="{D46FC150-C702-4505-8423-BF26BA9E1C49}" type="datetimeFigureOut">
              <a:rPr lang="en-US" altLang="zh-CN"/>
              <a:pPr>
                <a:defRPr/>
              </a:pPr>
              <a:t>11/15/2019</a:t>
            </a:fld>
            <a:endParaRPr lang="en-US" altLang="zh-CN"/>
          </a:p>
        </p:txBody>
      </p:sp>
      <p:sp>
        <p:nvSpPr>
          <p:cNvPr id="8" name="Footer Placeholder 4">
            <a:extLst>
              <a:ext uri="{FF2B5EF4-FFF2-40B4-BE49-F238E27FC236}">
                <a16:creationId xmlns:a16="http://schemas.microsoft.com/office/drawing/2014/main" id="{98A50DE1-5195-49E9-9286-29655275DE72}"/>
              </a:ext>
            </a:extLst>
          </p:cNvPr>
          <p:cNvSpPr>
            <a:spLocks noGrp="1"/>
          </p:cNvSpPr>
          <p:nvPr>
            <p:ph type="ftr" sz="quarter" idx="11"/>
          </p:nvPr>
        </p:nvSpPr>
        <p:spPr/>
        <p:txBody>
          <a:bodyPr/>
          <a:lstStyle>
            <a:lvl1pPr>
              <a:defRPr/>
            </a:lvl1pPr>
          </a:lstStyle>
          <a:p>
            <a:pPr>
              <a:defRPr/>
            </a:pPr>
            <a:endParaRPr lang="en-US" altLang="zh-CN"/>
          </a:p>
        </p:txBody>
      </p:sp>
      <p:sp>
        <p:nvSpPr>
          <p:cNvPr id="9" name="Slide Number Placeholder 5">
            <a:extLst>
              <a:ext uri="{FF2B5EF4-FFF2-40B4-BE49-F238E27FC236}">
                <a16:creationId xmlns:a16="http://schemas.microsoft.com/office/drawing/2014/main" id="{B4296D09-964E-4216-A66C-AF3BA13E1BC0}"/>
              </a:ext>
            </a:extLst>
          </p:cNvPr>
          <p:cNvSpPr>
            <a:spLocks noGrp="1"/>
          </p:cNvSpPr>
          <p:nvPr>
            <p:ph type="sldNum" sz="quarter" idx="12"/>
          </p:nvPr>
        </p:nvSpPr>
        <p:spPr/>
        <p:txBody>
          <a:bodyPr/>
          <a:lstStyle>
            <a:lvl1pPr>
              <a:defRPr/>
            </a:lvl1pPr>
          </a:lstStyle>
          <a:p>
            <a:fld id="{5DDCBD4D-6F0B-42EA-BCEE-B3BBED27EE39}" type="slidenum">
              <a:rPr lang="en-US" altLang="zh-CN"/>
              <a:pPr/>
              <a:t>‹#›</a:t>
            </a:fld>
            <a:endParaRPr lang="en-US" altLang="zh-CN"/>
          </a:p>
        </p:txBody>
      </p:sp>
    </p:spTree>
    <p:extLst>
      <p:ext uri="{BB962C8B-B14F-4D97-AF65-F5344CB8AC3E}">
        <p14:creationId xmlns:p14="http://schemas.microsoft.com/office/powerpoint/2010/main" val="815515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a:extLst>
              <a:ext uri="{FF2B5EF4-FFF2-40B4-BE49-F238E27FC236}">
                <a16:creationId xmlns:a16="http://schemas.microsoft.com/office/drawing/2014/main" id="{B4F68311-067D-438C-BE52-3C0E1D19846A}"/>
              </a:ext>
            </a:extLst>
          </p:cNvPr>
          <p:cNvSpPr>
            <a:spLocks noGrp="1"/>
          </p:cNvSpPr>
          <p:nvPr>
            <p:ph type="dt" sz="half" idx="10"/>
          </p:nvPr>
        </p:nvSpPr>
        <p:spPr/>
        <p:txBody>
          <a:bodyPr/>
          <a:lstStyle>
            <a:lvl1pPr>
              <a:defRPr/>
            </a:lvl1pPr>
          </a:lstStyle>
          <a:p>
            <a:pPr>
              <a:defRPr/>
            </a:pPr>
            <a:fld id="{645D16F9-C147-4413-A713-83AE74FD9113}" type="datetimeFigureOut">
              <a:rPr lang="en-US" altLang="zh-CN"/>
              <a:pPr>
                <a:defRPr/>
              </a:pPr>
              <a:t>11/15/2019</a:t>
            </a:fld>
            <a:endParaRPr lang="en-US" altLang="zh-CN"/>
          </a:p>
        </p:txBody>
      </p:sp>
      <p:sp>
        <p:nvSpPr>
          <p:cNvPr id="4" name="Footer Placeholder 4">
            <a:extLst>
              <a:ext uri="{FF2B5EF4-FFF2-40B4-BE49-F238E27FC236}">
                <a16:creationId xmlns:a16="http://schemas.microsoft.com/office/drawing/2014/main" id="{36E5AA1F-4CAE-440A-B9B7-E371418F2B6B}"/>
              </a:ext>
            </a:extLst>
          </p:cNvPr>
          <p:cNvSpPr>
            <a:spLocks noGrp="1"/>
          </p:cNvSpPr>
          <p:nvPr>
            <p:ph type="ftr" sz="quarter" idx="11"/>
          </p:nvPr>
        </p:nvSpPr>
        <p:spPr/>
        <p:txBody>
          <a:bodyPr/>
          <a:lstStyle>
            <a:lvl1pPr>
              <a:defRPr/>
            </a:lvl1pPr>
          </a:lstStyle>
          <a:p>
            <a:pPr>
              <a:defRPr/>
            </a:pPr>
            <a:endParaRPr lang="en-US" altLang="zh-CN"/>
          </a:p>
        </p:txBody>
      </p:sp>
      <p:sp>
        <p:nvSpPr>
          <p:cNvPr id="5" name="Slide Number Placeholder 5">
            <a:extLst>
              <a:ext uri="{FF2B5EF4-FFF2-40B4-BE49-F238E27FC236}">
                <a16:creationId xmlns:a16="http://schemas.microsoft.com/office/drawing/2014/main" id="{BDEACCEB-8FB1-466D-A548-031CA98DC351}"/>
              </a:ext>
            </a:extLst>
          </p:cNvPr>
          <p:cNvSpPr>
            <a:spLocks noGrp="1"/>
          </p:cNvSpPr>
          <p:nvPr>
            <p:ph type="sldNum" sz="quarter" idx="12"/>
          </p:nvPr>
        </p:nvSpPr>
        <p:spPr/>
        <p:txBody>
          <a:bodyPr/>
          <a:lstStyle>
            <a:lvl1pPr>
              <a:defRPr/>
            </a:lvl1pPr>
          </a:lstStyle>
          <a:p>
            <a:fld id="{B11B2191-9CE7-411B-A68B-FA150D97183F}" type="slidenum">
              <a:rPr lang="en-US" altLang="zh-CN"/>
              <a:pPr/>
              <a:t>‹#›</a:t>
            </a:fld>
            <a:endParaRPr lang="en-US" altLang="zh-CN"/>
          </a:p>
        </p:txBody>
      </p:sp>
    </p:spTree>
    <p:extLst>
      <p:ext uri="{BB962C8B-B14F-4D97-AF65-F5344CB8AC3E}">
        <p14:creationId xmlns:p14="http://schemas.microsoft.com/office/powerpoint/2010/main" val="2349434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571F3FE-4653-4EF1-A5EF-9516F942A25C}"/>
              </a:ext>
            </a:extLst>
          </p:cNvPr>
          <p:cNvSpPr>
            <a:spLocks noGrp="1"/>
          </p:cNvSpPr>
          <p:nvPr>
            <p:ph type="dt" sz="half" idx="10"/>
          </p:nvPr>
        </p:nvSpPr>
        <p:spPr/>
        <p:txBody>
          <a:bodyPr/>
          <a:lstStyle>
            <a:lvl1pPr>
              <a:defRPr/>
            </a:lvl1pPr>
          </a:lstStyle>
          <a:p>
            <a:pPr>
              <a:defRPr/>
            </a:pPr>
            <a:fld id="{819B5E0D-77F9-4E9E-B7A4-1E877B3A071E}" type="datetimeFigureOut">
              <a:rPr lang="en-US" altLang="zh-CN"/>
              <a:pPr>
                <a:defRPr/>
              </a:pPr>
              <a:t>11/15/2019</a:t>
            </a:fld>
            <a:endParaRPr lang="en-US" altLang="zh-CN"/>
          </a:p>
        </p:txBody>
      </p:sp>
      <p:sp>
        <p:nvSpPr>
          <p:cNvPr id="3" name="Footer Placeholder 4">
            <a:extLst>
              <a:ext uri="{FF2B5EF4-FFF2-40B4-BE49-F238E27FC236}">
                <a16:creationId xmlns:a16="http://schemas.microsoft.com/office/drawing/2014/main" id="{09E8F229-A857-41BD-9E1F-D1B9774EB49A}"/>
              </a:ext>
            </a:extLst>
          </p:cNvPr>
          <p:cNvSpPr>
            <a:spLocks noGrp="1"/>
          </p:cNvSpPr>
          <p:nvPr>
            <p:ph type="ftr" sz="quarter" idx="11"/>
          </p:nvPr>
        </p:nvSpPr>
        <p:spPr/>
        <p:txBody>
          <a:bodyPr/>
          <a:lstStyle>
            <a:lvl1pPr>
              <a:defRPr/>
            </a:lvl1pPr>
          </a:lstStyle>
          <a:p>
            <a:pPr>
              <a:defRPr/>
            </a:pPr>
            <a:endParaRPr lang="en-US" altLang="zh-CN"/>
          </a:p>
        </p:txBody>
      </p:sp>
      <p:sp>
        <p:nvSpPr>
          <p:cNvPr id="4" name="Slide Number Placeholder 5">
            <a:extLst>
              <a:ext uri="{FF2B5EF4-FFF2-40B4-BE49-F238E27FC236}">
                <a16:creationId xmlns:a16="http://schemas.microsoft.com/office/drawing/2014/main" id="{D8A0C52E-A116-4191-9A9B-2C52A72B4EDF}"/>
              </a:ext>
            </a:extLst>
          </p:cNvPr>
          <p:cNvSpPr>
            <a:spLocks noGrp="1"/>
          </p:cNvSpPr>
          <p:nvPr>
            <p:ph type="sldNum" sz="quarter" idx="12"/>
          </p:nvPr>
        </p:nvSpPr>
        <p:spPr/>
        <p:txBody>
          <a:bodyPr/>
          <a:lstStyle>
            <a:lvl1pPr>
              <a:defRPr/>
            </a:lvl1pPr>
          </a:lstStyle>
          <a:p>
            <a:fld id="{570754B8-A074-4EE5-9F79-61F63A42CB23}" type="slidenum">
              <a:rPr lang="en-US" altLang="zh-CN"/>
              <a:pPr/>
              <a:t>‹#›</a:t>
            </a:fld>
            <a:endParaRPr lang="en-US" altLang="zh-CN"/>
          </a:p>
        </p:txBody>
      </p:sp>
    </p:spTree>
    <p:extLst>
      <p:ext uri="{BB962C8B-B14F-4D97-AF65-F5344CB8AC3E}">
        <p14:creationId xmlns:p14="http://schemas.microsoft.com/office/powerpoint/2010/main" val="2090584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479671" y="1920028"/>
            <a:ext cx="11610853" cy="6720099"/>
          </a:xfrm>
        </p:spPr>
        <p:txBody>
          <a:bodyPr anchor="b"/>
          <a:lstStyle>
            <a:lvl1pPr>
              <a:defRPr sz="12598"/>
            </a:lvl1pPr>
          </a:lstStyle>
          <a:p>
            <a:r>
              <a:rPr lang="zh-CN" altLang="en-US"/>
              <a:t>单击此处编辑母版标题样式</a:t>
            </a:r>
            <a:endParaRPr lang="en-US" dirty="0"/>
          </a:p>
        </p:txBody>
      </p:sp>
      <p:sp>
        <p:nvSpPr>
          <p:cNvPr id="3" name="Content Placeholder 2"/>
          <p:cNvSpPr>
            <a:spLocks noGrp="1"/>
          </p:cNvSpPr>
          <p:nvPr>
            <p:ph idx="1"/>
          </p:nvPr>
        </p:nvSpPr>
        <p:spPr>
          <a:xfrm>
            <a:off x="15304578" y="4146734"/>
            <a:ext cx="18224867" cy="20466969"/>
          </a:xfrm>
        </p:spPr>
        <p:txBody>
          <a:bodyPr/>
          <a:lstStyle>
            <a:lvl1pPr>
              <a:defRPr sz="12598"/>
            </a:lvl1pPr>
            <a:lvl2pPr>
              <a:defRPr sz="11024"/>
            </a:lvl2pPr>
            <a:lvl3pPr>
              <a:defRPr sz="9449"/>
            </a:lvl3pPr>
            <a:lvl4pPr>
              <a:defRPr sz="7874"/>
            </a:lvl4pPr>
            <a:lvl5pPr>
              <a:defRPr sz="7874"/>
            </a:lvl5pPr>
            <a:lvl6pPr>
              <a:defRPr sz="7874"/>
            </a:lvl6pPr>
            <a:lvl7pPr>
              <a:defRPr sz="7874"/>
            </a:lvl7pPr>
            <a:lvl8pPr>
              <a:defRPr sz="7874"/>
            </a:lvl8pPr>
            <a:lvl9pPr>
              <a:defRPr sz="7874"/>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2479671" y="8640127"/>
            <a:ext cx="11610853" cy="16006905"/>
          </a:xfrm>
        </p:spPr>
        <p:txBody>
          <a:bodyPr/>
          <a:lstStyle>
            <a:lvl1pPr marL="0" indent="0">
              <a:buNone/>
              <a:defRPr sz="6299"/>
            </a:lvl1pPr>
            <a:lvl2pPr marL="1799996" indent="0">
              <a:buNone/>
              <a:defRPr sz="5512"/>
            </a:lvl2pPr>
            <a:lvl3pPr marL="3599993" indent="0">
              <a:buNone/>
              <a:defRPr sz="4724"/>
            </a:lvl3pPr>
            <a:lvl4pPr marL="5399989" indent="0">
              <a:buNone/>
              <a:defRPr sz="3937"/>
            </a:lvl4pPr>
            <a:lvl5pPr marL="7199986" indent="0">
              <a:buNone/>
              <a:defRPr sz="3937"/>
            </a:lvl5pPr>
            <a:lvl6pPr marL="8999982" indent="0">
              <a:buNone/>
              <a:defRPr sz="3937"/>
            </a:lvl6pPr>
            <a:lvl7pPr marL="10799978" indent="0">
              <a:buNone/>
              <a:defRPr sz="3937"/>
            </a:lvl7pPr>
            <a:lvl8pPr marL="12599975" indent="0">
              <a:buNone/>
              <a:defRPr sz="3937"/>
            </a:lvl8pPr>
            <a:lvl9pPr marL="14399971" indent="0">
              <a:buNone/>
              <a:defRPr sz="3937"/>
            </a:lvl9pPr>
          </a:lstStyle>
          <a:p>
            <a:pPr lvl="0"/>
            <a:r>
              <a:rPr lang="zh-CN" altLang="en-US"/>
              <a:t>单击此处编辑母版文本样式</a:t>
            </a:r>
          </a:p>
        </p:txBody>
      </p:sp>
      <p:sp>
        <p:nvSpPr>
          <p:cNvPr id="5" name="Date Placeholder 3">
            <a:extLst>
              <a:ext uri="{FF2B5EF4-FFF2-40B4-BE49-F238E27FC236}">
                <a16:creationId xmlns:a16="http://schemas.microsoft.com/office/drawing/2014/main" id="{44805D14-FFC6-4304-8115-14455930F7F5}"/>
              </a:ext>
            </a:extLst>
          </p:cNvPr>
          <p:cNvSpPr>
            <a:spLocks noGrp="1"/>
          </p:cNvSpPr>
          <p:nvPr>
            <p:ph type="dt" sz="half" idx="10"/>
          </p:nvPr>
        </p:nvSpPr>
        <p:spPr/>
        <p:txBody>
          <a:bodyPr/>
          <a:lstStyle>
            <a:lvl1pPr>
              <a:defRPr/>
            </a:lvl1pPr>
          </a:lstStyle>
          <a:p>
            <a:pPr>
              <a:defRPr/>
            </a:pPr>
            <a:fld id="{EF71EA73-EF42-4E6A-882A-D4FA98E2C38F}" type="datetimeFigureOut">
              <a:rPr lang="en-US" altLang="zh-CN"/>
              <a:pPr>
                <a:defRPr/>
              </a:pPr>
              <a:t>11/15/2019</a:t>
            </a:fld>
            <a:endParaRPr lang="en-US" altLang="zh-CN"/>
          </a:p>
        </p:txBody>
      </p:sp>
      <p:sp>
        <p:nvSpPr>
          <p:cNvPr id="6" name="Footer Placeholder 4">
            <a:extLst>
              <a:ext uri="{FF2B5EF4-FFF2-40B4-BE49-F238E27FC236}">
                <a16:creationId xmlns:a16="http://schemas.microsoft.com/office/drawing/2014/main" id="{0EA68E3E-3315-4754-BC3E-24A634652D05}"/>
              </a:ext>
            </a:extLst>
          </p:cNvPr>
          <p:cNvSpPr>
            <a:spLocks noGrp="1"/>
          </p:cNvSpPr>
          <p:nvPr>
            <p:ph type="ftr" sz="quarter" idx="11"/>
          </p:nvPr>
        </p:nvSpPr>
        <p:spPr/>
        <p:txBody>
          <a:bodyPr/>
          <a:lstStyle>
            <a:lvl1pPr>
              <a:defRPr/>
            </a:lvl1pPr>
          </a:lstStyle>
          <a:p>
            <a:pPr>
              <a:defRPr/>
            </a:pPr>
            <a:endParaRPr lang="en-US" altLang="zh-CN"/>
          </a:p>
        </p:txBody>
      </p:sp>
      <p:sp>
        <p:nvSpPr>
          <p:cNvPr id="7" name="Slide Number Placeholder 5">
            <a:extLst>
              <a:ext uri="{FF2B5EF4-FFF2-40B4-BE49-F238E27FC236}">
                <a16:creationId xmlns:a16="http://schemas.microsoft.com/office/drawing/2014/main" id="{2230A099-5560-4D5A-B62B-E334F83FDB7C}"/>
              </a:ext>
            </a:extLst>
          </p:cNvPr>
          <p:cNvSpPr>
            <a:spLocks noGrp="1"/>
          </p:cNvSpPr>
          <p:nvPr>
            <p:ph type="sldNum" sz="quarter" idx="12"/>
          </p:nvPr>
        </p:nvSpPr>
        <p:spPr/>
        <p:txBody>
          <a:bodyPr/>
          <a:lstStyle>
            <a:lvl1pPr>
              <a:defRPr/>
            </a:lvl1pPr>
          </a:lstStyle>
          <a:p>
            <a:fld id="{D6E4418A-352D-4BEE-A042-ADB1E2F8B913}" type="slidenum">
              <a:rPr lang="en-US" altLang="zh-CN"/>
              <a:pPr/>
              <a:t>‹#›</a:t>
            </a:fld>
            <a:endParaRPr lang="en-US" altLang="zh-CN"/>
          </a:p>
        </p:txBody>
      </p:sp>
    </p:spTree>
    <p:extLst>
      <p:ext uri="{BB962C8B-B14F-4D97-AF65-F5344CB8AC3E}">
        <p14:creationId xmlns:p14="http://schemas.microsoft.com/office/powerpoint/2010/main" val="3490299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479671" y="1920028"/>
            <a:ext cx="11610853" cy="6720099"/>
          </a:xfrm>
        </p:spPr>
        <p:txBody>
          <a:bodyPr anchor="b"/>
          <a:lstStyle>
            <a:lvl1pPr>
              <a:defRPr sz="12598"/>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15304578" y="4146734"/>
            <a:ext cx="18224867" cy="20466969"/>
          </a:xfrm>
        </p:spPr>
        <p:txBody>
          <a:bodyPr rtlCol="0">
            <a:normAutofit/>
          </a:bodyPr>
          <a:lstStyle>
            <a:lvl1pPr marL="0" indent="0">
              <a:buNone/>
              <a:defRPr sz="12598"/>
            </a:lvl1pPr>
            <a:lvl2pPr marL="1799996" indent="0">
              <a:buNone/>
              <a:defRPr sz="11024"/>
            </a:lvl2pPr>
            <a:lvl3pPr marL="3599993" indent="0">
              <a:buNone/>
              <a:defRPr sz="9449"/>
            </a:lvl3pPr>
            <a:lvl4pPr marL="5399989" indent="0">
              <a:buNone/>
              <a:defRPr sz="7874"/>
            </a:lvl4pPr>
            <a:lvl5pPr marL="7199986" indent="0">
              <a:buNone/>
              <a:defRPr sz="7874"/>
            </a:lvl5pPr>
            <a:lvl6pPr marL="8999982" indent="0">
              <a:buNone/>
              <a:defRPr sz="7874"/>
            </a:lvl6pPr>
            <a:lvl7pPr marL="10799978" indent="0">
              <a:buNone/>
              <a:defRPr sz="7874"/>
            </a:lvl7pPr>
            <a:lvl8pPr marL="12599975" indent="0">
              <a:buNone/>
              <a:defRPr sz="7874"/>
            </a:lvl8pPr>
            <a:lvl9pPr marL="14399971" indent="0">
              <a:buNone/>
              <a:defRPr sz="7874"/>
            </a:lvl9pPr>
          </a:lstStyle>
          <a:p>
            <a:pPr lvl="0"/>
            <a:r>
              <a:rPr lang="zh-CN" altLang="en-US" noProof="0"/>
              <a:t>单击图标添加图片</a:t>
            </a:r>
            <a:endParaRPr lang="en-US" noProof="0" dirty="0"/>
          </a:p>
        </p:txBody>
      </p:sp>
      <p:sp>
        <p:nvSpPr>
          <p:cNvPr id="4" name="Text Placeholder 3"/>
          <p:cNvSpPr>
            <a:spLocks noGrp="1"/>
          </p:cNvSpPr>
          <p:nvPr>
            <p:ph type="body" sz="half" idx="2"/>
          </p:nvPr>
        </p:nvSpPr>
        <p:spPr>
          <a:xfrm>
            <a:off x="2479671" y="8640127"/>
            <a:ext cx="11610853" cy="16006905"/>
          </a:xfrm>
        </p:spPr>
        <p:txBody>
          <a:bodyPr/>
          <a:lstStyle>
            <a:lvl1pPr marL="0" indent="0">
              <a:buNone/>
              <a:defRPr sz="6299"/>
            </a:lvl1pPr>
            <a:lvl2pPr marL="1799996" indent="0">
              <a:buNone/>
              <a:defRPr sz="5512"/>
            </a:lvl2pPr>
            <a:lvl3pPr marL="3599993" indent="0">
              <a:buNone/>
              <a:defRPr sz="4724"/>
            </a:lvl3pPr>
            <a:lvl4pPr marL="5399989" indent="0">
              <a:buNone/>
              <a:defRPr sz="3937"/>
            </a:lvl4pPr>
            <a:lvl5pPr marL="7199986" indent="0">
              <a:buNone/>
              <a:defRPr sz="3937"/>
            </a:lvl5pPr>
            <a:lvl6pPr marL="8999982" indent="0">
              <a:buNone/>
              <a:defRPr sz="3937"/>
            </a:lvl6pPr>
            <a:lvl7pPr marL="10799978" indent="0">
              <a:buNone/>
              <a:defRPr sz="3937"/>
            </a:lvl7pPr>
            <a:lvl8pPr marL="12599975" indent="0">
              <a:buNone/>
              <a:defRPr sz="3937"/>
            </a:lvl8pPr>
            <a:lvl9pPr marL="14399971" indent="0">
              <a:buNone/>
              <a:defRPr sz="3937"/>
            </a:lvl9pPr>
          </a:lstStyle>
          <a:p>
            <a:pPr lvl="0"/>
            <a:r>
              <a:rPr lang="zh-CN" altLang="en-US"/>
              <a:t>单击此处编辑母版文本样式</a:t>
            </a:r>
          </a:p>
        </p:txBody>
      </p:sp>
      <p:sp>
        <p:nvSpPr>
          <p:cNvPr id="5" name="Date Placeholder 3">
            <a:extLst>
              <a:ext uri="{FF2B5EF4-FFF2-40B4-BE49-F238E27FC236}">
                <a16:creationId xmlns:a16="http://schemas.microsoft.com/office/drawing/2014/main" id="{F8709FF4-2009-4D83-81E4-23AB6229D07D}"/>
              </a:ext>
            </a:extLst>
          </p:cNvPr>
          <p:cNvSpPr>
            <a:spLocks noGrp="1"/>
          </p:cNvSpPr>
          <p:nvPr>
            <p:ph type="dt" sz="half" idx="10"/>
          </p:nvPr>
        </p:nvSpPr>
        <p:spPr/>
        <p:txBody>
          <a:bodyPr/>
          <a:lstStyle>
            <a:lvl1pPr>
              <a:defRPr/>
            </a:lvl1pPr>
          </a:lstStyle>
          <a:p>
            <a:pPr>
              <a:defRPr/>
            </a:pPr>
            <a:fld id="{03BED4E7-167F-4F43-9C41-D0C3934716DE}" type="datetimeFigureOut">
              <a:rPr lang="en-US" altLang="zh-CN"/>
              <a:pPr>
                <a:defRPr/>
              </a:pPr>
              <a:t>11/15/2019</a:t>
            </a:fld>
            <a:endParaRPr lang="en-US" altLang="zh-CN"/>
          </a:p>
        </p:txBody>
      </p:sp>
      <p:sp>
        <p:nvSpPr>
          <p:cNvPr id="6" name="Footer Placeholder 4">
            <a:extLst>
              <a:ext uri="{FF2B5EF4-FFF2-40B4-BE49-F238E27FC236}">
                <a16:creationId xmlns:a16="http://schemas.microsoft.com/office/drawing/2014/main" id="{55F86EF8-E621-4946-9409-33E4D16C5108}"/>
              </a:ext>
            </a:extLst>
          </p:cNvPr>
          <p:cNvSpPr>
            <a:spLocks noGrp="1"/>
          </p:cNvSpPr>
          <p:nvPr>
            <p:ph type="ftr" sz="quarter" idx="11"/>
          </p:nvPr>
        </p:nvSpPr>
        <p:spPr/>
        <p:txBody>
          <a:bodyPr/>
          <a:lstStyle>
            <a:lvl1pPr>
              <a:defRPr/>
            </a:lvl1pPr>
          </a:lstStyle>
          <a:p>
            <a:pPr>
              <a:defRPr/>
            </a:pPr>
            <a:endParaRPr lang="en-US" altLang="zh-CN"/>
          </a:p>
        </p:txBody>
      </p:sp>
      <p:sp>
        <p:nvSpPr>
          <p:cNvPr id="7" name="Slide Number Placeholder 5">
            <a:extLst>
              <a:ext uri="{FF2B5EF4-FFF2-40B4-BE49-F238E27FC236}">
                <a16:creationId xmlns:a16="http://schemas.microsoft.com/office/drawing/2014/main" id="{A3359CC2-7771-4E58-845C-DAACC67FA81B}"/>
              </a:ext>
            </a:extLst>
          </p:cNvPr>
          <p:cNvSpPr>
            <a:spLocks noGrp="1"/>
          </p:cNvSpPr>
          <p:nvPr>
            <p:ph type="sldNum" sz="quarter" idx="12"/>
          </p:nvPr>
        </p:nvSpPr>
        <p:spPr/>
        <p:txBody>
          <a:bodyPr/>
          <a:lstStyle>
            <a:lvl1pPr>
              <a:defRPr/>
            </a:lvl1pPr>
          </a:lstStyle>
          <a:p>
            <a:fld id="{E7C16790-F67B-4372-AC2F-F25BE60E9BC8}" type="slidenum">
              <a:rPr lang="en-US" altLang="zh-CN"/>
              <a:pPr/>
              <a:t>‹#›</a:t>
            </a:fld>
            <a:endParaRPr lang="en-US" altLang="zh-CN"/>
          </a:p>
        </p:txBody>
      </p:sp>
    </p:spTree>
    <p:extLst>
      <p:ext uri="{BB962C8B-B14F-4D97-AF65-F5344CB8AC3E}">
        <p14:creationId xmlns:p14="http://schemas.microsoft.com/office/powerpoint/2010/main" val="1085202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C8070AE9-5F80-41A4-A167-B1E270682834}"/>
              </a:ext>
            </a:extLst>
          </p:cNvPr>
          <p:cNvSpPr>
            <a:spLocks noGrp="1" noChangeArrowheads="1"/>
          </p:cNvSpPr>
          <p:nvPr>
            <p:ph type="title"/>
          </p:nvPr>
        </p:nvSpPr>
        <p:spPr bwMode="auto">
          <a:xfrm>
            <a:off x="2474913" y="1533525"/>
            <a:ext cx="31049912" cy="556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Text Placeholder 2">
            <a:extLst>
              <a:ext uri="{FF2B5EF4-FFF2-40B4-BE49-F238E27FC236}">
                <a16:creationId xmlns:a16="http://schemas.microsoft.com/office/drawing/2014/main" id="{6B9DB136-7E24-4251-B7AA-5C037F010F67}"/>
              </a:ext>
            </a:extLst>
          </p:cNvPr>
          <p:cNvSpPr>
            <a:spLocks noGrp="1" noChangeArrowheads="1"/>
          </p:cNvSpPr>
          <p:nvPr>
            <p:ph type="body" idx="1"/>
          </p:nvPr>
        </p:nvSpPr>
        <p:spPr bwMode="auto">
          <a:xfrm>
            <a:off x="2474913" y="7666038"/>
            <a:ext cx="31049912" cy="1827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Date Placeholder 3">
            <a:extLst>
              <a:ext uri="{FF2B5EF4-FFF2-40B4-BE49-F238E27FC236}">
                <a16:creationId xmlns:a16="http://schemas.microsoft.com/office/drawing/2014/main" id="{F4F27CC4-2EEB-4E9D-9D3B-991C56EC4F95}"/>
              </a:ext>
            </a:extLst>
          </p:cNvPr>
          <p:cNvSpPr>
            <a:spLocks noGrp="1"/>
          </p:cNvSpPr>
          <p:nvPr>
            <p:ph type="dt" sz="half" idx="2"/>
          </p:nvPr>
        </p:nvSpPr>
        <p:spPr>
          <a:xfrm>
            <a:off x="2474913" y="26693813"/>
            <a:ext cx="8099425" cy="1533525"/>
          </a:xfrm>
          <a:prstGeom prst="rect">
            <a:avLst/>
          </a:prstGeom>
        </p:spPr>
        <p:txBody>
          <a:bodyPr vert="horz" wrap="square" lIns="91440" tIns="45720" rIns="91440" bIns="45720" numCol="1" anchor="ctr" anchorCtr="0" compatLnSpc="1">
            <a:prstTxWarp prst="textNoShape">
              <a:avLst/>
            </a:prstTxWarp>
          </a:bodyPr>
          <a:lstStyle>
            <a:lvl1pPr eaLnBrk="1" hangingPunct="1">
              <a:defRPr sz="4700">
                <a:solidFill>
                  <a:srgbClr val="898989"/>
                </a:solidFill>
                <a:ea typeface="宋体" panose="02010600030101010101" pitchFamily="2" charset="-122"/>
              </a:defRPr>
            </a:lvl1pPr>
          </a:lstStyle>
          <a:p>
            <a:pPr>
              <a:defRPr/>
            </a:pPr>
            <a:fld id="{9236B7AE-9C2B-4CC9-A9C1-9E5835839F03}" type="datetimeFigureOut">
              <a:rPr lang="en-US" altLang="zh-CN"/>
              <a:pPr>
                <a:defRPr/>
              </a:pPr>
              <a:t>11/15/2019</a:t>
            </a:fld>
            <a:endParaRPr lang="en-US" altLang="zh-CN"/>
          </a:p>
        </p:txBody>
      </p:sp>
      <p:sp>
        <p:nvSpPr>
          <p:cNvPr id="5" name="Footer Placeholder 4">
            <a:extLst>
              <a:ext uri="{FF2B5EF4-FFF2-40B4-BE49-F238E27FC236}">
                <a16:creationId xmlns:a16="http://schemas.microsoft.com/office/drawing/2014/main" id="{ED20A32C-E385-4832-8B62-CA341DF2FEC0}"/>
              </a:ext>
            </a:extLst>
          </p:cNvPr>
          <p:cNvSpPr>
            <a:spLocks noGrp="1"/>
          </p:cNvSpPr>
          <p:nvPr>
            <p:ph type="ftr" sz="quarter" idx="3"/>
          </p:nvPr>
        </p:nvSpPr>
        <p:spPr>
          <a:xfrm>
            <a:off x="11925300" y="26693813"/>
            <a:ext cx="12149138" cy="15335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4700">
                <a:solidFill>
                  <a:srgbClr val="898989"/>
                </a:solidFill>
                <a:ea typeface="宋体" panose="02010600030101010101" pitchFamily="2" charset="-122"/>
              </a:defRPr>
            </a:lvl1pPr>
          </a:lstStyle>
          <a:p>
            <a:pPr>
              <a:defRPr/>
            </a:pPr>
            <a:endParaRPr lang="en-US" altLang="zh-CN"/>
          </a:p>
        </p:txBody>
      </p:sp>
      <p:sp>
        <p:nvSpPr>
          <p:cNvPr id="6" name="Slide Number Placeholder 5">
            <a:extLst>
              <a:ext uri="{FF2B5EF4-FFF2-40B4-BE49-F238E27FC236}">
                <a16:creationId xmlns:a16="http://schemas.microsoft.com/office/drawing/2014/main" id="{315228CA-DD74-41B2-9E06-FE9D0D30B583}"/>
              </a:ext>
            </a:extLst>
          </p:cNvPr>
          <p:cNvSpPr>
            <a:spLocks noGrp="1"/>
          </p:cNvSpPr>
          <p:nvPr>
            <p:ph type="sldNum" sz="quarter" idx="4"/>
          </p:nvPr>
        </p:nvSpPr>
        <p:spPr>
          <a:xfrm>
            <a:off x="25425400" y="26693813"/>
            <a:ext cx="8099425" cy="15335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4700">
                <a:solidFill>
                  <a:srgbClr val="898989"/>
                </a:solidFill>
                <a:ea typeface="宋体" panose="02010600030101010101" pitchFamily="2" charset="-122"/>
              </a:defRPr>
            </a:lvl1pPr>
          </a:lstStyle>
          <a:p>
            <a:fld id="{36ABED53-7C66-495A-A0C4-D947CF122D62}" type="slidenum">
              <a:rPr lang="en-US" altLang="zh-CN"/>
              <a:pPr/>
              <a:t>‹#›</a:t>
            </a:fld>
            <a:endParaRPr lang="en-US" altLang="zh-C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598863" rtl="0" eaLnBrk="0" fontAlgn="base" hangingPunct="0">
        <a:lnSpc>
          <a:spcPct val="90000"/>
        </a:lnSpc>
        <a:spcBef>
          <a:spcPct val="0"/>
        </a:spcBef>
        <a:spcAft>
          <a:spcPct val="0"/>
        </a:spcAft>
        <a:defRPr sz="17300" kern="1200">
          <a:solidFill>
            <a:schemeClr val="tx1"/>
          </a:solidFill>
          <a:latin typeface="+mj-lt"/>
          <a:ea typeface="+mj-ea"/>
          <a:cs typeface="+mj-cs"/>
        </a:defRPr>
      </a:lvl1pPr>
      <a:lvl2pPr algn="l" defTabSz="3598863" rtl="0" eaLnBrk="0" fontAlgn="base" hangingPunct="0">
        <a:lnSpc>
          <a:spcPct val="90000"/>
        </a:lnSpc>
        <a:spcBef>
          <a:spcPct val="0"/>
        </a:spcBef>
        <a:spcAft>
          <a:spcPct val="0"/>
        </a:spcAft>
        <a:defRPr sz="17300">
          <a:solidFill>
            <a:schemeClr val="tx1"/>
          </a:solidFill>
          <a:latin typeface="Calibri Light" panose="020F0302020204030204" pitchFamily="34" charset="0"/>
        </a:defRPr>
      </a:lvl2pPr>
      <a:lvl3pPr algn="l" defTabSz="3598863" rtl="0" eaLnBrk="0" fontAlgn="base" hangingPunct="0">
        <a:lnSpc>
          <a:spcPct val="90000"/>
        </a:lnSpc>
        <a:spcBef>
          <a:spcPct val="0"/>
        </a:spcBef>
        <a:spcAft>
          <a:spcPct val="0"/>
        </a:spcAft>
        <a:defRPr sz="17300">
          <a:solidFill>
            <a:schemeClr val="tx1"/>
          </a:solidFill>
          <a:latin typeface="Calibri Light" panose="020F0302020204030204" pitchFamily="34" charset="0"/>
        </a:defRPr>
      </a:lvl3pPr>
      <a:lvl4pPr algn="l" defTabSz="3598863" rtl="0" eaLnBrk="0" fontAlgn="base" hangingPunct="0">
        <a:lnSpc>
          <a:spcPct val="90000"/>
        </a:lnSpc>
        <a:spcBef>
          <a:spcPct val="0"/>
        </a:spcBef>
        <a:spcAft>
          <a:spcPct val="0"/>
        </a:spcAft>
        <a:defRPr sz="17300">
          <a:solidFill>
            <a:schemeClr val="tx1"/>
          </a:solidFill>
          <a:latin typeface="Calibri Light" panose="020F0302020204030204" pitchFamily="34" charset="0"/>
        </a:defRPr>
      </a:lvl4pPr>
      <a:lvl5pPr algn="l" defTabSz="3598863" rtl="0" eaLnBrk="0" fontAlgn="base" hangingPunct="0">
        <a:lnSpc>
          <a:spcPct val="90000"/>
        </a:lnSpc>
        <a:spcBef>
          <a:spcPct val="0"/>
        </a:spcBef>
        <a:spcAft>
          <a:spcPct val="0"/>
        </a:spcAft>
        <a:defRPr sz="17300">
          <a:solidFill>
            <a:schemeClr val="tx1"/>
          </a:solidFill>
          <a:latin typeface="Calibri Light" panose="020F0302020204030204" pitchFamily="34" charset="0"/>
        </a:defRPr>
      </a:lvl5pPr>
      <a:lvl6pPr marL="457200" algn="l" defTabSz="3598863" rtl="0" fontAlgn="base">
        <a:lnSpc>
          <a:spcPct val="90000"/>
        </a:lnSpc>
        <a:spcBef>
          <a:spcPct val="0"/>
        </a:spcBef>
        <a:spcAft>
          <a:spcPct val="0"/>
        </a:spcAft>
        <a:defRPr sz="17300">
          <a:solidFill>
            <a:schemeClr val="tx1"/>
          </a:solidFill>
          <a:latin typeface="Calibri Light" panose="020F0302020204030204" pitchFamily="34" charset="0"/>
        </a:defRPr>
      </a:lvl6pPr>
      <a:lvl7pPr marL="914400" algn="l" defTabSz="3598863" rtl="0" fontAlgn="base">
        <a:lnSpc>
          <a:spcPct val="90000"/>
        </a:lnSpc>
        <a:spcBef>
          <a:spcPct val="0"/>
        </a:spcBef>
        <a:spcAft>
          <a:spcPct val="0"/>
        </a:spcAft>
        <a:defRPr sz="17300">
          <a:solidFill>
            <a:schemeClr val="tx1"/>
          </a:solidFill>
          <a:latin typeface="Calibri Light" panose="020F0302020204030204" pitchFamily="34" charset="0"/>
        </a:defRPr>
      </a:lvl7pPr>
      <a:lvl8pPr marL="1371600" algn="l" defTabSz="3598863" rtl="0" fontAlgn="base">
        <a:lnSpc>
          <a:spcPct val="90000"/>
        </a:lnSpc>
        <a:spcBef>
          <a:spcPct val="0"/>
        </a:spcBef>
        <a:spcAft>
          <a:spcPct val="0"/>
        </a:spcAft>
        <a:defRPr sz="17300">
          <a:solidFill>
            <a:schemeClr val="tx1"/>
          </a:solidFill>
          <a:latin typeface="Calibri Light" panose="020F0302020204030204" pitchFamily="34" charset="0"/>
        </a:defRPr>
      </a:lvl8pPr>
      <a:lvl9pPr marL="1828800" algn="l" defTabSz="3598863" rtl="0" fontAlgn="base">
        <a:lnSpc>
          <a:spcPct val="90000"/>
        </a:lnSpc>
        <a:spcBef>
          <a:spcPct val="0"/>
        </a:spcBef>
        <a:spcAft>
          <a:spcPct val="0"/>
        </a:spcAft>
        <a:defRPr sz="17300">
          <a:solidFill>
            <a:schemeClr val="tx1"/>
          </a:solidFill>
          <a:latin typeface="Calibri Light" panose="020F0302020204030204" pitchFamily="34" charset="0"/>
        </a:defRPr>
      </a:lvl9pPr>
    </p:titleStyle>
    <p:bodyStyle>
      <a:lvl1pPr marL="898525" indent="-898525" algn="l" defTabSz="3598863" rtl="0" eaLnBrk="0" fontAlgn="base" hangingPunct="0">
        <a:lnSpc>
          <a:spcPct val="90000"/>
        </a:lnSpc>
        <a:spcBef>
          <a:spcPts val="3938"/>
        </a:spcBef>
        <a:spcAft>
          <a:spcPct val="0"/>
        </a:spcAft>
        <a:buFont typeface="Arial" panose="020B0604020202020204" pitchFamily="34" charset="0"/>
        <a:buChar char="•"/>
        <a:defRPr sz="11000" kern="1200">
          <a:solidFill>
            <a:schemeClr val="tx1"/>
          </a:solidFill>
          <a:latin typeface="+mn-lt"/>
          <a:ea typeface="+mn-ea"/>
          <a:cs typeface="+mn-cs"/>
        </a:defRPr>
      </a:lvl1pPr>
      <a:lvl2pPr marL="2698750" indent="-898525" algn="l" defTabSz="3598863" rtl="0" eaLnBrk="0" fontAlgn="base" hangingPunct="0">
        <a:lnSpc>
          <a:spcPct val="90000"/>
        </a:lnSpc>
        <a:spcBef>
          <a:spcPts val="1963"/>
        </a:spcBef>
        <a:spcAft>
          <a:spcPct val="0"/>
        </a:spcAft>
        <a:buFont typeface="Arial" panose="020B0604020202020204" pitchFamily="34" charset="0"/>
        <a:buChar char="•"/>
        <a:defRPr sz="9400" kern="1200">
          <a:solidFill>
            <a:schemeClr val="tx1"/>
          </a:solidFill>
          <a:latin typeface="+mn-lt"/>
          <a:ea typeface="+mn-ea"/>
          <a:cs typeface="+mn-cs"/>
        </a:defRPr>
      </a:lvl2pPr>
      <a:lvl3pPr marL="4498975" indent="-898525" algn="l" defTabSz="3598863" rtl="0" eaLnBrk="0" fontAlgn="base" hangingPunct="0">
        <a:lnSpc>
          <a:spcPct val="90000"/>
        </a:lnSpc>
        <a:spcBef>
          <a:spcPts val="1963"/>
        </a:spcBef>
        <a:spcAft>
          <a:spcPct val="0"/>
        </a:spcAft>
        <a:buFont typeface="Arial" panose="020B0604020202020204" pitchFamily="34" charset="0"/>
        <a:buChar char="•"/>
        <a:defRPr sz="7800" kern="1200">
          <a:solidFill>
            <a:schemeClr val="tx1"/>
          </a:solidFill>
          <a:latin typeface="+mn-lt"/>
          <a:ea typeface="+mn-ea"/>
          <a:cs typeface="+mn-cs"/>
        </a:defRPr>
      </a:lvl3pPr>
      <a:lvl4pPr marL="6299200" indent="-898525" algn="l" defTabSz="3598863" rtl="0" eaLnBrk="0" fontAlgn="base" hangingPunct="0">
        <a:lnSpc>
          <a:spcPct val="90000"/>
        </a:lnSpc>
        <a:spcBef>
          <a:spcPts val="1963"/>
        </a:spcBef>
        <a:spcAft>
          <a:spcPct val="0"/>
        </a:spcAft>
        <a:buFont typeface="Arial" panose="020B0604020202020204" pitchFamily="34" charset="0"/>
        <a:buChar char="•"/>
        <a:defRPr sz="7000" kern="1200">
          <a:solidFill>
            <a:schemeClr val="tx1"/>
          </a:solidFill>
          <a:latin typeface="+mn-lt"/>
          <a:ea typeface="+mn-ea"/>
          <a:cs typeface="+mn-cs"/>
        </a:defRPr>
      </a:lvl4pPr>
      <a:lvl5pPr marL="8099425" indent="-898525" algn="l" defTabSz="3598863" rtl="0" eaLnBrk="0" fontAlgn="base" hangingPunct="0">
        <a:lnSpc>
          <a:spcPct val="90000"/>
        </a:lnSpc>
        <a:spcBef>
          <a:spcPts val="1963"/>
        </a:spcBef>
        <a:spcAft>
          <a:spcPct val="0"/>
        </a:spcAft>
        <a:buFont typeface="Arial" panose="020B0604020202020204" pitchFamily="34" charset="0"/>
        <a:buChar char="•"/>
        <a:defRPr sz="7000" kern="1200">
          <a:solidFill>
            <a:schemeClr val="tx1"/>
          </a:solidFill>
          <a:latin typeface="+mn-lt"/>
          <a:ea typeface="+mn-ea"/>
          <a:cs typeface="+mn-cs"/>
        </a:defRPr>
      </a:lvl5pPr>
      <a:lvl6pPr marL="9899980"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6pPr>
      <a:lvl7pPr marL="11699977"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7pPr>
      <a:lvl8pPr marL="13499973"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8pPr>
      <a:lvl9pPr marL="15299969"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9pPr>
    </p:bodyStyle>
    <p:otherStyle>
      <a:defPPr>
        <a:defRPr lang="en-US"/>
      </a:defPPr>
      <a:lvl1pPr marL="0" algn="l" defTabSz="3599993" rtl="0" eaLnBrk="1" latinLnBrk="0" hangingPunct="1">
        <a:defRPr sz="7087" kern="1200">
          <a:solidFill>
            <a:schemeClr val="tx1"/>
          </a:solidFill>
          <a:latin typeface="+mn-lt"/>
          <a:ea typeface="+mn-ea"/>
          <a:cs typeface="+mn-cs"/>
        </a:defRPr>
      </a:lvl1pPr>
      <a:lvl2pPr marL="1799996" algn="l" defTabSz="3599993" rtl="0" eaLnBrk="1" latinLnBrk="0" hangingPunct="1">
        <a:defRPr sz="7087" kern="1200">
          <a:solidFill>
            <a:schemeClr val="tx1"/>
          </a:solidFill>
          <a:latin typeface="+mn-lt"/>
          <a:ea typeface="+mn-ea"/>
          <a:cs typeface="+mn-cs"/>
        </a:defRPr>
      </a:lvl2pPr>
      <a:lvl3pPr marL="3599993" algn="l" defTabSz="3599993" rtl="0" eaLnBrk="1" latinLnBrk="0" hangingPunct="1">
        <a:defRPr sz="7087" kern="1200">
          <a:solidFill>
            <a:schemeClr val="tx1"/>
          </a:solidFill>
          <a:latin typeface="+mn-lt"/>
          <a:ea typeface="+mn-ea"/>
          <a:cs typeface="+mn-cs"/>
        </a:defRPr>
      </a:lvl3pPr>
      <a:lvl4pPr marL="5399989" algn="l" defTabSz="3599993" rtl="0" eaLnBrk="1" latinLnBrk="0" hangingPunct="1">
        <a:defRPr sz="7087" kern="1200">
          <a:solidFill>
            <a:schemeClr val="tx1"/>
          </a:solidFill>
          <a:latin typeface="+mn-lt"/>
          <a:ea typeface="+mn-ea"/>
          <a:cs typeface="+mn-cs"/>
        </a:defRPr>
      </a:lvl4pPr>
      <a:lvl5pPr marL="7199986" algn="l" defTabSz="3599993" rtl="0" eaLnBrk="1" latinLnBrk="0" hangingPunct="1">
        <a:defRPr sz="7087" kern="1200">
          <a:solidFill>
            <a:schemeClr val="tx1"/>
          </a:solidFill>
          <a:latin typeface="+mn-lt"/>
          <a:ea typeface="+mn-ea"/>
          <a:cs typeface="+mn-cs"/>
        </a:defRPr>
      </a:lvl5pPr>
      <a:lvl6pPr marL="8999982" algn="l" defTabSz="3599993" rtl="0" eaLnBrk="1" latinLnBrk="0" hangingPunct="1">
        <a:defRPr sz="7087" kern="1200">
          <a:solidFill>
            <a:schemeClr val="tx1"/>
          </a:solidFill>
          <a:latin typeface="+mn-lt"/>
          <a:ea typeface="+mn-ea"/>
          <a:cs typeface="+mn-cs"/>
        </a:defRPr>
      </a:lvl6pPr>
      <a:lvl7pPr marL="10799978" algn="l" defTabSz="3599993" rtl="0" eaLnBrk="1" latinLnBrk="0" hangingPunct="1">
        <a:defRPr sz="7087" kern="1200">
          <a:solidFill>
            <a:schemeClr val="tx1"/>
          </a:solidFill>
          <a:latin typeface="+mn-lt"/>
          <a:ea typeface="+mn-ea"/>
          <a:cs typeface="+mn-cs"/>
        </a:defRPr>
      </a:lvl7pPr>
      <a:lvl8pPr marL="12599975" algn="l" defTabSz="3599993" rtl="0" eaLnBrk="1" latinLnBrk="0" hangingPunct="1">
        <a:defRPr sz="7087" kern="1200">
          <a:solidFill>
            <a:schemeClr val="tx1"/>
          </a:solidFill>
          <a:latin typeface="+mn-lt"/>
          <a:ea typeface="+mn-ea"/>
          <a:cs typeface="+mn-cs"/>
        </a:defRPr>
      </a:lvl8pPr>
      <a:lvl9pPr marL="14399971" algn="l" defTabSz="3599993" rtl="0" eaLnBrk="1" latinLnBrk="0" hangingPunct="1">
        <a:defRPr sz="70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png"/><Relationship Id="rId7"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hyperlink" Target="http://dnasubway.dnalcasia.net/" TargetMode="External"/><Relationship Id="rId4" Type="http://schemas.openxmlformats.org/officeDocument/2006/relationships/image" Target="../media/image3.jpe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tile tx="0" ty="0" sx="100000" sy="100000" flip="none" algn="tl"/>
        </a:blipFill>
        <a:effectLst/>
      </p:bgPr>
    </p:bg>
    <p:spTree>
      <p:nvGrpSpPr>
        <p:cNvPr id="1" name=""/>
        <p:cNvGrpSpPr/>
        <p:nvPr/>
      </p:nvGrpSpPr>
      <p:grpSpPr>
        <a:xfrm>
          <a:off x="0" y="0"/>
          <a:ext cx="0" cy="0"/>
          <a:chOff x="0" y="0"/>
          <a:chExt cx="0" cy="0"/>
        </a:xfrm>
      </p:grpSpPr>
      <p:pic>
        <p:nvPicPr>
          <p:cNvPr id="2051" name="图片 49">
            <a:extLst>
              <a:ext uri="{FF2B5EF4-FFF2-40B4-BE49-F238E27FC236}">
                <a16:creationId xmlns:a16="http://schemas.microsoft.com/office/drawing/2014/main" id="{0D8DAC00-4B2E-4708-A9C3-A9FC72761E01}"/>
              </a:ext>
            </a:extLst>
          </p:cNvPr>
          <p:cNvPicPr>
            <a:picLocks noChangeAspect="1"/>
          </p:cNvPicPr>
          <p:nvPr/>
        </p:nvPicPr>
        <p:blipFill>
          <a:blip r:embed="rId3">
            <a:extLst>
              <a:ext uri="{28A0092B-C50C-407E-A947-70E740481C1C}">
                <a14:useLocalDpi xmlns:a14="http://schemas.microsoft.com/office/drawing/2010/main" val="0"/>
              </a:ext>
            </a:extLst>
          </a:blip>
          <a:srcRect l="5518"/>
          <a:stretch>
            <a:fillRect/>
          </a:stretch>
        </p:blipFill>
        <p:spPr bwMode="auto">
          <a:xfrm>
            <a:off x="1841244" y="2579688"/>
            <a:ext cx="5770562" cy="1306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extBox 3">
            <a:extLst>
              <a:ext uri="{FF2B5EF4-FFF2-40B4-BE49-F238E27FC236}">
                <a16:creationId xmlns:a16="http://schemas.microsoft.com/office/drawing/2014/main" id="{FFAE4532-9304-4BD4-8C00-2093A8EE577D}"/>
              </a:ext>
            </a:extLst>
          </p:cNvPr>
          <p:cNvSpPr txBox="1">
            <a:spLocks noChangeArrowheads="1"/>
          </p:cNvSpPr>
          <p:nvPr/>
        </p:nvSpPr>
        <p:spPr bwMode="auto">
          <a:xfrm>
            <a:off x="7404100" y="964972"/>
            <a:ext cx="21851938"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2176" tIns="36089" rIns="72176" bIns="36089">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zh-CN" altLang="en-US" sz="8000" b="1" u="sng" dirty="0">
                <a:latin typeface="宋体" panose="02010600030101010101" pitchFamily="2" charset="-122"/>
                <a:ea typeface="宋体" panose="02010600030101010101" pitchFamily="2" charset="-122"/>
              </a:rPr>
              <a:t>实体中药店与网店所售同一味药材成分是否相同？</a:t>
            </a:r>
            <a:endParaRPr lang="en-US" altLang="zh-CN" sz="8000" b="1" u="sng" dirty="0">
              <a:latin typeface="宋体" panose="02010600030101010101" pitchFamily="2" charset="-122"/>
              <a:ea typeface="宋体" panose="02010600030101010101" pitchFamily="2" charset="-122"/>
            </a:endParaRPr>
          </a:p>
        </p:txBody>
      </p:sp>
      <p:sp>
        <p:nvSpPr>
          <p:cNvPr id="2053" name="TextBox 4">
            <a:extLst>
              <a:ext uri="{FF2B5EF4-FFF2-40B4-BE49-F238E27FC236}">
                <a16:creationId xmlns:a16="http://schemas.microsoft.com/office/drawing/2014/main" id="{5030AF67-BF3B-4BE4-9DA7-414BA9D2EA40}"/>
              </a:ext>
            </a:extLst>
          </p:cNvPr>
          <p:cNvSpPr txBox="1">
            <a:spLocks noChangeArrowheads="1"/>
          </p:cNvSpPr>
          <p:nvPr/>
        </p:nvSpPr>
        <p:spPr bwMode="auto">
          <a:xfrm>
            <a:off x="7479862" y="2528024"/>
            <a:ext cx="21568569" cy="811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2176" tIns="36089" rIns="72176" bIns="36089">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zh-CN" altLang="en-US" sz="4800" dirty="0">
                <a:latin typeface="宋体" panose="02010600030101010101" pitchFamily="2" charset="-122"/>
                <a:ea typeface="宋体" panose="02010600030101010101" pitchFamily="2" charset="-122"/>
              </a:rPr>
              <a:t>作者</a:t>
            </a:r>
            <a:r>
              <a:rPr lang="en-US" altLang="zh-CN" sz="4800" dirty="0">
                <a:latin typeface="宋体" panose="02010600030101010101" pitchFamily="2" charset="-122"/>
                <a:ea typeface="宋体" panose="02010600030101010101" pitchFamily="2" charset="-122"/>
              </a:rPr>
              <a:t>:  </a:t>
            </a:r>
            <a:r>
              <a:rPr lang="zh-CN" altLang="en-US" sz="4800" dirty="0">
                <a:latin typeface="宋体" panose="02010600030101010101" pitchFamily="2" charset="-122"/>
                <a:ea typeface="宋体" panose="02010600030101010101" pitchFamily="2" charset="-122"/>
              </a:rPr>
              <a:t>陆子俊  周旭  管超  宋欣阳    指导教师：王心悦 刘知远</a:t>
            </a:r>
            <a:endParaRPr lang="en-US" altLang="zh-CN" sz="4800" dirty="0">
              <a:latin typeface="宋体" panose="02010600030101010101" pitchFamily="2" charset="-122"/>
              <a:ea typeface="宋体" panose="02010600030101010101" pitchFamily="2" charset="-122"/>
            </a:endParaRPr>
          </a:p>
        </p:txBody>
      </p:sp>
      <p:sp>
        <p:nvSpPr>
          <p:cNvPr id="2054" name="TextBox 29">
            <a:extLst>
              <a:ext uri="{FF2B5EF4-FFF2-40B4-BE49-F238E27FC236}">
                <a16:creationId xmlns:a16="http://schemas.microsoft.com/office/drawing/2014/main" id="{F895001C-7DAD-42CC-8CFA-8F056AD439FA}"/>
              </a:ext>
            </a:extLst>
          </p:cNvPr>
          <p:cNvSpPr txBox="1">
            <a:spLocks noChangeArrowheads="1"/>
          </p:cNvSpPr>
          <p:nvPr/>
        </p:nvSpPr>
        <p:spPr bwMode="auto">
          <a:xfrm>
            <a:off x="20694650" y="5618163"/>
            <a:ext cx="14495463"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5306" tIns="32653" rIns="65306" bIns="32653">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US" altLang="zh-CN" sz="3800">
              <a:ea typeface="宋体" panose="02010600030101010101" pitchFamily="2" charset="-122"/>
            </a:endParaRPr>
          </a:p>
        </p:txBody>
      </p:sp>
      <p:sp>
        <p:nvSpPr>
          <p:cNvPr id="2" name="TextBox 36">
            <a:extLst>
              <a:ext uri="{FF2B5EF4-FFF2-40B4-BE49-F238E27FC236}">
                <a16:creationId xmlns:a16="http://schemas.microsoft.com/office/drawing/2014/main" id="{FA54A51F-3B75-4EDD-B836-9C27EC9550F7}"/>
              </a:ext>
            </a:extLst>
          </p:cNvPr>
          <p:cNvSpPr txBox="1">
            <a:spLocks noChangeArrowheads="1"/>
          </p:cNvSpPr>
          <p:nvPr/>
        </p:nvSpPr>
        <p:spPr bwMode="auto">
          <a:xfrm>
            <a:off x="953164" y="4182066"/>
            <a:ext cx="9116228" cy="2728211"/>
          </a:xfrm>
          <a:prstGeom prst="rect">
            <a:avLst/>
          </a:prstGeom>
          <a:noFill/>
          <a:ln w="9525">
            <a:noFill/>
            <a:miter lim="800000"/>
            <a:headEnd/>
            <a:tailEnd/>
          </a:ln>
        </p:spPr>
        <p:txBody>
          <a:bodyPr wrap="square" lIns="65306" tIns="32653" rIns="65306" bIns="32653">
            <a:spAutoFit/>
          </a:bodyPr>
          <a:lstStyle/>
          <a:p>
            <a:pPr indent="457200" eaLnBrk="1" hangingPunct="1">
              <a:spcAft>
                <a:spcPts val="1200"/>
              </a:spcAft>
              <a:defRPr/>
            </a:pPr>
            <a:r>
              <a:rPr lang="zh-CN" altLang="en-US" sz="4800" b="1" dirty="0">
                <a:latin typeface="宋体" panose="02010600030101010101" pitchFamily="2" charset="-122"/>
                <a:ea typeface="宋体" panose="02010600030101010101" pitchFamily="2" charset="-122"/>
              </a:rPr>
              <a:t>摘要</a:t>
            </a:r>
            <a:endParaRPr lang="en-US" altLang="zh-CN" sz="4800" b="1" dirty="0">
              <a:latin typeface="宋体" panose="02010600030101010101" pitchFamily="2" charset="-122"/>
              <a:ea typeface="宋体" panose="02010600030101010101" pitchFamily="2" charset="-122"/>
            </a:endParaRPr>
          </a:p>
          <a:p>
            <a:pPr marL="72000" indent="457200" algn="just" eaLnBrk="1" hangingPunct="1">
              <a:defRPr/>
            </a:pPr>
            <a:r>
              <a:rPr lang="zh-CN" altLang="en-US" sz="2300" dirty="0">
                <a:latin typeface="宋体" panose="02010600030101010101" pitchFamily="2" charset="-122"/>
                <a:ea typeface="宋体" panose="02010600030101010101" pitchFamily="2" charset="-122"/>
              </a:rPr>
              <a:t>为研究实体中药店与网店所售同一味药材成分是否相同，我们选取桃仁，五味子，菟丝子，蒲公英来进行研究，运用</a:t>
            </a:r>
            <a:r>
              <a:rPr lang="en-US" altLang="zh-CN" sz="2300" dirty="0">
                <a:latin typeface="宋体" panose="02010600030101010101" pitchFamily="2" charset="-122"/>
                <a:ea typeface="宋体" panose="02010600030101010101" pitchFamily="2" charset="-122"/>
              </a:rPr>
              <a:t>Silica</a:t>
            </a:r>
            <a:r>
              <a:rPr lang="zh-CN" altLang="en-US" sz="2300" dirty="0">
                <a:latin typeface="宋体" panose="02010600030101010101" pitchFamily="2" charset="-122"/>
                <a:ea typeface="宋体" panose="02010600030101010101" pitchFamily="2" charset="-122"/>
              </a:rPr>
              <a:t>和试剂盒两种方法提取</a:t>
            </a:r>
            <a:r>
              <a:rPr lang="en-US" altLang="zh-CN" sz="2300" dirty="0">
                <a:latin typeface="宋体" panose="02010600030101010101" pitchFamily="2" charset="-122"/>
                <a:ea typeface="宋体" panose="02010600030101010101" pitchFamily="2" charset="-122"/>
              </a:rPr>
              <a:t>DNA</a:t>
            </a:r>
            <a:r>
              <a:rPr lang="zh-CN" altLang="en-US" sz="2300" dirty="0">
                <a:latin typeface="宋体" panose="02010600030101010101" pitchFamily="2" charset="-122"/>
                <a:ea typeface="宋体" panose="02010600030101010101" pitchFamily="2" charset="-122"/>
              </a:rPr>
              <a:t>，</a:t>
            </a:r>
            <a:r>
              <a:rPr lang="en-US" altLang="zh-CN" sz="2300" dirty="0">
                <a:latin typeface="宋体" panose="02010600030101010101" pitchFamily="2" charset="-122"/>
                <a:ea typeface="宋体" panose="02010600030101010101" pitchFamily="2" charset="-122"/>
              </a:rPr>
              <a:t>PCR</a:t>
            </a:r>
            <a:r>
              <a:rPr lang="zh-CN" altLang="en-US" sz="2300" dirty="0">
                <a:latin typeface="宋体" panose="02010600030101010101" pitchFamily="2" charset="-122"/>
                <a:ea typeface="宋体" panose="02010600030101010101" pitchFamily="2" charset="-122"/>
              </a:rPr>
              <a:t>扩增后送交测序。根据对测序结果的分析，针对所选的几种样本，实体店和网店并未出现假冒中草药混入其中的现象，将水蜜桃的果实，粉防己，巴旦木充当桃仁。</a:t>
            </a:r>
          </a:p>
        </p:txBody>
      </p:sp>
      <p:sp>
        <p:nvSpPr>
          <p:cNvPr id="2056" name="TextBox 37">
            <a:extLst>
              <a:ext uri="{FF2B5EF4-FFF2-40B4-BE49-F238E27FC236}">
                <a16:creationId xmlns:a16="http://schemas.microsoft.com/office/drawing/2014/main" id="{B7063847-D550-4BEE-8625-C22FBD087715}"/>
              </a:ext>
            </a:extLst>
          </p:cNvPr>
          <p:cNvSpPr txBox="1">
            <a:spLocks noChangeArrowheads="1"/>
          </p:cNvSpPr>
          <p:nvPr/>
        </p:nvSpPr>
        <p:spPr bwMode="auto">
          <a:xfrm>
            <a:off x="24835995" y="23783299"/>
            <a:ext cx="10563224" cy="13278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306" tIns="32653" rIns="65306" bIns="32653">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marL="72000" indent="457200" eaLnBrk="1" hangingPunct="1">
              <a:spcAft>
                <a:spcPts val="1200"/>
              </a:spcAft>
              <a:defRPr/>
            </a:pPr>
            <a:r>
              <a:rPr lang="zh-CN" altLang="en-US" sz="4800" b="1" dirty="0">
                <a:latin typeface="宋体" panose="02010600030101010101" pitchFamily="2" charset="-122"/>
                <a:ea typeface="宋体" panose="02010600030101010101" pitchFamily="2" charset="-122"/>
              </a:rPr>
              <a:t>参考文献</a:t>
            </a:r>
            <a:endParaRPr lang="en-US" altLang="zh-CN" sz="4800" b="1" dirty="0">
              <a:latin typeface="宋体" panose="02010600030101010101" pitchFamily="2" charset="-122"/>
              <a:ea typeface="宋体" panose="02010600030101010101" pitchFamily="2" charset="-122"/>
            </a:endParaRPr>
          </a:p>
          <a:p>
            <a:pPr marL="72000" indent="457200" eaLnBrk="1" hangingPunct="1">
              <a:spcAft>
                <a:spcPts val="1200"/>
              </a:spcAft>
              <a:defRPr/>
            </a:pP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中国药典</a:t>
            </a:r>
            <a:r>
              <a:rPr lang="en-US" altLang="zh-CN" sz="2400" dirty="0">
                <a:latin typeface="宋体" panose="02010600030101010101" pitchFamily="2" charset="-122"/>
                <a:ea typeface="宋体" panose="02010600030101010101" pitchFamily="2" charset="-122"/>
              </a:rPr>
              <a:t>》2015</a:t>
            </a:r>
            <a:r>
              <a:rPr lang="zh-CN" altLang="en-US" sz="2400" dirty="0">
                <a:latin typeface="宋体" panose="02010600030101010101" pitchFamily="2" charset="-122"/>
                <a:ea typeface="宋体" panose="02010600030101010101" pitchFamily="2" charset="-122"/>
              </a:rPr>
              <a:t>年版第一部</a:t>
            </a:r>
            <a:endParaRPr lang="en-US" altLang="zh-CN" sz="2400" dirty="0">
              <a:latin typeface="宋体" panose="02010600030101010101" pitchFamily="2" charset="-122"/>
              <a:ea typeface="宋体" panose="02010600030101010101" pitchFamily="2" charset="-122"/>
            </a:endParaRPr>
          </a:p>
        </p:txBody>
      </p:sp>
      <p:pic>
        <p:nvPicPr>
          <p:cNvPr id="2057" name="图片 20">
            <a:extLst>
              <a:ext uri="{FF2B5EF4-FFF2-40B4-BE49-F238E27FC236}">
                <a16:creationId xmlns:a16="http://schemas.microsoft.com/office/drawing/2014/main" id="{9CC9CBE2-D6F9-4C6D-925D-E5B75655522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647132" y="652463"/>
            <a:ext cx="3563938"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8" name="TextBox 36">
            <a:extLst>
              <a:ext uri="{FF2B5EF4-FFF2-40B4-BE49-F238E27FC236}">
                <a16:creationId xmlns:a16="http://schemas.microsoft.com/office/drawing/2014/main" id="{B1E9D358-679A-412E-AF50-DB82AF76D873}"/>
              </a:ext>
            </a:extLst>
          </p:cNvPr>
          <p:cNvSpPr txBox="1">
            <a:spLocks noChangeArrowheads="1"/>
          </p:cNvSpPr>
          <p:nvPr/>
        </p:nvSpPr>
        <p:spPr bwMode="auto">
          <a:xfrm>
            <a:off x="916588" y="13782651"/>
            <a:ext cx="9116227" cy="14254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306" tIns="32653" rIns="65306" bIns="32653">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indent="457200" eaLnBrk="1" hangingPunct="1">
              <a:spcAft>
                <a:spcPts val="1200"/>
              </a:spcAft>
              <a:defRPr/>
            </a:pPr>
            <a:r>
              <a:rPr lang="zh-CN" altLang="en-US" sz="4800" b="1" dirty="0">
                <a:latin typeface="宋体" panose="02010600030101010101" pitchFamily="2" charset="-122"/>
                <a:ea typeface="宋体" panose="02010600030101010101" pitchFamily="2" charset="-122"/>
              </a:rPr>
              <a:t>材料与方法</a:t>
            </a:r>
            <a:endParaRPr lang="en-US" altLang="zh-CN" sz="4800" b="1" dirty="0">
              <a:latin typeface="宋体" panose="02010600030101010101" pitchFamily="2" charset="-122"/>
              <a:ea typeface="宋体" panose="02010600030101010101" pitchFamily="2" charset="-122"/>
            </a:endParaRPr>
          </a:p>
          <a:p>
            <a:pPr marL="72000" indent="457200" algn="just" eaLnBrk="1" hangingPunct="1">
              <a:defRPr/>
            </a:pPr>
            <a:r>
              <a:rPr lang="zh-CN" altLang="zh-CN" sz="2400" u="sng" dirty="0">
                <a:latin typeface="宋体" panose="02010600030101010101" pitchFamily="2" charset="-122"/>
                <a:ea typeface="宋体" panose="02010600030101010101" pitchFamily="2" charset="-122"/>
              </a:rPr>
              <a:t>材料</a:t>
            </a:r>
          </a:p>
          <a:p>
            <a:pPr marL="72000" indent="457200" algn="just" eaLnBrk="1" hangingPunct="1">
              <a:defRPr/>
            </a:pPr>
            <a:r>
              <a:rPr lang="zh-CN" altLang="zh-CN" sz="2400" dirty="0">
                <a:latin typeface="宋体" panose="02010600030101010101" pitchFamily="2" charset="-122"/>
                <a:ea typeface="宋体" panose="02010600030101010101" pitchFamily="2" charset="-122"/>
              </a:rPr>
              <a:t>中药样本</a:t>
            </a:r>
            <a:r>
              <a:rPr lang="en-US" altLang="zh-CN" sz="2400" dirty="0">
                <a:latin typeface="宋体" panose="02010600030101010101" pitchFamily="2" charset="-122"/>
                <a:ea typeface="宋体" panose="02010600030101010101" pitchFamily="2" charset="-122"/>
              </a:rPr>
              <a:t>: </a:t>
            </a:r>
            <a:r>
              <a:rPr lang="zh-CN" altLang="zh-CN" sz="2400" dirty="0">
                <a:latin typeface="宋体" panose="02010600030101010101" pitchFamily="2" charset="-122"/>
                <a:ea typeface="宋体" panose="02010600030101010101" pitchFamily="2" charset="-122"/>
              </a:rPr>
              <a:t>实验用中药样本来源于附近的中药店和网上商城</a:t>
            </a:r>
            <a:r>
              <a:rPr lang="zh-CN" altLang="en-US" sz="2400" dirty="0">
                <a:latin typeface="宋体" panose="02010600030101010101" pitchFamily="2" charset="-122"/>
                <a:ea typeface="宋体" panose="02010600030101010101" pitchFamily="2" charset="-122"/>
              </a:rPr>
              <a:t>，桃仁，五味子，菟丝子，蒲公英，每种样本从店里购买一份，共</a:t>
            </a:r>
            <a:r>
              <a:rPr lang="en-US" altLang="zh-CN" sz="2400" dirty="0">
                <a:latin typeface="宋体" panose="02010600030101010101" pitchFamily="2" charset="-122"/>
                <a:ea typeface="宋体" panose="02010600030101010101" pitchFamily="2" charset="-122"/>
              </a:rPr>
              <a:t>3</a:t>
            </a:r>
            <a:r>
              <a:rPr lang="zh-CN" altLang="en-US" sz="2400" dirty="0">
                <a:latin typeface="宋体" panose="02010600030101010101" pitchFamily="2" charset="-122"/>
                <a:ea typeface="宋体" panose="02010600030101010101" pitchFamily="2" charset="-122"/>
              </a:rPr>
              <a:t>份。其中桃仁选取了种皮进行</a:t>
            </a:r>
            <a:r>
              <a:rPr lang="en-US" altLang="zh-CN" sz="2400" dirty="0">
                <a:latin typeface="宋体" panose="02010600030101010101" pitchFamily="2" charset="-122"/>
                <a:ea typeface="宋体" panose="02010600030101010101" pitchFamily="2" charset="-122"/>
              </a:rPr>
              <a:t>DNA</a:t>
            </a:r>
            <a:r>
              <a:rPr lang="zh-CN" altLang="en-US" sz="2400" dirty="0">
                <a:latin typeface="宋体" panose="02010600030101010101" pitchFamily="2" charset="-122"/>
                <a:ea typeface="宋体" panose="02010600030101010101" pitchFamily="2" charset="-122"/>
              </a:rPr>
              <a:t>提取。</a:t>
            </a:r>
            <a:endParaRPr lang="en-US" altLang="zh-CN" sz="2400" dirty="0">
              <a:latin typeface="宋体" panose="02010600030101010101" pitchFamily="2" charset="-122"/>
              <a:ea typeface="宋体" panose="02010600030101010101" pitchFamily="2" charset="-122"/>
            </a:endParaRPr>
          </a:p>
          <a:p>
            <a:pPr marL="72000" indent="457200" algn="just" eaLnBrk="1" hangingPunct="1">
              <a:defRPr/>
            </a:pPr>
            <a:r>
              <a:rPr lang="zh-CN" altLang="zh-CN" sz="2400" dirty="0">
                <a:latin typeface="宋体" panose="02010600030101010101" pitchFamily="2" charset="-122"/>
                <a:ea typeface="宋体" panose="02010600030101010101" pitchFamily="2" charset="-122"/>
              </a:rPr>
              <a:t>试剂</a:t>
            </a:r>
            <a:r>
              <a:rPr lang="zh-CN" altLang="en-US" sz="2400" dirty="0">
                <a:latin typeface="宋体" panose="02010600030101010101" pitchFamily="2" charset="-122"/>
                <a:ea typeface="宋体" panose="02010600030101010101" pitchFamily="2" charset="-122"/>
              </a:rPr>
              <a:t>： </a:t>
            </a:r>
            <a:r>
              <a:rPr lang="zh-CN" altLang="zh-CN" sz="2400" dirty="0">
                <a:latin typeface="宋体" panose="02010600030101010101" pitchFamily="2" charset="-122"/>
                <a:ea typeface="宋体" panose="02010600030101010101" pitchFamily="2" charset="-122"/>
              </a:rPr>
              <a:t>裂解液</a:t>
            </a:r>
            <a:r>
              <a:rPr lang="zh-CN" altLang="en-US" sz="2400" dirty="0">
                <a:latin typeface="宋体" panose="02010600030101010101" pitchFamily="2" charset="-122"/>
                <a:ea typeface="宋体" panose="02010600030101010101" pitchFamily="2" charset="-122"/>
              </a:rPr>
              <a:t>，</a:t>
            </a:r>
            <a:r>
              <a:rPr lang="zh-CN" altLang="zh-CN" sz="2400" dirty="0">
                <a:latin typeface="宋体" panose="02010600030101010101" pitchFamily="2" charset="-122"/>
                <a:ea typeface="宋体" panose="02010600030101010101" pitchFamily="2" charset="-122"/>
              </a:rPr>
              <a:t>洗涤缓冲液</a:t>
            </a:r>
            <a:r>
              <a:rPr lang="zh-CN" altLang="en-US"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PCR</a:t>
            </a:r>
            <a:r>
              <a:rPr lang="zh-CN" altLang="zh-CN" sz="2400" dirty="0">
                <a:latin typeface="宋体" panose="02010600030101010101" pitchFamily="2" charset="-122"/>
                <a:ea typeface="宋体" panose="02010600030101010101" pitchFamily="2" charset="-122"/>
              </a:rPr>
              <a:t>试剂</a:t>
            </a:r>
            <a:r>
              <a:rPr lang="zh-CN" altLang="en-US" sz="2400" dirty="0">
                <a:latin typeface="宋体" panose="02010600030101010101" pitchFamily="2" charset="-122"/>
                <a:ea typeface="宋体" panose="02010600030101010101" pitchFamily="2" charset="-122"/>
              </a:rPr>
              <a:t>，</a:t>
            </a:r>
            <a:r>
              <a:rPr lang="zh-CN" altLang="zh-CN" sz="2400" dirty="0">
                <a:latin typeface="宋体" panose="02010600030101010101" pitchFamily="2" charset="-122"/>
                <a:ea typeface="宋体" panose="02010600030101010101" pitchFamily="2" charset="-122"/>
              </a:rPr>
              <a:t>硅胶颗粒</a:t>
            </a:r>
            <a:r>
              <a:rPr lang="zh-CN" altLang="en-US" sz="2400" dirty="0">
                <a:latin typeface="宋体" panose="02010600030101010101" pitchFamily="2" charset="-122"/>
                <a:ea typeface="宋体" panose="02010600030101010101" pitchFamily="2" charset="-122"/>
              </a:rPr>
              <a:t>，</a:t>
            </a:r>
            <a:r>
              <a:rPr lang="zh-CN" altLang="zh-CN" sz="2400" dirty="0">
                <a:latin typeface="宋体" panose="02010600030101010101" pitchFamily="2" charset="-122"/>
                <a:ea typeface="宋体" panose="02010600030101010101" pitchFamily="2" charset="-122"/>
              </a:rPr>
              <a:t>去离子水</a:t>
            </a:r>
            <a:r>
              <a:rPr lang="zh-CN" altLang="en-US" sz="2400" dirty="0">
                <a:latin typeface="宋体" panose="02010600030101010101" pitchFamily="2" charset="-122"/>
                <a:ea typeface="宋体" panose="02010600030101010101" pitchFamily="2" charset="-122"/>
              </a:rPr>
              <a:t>等。</a:t>
            </a:r>
            <a:endParaRPr lang="zh-CN" altLang="zh-CN" sz="2400" dirty="0">
              <a:latin typeface="宋体" panose="02010600030101010101" pitchFamily="2" charset="-122"/>
              <a:ea typeface="宋体" panose="02010600030101010101" pitchFamily="2" charset="-122"/>
            </a:endParaRPr>
          </a:p>
          <a:p>
            <a:pPr marL="72000" indent="457200" algn="just" eaLnBrk="1" hangingPunct="1">
              <a:defRPr/>
            </a:pPr>
            <a:r>
              <a:rPr lang="zh-CN" altLang="zh-CN" sz="2400" dirty="0">
                <a:latin typeface="宋体" panose="02010600030101010101" pitchFamily="2" charset="-122"/>
                <a:ea typeface="宋体" panose="02010600030101010101" pitchFamily="2" charset="-122"/>
              </a:rPr>
              <a:t>引物序列</a:t>
            </a:r>
            <a:r>
              <a:rPr lang="zh-CN" altLang="en-US"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nrITS2-S2F /nrITS2-S3R</a:t>
            </a:r>
            <a:r>
              <a:rPr lang="zh-CN" altLang="en-US" sz="2400" dirty="0">
                <a:latin typeface="宋体" panose="02010600030101010101" pitchFamily="2" charset="-122"/>
                <a:ea typeface="宋体" panose="02010600030101010101" pitchFamily="2" charset="-122"/>
              </a:rPr>
              <a:t>。</a:t>
            </a:r>
            <a:endParaRPr lang="en-US" altLang="zh-CN" sz="2400" dirty="0">
              <a:latin typeface="宋体" panose="02010600030101010101" pitchFamily="2" charset="-122"/>
              <a:ea typeface="宋体" panose="02010600030101010101" pitchFamily="2" charset="-122"/>
            </a:endParaRPr>
          </a:p>
          <a:p>
            <a:pPr marL="72000" indent="457200" algn="just" eaLnBrk="1" hangingPunct="1">
              <a:defRPr/>
            </a:pPr>
            <a:endParaRPr lang="en-US" altLang="zh-CN" sz="2400" u="sng" dirty="0">
              <a:latin typeface="宋体" panose="02010600030101010101" pitchFamily="2" charset="-122"/>
              <a:ea typeface="宋体" panose="02010600030101010101" pitchFamily="2" charset="-122"/>
            </a:endParaRPr>
          </a:p>
          <a:p>
            <a:pPr marL="72000" indent="457200" algn="just" eaLnBrk="1" hangingPunct="1">
              <a:defRPr/>
            </a:pPr>
            <a:endParaRPr lang="en-US" altLang="zh-CN" sz="2400" u="sng" dirty="0">
              <a:latin typeface="宋体" panose="02010600030101010101" pitchFamily="2" charset="-122"/>
              <a:ea typeface="宋体" panose="02010600030101010101" pitchFamily="2" charset="-122"/>
            </a:endParaRPr>
          </a:p>
          <a:p>
            <a:pPr marL="72000" indent="457200" algn="just" eaLnBrk="1" hangingPunct="1">
              <a:defRPr/>
            </a:pPr>
            <a:endParaRPr lang="en-US" altLang="zh-CN" sz="2400" u="sng" dirty="0">
              <a:latin typeface="宋体" panose="02010600030101010101" pitchFamily="2" charset="-122"/>
              <a:ea typeface="宋体" panose="02010600030101010101" pitchFamily="2" charset="-122"/>
            </a:endParaRPr>
          </a:p>
          <a:p>
            <a:pPr marL="72000" indent="457200" algn="just" eaLnBrk="1" hangingPunct="1">
              <a:defRPr/>
            </a:pPr>
            <a:endParaRPr lang="en-US" altLang="zh-CN" sz="2400" u="sng" dirty="0">
              <a:latin typeface="宋体" panose="02010600030101010101" pitchFamily="2" charset="-122"/>
              <a:ea typeface="宋体" panose="02010600030101010101" pitchFamily="2" charset="-122"/>
            </a:endParaRPr>
          </a:p>
          <a:p>
            <a:pPr marL="72000" indent="457200" algn="just" eaLnBrk="1" hangingPunct="1">
              <a:defRPr/>
            </a:pPr>
            <a:endParaRPr lang="en-US" altLang="zh-CN" sz="2400" u="sng" dirty="0">
              <a:latin typeface="宋体" panose="02010600030101010101" pitchFamily="2" charset="-122"/>
              <a:ea typeface="宋体" panose="02010600030101010101" pitchFamily="2" charset="-122"/>
            </a:endParaRPr>
          </a:p>
          <a:p>
            <a:pPr marL="72000" indent="457200" algn="just" eaLnBrk="1" hangingPunct="1">
              <a:defRPr/>
            </a:pPr>
            <a:endParaRPr lang="en-US" altLang="zh-CN" sz="2400" u="sng" dirty="0">
              <a:latin typeface="宋体" panose="02010600030101010101" pitchFamily="2" charset="-122"/>
              <a:ea typeface="宋体" panose="02010600030101010101" pitchFamily="2" charset="-122"/>
            </a:endParaRPr>
          </a:p>
          <a:p>
            <a:pPr marL="72000" indent="457200" algn="just" eaLnBrk="1" hangingPunct="1">
              <a:defRPr/>
            </a:pPr>
            <a:endParaRPr lang="en-US" altLang="zh-CN" sz="2400" u="sng" dirty="0">
              <a:latin typeface="宋体" panose="02010600030101010101" pitchFamily="2" charset="-122"/>
              <a:ea typeface="宋体" panose="02010600030101010101" pitchFamily="2" charset="-122"/>
            </a:endParaRPr>
          </a:p>
          <a:p>
            <a:pPr marL="72000" indent="457200" algn="just" eaLnBrk="1" hangingPunct="1">
              <a:defRPr/>
            </a:pPr>
            <a:endParaRPr lang="en-US" altLang="zh-CN" sz="2400" u="sng" dirty="0">
              <a:latin typeface="宋体" panose="02010600030101010101" pitchFamily="2" charset="-122"/>
              <a:ea typeface="宋体" panose="02010600030101010101" pitchFamily="2" charset="-122"/>
            </a:endParaRPr>
          </a:p>
          <a:p>
            <a:pPr marL="72000" indent="457200" algn="just" eaLnBrk="1" hangingPunct="1">
              <a:defRPr/>
            </a:pPr>
            <a:r>
              <a:rPr lang="zh-CN" altLang="en-US" sz="2400" u="sng" dirty="0">
                <a:latin typeface="宋体" panose="02010600030101010101" pitchFamily="2" charset="-122"/>
                <a:ea typeface="宋体" panose="02010600030101010101" pitchFamily="2" charset="-122"/>
              </a:rPr>
              <a:t>方法</a:t>
            </a:r>
            <a:endParaRPr lang="zh-CN" altLang="zh-CN" sz="2400" u="sng" dirty="0">
              <a:latin typeface="宋体" panose="02010600030101010101" pitchFamily="2" charset="-122"/>
              <a:ea typeface="宋体" panose="02010600030101010101" pitchFamily="2" charset="-122"/>
            </a:endParaRPr>
          </a:p>
          <a:p>
            <a:pPr marL="72000" indent="457200" algn="just" eaLnBrk="1" hangingPunct="1">
              <a:defRPr/>
            </a:pPr>
            <a:r>
              <a:rPr lang="en-US" altLang="zh-CN" sz="2400" dirty="0">
                <a:latin typeface="宋体" panose="02010600030101010101" pitchFamily="2" charset="-122"/>
                <a:ea typeface="宋体" panose="02010600030101010101" pitchFamily="2" charset="-122"/>
              </a:rPr>
              <a:t>DNA</a:t>
            </a:r>
            <a:r>
              <a:rPr lang="zh-CN" altLang="zh-CN" sz="2400" dirty="0">
                <a:latin typeface="宋体" panose="02010600030101010101" pitchFamily="2" charset="-122"/>
                <a:ea typeface="宋体" panose="02010600030101010101" pitchFamily="2" charset="-122"/>
              </a:rPr>
              <a:t>提取</a:t>
            </a:r>
            <a:r>
              <a:rPr lang="zh-CN" altLang="en-US"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Silica</a:t>
            </a:r>
            <a:r>
              <a:rPr lang="zh-CN" altLang="en-US" sz="2400" dirty="0">
                <a:latin typeface="宋体" panose="02010600030101010101" pitchFamily="2" charset="-122"/>
                <a:ea typeface="宋体" panose="02010600030101010101" pitchFamily="2" charset="-122"/>
              </a:rPr>
              <a:t>法）</a:t>
            </a:r>
            <a:r>
              <a:rPr lang="zh-CN" altLang="zh-CN" sz="2400" dirty="0">
                <a:latin typeface="宋体" panose="02010600030101010101" pitchFamily="2" charset="-122"/>
                <a:ea typeface="宋体" panose="02010600030101010101" pitchFamily="2" charset="-122"/>
              </a:rPr>
              <a:t>：取中草药样本</a:t>
            </a:r>
            <a:r>
              <a:rPr lang="en-US" altLang="zh-CN" sz="2400" dirty="0">
                <a:latin typeface="宋体" panose="02010600030101010101" pitchFamily="2" charset="-122"/>
                <a:ea typeface="宋体" panose="02010600030101010101" pitchFamily="2" charset="-122"/>
              </a:rPr>
              <a:t>10mg</a:t>
            </a:r>
            <a:r>
              <a:rPr lang="zh-CN" altLang="zh-CN" sz="2400" dirty="0">
                <a:latin typeface="宋体" panose="02010600030101010101" pitchFamily="2" charset="-122"/>
                <a:ea typeface="宋体" panose="02010600030101010101" pitchFamily="2" charset="-122"/>
              </a:rPr>
              <a:t>，加入裂解液</a:t>
            </a:r>
            <a:r>
              <a:rPr lang="en-US" altLang="zh-CN" sz="2400" dirty="0">
                <a:latin typeface="宋体" panose="02010600030101010101" pitchFamily="2" charset="-122"/>
                <a:ea typeface="宋体" panose="02010600030101010101" pitchFamily="2" charset="-122"/>
              </a:rPr>
              <a:t>300</a:t>
            </a:r>
            <a:r>
              <a:rPr lang="zh-CN" altLang="zh-CN" sz="2400" dirty="0">
                <a:latin typeface="宋体" panose="02010600030101010101" pitchFamily="2" charset="-122"/>
                <a:ea typeface="宋体" panose="02010600030101010101" pitchFamily="2" charset="-122"/>
              </a:rPr>
              <a:t>微升研磨，研磨好</a:t>
            </a:r>
            <a:r>
              <a:rPr lang="zh-CN" altLang="en-US" sz="2400" dirty="0">
                <a:latin typeface="宋体" panose="02010600030101010101" pitchFamily="2" charset="-122"/>
                <a:ea typeface="宋体" panose="02010600030101010101" pitchFamily="2" charset="-122"/>
              </a:rPr>
              <a:t>后</a:t>
            </a:r>
            <a:r>
              <a:rPr lang="zh-CN" altLang="zh-CN" sz="2400" dirty="0">
                <a:latin typeface="宋体" panose="02010600030101010101" pitchFamily="2" charset="-122"/>
                <a:ea typeface="宋体" panose="02010600030101010101" pitchFamily="2" charset="-122"/>
              </a:rPr>
              <a:t>水浴</a:t>
            </a:r>
            <a:r>
              <a:rPr lang="en-US" altLang="zh-CN" sz="2400" dirty="0">
                <a:latin typeface="宋体" panose="02010600030101010101" pitchFamily="2" charset="-122"/>
                <a:ea typeface="宋体" panose="02010600030101010101" pitchFamily="2" charset="-122"/>
              </a:rPr>
              <a:t>10min</a:t>
            </a:r>
            <a:r>
              <a:rPr lang="zh-CN" altLang="zh-CN"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65</a:t>
            </a:r>
            <a:r>
              <a:rPr lang="zh-CN" altLang="zh-CN" sz="2400" dirty="0">
                <a:latin typeface="宋体" panose="02010600030101010101" pitchFamily="2" charset="-122"/>
                <a:ea typeface="宋体" panose="02010600030101010101" pitchFamily="2" charset="-122"/>
              </a:rPr>
              <a:t>摄氏度。离心</a:t>
            </a:r>
            <a:r>
              <a:rPr lang="en-US" altLang="zh-CN" sz="2400" dirty="0">
                <a:latin typeface="宋体" panose="02010600030101010101" pitchFamily="2" charset="-122"/>
                <a:ea typeface="宋体" panose="02010600030101010101" pitchFamily="2" charset="-122"/>
              </a:rPr>
              <a:t>1min</a:t>
            </a:r>
            <a:r>
              <a:rPr lang="zh-CN" altLang="zh-CN" sz="2400" dirty="0">
                <a:latin typeface="宋体" panose="02010600030101010101" pitchFamily="2" charset="-122"/>
                <a:ea typeface="宋体" panose="02010600030101010101" pitchFamily="2" charset="-122"/>
              </a:rPr>
              <a:t>，转速</a:t>
            </a:r>
            <a:r>
              <a:rPr lang="en-US" altLang="zh-CN" sz="2400" dirty="0">
                <a:latin typeface="宋体" panose="02010600030101010101" pitchFamily="2" charset="-122"/>
                <a:ea typeface="宋体" panose="02010600030101010101" pitchFamily="2" charset="-122"/>
              </a:rPr>
              <a:t>10000RPM</a:t>
            </a:r>
            <a:r>
              <a:rPr lang="zh-CN" altLang="zh-CN" sz="2400" dirty="0">
                <a:latin typeface="宋体" panose="02010600030101010101" pitchFamily="2" charset="-122"/>
                <a:ea typeface="宋体" panose="02010600030101010101" pitchFamily="2" charset="-122"/>
              </a:rPr>
              <a:t>，将上清液</a:t>
            </a:r>
            <a:r>
              <a:rPr lang="en-US" altLang="zh-CN" sz="2400" dirty="0">
                <a:latin typeface="宋体" panose="02010600030101010101" pitchFamily="2" charset="-122"/>
                <a:ea typeface="宋体" panose="02010600030101010101" pitchFamily="2" charset="-122"/>
              </a:rPr>
              <a:t>150</a:t>
            </a:r>
            <a:r>
              <a:rPr lang="zh-CN" altLang="zh-CN" sz="2400" dirty="0">
                <a:latin typeface="宋体" panose="02010600030101010101" pitchFamily="2" charset="-122"/>
                <a:ea typeface="宋体" panose="02010600030101010101" pitchFamily="2" charset="-122"/>
              </a:rPr>
              <a:t>微升转移到新试管，加入</a:t>
            </a:r>
            <a:r>
              <a:rPr lang="en-US" altLang="zh-CN" sz="2400" dirty="0">
                <a:latin typeface="宋体" panose="02010600030101010101" pitchFamily="2" charset="-122"/>
                <a:ea typeface="宋体" panose="02010600030101010101" pitchFamily="2" charset="-122"/>
              </a:rPr>
              <a:t>3</a:t>
            </a:r>
            <a:r>
              <a:rPr lang="zh-CN" altLang="zh-CN" sz="2400" dirty="0">
                <a:latin typeface="宋体" panose="02010600030101010101" pitchFamily="2" charset="-122"/>
                <a:ea typeface="宋体" panose="02010600030101010101" pitchFamily="2" charset="-122"/>
              </a:rPr>
              <a:t>微升硅胶颗粒，混合均匀，水浴</a:t>
            </a:r>
            <a:r>
              <a:rPr lang="en-US" altLang="zh-CN" sz="2400" dirty="0">
                <a:latin typeface="宋体" panose="02010600030101010101" pitchFamily="2" charset="-122"/>
                <a:ea typeface="宋体" panose="02010600030101010101" pitchFamily="2" charset="-122"/>
              </a:rPr>
              <a:t>5min</a:t>
            </a:r>
            <a:r>
              <a:rPr lang="zh-CN" altLang="zh-CN"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57</a:t>
            </a:r>
            <a:r>
              <a:rPr lang="zh-CN" altLang="zh-CN" sz="2400" dirty="0">
                <a:latin typeface="宋体" panose="02010600030101010101" pitchFamily="2" charset="-122"/>
                <a:ea typeface="宋体" panose="02010600030101010101" pitchFamily="2" charset="-122"/>
              </a:rPr>
              <a:t>摄氏度。离心</a:t>
            </a:r>
            <a:r>
              <a:rPr lang="en-US" altLang="zh-CN" sz="2400" dirty="0">
                <a:latin typeface="宋体" panose="02010600030101010101" pitchFamily="2" charset="-122"/>
                <a:ea typeface="宋体" panose="02010600030101010101" pitchFamily="2" charset="-122"/>
              </a:rPr>
              <a:t>30s</a:t>
            </a:r>
            <a:r>
              <a:rPr lang="zh-CN" altLang="zh-CN" sz="2400" dirty="0">
                <a:latin typeface="宋体" panose="02010600030101010101" pitchFamily="2" charset="-122"/>
                <a:ea typeface="宋体" panose="02010600030101010101" pitchFamily="2" charset="-122"/>
              </a:rPr>
              <a:t>，转速</a:t>
            </a:r>
            <a:r>
              <a:rPr lang="en-US" altLang="zh-CN" sz="2400" dirty="0">
                <a:latin typeface="宋体" panose="02010600030101010101" pitchFamily="2" charset="-122"/>
                <a:ea typeface="宋体" panose="02010600030101010101" pitchFamily="2" charset="-122"/>
              </a:rPr>
              <a:t>10000RPM</a:t>
            </a:r>
            <a:r>
              <a:rPr lang="zh-CN" altLang="zh-CN" sz="2400" dirty="0">
                <a:latin typeface="宋体" panose="02010600030101010101" pitchFamily="2" charset="-122"/>
                <a:ea typeface="宋体" panose="02010600030101010101" pitchFamily="2" charset="-122"/>
              </a:rPr>
              <a:t>，移除上清液，加入</a:t>
            </a:r>
            <a:r>
              <a:rPr lang="en-US" altLang="zh-CN" sz="2400" dirty="0">
                <a:latin typeface="宋体" panose="02010600030101010101" pitchFamily="2" charset="-122"/>
                <a:ea typeface="宋体" panose="02010600030101010101" pitchFamily="2" charset="-122"/>
              </a:rPr>
              <a:t>500</a:t>
            </a:r>
            <a:r>
              <a:rPr lang="zh-CN" altLang="zh-CN" sz="2400" dirty="0">
                <a:latin typeface="宋体" panose="02010600030101010101" pitchFamily="2" charset="-122"/>
                <a:ea typeface="宋体" panose="02010600030101010101" pitchFamily="2" charset="-122"/>
              </a:rPr>
              <a:t>微升洗涤缓冲液，混合均匀，从离心</a:t>
            </a:r>
            <a:r>
              <a:rPr lang="en-US" altLang="zh-CN" sz="2400" dirty="0">
                <a:latin typeface="宋体" panose="02010600030101010101" pitchFamily="2" charset="-122"/>
                <a:ea typeface="宋体" panose="02010600030101010101" pitchFamily="2" charset="-122"/>
              </a:rPr>
              <a:t>30s</a:t>
            </a:r>
            <a:r>
              <a:rPr lang="zh-CN" altLang="en-US" sz="2400" dirty="0">
                <a:latin typeface="宋体" panose="02010600030101010101" pitchFamily="2" charset="-122"/>
                <a:ea typeface="宋体" panose="02010600030101010101" pitchFamily="2" charset="-122"/>
              </a:rPr>
              <a:t>，</a:t>
            </a:r>
            <a:r>
              <a:rPr lang="zh-CN" altLang="zh-CN" sz="2400" dirty="0">
                <a:latin typeface="宋体" panose="02010600030101010101" pitchFamily="2" charset="-122"/>
                <a:ea typeface="宋体" panose="02010600030101010101" pitchFamily="2" charset="-122"/>
              </a:rPr>
              <a:t>重复</a:t>
            </a:r>
            <a:r>
              <a:rPr lang="en-US" altLang="zh-CN" sz="2400" dirty="0">
                <a:latin typeface="宋体" panose="02010600030101010101" pitchFamily="2" charset="-122"/>
                <a:ea typeface="宋体" panose="02010600030101010101" pitchFamily="2" charset="-122"/>
              </a:rPr>
              <a:t>2</a:t>
            </a:r>
            <a:r>
              <a:rPr lang="zh-CN" altLang="zh-CN" sz="2400" dirty="0">
                <a:latin typeface="宋体" panose="02010600030101010101" pitchFamily="2" charset="-122"/>
                <a:ea typeface="宋体" panose="02010600030101010101" pitchFamily="2" charset="-122"/>
              </a:rPr>
              <a:t>次。之后离心</a:t>
            </a:r>
            <a:r>
              <a:rPr lang="en-US" altLang="zh-CN" sz="2400" dirty="0">
                <a:latin typeface="宋体" panose="02010600030101010101" pitchFamily="2" charset="-122"/>
                <a:ea typeface="宋体" panose="02010600030101010101" pitchFamily="2" charset="-122"/>
              </a:rPr>
              <a:t>15s</a:t>
            </a:r>
            <a:r>
              <a:rPr lang="zh-CN" altLang="zh-CN" sz="2400" dirty="0">
                <a:latin typeface="宋体" panose="02010600030101010101" pitchFamily="2" charset="-122"/>
                <a:ea typeface="宋体" panose="02010600030101010101" pitchFamily="2" charset="-122"/>
              </a:rPr>
              <a:t>，转速</a:t>
            </a:r>
            <a:r>
              <a:rPr lang="en-US" altLang="zh-CN" sz="2400" dirty="0">
                <a:latin typeface="宋体" panose="02010600030101010101" pitchFamily="2" charset="-122"/>
                <a:ea typeface="宋体" panose="02010600030101010101" pitchFamily="2" charset="-122"/>
              </a:rPr>
              <a:t>10000RPM</a:t>
            </a:r>
            <a:r>
              <a:rPr lang="zh-CN" altLang="zh-CN" sz="2400" dirty="0">
                <a:latin typeface="宋体" panose="02010600030101010101" pitchFamily="2" charset="-122"/>
                <a:ea typeface="宋体" panose="02010600030101010101" pitchFamily="2" charset="-122"/>
              </a:rPr>
              <a:t>，去除上清液，加入</a:t>
            </a:r>
            <a:r>
              <a:rPr lang="en-US" altLang="zh-CN" sz="2400" dirty="0">
                <a:latin typeface="宋体" panose="02010600030101010101" pitchFamily="2" charset="-122"/>
                <a:ea typeface="宋体" panose="02010600030101010101" pitchFamily="2" charset="-122"/>
              </a:rPr>
              <a:t>100</a:t>
            </a:r>
            <a:r>
              <a:rPr lang="zh-CN" altLang="zh-CN" sz="2400" dirty="0">
                <a:latin typeface="宋体" panose="02010600030101010101" pitchFamily="2" charset="-122"/>
                <a:ea typeface="宋体" panose="02010600030101010101" pitchFamily="2" charset="-122"/>
              </a:rPr>
              <a:t>微升去离子水，捶打混合，水浴</a:t>
            </a:r>
            <a:r>
              <a:rPr lang="en-US" altLang="zh-CN" sz="2400" dirty="0">
                <a:latin typeface="宋体" panose="02010600030101010101" pitchFamily="2" charset="-122"/>
                <a:ea typeface="宋体" panose="02010600030101010101" pitchFamily="2" charset="-122"/>
              </a:rPr>
              <a:t>5min</a:t>
            </a:r>
            <a:r>
              <a:rPr lang="zh-CN" altLang="zh-CN" sz="2400" dirty="0">
                <a:latin typeface="宋体" panose="02010600030101010101" pitchFamily="2" charset="-122"/>
                <a:ea typeface="宋体" panose="02010600030101010101" pitchFamily="2" charset="-122"/>
              </a:rPr>
              <a:t>，水温</a:t>
            </a:r>
            <a:r>
              <a:rPr lang="en-US" altLang="zh-CN" sz="2400" dirty="0">
                <a:latin typeface="宋体" panose="02010600030101010101" pitchFamily="2" charset="-122"/>
                <a:ea typeface="宋体" panose="02010600030101010101" pitchFamily="2" charset="-122"/>
              </a:rPr>
              <a:t>57</a:t>
            </a:r>
            <a:r>
              <a:rPr lang="zh-CN" altLang="zh-CN" sz="2400" dirty="0">
                <a:latin typeface="宋体" panose="02010600030101010101" pitchFamily="2" charset="-122"/>
                <a:ea typeface="宋体" panose="02010600030101010101" pitchFamily="2" charset="-122"/>
              </a:rPr>
              <a:t>摄氏度，离心</a:t>
            </a:r>
            <a:r>
              <a:rPr lang="en-US" altLang="zh-CN" sz="2400" dirty="0">
                <a:latin typeface="宋体" panose="02010600030101010101" pitchFamily="2" charset="-122"/>
                <a:ea typeface="宋体" panose="02010600030101010101" pitchFamily="2" charset="-122"/>
              </a:rPr>
              <a:t>30s</a:t>
            </a:r>
            <a:r>
              <a:rPr lang="zh-CN" altLang="zh-CN" sz="2400" dirty="0">
                <a:latin typeface="宋体" panose="02010600030101010101" pitchFamily="2" charset="-122"/>
                <a:ea typeface="宋体" panose="02010600030101010101" pitchFamily="2" charset="-122"/>
              </a:rPr>
              <a:t>，转速</a:t>
            </a:r>
            <a:r>
              <a:rPr lang="en-US" altLang="zh-CN" sz="2400" dirty="0">
                <a:latin typeface="宋体" panose="02010600030101010101" pitchFamily="2" charset="-122"/>
                <a:ea typeface="宋体" panose="02010600030101010101" pitchFamily="2" charset="-122"/>
              </a:rPr>
              <a:t>10000RPM</a:t>
            </a:r>
            <a:r>
              <a:rPr lang="zh-CN" altLang="zh-CN" sz="2400" dirty="0">
                <a:latin typeface="宋体" panose="02010600030101010101" pitchFamily="2" charset="-122"/>
                <a:ea typeface="宋体" panose="02010600030101010101" pitchFamily="2" charset="-122"/>
              </a:rPr>
              <a:t>，将</a:t>
            </a:r>
            <a:r>
              <a:rPr lang="en-US" altLang="zh-CN" sz="2400" dirty="0">
                <a:latin typeface="宋体" panose="02010600030101010101" pitchFamily="2" charset="-122"/>
                <a:ea typeface="宋体" panose="02010600030101010101" pitchFamily="2" charset="-122"/>
              </a:rPr>
              <a:t>50</a:t>
            </a:r>
            <a:r>
              <a:rPr lang="zh-CN" altLang="zh-CN" sz="2400" dirty="0">
                <a:latin typeface="宋体" panose="02010600030101010101" pitchFamily="2" charset="-122"/>
                <a:ea typeface="宋体" panose="02010600030101010101" pitchFamily="2" charset="-122"/>
              </a:rPr>
              <a:t>微升的上清液移</a:t>
            </a:r>
            <a:r>
              <a:rPr lang="zh-CN" altLang="en-US" sz="2400" dirty="0">
                <a:latin typeface="宋体" panose="02010600030101010101" pitchFamily="2" charset="-122"/>
                <a:ea typeface="宋体" panose="02010600030101010101" pitchFamily="2" charset="-122"/>
              </a:rPr>
              <a:t>至</a:t>
            </a:r>
            <a:r>
              <a:rPr lang="zh-CN" altLang="zh-CN" sz="2400" dirty="0">
                <a:latin typeface="宋体" panose="02010600030101010101" pitchFamily="2" charset="-122"/>
                <a:ea typeface="宋体" panose="02010600030101010101" pitchFamily="2" charset="-122"/>
              </a:rPr>
              <a:t>新的试管中，放到冰上。</a:t>
            </a:r>
            <a:endParaRPr lang="en-US" altLang="zh-CN" sz="2400" dirty="0">
              <a:latin typeface="宋体" panose="02010600030101010101" pitchFamily="2" charset="-122"/>
              <a:ea typeface="宋体" panose="02010600030101010101" pitchFamily="2" charset="-122"/>
            </a:endParaRPr>
          </a:p>
          <a:p>
            <a:pPr marL="72000" indent="457200" algn="just" eaLnBrk="1" hangingPunct="1">
              <a:defRPr/>
            </a:pPr>
            <a:r>
              <a:rPr lang="en-US" altLang="zh-CN" sz="2400" dirty="0">
                <a:latin typeface="宋体" panose="02010600030101010101" pitchFamily="2" charset="-122"/>
                <a:ea typeface="宋体" panose="02010600030101010101" pitchFamily="2" charset="-122"/>
              </a:rPr>
              <a:t>DNA</a:t>
            </a:r>
            <a:r>
              <a:rPr lang="zh-CN" altLang="en-US" sz="2400" dirty="0">
                <a:latin typeface="宋体" panose="02010600030101010101" pitchFamily="2" charset="-122"/>
                <a:ea typeface="宋体" panose="02010600030101010101" pitchFamily="2" charset="-122"/>
              </a:rPr>
              <a:t>提取（试剂盒法）：使用</a:t>
            </a:r>
            <a:r>
              <a:rPr lang="en-US" altLang="zh-CN" sz="2400" dirty="0" err="1">
                <a:latin typeface="宋体" panose="02010600030101010101" pitchFamily="2" charset="-122"/>
                <a:ea typeface="宋体" panose="02010600030101010101" pitchFamily="2" charset="-122"/>
              </a:rPr>
              <a:t>DNeasy</a:t>
            </a:r>
            <a:r>
              <a:rPr lang="en-US" altLang="zh-CN" sz="2400" dirty="0">
                <a:latin typeface="宋体" panose="02010600030101010101" pitchFamily="2" charset="-122"/>
                <a:ea typeface="宋体" panose="02010600030101010101" pitchFamily="2" charset="-122"/>
              </a:rPr>
              <a:t> Plant Mini Kit</a:t>
            </a:r>
            <a:r>
              <a:rPr lang="zh-CN" altLang="en-US"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50</a:t>
            </a:r>
            <a:r>
              <a:rPr lang="zh-CN" altLang="en-US" sz="2400" dirty="0">
                <a:latin typeface="宋体" panose="02010600030101010101" pitchFamily="2" charset="-122"/>
                <a:ea typeface="宋体" panose="02010600030101010101" pitchFamily="2" charset="-122"/>
              </a:rPr>
              <a:t>）植物</a:t>
            </a:r>
            <a:r>
              <a:rPr lang="en-US" altLang="zh-CN" sz="2400" dirty="0">
                <a:latin typeface="宋体" panose="02010600030101010101" pitchFamily="2" charset="-122"/>
                <a:ea typeface="宋体" panose="02010600030101010101" pitchFamily="2" charset="-122"/>
              </a:rPr>
              <a:t>DNA</a:t>
            </a:r>
            <a:r>
              <a:rPr lang="zh-CN" altLang="en-US" sz="2400" dirty="0">
                <a:latin typeface="宋体" panose="02010600030101010101" pitchFamily="2" charset="-122"/>
                <a:ea typeface="宋体" panose="02010600030101010101" pitchFamily="2" charset="-122"/>
              </a:rPr>
              <a:t>提取试剂盒（</a:t>
            </a:r>
            <a:r>
              <a:rPr lang="en-US" altLang="zh-CN" sz="2400" dirty="0">
                <a:latin typeface="宋体" panose="02010600030101010101" pitchFamily="2" charset="-122"/>
                <a:ea typeface="宋体" panose="02010600030101010101" pitchFamily="2" charset="-122"/>
              </a:rPr>
              <a:t>69104</a:t>
            </a:r>
            <a:r>
              <a:rPr lang="zh-CN" altLang="en-US" sz="2400" dirty="0">
                <a:latin typeface="宋体" panose="02010600030101010101" pitchFamily="2" charset="-122"/>
                <a:ea typeface="宋体" panose="02010600030101010101" pitchFamily="2" charset="-122"/>
              </a:rPr>
              <a:t>）</a:t>
            </a:r>
            <a:endParaRPr lang="zh-CN" altLang="zh-CN" sz="2400" dirty="0">
              <a:latin typeface="宋体" panose="02010600030101010101" pitchFamily="2" charset="-122"/>
              <a:ea typeface="宋体" panose="02010600030101010101" pitchFamily="2" charset="-122"/>
            </a:endParaRPr>
          </a:p>
          <a:p>
            <a:pPr marL="72000" indent="457200" algn="just" eaLnBrk="1" hangingPunct="1">
              <a:defRPr/>
            </a:pPr>
            <a:r>
              <a:rPr lang="en-US" altLang="zh-CN" sz="2400" dirty="0">
                <a:latin typeface="宋体" panose="02010600030101010101" pitchFamily="2" charset="-122"/>
                <a:ea typeface="宋体" panose="02010600030101010101" pitchFamily="2" charset="-122"/>
              </a:rPr>
              <a:t>PCR</a:t>
            </a:r>
            <a:r>
              <a:rPr lang="zh-CN" altLang="zh-CN" sz="2400" dirty="0">
                <a:latin typeface="宋体" panose="02010600030101010101" pitchFamily="2" charset="-122"/>
                <a:ea typeface="宋体" panose="02010600030101010101" pitchFamily="2" charset="-122"/>
              </a:rPr>
              <a:t>扩增：将</a:t>
            </a:r>
            <a:r>
              <a:rPr lang="en-US" altLang="zh-CN" sz="2400" dirty="0">
                <a:latin typeface="宋体" panose="02010600030101010101" pitchFamily="2" charset="-122"/>
                <a:ea typeface="宋体" panose="02010600030101010101" pitchFamily="2" charset="-122"/>
              </a:rPr>
              <a:t>2</a:t>
            </a:r>
            <a:r>
              <a:rPr lang="zh-CN" altLang="zh-CN" sz="2400" dirty="0">
                <a:latin typeface="宋体" panose="02010600030101010101" pitchFamily="2" charset="-122"/>
                <a:ea typeface="宋体" panose="02010600030101010101" pitchFamily="2" charset="-122"/>
              </a:rPr>
              <a:t>微升的</a:t>
            </a:r>
            <a:r>
              <a:rPr lang="en-US" altLang="zh-CN" sz="2400" dirty="0">
                <a:latin typeface="宋体" panose="02010600030101010101" pitchFamily="2" charset="-122"/>
                <a:ea typeface="宋体" panose="02010600030101010101" pitchFamily="2" charset="-122"/>
              </a:rPr>
              <a:t>DNA</a:t>
            </a:r>
            <a:r>
              <a:rPr lang="zh-CN" altLang="zh-CN" sz="2400" dirty="0">
                <a:latin typeface="宋体" panose="02010600030101010101" pitchFamily="2" charset="-122"/>
                <a:ea typeface="宋体" panose="02010600030101010101" pitchFamily="2" charset="-122"/>
              </a:rPr>
              <a:t>加到</a:t>
            </a:r>
            <a:r>
              <a:rPr lang="en-US" altLang="zh-CN" sz="2400" dirty="0">
                <a:latin typeface="宋体" panose="02010600030101010101" pitchFamily="2" charset="-122"/>
                <a:ea typeface="宋体" panose="02010600030101010101" pitchFamily="2" charset="-122"/>
              </a:rPr>
              <a:t>PCR</a:t>
            </a:r>
            <a:r>
              <a:rPr lang="zh-CN" altLang="zh-CN" sz="2400" dirty="0">
                <a:latin typeface="宋体" panose="02010600030101010101" pitchFamily="2" charset="-122"/>
                <a:ea typeface="宋体" panose="02010600030101010101" pitchFamily="2" charset="-122"/>
              </a:rPr>
              <a:t>试管中</a:t>
            </a:r>
            <a:r>
              <a:rPr lang="zh-CN" altLang="en-US" sz="2400" dirty="0">
                <a:latin typeface="宋体" panose="02010600030101010101" pitchFamily="2" charset="-122"/>
                <a:ea typeface="宋体" panose="02010600030101010101" pitchFamily="2" charset="-122"/>
              </a:rPr>
              <a:t>进行</a:t>
            </a:r>
            <a:r>
              <a:rPr lang="zh-CN" altLang="zh-CN" sz="2400" dirty="0">
                <a:latin typeface="宋体" panose="02010600030101010101" pitchFamily="2" charset="-122"/>
                <a:ea typeface="宋体" panose="02010600030101010101" pitchFamily="2" charset="-122"/>
              </a:rPr>
              <a:t>扩增，</a:t>
            </a:r>
            <a:r>
              <a:rPr lang="en-US" altLang="zh-CN" sz="2400" dirty="0">
                <a:latin typeface="宋体" panose="02010600030101010101" pitchFamily="2" charset="-122"/>
                <a:ea typeface="宋体" panose="02010600030101010101" pitchFamily="2" charset="-122"/>
              </a:rPr>
              <a:t>94</a:t>
            </a:r>
            <a:r>
              <a:rPr lang="zh-CN" altLang="en-US"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1min</a:t>
            </a:r>
            <a:r>
              <a:rPr lang="zh-CN" altLang="zh-CN"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94</a:t>
            </a:r>
            <a:r>
              <a:rPr lang="zh-CN" altLang="en-US" sz="2400" dirty="0">
                <a:latin typeface="宋体" panose="02010600030101010101" pitchFamily="2" charset="-122"/>
                <a:ea typeface="宋体" panose="02010600030101010101" pitchFamily="2" charset="-122"/>
              </a:rPr>
              <a:t> ℃ </a:t>
            </a:r>
            <a:r>
              <a:rPr lang="en-US" altLang="zh-CN" sz="2400" dirty="0">
                <a:latin typeface="宋体" panose="02010600030101010101" pitchFamily="2" charset="-122"/>
                <a:ea typeface="宋体" panose="02010600030101010101" pitchFamily="2" charset="-122"/>
              </a:rPr>
              <a:t>15s</a:t>
            </a:r>
            <a:r>
              <a:rPr lang="zh-CN" altLang="zh-CN"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54</a:t>
            </a:r>
            <a:r>
              <a:rPr lang="zh-CN" altLang="en-US" sz="2400" dirty="0">
                <a:latin typeface="宋体" panose="02010600030101010101" pitchFamily="2" charset="-122"/>
                <a:ea typeface="宋体" panose="02010600030101010101" pitchFamily="2" charset="-122"/>
              </a:rPr>
              <a:t> ℃ </a:t>
            </a:r>
            <a:r>
              <a:rPr lang="en-US" altLang="zh-CN" sz="2400" dirty="0">
                <a:latin typeface="宋体" panose="02010600030101010101" pitchFamily="2" charset="-122"/>
                <a:ea typeface="宋体" panose="02010600030101010101" pitchFamily="2" charset="-122"/>
              </a:rPr>
              <a:t>15s</a:t>
            </a:r>
            <a:r>
              <a:rPr lang="zh-CN" altLang="zh-CN"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72</a:t>
            </a:r>
            <a:r>
              <a:rPr lang="zh-CN" altLang="en-US" sz="2400" dirty="0">
                <a:latin typeface="宋体" panose="02010600030101010101" pitchFamily="2" charset="-122"/>
                <a:ea typeface="宋体" panose="02010600030101010101" pitchFamily="2" charset="-122"/>
              </a:rPr>
              <a:t> ℃ </a:t>
            </a:r>
            <a:r>
              <a:rPr lang="en-US" altLang="zh-CN" sz="2400" dirty="0">
                <a:latin typeface="宋体" panose="02010600030101010101" pitchFamily="2" charset="-122"/>
                <a:ea typeface="宋体" panose="02010600030101010101" pitchFamily="2" charset="-122"/>
              </a:rPr>
              <a:t>30s</a:t>
            </a:r>
            <a:r>
              <a:rPr lang="zh-CN" altLang="zh-CN" sz="2400" dirty="0">
                <a:latin typeface="宋体" panose="02010600030101010101" pitchFamily="2" charset="-122"/>
                <a:ea typeface="宋体" panose="02010600030101010101" pitchFamily="2" charset="-122"/>
              </a:rPr>
              <a:t>，上述</a:t>
            </a:r>
            <a:r>
              <a:rPr lang="en-US" altLang="zh-CN" sz="2400" dirty="0">
                <a:latin typeface="宋体" panose="02010600030101010101" pitchFamily="2" charset="-122"/>
                <a:ea typeface="宋体" panose="02010600030101010101" pitchFamily="2" charset="-122"/>
              </a:rPr>
              <a:t>3</a:t>
            </a:r>
            <a:r>
              <a:rPr lang="zh-CN" altLang="zh-CN" sz="2400" dirty="0">
                <a:latin typeface="宋体" panose="02010600030101010101" pitchFamily="2" charset="-122"/>
                <a:ea typeface="宋体" panose="02010600030101010101" pitchFamily="2" charset="-122"/>
              </a:rPr>
              <a:t>段循环</a:t>
            </a:r>
            <a:r>
              <a:rPr lang="en-US" altLang="zh-CN" sz="2400" dirty="0">
                <a:latin typeface="宋体" panose="02010600030101010101" pitchFamily="2" charset="-122"/>
                <a:ea typeface="宋体" panose="02010600030101010101" pitchFamily="2" charset="-122"/>
              </a:rPr>
              <a:t>35</a:t>
            </a:r>
            <a:r>
              <a:rPr lang="zh-CN" altLang="zh-CN" sz="2400" dirty="0">
                <a:latin typeface="宋体" panose="02010600030101010101" pitchFamily="2" charset="-122"/>
                <a:ea typeface="宋体" panose="02010600030101010101" pitchFamily="2" charset="-122"/>
              </a:rPr>
              <a:t>次。最后</a:t>
            </a:r>
            <a:r>
              <a:rPr lang="en-US" altLang="zh-CN" sz="2400" dirty="0">
                <a:latin typeface="宋体" panose="02010600030101010101" pitchFamily="2" charset="-122"/>
                <a:ea typeface="宋体" panose="02010600030101010101" pitchFamily="2" charset="-122"/>
              </a:rPr>
              <a:t>4</a:t>
            </a:r>
            <a:r>
              <a:rPr lang="zh-CN" altLang="en-US" sz="2400" dirty="0">
                <a:latin typeface="宋体" panose="02010600030101010101" pitchFamily="2" charset="-122"/>
                <a:ea typeface="宋体" panose="02010600030101010101" pitchFamily="2" charset="-122"/>
              </a:rPr>
              <a:t> ℃ 保存</a:t>
            </a:r>
            <a:r>
              <a:rPr lang="zh-CN" altLang="zh-CN" sz="2400" dirty="0">
                <a:latin typeface="宋体" panose="02010600030101010101" pitchFamily="2" charset="-122"/>
                <a:ea typeface="宋体" panose="02010600030101010101" pitchFamily="2" charset="-122"/>
              </a:rPr>
              <a:t>。</a:t>
            </a:r>
          </a:p>
          <a:p>
            <a:pPr marL="72000" indent="457200" algn="just" eaLnBrk="1" hangingPunct="1">
              <a:defRPr/>
            </a:pPr>
            <a:r>
              <a:rPr lang="zh-CN" altLang="zh-CN" sz="2400" dirty="0">
                <a:latin typeface="宋体" panose="02010600030101010101" pitchFamily="2" charset="-122"/>
                <a:ea typeface="宋体" panose="02010600030101010101" pitchFamily="2" charset="-122"/>
              </a:rPr>
              <a:t>凝胶电泳：扩增产物经百分之</a:t>
            </a:r>
            <a:r>
              <a:rPr lang="en-US" altLang="zh-CN" sz="2400" dirty="0">
                <a:latin typeface="宋体" panose="02010600030101010101" pitchFamily="2" charset="-122"/>
                <a:ea typeface="宋体" panose="02010600030101010101" pitchFamily="2" charset="-122"/>
              </a:rPr>
              <a:t>2</a:t>
            </a:r>
            <a:r>
              <a:rPr lang="zh-CN" altLang="zh-CN" sz="2400" dirty="0">
                <a:latin typeface="宋体" panose="02010600030101010101" pitchFamily="2" charset="-122"/>
                <a:ea typeface="宋体" panose="02010600030101010101" pitchFamily="2" charset="-122"/>
              </a:rPr>
              <a:t>的琼脂糖凝胶中电泳（</a:t>
            </a:r>
            <a:r>
              <a:rPr lang="en-US" altLang="zh-CN" sz="2400" dirty="0">
                <a:latin typeface="宋体" panose="02010600030101010101" pitchFamily="2" charset="-122"/>
                <a:ea typeface="宋体" panose="02010600030101010101" pitchFamily="2" charset="-122"/>
              </a:rPr>
              <a:t>130V</a:t>
            </a:r>
            <a:r>
              <a:rPr lang="zh-CN" altLang="zh-CN"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400ma</a:t>
            </a:r>
            <a:r>
              <a:rPr lang="zh-CN" altLang="zh-CN"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30min</a:t>
            </a:r>
            <a:r>
              <a:rPr lang="zh-CN" altLang="zh-CN" sz="2400" dirty="0">
                <a:latin typeface="宋体" panose="02010600030101010101" pitchFamily="2" charset="-122"/>
                <a:ea typeface="宋体" panose="02010600030101010101" pitchFamily="2" charset="-122"/>
              </a:rPr>
              <a:t>），以</a:t>
            </a:r>
            <a:r>
              <a:rPr lang="en-US" altLang="zh-CN" sz="2400" dirty="0" err="1">
                <a:latin typeface="宋体" panose="02010600030101010101" pitchFamily="2" charset="-122"/>
                <a:ea typeface="宋体" panose="02010600030101010101" pitchFamily="2" charset="-122"/>
              </a:rPr>
              <a:t>GelRed</a:t>
            </a:r>
            <a:r>
              <a:rPr lang="zh-CN" altLang="zh-CN" sz="2400" dirty="0">
                <a:latin typeface="宋体" panose="02010600030101010101" pitchFamily="2" charset="-122"/>
                <a:ea typeface="宋体" panose="02010600030101010101" pitchFamily="2" charset="-122"/>
              </a:rPr>
              <a:t>核酸染料显色。将成功扩增出目的条带（</a:t>
            </a:r>
            <a:r>
              <a:rPr lang="en-US" altLang="zh-CN" sz="2400" dirty="0">
                <a:latin typeface="宋体" panose="02010600030101010101" pitchFamily="2" charset="-122"/>
                <a:ea typeface="宋体" panose="02010600030101010101" pitchFamily="2" charset="-122"/>
              </a:rPr>
              <a:t>500-700bp</a:t>
            </a:r>
            <a:r>
              <a:rPr lang="zh-CN" altLang="zh-CN" sz="2400" dirty="0">
                <a:latin typeface="宋体" panose="02010600030101010101" pitchFamily="2" charset="-122"/>
                <a:ea typeface="宋体" panose="02010600030101010101" pitchFamily="2" charset="-122"/>
              </a:rPr>
              <a:t>）的样本送到冷泉港亚洲</a:t>
            </a:r>
            <a:r>
              <a:rPr lang="en-US" altLang="zh-CN" sz="2400" dirty="0">
                <a:latin typeface="宋体" panose="02010600030101010101" pitchFamily="2" charset="-122"/>
                <a:ea typeface="宋体" panose="02010600030101010101" pitchFamily="2" charset="-122"/>
              </a:rPr>
              <a:t>DNA</a:t>
            </a:r>
            <a:r>
              <a:rPr lang="zh-CN" altLang="zh-CN" sz="2400" dirty="0">
                <a:latin typeface="宋体" panose="02010600030101010101" pitchFamily="2" charset="-122"/>
                <a:ea typeface="宋体" panose="02010600030101010101" pitchFamily="2" charset="-122"/>
              </a:rPr>
              <a:t>学习中心旁的测序公司进行正反双向测序获得基因序列信息。</a:t>
            </a:r>
          </a:p>
          <a:p>
            <a:pPr marL="72000" indent="457200" algn="just" eaLnBrk="1" hangingPunct="1">
              <a:defRPr/>
            </a:pPr>
            <a:r>
              <a:rPr lang="zh-CN" altLang="en-US" sz="2400" dirty="0">
                <a:latin typeface="宋体" panose="02010600030101010101" pitchFamily="2" charset="-122"/>
                <a:ea typeface="宋体" panose="02010600030101010101" pitchFamily="2" charset="-122"/>
              </a:rPr>
              <a:t>序列分析：使用</a:t>
            </a:r>
            <a:r>
              <a:rPr lang="en-US" altLang="zh-CN" sz="2400" dirty="0">
                <a:latin typeface="宋体" panose="02010600030101010101" pitchFamily="2" charset="-122"/>
                <a:ea typeface="宋体" panose="02010600030101010101" pitchFamily="2" charset="-122"/>
              </a:rPr>
              <a:t>DNA Subway</a:t>
            </a:r>
            <a:r>
              <a:rPr lang="zh-CN" altLang="en-US" sz="2400" dirty="0">
                <a:latin typeface="宋体" panose="02010600030101010101" pitchFamily="2" charset="-122"/>
                <a:ea typeface="宋体" panose="02010600030101010101" pitchFamily="2" charset="-122"/>
              </a:rPr>
              <a:t>网站作为工具</a:t>
            </a:r>
            <a:r>
              <a:rPr lang="en-US" altLang="zh-CN" sz="2400" dirty="0">
                <a:latin typeface="宋体" panose="02010600030101010101" pitchFamily="2" charset="-122"/>
                <a:ea typeface="宋体" panose="02010600030101010101" pitchFamily="2" charset="-122"/>
                <a:hlinkClick r:id="rId5">
                  <a:extLst>
                    <a:ext uri="{A12FA001-AC4F-418D-AE19-62706E023703}">
                      <ahyp:hlinkClr xmlns:ahyp="http://schemas.microsoft.com/office/drawing/2018/hyperlinkcolor" val="tx"/>
                    </a:ext>
                  </a:extLst>
                </a:hlinkClick>
              </a:rPr>
              <a:t>http://dnasubway.dnalcasia.net</a:t>
            </a:r>
            <a:r>
              <a:rPr lang="zh-CN" altLang="en-US" sz="2400" dirty="0">
                <a:latin typeface="宋体" panose="02010600030101010101" pitchFamily="2" charset="-122"/>
                <a:ea typeface="宋体" panose="02010600030101010101" pitchFamily="2" charset="-122"/>
              </a:rPr>
              <a:t>， </a:t>
            </a:r>
            <a:r>
              <a:rPr lang="zh-CN" altLang="zh-CN" sz="2400" dirty="0">
                <a:latin typeface="宋体" panose="02010600030101010101" pitchFamily="2" charset="-122"/>
                <a:ea typeface="宋体" panose="02010600030101010101" pitchFamily="2" charset="-122"/>
              </a:rPr>
              <a:t>将基因序列的测序结果与美国国家生物信息数据库（</a:t>
            </a:r>
            <a:r>
              <a:rPr lang="en-US" altLang="zh-CN" sz="2400" dirty="0">
                <a:latin typeface="宋体" panose="02010600030101010101" pitchFamily="2" charset="-122"/>
                <a:ea typeface="宋体" panose="02010600030101010101" pitchFamily="2" charset="-122"/>
              </a:rPr>
              <a:t>NCBI</a:t>
            </a:r>
            <a:r>
              <a:rPr lang="zh-CN" altLang="zh-CN" sz="2400" dirty="0">
                <a:latin typeface="宋体" panose="02010600030101010101" pitchFamily="2" charset="-122"/>
                <a:ea typeface="宋体" panose="02010600030101010101" pitchFamily="2" charset="-122"/>
              </a:rPr>
              <a:t>）进行比对。</a:t>
            </a:r>
            <a:endParaRPr lang="en-US" altLang="zh-CN" sz="2400" dirty="0">
              <a:latin typeface="宋体" panose="02010600030101010101" pitchFamily="2" charset="-122"/>
              <a:ea typeface="宋体" panose="02010600030101010101" pitchFamily="2" charset="-122"/>
            </a:endParaRPr>
          </a:p>
        </p:txBody>
      </p:sp>
      <p:sp>
        <p:nvSpPr>
          <p:cNvPr id="3" name="TextBox 36">
            <a:extLst>
              <a:ext uri="{FF2B5EF4-FFF2-40B4-BE49-F238E27FC236}">
                <a16:creationId xmlns:a16="http://schemas.microsoft.com/office/drawing/2014/main" id="{E8FE5BB7-93F2-4FA8-AB99-2F9A410598C8}"/>
              </a:ext>
            </a:extLst>
          </p:cNvPr>
          <p:cNvSpPr txBox="1">
            <a:spLocks noChangeArrowheads="1"/>
          </p:cNvSpPr>
          <p:nvPr/>
        </p:nvSpPr>
        <p:spPr bwMode="auto">
          <a:xfrm>
            <a:off x="25146000" y="3952095"/>
            <a:ext cx="10044113" cy="8714465"/>
          </a:xfrm>
          <a:prstGeom prst="rect">
            <a:avLst/>
          </a:prstGeom>
          <a:noFill/>
          <a:ln w="9525">
            <a:noFill/>
            <a:miter lim="800000"/>
            <a:headEnd/>
            <a:tailEnd/>
          </a:ln>
        </p:spPr>
        <p:txBody>
          <a:bodyPr wrap="square" lIns="65306" tIns="32653" rIns="65306" bIns="32653">
            <a:spAutoFit/>
          </a:bodyPr>
          <a:lstStyle/>
          <a:p>
            <a:pPr indent="457200" eaLnBrk="1" hangingPunct="1">
              <a:spcAft>
                <a:spcPts val="1200"/>
              </a:spcAft>
              <a:defRPr/>
            </a:pPr>
            <a:r>
              <a:rPr lang="zh-CN" altLang="en-US" sz="4800" b="1" dirty="0">
                <a:latin typeface="宋体" panose="02010600030101010101" pitchFamily="2" charset="-122"/>
                <a:ea typeface="宋体" panose="02010600030101010101" pitchFamily="2" charset="-122"/>
              </a:rPr>
              <a:t>结果</a:t>
            </a:r>
            <a:endParaRPr lang="en-US" altLang="zh-CN" sz="4800" b="1" dirty="0">
              <a:latin typeface="宋体" panose="02010600030101010101" pitchFamily="2" charset="-122"/>
              <a:ea typeface="宋体" panose="02010600030101010101" pitchFamily="2" charset="-122"/>
            </a:endParaRPr>
          </a:p>
          <a:p>
            <a:pPr marL="72000" indent="457200" algn="just" eaLnBrk="1" hangingPunct="1">
              <a:defRPr/>
            </a:pPr>
            <a:r>
              <a:rPr lang="zh-CN" altLang="en-US" sz="2400" dirty="0">
                <a:latin typeface="宋体" panose="02010600030101010101" pitchFamily="2" charset="-122"/>
                <a:ea typeface="宋体" panose="02010600030101010101" pitchFamily="2" charset="-122"/>
              </a:rPr>
              <a:t>我们分别选取了桃仁，五味子，蒲公英，菟丝子共计</a:t>
            </a:r>
            <a:r>
              <a:rPr lang="en-US" altLang="zh-CN" sz="2400" dirty="0">
                <a:latin typeface="宋体" panose="02010600030101010101" pitchFamily="2" charset="-122"/>
                <a:ea typeface="宋体" panose="02010600030101010101" pitchFamily="2" charset="-122"/>
              </a:rPr>
              <a:t>12</a:t>
            </a:r>
            <a:r>
              <a:rPr lang="zh-CN" altLang="en-US" sz="2400" dirty="0">
                <a:latin typeface="宋体" panose="02010600030101010101" pitchFamily="2" charset="-122"/>
                <a:ea typeface="宋体" panose="02010600030101010101" pitchFamily="2" charset="-122"/>
              </a:rPr>
              <a:t>种样本。每一种药材分别从两家不同的实体店和某宝上的一家网店进行了实验样本的选择，试验结果表明，在我们实验的这</a:t>
            </a:r>
            <a:r>
              <a:rPr lang="en-US" altLang="zh-CN" sz="2400" dirty="0">
                <a:latin typeface="宋体" panose="02010600030101010101" pitchFamily="2" charset="-122"/>
                <a:ea typeface="宋体" panose="02010600030101010101" pitchFamily="2" charset="-122"/>
              </a:rPr>
              <a:t>12</a:t>
            </a:r>
            <a:r>
              <a:rPr lang="zh-CN" altLang="en-US" sz="2400" dirty="0">
                <a:latin typeface="宋体" panose="02010600030101010101" pitchFamily="2" charset="-122"/>
                <a:ea typeface="宋体" panose="02010600030101010101" pitchFamily="2" charset="-122"/>
              </a:rPr>
              <a:t>种样品中，发现了</a:t>
            </a:r>
            <a:r>
              <a:rPr lang="en-US" altLang="zh-CN" sz="2400" dirty="0">
                <a:latin typeface="宋体" panose="02010600030101010101" pitchFamily="2" charset="-122"/>
                <a:ea typeface="宋体" panose="02010600030101010101" pitchFamily="2" charset="-122"/>
              </a:rPr>
              <a:t>3</a:t>
            </a:r>
            <a:r>
              <a:rPr lang="zh-CN" altLang="en-US" sz="2400" dirty="0">
                <a:latin typeface="宋体" panose="02010600030101010101" pitchFamily="2" charset="-122"/>
                <a:ea typeface="宋体" panose="02010600030101010101" pitchFamily="2" charset="-122"/>
              </a:rPr>
              <a:t>种样品与商家所提供的试验样品有或多或少的不同。如图</a:t>
            </a:r>
            <a:r>
              <a:rPr lang="en-US" altLang="zh-CN" sz="2400" dirty="0">
                <a:latin typeface="宋体" panose="02010600030101010101" pitchFamily="2" charset="-122"/>
                <a:ea typeface="宋体" panose="02010600030101010101" pitchFamily="2" charset="-122"/>
              </a:rPr>
              <a:t>1</a:t>
            </a:r>
            <a:r>
              <a:rPr lang="zh-CN" altLang="en-US" sz="2400" dirty="0">
                <a:latin typeface="宋体" panose="02010600030101010101" pitchFamily="2" charset="-122"/>
                <a:ea typeface="宋体" panose="02010600030101010101" pitchFamily="2" charset="-122"/>
              </a:rPr>
              <a:t>所示，综合</a:t>
            </a:r>
            <a:r>
              <a:rPr lang="en-US" altLang="zh-CN" sz="2400" dirty="0">
                <a:latin typeface="宋体" panose="02010600030101010101" pitchFamily="2" charset="-122"/>
                <a:ea typeface="宋体" panose="02010600030101010101" pitchFamily="2" charset="-122"/>
              </a:rPr>
              <a:t>S</a:t>
            </a:r>
            <a:r>
              <a:rPr lang="en-US" sz="2400" dirty="0">
                <a:latin typeface="宋体" panose="02010600030101010101" pitchFamily="2" charset="-122"/>
                <a:ea typeface="宋体" panose="02010600030101010101" pitchFamily="2" charset="-122"/>
              </a:rPr>
              <a:t>ilica</a:t>
            </a:r>
            <a:r>
              <a:rPr lang="zh-CN" altLang="en-US" sz="2400" dirty="0">
                <a:latin typeface="宋体" panose="02010600030101010101" pitchFamily="2" charset="-122"/>
                <a:ea typeface="宋体" panose="02010600030101010101" pitchFamily="2" charset="-122"/>
              </a:rPr>
              <a:t>和试剂盒方法的</a:t>
            </a:r>
            <a:r>
              <a:rPr lang="en-US" altLang="zh-CN" sz="2400" dirty="0">
                <a:latin typeface="宋体" panose="02010600030101010101" pitchFamily="2" charset="-122"/>
                <a:ea typeface="宋体" panose="02010600030101010101" pitchFamily="2" charset="-122"/>
              </a:rPr>
              <a:t>DNA</a:t>
            </a:r>
            <a:r>
              <a:rPr lang="zh-CN" altLang="en-US" sz="2400" dirty="0">
                <a:latin typeface="宋体" panose="02010600030101010101" pitchFamily="2" charset="-122"/>
                <a:ea typeface="宋体" panose="02010600030101010101" pitchFamily="2" charset="-122"/>
              </a:rPr>
              <a:t>提取，我们在实验过程中一共得到了</a:t>
            </a:r>
            <a:r>
              <a:rPr lang="en-US" sz="2400" dirty="0">
                <a:latin typeface="宋体" panose="02010600030101010101" pitchFamily="2" charset="-122"/>
                <a:ea typeface="宋体" panose="02010600030101010101" pitchFamily="2" charset="-122"/>
              </a:rPr>
              <a:t>9</a:t>
            </a:r>
            <a:r>
              <a:rPr lang="zh-CN" altLang="en-US" sz="2400" dirty="0">
                <a:latin typeface="宋体" panose="02010600030101010101" pitchFamily="2" charset="-122"/>
                <a:ea typeface="宋体" panose="02010600030101010101" pitchFamily="2" charset="-122"/>
              </a:rPr>
              <a:t>种实验样本的结果，其中</a:t>
            </a:r>
            <a:r>
              <a:rPr lang="en-US" altLang="zh-CN" sz="2400" dirty="0">
                <a:latin typeface="宋体" panose="02010600030101010101" pitchFamily="2" charset="-122"/>
                <a:ea typeface="宋体" panose="02010600030101010101" pitchFamily="2" charset="-122"/>
              </a:rPr>
              <a:t>S</a:t>
            </a:r>
            <a:r>
              <a:rPr lang="en-US" sz="2400" dirty="0">
                <a:latin typeface="宋体" panose="02010600030101010101" pitchFamily="2" charset="-122"/>
                <a:ea typeface="宋体" panose="02010600030101010101" pitchFamily="2" charset="-122"/>
              </a:rPr>
              <a:t>ilica</a:t>
            </a:r>
            <a:r>
              <a:rPr lang="zh-CN" altLang="en-US" sz="2400" dirty="0">
                <a:latin typeface="宋体" panose="02010600030101010101" pitchFamily="2" charset="-122"/>
                <a:ea typeface="宋体" panose="02010600030101010101" pitchFamily="2" charset="-122"/>
              </a:rPr>
              <a:t>成功的结果为</a:t>
            </a:r>
            <a:r>
              <a:rPr lang="en-US" sz="2400" dirty="0">
                <a:latin typeface="宋体" panose="02010600030101010101" pitchFamily="2" charset="-122"/>
                <a:ea typeface="宋体" panose="02010600030101010101" pitchFamily="2" charset="-122"/>
              </a:rPr>
              <a:t>711</a:t>
            </a:r>
            <a:r>
              <a:rPr lang="zh-CN" altLang="en-US" sz="2400" dirty="0">
                <a:latin typeface="宋体" panose="02010600030101010101" pitchFamily="2" charset="-122"/>
                <a:ea typeface="宋体" panose="02010600030101010101" pitchFamily="2" charset="-122"/>
              </a:rPr>
              <a:t>，</a:t>
            </a:r>
            <a:r>
              <a:rPr lang="en-US" sz="2400" dirty="0">
                <a:latin typeface="宋体" panose="02010600030101010101" pitchFamily="2" charset="-122"/>
                <a:ea typeface="宋体" panose="02010600030101010101" pitchFamily="2" charset="-122"/>
              </a:rPr>
              <a:t>731</a:t>
            </a:r>
            <a:r>
              <a:rPr lang="zh-CN" altLang="en-US" sz="2400" dirty="0">
                <a:latin typeface="宋体" panose="02010600030101010101" pitchFamily="2" charset="-122"/>
                <a:ea typeface="宋体" panose="02010600030101010101" pitchFamily="2" charset="-122"/>
              </a:rPr>
              <a:t>，</a:t>
            </a:r>
            <a:r>
              <a:rPr lang="en-US" sz="2400" dirty="0">
                <a:latin typeface="宋体" panose="02010600030101010101" pitchFamily="2" charset="-122"/>
                <a:ea typeface="宋体" panose="02010600030101010101" pitchFamily="2" charset="-122"/>
              </a:rPr>
              <a:t>732</a:t>
            </a:r>
            <a:r>
              <a:rPr lang="zh-CN" altLang="en-US" sz="2400" dirty="0">
                <a:latin typeface="宋体" panose="02010600030101010101" pitchFamily="2" charset="-122"/>
                <a:ea typeface="宋体" panose="02010600030101010101" pitchFamily="2" charset="-122"/>
              </a:rPr>
              <a:t>，</a:t>
            </a:r>
            <a:r>
              <a:rPr lang="en-US" sz="2400" dirty="0">
                <a:latin typeface="宋体" panose="02010600030101010101" pitchFamily="2" charset="-122"/>
                <a:ea typeface="宋体" panose="02010600030101010101" pitchFamily="2" charset="-122"/>
              </a:rPr>
              <a:t>733</a:t>
            </a:r>
            <a:r>
              <a:rPr lang="zh-CN" altLang="en-US" sz="2400" dirty="0">
                <a:latin typeface="宋体" panose="02010600030101010101" pitchFamily="2" charset="-122"/>
                <a:ea typeface="宋体" panose="02010600030101010101" pitchFamily="2" charset="-122"/>
              </a:rPr>
              <a:t>，</a:t>
            </a:r>
            <a:r>
              <a:rPr lang="en-US" sz="2400" dirty="0">
                <a:latin typeface="宋体" panose="02010600030101010101" pitchFamily="2" charset="-122"/>
                <a:ea typeface="宋体" panose="02010600030101010101" pitchFamily="2" charset="-122"/>
              </a:rPr>
              <a:t>741</a:t>
            </a:r>
            <a:r>
              <a:rPr lang="zh-CN" altLang="en-US" sz="2400" dirty="0">
                <a:latin typeface="宋体" panose="02010600030101010101" pitchFamily="2" charset="-122"/>
                <a:ea typeface="宋体" panose="02010600030101010101" pitchFamily="2" charset="-122"/>
              </a:rPr>
              <a:t>，</a:t>
            </a:r>
            <a:r>
              <a:rPr lang="en-US" sz="2400" dirty="0">
                <a:latin typeface="宋体" panose="02010600030101010101" pitchFamily="2" charset="-122"/>
                <a:ea typeface="宋体" panose="02010600030101010101" pitchFamily="2" charset="-122"/>
              </a:rPr>
              <a:t>742</a:t>
            </a:r>
            <a:r>
              <a:rPr lang="zh-CN" altLang="en-US" sz="2400" dirty="0">
                <a:latin typeface="宋体" panose="02010600030101010101" pitchFamily="2" charset="-122"/>
                <a:ea typeface="宋体" panose="02010600030101010101" pitchFamily="2" charset="-122"/>
              </a:rPr>
              <a:t>，</a:t>
            </a:r>
            <a:r>
              <a:rPr lang="en-US" sz="2400" dirty="0">
                <a:latin typeface="宋体" panose="02010600030101010101" pitchFamily="2" charset="-122"/>
                <a:ea typeface="宋体" panose="02010600030101010101" pitchFamily="2" charset="-122"/>
              </a:rPr>
              <a:t>743</a:t>
            </a:r>
            <a:r>
              <a:rPr lang="zh-CN" altLang="en-US" sz="2400" dirty="0">
                <a:latin typeface="宋体" panose="02010600030101010101" pitchFamily="2" charset="-122"/>
                <a:ea typeface="宋体" panose="02010600030101010101" pitchFamily="2" charset="-122"/>
              </a:rPr>
              <a:t>；其中试剂盒成功的结果为</a:t>
            </a:r>
            <a:r>
              <a:rPr lang="en-US" sz="2400" dirty="0">
                <a:latin typeface="宋体" panose="02010600030101010101" pitchFamily="2" charset="-122"/>
                <a:ea typeface="宋体" panose="02010600030101010101" pitchFamily="2" charset="-122"/>
              </a:rPr>
              <a:t>711</a:t>
            </a:r>
            <a:r>
              <a:rPr lang="zh-CN" altLang="en-US" sz="2400" dirty="0">
                <a:latin typeface="宋体" panose="02010600030101010101" pitchFamily="2" charset="-122"/>
                <a:ea typeface="宋体" panose="02010600030101010101" pitchFamily="2" charset="-122"/>
              </a:rPr>
              <a:t>，</a:t>
            </a:r>
            <a:r>
              <a:rPr lang="en-US" sz="2400" dirty="0">
                <a:latin typeface="宋体" panose="02010600030101010101" pitchFamily="2" charset="-122"/>
                <a:ea typeface="宋体" panose="02010600030101010101" pitchFamily="2" charset="-122"/>
              </a:rPr>
              <a:t>712</a:t>
            </a:r>
            <a:r>
              <a:rPr lang="zh-CN" altLang="en-US" sz="2400" dirty="0">
                <a:latin typeface="宋体" panose="02010600030101010101" pitchFamily="2" charset="-122"/>
                <a:ea typeface="宋体" panose="02010600030101010101" pitchFamily="2" charset="-122"/>
              </a:rPr>
              <a:t>，</a:t>
            </a:r>
            <a:r>
              <a:rPr lang="en-US" sz="2400" dirty="0">
                <a:latin typeface="宋体" panose="02010600030101010101" pitchFamily="2" charset="-122"/>
                <a:ea typeface="宋体" panose="02010600030101010101" pitchFamily="2" charset="-122"/>
              </a:rPr>
              <a:t>713</a:t>
            </a:r>
            <a:r>
              <a:rPr lang="zh-CN" altLang="en-US" sz="2400" dirty="0">
                <a:latin typeface="宋体" panose="02010600030101010101" pitchFamily="2" charset="-122"/>
                <a:ea typeface="宋体" panose="02010600030101010101" pitchFamily="2" charset="-122"/>
              </a:rPr>
              <a:t>，</a:t>
            </a:r>
            <a:r>
              <a:rPr lang="en-US" sz="2400" dirty="0">
                <a:latin typeface="宋体" panose="02010600030101010101" pitchFamily="2" charset="-122"/>
                <a:ea typeface="宋体" panose="02010600030101010101" pitchFamily="2" charset="-122"/>
              </a:rPr>
              <a:t>731</a:t>
            </a:r>
            <a:r>
              <a:rPr lang="zh-CN" altLang="en-US" sz="2400" dirty="0">
                <a:latin typeface="宋体" panose="02010600030101010101" pitchFamily="2" charset="-122"/>
                <a:ea typeface="宋体" panose="02010600030101010101" pitchFamily="2" charset="-122"/>
              </a:rPr>
              <a:t>，</a:t>
            </a:r>
            <a:r>
              <a:rPr lang="en-US" sz="2400" dirty="0">
                <a:latin typeface="宋体" panose="02010600030101010101" pitchFamily="2" charset="-122"/>
                <a:ea typeface="宋体" panose="02010600030101010101" pitchFamily="2" charset="-122"/>
              </a:rPr>
              <a:t>732</a:t>
            </a:r>
            <a:r>
              <a:rPr lang="zh-CN" altLang="en-US" sz="2400" dirty="0">
                <a:latin typeface="宋体" panose="02010600030101010101" pitchFamily="2" charset="-122"/>
                <a:ea typeface="宋体" panose="02010600030101010101" pitchFamily="2" charset="-122"/>
              </a:rPr>
              <a:t>，</a:t>
            </a:r>
            <a:r>
              <a:rPr lang="en-US" sz="2400" dirty="0">
                <a:latin typeface="宋体" panose="02010600030101010101" pitchFamily="2" charset="-122"/>
                <a:ea typeface="宋体" panose="02010600030101010101" pitchFamily="2" charset="-122"/>
              </a:rPr>
              <a:t>733</a:t>
            </a:r>
            <a:r>
              <a:rPr lang="zh-CN" altLang="en-US" sz="2400" dirty="0">
                <a:latin typeface="宋体" panose="02010600030101010101" pitchFamily="2" charset="-122"/>
                <a:ea typeface="宋体" panose="02010600030101010101" pitchFamily="2" charset="-122"/>
              </a:rPr>
              <a:t>，</a:t>
            </a:r>
            <a:r>
              <a:rPr lang="en-US" sz="2400" dirty="0">
                <a:latin typeface="宋体" panose="02010600030101010101" pitchFamily="2" charset="-122"/>
                <a:ea typeface="宋体" panose="02010600030101010101" pitchFamily="2" charset="-122"/>
              </a:rPr>
              <a:t>741</a:t>
            </a:r>
            <a:r>
              <a:rPr lang="zh-CN" altLang="en-US" sz="2400" dirty="0">
                <a:latin typeface="宋体" panose="02010600030101010101" pitchFamily="2" charset="-122"/>
                <a:ea typeface="宋体" panose="02010600030101010101" pitchFamily="2" charset="-122"/>
              </a:rPr>
              <a:t>，</a:t>
            </a:r>
            <a:r>
              <a:rPr lang="en-US" sz="2400" dirty="0">
                <a:latin typeface="宋体" panose="02010600030101010101" pitchFamily="2" charset="-122"/>
                <a:ea typeface="宋体" panose="02010600030101010101" pitchFamily="2" charset="-122"/>
              </a:rPr>
              <a:t>742</a:t>
            </a:r>
            <a:r>
              <a:rPr lang="zh-CN" altLang="en-US" sz="2400" dirty="0">
                <a:latin typeface="宋体" panose="02010600030101010101" pitchFamily="2" charset="-122"/>
                <a:ea typeface="宋体" panose="02010600030101010101" pitchFamily="2" charset="-122"/>
              </a:rPr>
              <a:t>，</a:t>
            </a:r>
            <a:r>
              <a:rPr lang="en-US" sz="2400" dirty="0">
                <a:latin typeface="宋体" panose="02010600030101010101" pitchFamily="2" charset="-122"/>
                <a:ea typeface="宋体" panose="02010600030101010101" pitchFamily="2" charset="-122"/>
              </a:rPr>
              <a:t>743</a:t>
            </a:r>
            <a:r>
              <a:rPr lang="zh-CN" altLang="en-US" sz="2400" dirty="0">
                <a:latin typeface="宋体" panose="02010600030101010101" pitchFamily="2" charset="-122"/>
                <a:ea typeface="宋体" panose="02010600030101010101" pitchFamily="2" charset="-122"/>
              </a:rPr>
              <a:t>，这些样本都被送去测序。</a:t>
            </a:r>
            <a:r>
              <a:rPr lang="en-US" altLang="zh-CN" sz="2400" dirty="0">
                <a:latin typeface="宋体" panose="02010600030101010101" pitchFamily="2" charset="-122"/>
                <a:ea typeface="宋体" panose="02010600030101010101" pitchFamily="2" charset="-122"/>
              </a:rPr>
              <a:t>721</a:t>
            </a:r>
            <a:r>
              <a:rPr lang="zh-CN" altLang="en-US"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722</a:t>
            </a:r>
            <a:r>
              <a:rPr lang="zh-CN" altLang="en-US" sz="2400" dirty="0">
                <a:latin typeface="宋体" panose="02010600030101010101" pitchFamily="2" charset="-122"/>
                <a:ea typeface="宋体" panose="02010600030101010101" pitchFamily="2" charset="-122"/>
              </a:rPr>
              <a:t>，</a:t>
            </a:r>
            <a:r>
              <a:rPr lang="en-US" altLang="zh-CN" sz="2400" dirty="0">
                <a:latin typeface="宋体" panose="02010600030101010101" pitchFamily="2" charset="-122"/>
                <a:ea typeface="宋体" panose="02010600030101010101" pitchFamily="2" charset="-122"/>
              </a:rPr>
              <a:t>723</a:t>
            </a:r>
            <a:r>
              <a:rPr lang="zh-CN" altLang="en-US" sz="2400" dirty="0">
                <a:latin typeface="宋体" panose="02010600030101010101" pitchFamily="2" charset="-122"/>
                <a:ea typeface="宋体" panose="02010600030101010101" pitchFamily="2" charset="-122"/>
              </a:rPr>
              <a:t>共</a:t>
            </a:r>
            <a:r>
              <a:rPr lang="en-US" altLang="zh-CN" sz="2400" dirty="0">
                <a:latin typeface="宋体" panose="02010600030101010101" pitchFamily="2" charset="-122"/>
                <a:ea typeface="宋体" panose="02010600030101010101" pitchFamily="2" charset="-122"/>
              </a:rPr>
              <a:t>3</a:t>
            </a:r>
            <a:r>
              <a:rPr lang="zh-CN" altLang="en-US" sz="2400" dirty="0">
                <a:latin typeface="宋体" panose="02010600030101010101" pitchFamily="2" charset="-122"/>
                <a:ea typeface="宋体" panose="02010600030101010101" pitchFamily="2" charset="-122"/>
              </a:rPr>
              <a:t>种菟丝子样本</a:t>
            </a:r>
            <a:r>
              <a:rPr lang="en-US" altLang="zh-CN" sz="2400" dirty="0">
                <a:latin typeface="宋体" panose="02010600030101010101" pitchFamily="2" charset="-122"/>
                <a:ea typeface="宋体" panose="02010600030101010101" pitchFamily="2" charset="-122"/>
              </a:rPr>
              <a:t>DNA</a:t>
            </a:r>
            <a:r>
              <a:rPr lang="zh-CN" altLang="en-US" sz="2400" dirty="0">
                <a:latin typeface="宋体" panose="02010600030101010101" pitchFamily="2" charset="-122"/>
                <a:ea typeface="宋体" panose="02010600030101010101" pitchFamily="2" charset="-122"/>
              </a:rPr>
              <a:t>提取都没有成功。我们发现</a:t>
            </a:r>
            <a:r>
              <a:rPr lang="en-US" sz="2400" dirty="0">
                <a:latin typeface="宋体" panose="02010600030101010101" pitchFamily="2" charset="-122"/>
                <a:ea typeface="宋体" panose="02010600030101010101" pitchFamily="2" charset="-122"/>
              </a:rPr>
              <a:t>711</a:t>
            </a:r>
            <a:r>
              <a:rPr lang="zh-CN" altLang="en-US" sz="2400" dirty="0">
                <a:latin typeface="宋体" panose="02010600030101010101" pitchFamily="2" charset="-122"/>
                <a:ea typeface="宋体" panose="02010600030101010101" pitchFamily="2" charset="-122"/>
              </a:rPr>
              <a:t>与</a:t>
            </a:r>
            <a:r>
              <a:rPr lang="en-US" sz="2400" dirty="0">
                <a:latin typeface="宋体" panose="02010600030101010101" pitchFamily="2" charset="-122"/>
                <a:ea typeface="宋体" panose="02010600030101010101" pitchFamily="2" charset="-122"/>
              </a:rPr>
              <a:t>713</a:t>
            </a:r>
            <a:r>
              <a:rPr lang="zh-CN" altLang="en-US" sz="2400" dirty="0">
                <a:latin typeface="宋体" panose="02010600030101010101" pitchFamily="2" charset="-122"/>
                <a:ea typeface="宋体" panose="02010600030101010101" pitchFamily="2" charset="-122"/>
              </a:rPr>
              <a:t>虽然有实验结果，但是，它们的测序结果质量比较差，</a:t>
            </a:r>
            <a:r>
              <a:rPr lang="en-US" sz="2400" dirty="0">
                <a:latin typeface="宋体" panose="02010600030101010101" pitchFamily="2" charset="-122"/>
                <a:ea typeface="宋体" panose="02010600030101010101" pitchFamily="2" charset="-122"/>
              </a:rPr>
              <a:t>712</a:t>
            </a:r>
            <a:r>
              <a:rPr lang="zh-CN" altLang="en-US" sz="2400" dirty="0">
                <a:latin typeface="宋体" panose="02010600030101010101" pitchFamily="2" charset="-122"/>
                <a:ea typeface="宋体" panose="02010600030101010101" pitchFamily="2" charset="-122"/>
              </a:rPr>
              <a:t>未能测序成功。</a:t>
            </a:r>
          </a:p>
          <a:p>
            <a:pPr marL="72000" indent="457200" algn="just" eaLnBrk="1" hangingPunct="1">
              <a:defRPr/>
            </a:pPr>
            <a:r>
              <a:rPr lang="zh-CN" altLang="en-US" sz="2400" dirty="0">
                <a:latin typeface="宋体" panose="02010600030101010101" pitchFamily="2" charset="-122"/>
                <a:ea typeface="宋体" panose="02010600030101010101" pitchFamily="2" charset="-122"/>
              </a:rPr>
              <a:t>为了将样本的</a:t>
            </a:r>
            <a:r>
              <a:rPr lang="en-US" sz="2400" dirty="0">
                <a:latin typeface="宋体" panose="02010600030101010101" pitchFamily="2" charset="-122"/>
                <a:ea typeface="宋体" panose="02010600030101010101" pitchFamily="2" charset="-122"/>
              </a:rPr>
              <a:t>DNA</a:t>
            </a:r>
            <a:r>
              <a:rPr lang="zh-CN" altLang="en-US" sz="2400" dirty="0">
                <a:latin typeface="宋体" panose="02010600030101010101" pitchFamily="2" charset="-122"/>
                <a:ea typeface="宋体" panose="02010600030101010101" pitchFamily="2" charset="-122"/>
              </a:rPr>
              <a:t>序列与正确的中药的</a:t>
            </a:r>
            <a:r>
              <a:rPr lang="en-US" sz="2400" dirty="0">
                <a:latin typeface="宋体" panose="02010600030101010101" pitchFamily="2" charset="-122"/>
                <a:ea typeface="宋体" panose="02010600030101010101" pitchFamily="2" charset="-122"/>
              </a:rPr>
              <a:t>DNA</a:t>
            </a:r>
            <a:r>
              <a:rPr lang="zh-CN" altLang="en-US" sz="2400" dirty="0">
                <a:latin typeface="宋体" panose="02010600030101010101" pitchFamily="2" charset="-122"/>
                <a:ea typeface="宋体" panose="02010600030101010101" pitchFamily="2" charset="-122"/>
              </a:rPr>
              <a:t>序列进行比对，我们先将商家给予的药品名称在中国药典中找出其学名，再在</a:t>
            </a:r>
            <a:r>
              <a:rPr lang="en-US" sz="2400" dirty="0">
                <a:latin typeface="宋体" panose="02010600030101010101" pitchFamily="2" charset="-122"/>
                <a:ea typeface="宋体" panose="02010600030101010101" pitchFamily="2" charset="-122"/>
              </a:rPr>
              <a:t>NBCI</a:t>
            </a:r>
            <a:r>
              <a:rPr lang="zh-CN" altLang="en-US" sz="2400" dirty="0">
                <a:latin typeface="宋体" panose="02010600030101010101" pitchFamily="2" charset="-122"/>
                <a:ea typeface="宋体" panose="02010600030101010101" pitchFamily="2" charset="-122"/>
              </a:rPr>
              <a:t>上通过学名查询其</a:t>
            </a:r>
            <a:r>
              <a:rPr lang="en-US" sz="2400" dirty="0">
                <a:latin typeface="宋体" panose="02010600030101010101" pitchFamily="2" charset="-122"/>
                <a:ea typeface="宋体" panose="02010600030101010101" pitchFamily="2" charset="-122"/>
              </a:rPr>
              <a:t>DNA</a:t>
            </a:r>
            <a:r>
              <a:rPr lang="zh-CN" altLang="en-US" sz="2400" dirty="0">
                <a:latin typeface="宋体" panose="02010600030101010101" pitchFamily="2" charset="-122"/>
                <a:ea typeface="宋体" panose="02010600030101010101" pitchFamily="2" charset="-122"/>
              </a:rPr>
              <a:t>序列，真品参照：桃，山桃，药用蒲公英，药用菟丝子，伪品参照：杏仁，葡萄干，苏子，油麦菜，通过对亲缘关系树的分析，我们得到：</a:t>
            </a:r>
            <a:r>
              <a:rPr lang="en-US" sz="2400" dirty="0">
                <a:latin typeface="宋体" panose="02010600030101010101" pitchFamily="2" charset="-122"/>
                <a:ea typeface="宋体" panose="02010600030101010101" pitchFamily="2" charset="-122"/>
              </a:rPr>
              <a:t>711</a:t>
            </a:r>
            <a:r>
              <a:rPr lang="zh-CN" altLang="en-US" sz="2400" dirty="0">
                <a:latin typeface="宋体" panose="02010600030101010101" pitchFamily="2" charset="-122"/>
                <a:ea typeface="宋体" panose="02010600030101010101" pitchFamily="2" charset="-122"/>
              </a:rPr>
              <a:t>与山桃关系接近，</a:t>
            </a:r>
            <a:r>
              <a:rPr lang="en-US" sz="2400" dirty="0">
                <a:latin typeface="宋体" panose="02010600030101010101" pitchFamily="2" charset="-122"/>
                <a:ea typeface="宋体" panose="02010600030101010101" pitchFamily="2" charset="-122"/>
              </a:rPr>
              <a:t>713</a:t>
            </a:r>
            <a:r>
              <a:rPr lang="zh-CN" altLang="en-US" sz="2400" dirty="0">
                <a:latin typeface="宋体" panose="02010600030101010101" pitchFamily="2" charset="-122"/>
                <a:ea typeface="宋体" panose="02010600030101010101" pitchFamily="2" charset="-122"/>
              </a:rPr>
              <a:t>与桃关系接近，得出：</a:t>
            </a:r>
            <a:r>
              <a:rPr lang="en-US" sz="2400" dirty="0">
                <a:latin typeface="宋体" panose="02010600030101010101" pitchFamily="2" charset="-122"/>
                <a:ea typeface="宋体" panose="02010600030101010101" pitchFamily="2" charset="-122"/>
              </a:rPr>
              <a:t>711</a:t>
            </a:r>
            <a:r>
              <a:rPr lang="zh-CN" altLang="en-US" sz="2400" dirty="0">
                <a:latin typeface="宋体" panose="02010600030101010101" pitchFamily="2" charset="-122"/>
                <a:ea typeface="宋体" panose="02010600030101010101" pitchFamily="2" charset="-122"/>
              </a:rPr>
              <a:t>是山桃，</a:t>
            </a:r>
            <a:r>
              <a:rPr lang="en-US" sz="2400" dirty="0">
                <a:latin typeface="宋体" panose="02010600030101010101" pitchFamily="2" charset="-122"/>
                <a:ea typeface="宋体" panose="02010600030101010101" pitchFamily="2" charset="-122"/>
              </a:rPr>
              <a:t>713</a:t>
            </a:r>
            <a:r>
              <a:rPr lang="zh-CN" altLang="en-US" sz="2400" dirty="0">
                <a:latin typeface="宋体" panose="02010600030101010101" pitchFamily="2" charset="-122"/>
                <a:ea typeface="宋体" panose="02010600030101010101" pitchFamily="2" charset="-122"/>
              </a:rPr>
              <a:t>是桃，而</a:t>
            </a:r>
            <a:r>
              <a:rPr lang="en-US" sz="2400" dirty="0">
                <a:latin typeface="宋体" panose="02010600030101010101" pitchFamily="2" charset="-122"/>
                <a:ea typeface="宋体" panose="02010600030101010101" pitchFamily="2" charset="-122"/>
              </a:rPr>
              <a:t>711</a:t>
            </a:r>
            <a:r>
              <a:rPr lang="zh-CN" altLang="en-US" sz="2400" dirty="0">
                <a:latin typeface="宋体" panose="02010600030101010101" pitchFamily="2" charset="-122"/>
                <a:ea typeface="宋体" panose="02010600030101010101" pitchFamily="2" charset="-122"/>
              </a:rPr>
              <a:t>和</a:t>
            </a:r>
            <a:r>
              <a:rPr lang="en-US" sz="2400" dirty="0">
                <a:latin typeface="宋体" panose="02010600030101010101" pitchFamily="2" charset="-122"/>
                <a:ea typeface="宋体" panose="02010600030101010101" pitchFamily="2" charset="-122"/>
              </a:rPr>
              <a:t>713</a:t>
            </a:r>
            <a:r>
              <a:rPr lang="zh-CN" altLang="en-US" sz="2400" dirty="0">
                <a:latin typeface="宋体" panose="02010600030101010101" pitchFamily="2" charset="-122"/>
                <a:ea typeface="宋体" panose="02010600030101010101" pitchFamily="2" charset="-122"/>
              </a:rPr>
              <a:t>之间的关系差别不是很大， 同时与杏的关系差别也不大，但与巴旦木没有太大的亲缘关系， </a:t>
            </a:r>
            <a:r>
              <a:rPr lang="en-US" sz="2400" dirty="0">
                <a:latin typeface="宋体" panose="02010600030101010101" pitchFamily="2" charset="-122"/>
                <a:ea typeface="宋体" panose="02010600030101010101" pitchFamily="2" charset="-122"/>
              </a:rPr>
              <a:t>741,742,743</a:t>
            </a:r>
            <a:r>
              <a:rPr lang="zh-CN" altLang="en-US" sz="2400" dirty="0">
                <a:latin typeface="宋体" panose="02010600030101010101" pitchFamily="2" charset="-122"/>
                <a:ea typeface="宋体" panose="02010600030101010101" pitchFamily="2" charset="-122"/>
              </a:rPr>
              <a:t>三者同属一个物种，而该物种与药用蒲公英关系接近，可以肯定</a:t>
            </a:r>
            <a:r>
              <a:rPr lang="en-US" sz="2400" dirty="0">
                <a:latin typeface="宋体" panose="02010600030101010101" pitchFamily="2" charset="-122"/>
                <a:ea typeface="宋体" panose="02010600030101010101" pitchFamily="2" charset="-122"/>
              </a:rPr>
              <a:t>741,742,743</a:t>
            </a:r>
            <a:r>
              <a:rPr lang="zh-CN" altLang="en-US" sz="2400" dirty="0">
                <a:latin typeface="宋体" panose="02010600030101010101" pitchFamily="2" charset="-122"/>
                <a:ea typeface="宋体" panose="02010600030101010101" pitchFamily="2" charset="-122"/>
              </a:rPr>
              <a:t>就是药用蒲公英，而不是油麦菜，</a:t>
            </a:r>
            <a:r>
              <a:rPr lang="en-US" sz="2400" dirty="0">
                <a:latin typeface="宋体" panose="02010600030101010101" pitchFamily="2" charset="-122"/>
                <a:ea typeface="宋体" panose="02010600030101010101" pitchFamily="2" charset="-122"/>
              </a:rPr>
              <a:t>741,742,743</a:t>
            </a:r>
            <a:r>
              <a:rPr lang="zh-CN" altLang="en-US" sz="2400" dirty="0">
                <a:latin typeface="宋体" panose="02010600030101010101" pitchFamily="2" charset="-122"/>
                <a:ea typeface="宋体" panose="02010600030101010101" pitchFamily="2" charset="-122"/>
              </a:rPr>
              <a:t>三者同属一个物种，但该物种与药用菟丝子的差别较大，可以肯定</a:t>
            </a:r>
            <a:r>
              <a:rPr lang="en-US" sz="2400" dirty="0">
                <a:latin typeface="宋体" panose="02010600030101010101" pitchFamily="2" charset="-122"/>
                <a:ea typeface="宋体" panose="02010600030101010101" pitchFamily="2" charset="-122"/>
              </a:rPr>
              <a:t>741,742,743</a:t>
            </a:r>
            <a:r>
              <a:rPr lang="zh-CN" altLang="en-US" sz="2400" dirty="0">
                <a:latin typeface="宋体" panose="02010600030101010101" pitchFamily="2" charset="-122"/>
                <a:ea typeface="宋体" panose="02010600030101010101" pitchFamily="2" charset="-122"/>
              </a:rPr>
              <a:t>不属于药用菟丝子，但同时也不是苏子。</a:t>
            </a:r>
          </a:p>
          <a:p>
            <a:pPr marL="72000" indent="457200">
              <a:defRPr/>
            </a:pPr>
            <a:endParaRPr lang="en-US" altLang="zh-CN" sz="2400" dirty="0">
              <a:latin typeface="宋体" pitchFamily="2" charset="-122"/>
              <a:ea typeface="宋体" pitchFamily="2" charset="-122"/>
            </a:endParaRPr>
          </a:p>
        </p:txBody>
      </p:sp>
      <p:sp>
        <p:nvSpPr>
          <p:cNvPr id="2059" name="TextBox 36">
            <a:extLst>
              <a:ext uri="{FF2B5EF4-FFF2-40B4-BE49-F238E27FC236}">
                <a16:creationId xmlns:a16="http://schemas.microsoft.com/office/drawing/2014/main" id="{B8E7029D-001C-4C10-89DD-768E4B81E935}"/>
              </a:ext>
            </a:extLst>
          </p:cNvPr>
          <p:cNvSpPr txBox="1">
            <a:spLocks noChangeArrowheads="1"/>
          </p:cNvSpPr>
          <p:nvPr/>
        </p:nvSpPr>
        <p:spPr bwMode="auto">
          <a:xfrm>
            <a:off x="953164" y="6861848"/>
            <a:ext cx="9116228" cy="6852417"/>
          </a:xfrm>
          <a:prstGeom prst="rect">
            <a:avLst/>
          </a:prstGeom>
          <a:noFill/>
          <a:ln w="9525">
            <a:noFill/>
            <a:miter lim="800000"/>
            <a:headEnd/>
            <a:tailEnd/>
          </a:ln>
        </p:spPr>
        <p:txBody>
          <a:bodyPr wrap="square" lIns="65306" tIns="32653" rIns="65306" bIns="32653">
            <a:spAutoFit/>
          </a:bodyPr>
          <a:lstStyle/>
          <a:p>
            <a:pPr indent="457200" eaLnBrk="1" hangingPunct="1">
              <a:spcAft>
                <a:spcPts val="1200"/>
              </a:spcAft>
              <a:defRPr/>
            </a:pPr>
            <a:r>
              <a:rPr lang="zh-CN" altLang="en-US" sz="4800" b="1" dirty="0">
                <a:latin typeface="宋体" panose="02010600030101010101" pitchFamily="2" charset="-122"/>
                <a:ea typeface="宋体" panose="02010600030101010101" pitchFamily="2" charset="-122"/>
              </a:rPr>
              <a:t>前言</a:t>
            </a:r>
            <a:endParaRPr lang="en-US" altLang="zh-CN" sz="4800" b="1" dirty="0">
              <a:latin typeface="宋体" panose="02010600030101010101" pitchFamily="2" charset="-122"/>
              <a:ea typeface="宋体" panose="02010600030101010101" pitchFamily="2" charset="-122"/>
            </a:endParaRPr>
          </a:p>
          <a:p>
            <a:pPr marL="72000" indent="457200" algn="just" eaLnBrk="1" hangingPunct="1">
              <a:defRPr/>
            </a:pPr>
            <a:r>
              <a:rPr lang="zh-CN" altLang="zh-CN" sz="2400" dirty="0">
                <a:latin typeface="宋体" panose="02010600030101010101" pitchFamily="2" charset="-122"/>
                <a:ea typeface="宋体" panose="02010600030101010101" pitchFamily="2" charset="-122"/>
              </a:rPr>
              <a:t>现在，中药材专业批发市场掺假，再加工的情况早已屡见不鲜，而中药材造假严重影响了中医药的安全与疗效，人们无法辨别真假，如今，在中国，医学技术的快速发展，以及人民的养生观念逐渐普遍，中草药的需求量大大增加。而在中草药的贸易中，假冒伪劣产品逐渐进入市场，中草药中的假冒伪劣产品不仅经济价值低，甚至会危害人们的生命健康，由于假冒伪劣产品与正品的形态及味道</a:t>
            </a:r>
            <a:r>
              <a:rPr lang="zh-CN" altLang="en-US" sz="2400" dirty="0">
                <a:latin typeface="宋体" panose="02010600030101010101" pitchFamily="2" charset="-122"/>
                <a:ea typeface="宋体" panose="02010600030101010101" pitchFamily="2" charset="-122"/>
              </a:rPr>
              <a:t>极其</a:t>
            </a:r>
            <a:r>
              <a:rPr lang="zh-CN" altLang="zh-CN" sz="2400" dirty="0">
                <a:latin typeface="宋体" panose="02010600030101010101" pitchFamily="2" charset="-122"/>
                <a:ea typeface="宋体" panose="02010600030101010101" pitchFamily="2" charset="-122"/>
              </a:rPr>
              <a:t>相似</a:t>
            </a:r>
            <a:r>
              <a:rPr lang="zh-CN" altLang="en-US" sz="2400" dirty="0">
                <a:latin typeface="宋体" panose="02010600030101010101" pitchFamily="2" charset="-122"/>
                <a:ea typeface="宋体" panose="02010600030101010101" pitchFamily="2" charset="-122"/>
              </a:rPr>
              <a:t>，人们</a:t>
            </a:r>
            <a:r>
              <a:rPr lang="zh-CN" altLang="zh-CN" sz="2400" dirty="0">
                <a:latin typeface="宋体" panose="02010600030101010101" pitchFamily="2" charset="-122"/>
                <a:ea typeface="宋体" panose="02010600030101010101" pitchFamily="2" charset="-122"/>
              </a:rPr>
              <a:t>经常上当受骗，病情不见好转甚至会对身体有伤害，</a:t>
            </a:r>
            <a:r>
              <a:rPr lang="zh-CN" altLang="en-US" sz="2400" dirty="0">
                <a:latin typeface="宋体" panose="02010600030101010101" pitchFamily="2" charset="-122"/>
                <a:ea typeface="宋体" panose="02010600030101010101" pitchFamily="2" charset="-122"/>
              </a:rPr>
              <a:t>我们分别从实体中药店和网店选取药材，</a:t>
            </a:r>
            <a:r>
              <a:rPr lang="zh-CN" altLang="zh-CN" sz="2400" dirty="0">
                <a:latin typeface="宋体" panose="02010600030101010101" pitchFamily="2" charset="-122"/>
                <a:ea typeface="宋体" panose="02010600030101010101" pitchFamily="2" charset="-122"/>
              </a:rPr>
              <a:t>运用</a:t>
            </a:r>
            <a:r>
              <a:rPr lang="en-US" altLang="zh-CN" sz="2400" dirty="0">
                <a:latin typeface="宋体" panose="02010600030101010101" pitchFamily="2" charset="-122"/>
                <a:ea typeface="宋体" panose="02010600030101010101" pitchFamily="2" charset="-122"/>
              </a:rPr>
              <a:t>DNA</a:t>
            </a:r>
            <a:r>
              <a:rPr lang="zh-CN" altLang="zh-CN" sz="2400" dirty="0">
                <a:latin typeface="宋体" panose="02010600030101010101" pitchFamily="2" charset="-122"/>
                <a:ea typeface="宋体" panose="02010600030101010101" pitchFamily="2" charset="-122"/>
              </a:rPr>
              <a:t>条形码的技术， </a:t>
            </a:r>
            <a:r>
              <a:rPr lang="zh-CN" altLang="en-US" sz="2400" dirty="0">
                <a:latin typeface="宋体" panose="02010600030101010101" pitchFamily="2" charset="-122"/>
                <a:ea typeface="宋体" panose="02010600030101010101" pitchFamily="2" charset="-122"/>
              </a:rPr>
              <a:t>通过</a:t>
            </a:r>
            <a:r>
              <a:rPr lang="en-US" altLang="zh-CN" sz="2400" dirty="0">
                <a:latin typeface="宋体" panose="02010600030101010101" pitchFamily="2" charset="-122"/>
                <a:ea typeface="宋体" panose="02010600030101010101" pitchFamily="2" charset="-122"/>
              </a:rPr>
              <a:t>DNA</a:t>
            </a:r>
            <a:r>
              <a:rPr lang="zh-CN" altLang="zh-CN" sz="2400" dirty="0">
                <a:latin typeface="宋体" panose="02010600030101010101" pitchFamily="2" charset="-122"/>
                <a:ea typeface="宋体" panose="02010600030101010101" pitchFamily="2" charset="-122"/>
              </a:rPr>
              <a:t>测序的</a:t>
            </a:r>
            <a:r>
              <a:rPr lang="zh-CN" altLang="en-US" sz="2400" dirty="0">
                <a:latin typeface="宋体" panose="02010600030101010101" pitchFamily="2" charset="-122"/>
                <a:ea typeface="宋体" panose="02010600030101010101" pitchFamily="2" charset="-122"/>
              </a:rPr>
              <a:t>手段</a:t>
            </a:r>
            <a:r>
              <a:rPr lang="zh-CN" altLang="zh-CN" sz="2400" dirty="0">
                <a:latin typeface="宋体" panose="02010600030101010101" pitchFamily="2" charset="-122"/>
                <a:ea typeface="宋体" panose="02010600030101010101" pitchFamily="2" charset="-122"/>
              </a:rPr>
              <a:t>来鉴定假冒伪劣产品测定不同中药店及网络商家中相同产品中成分的</a:t>
            </a:r>
            <a:r>
              <a:rPr lang="en-US" altLang="zh-CN" sz="2400" dirty="0">
                <a:latin typeface="宋体" panose="02010600030101010101" pitchFamily="2" charset="-122"/>
                <a:ea typeface="宋体" panose="02010600030101010101" pitchFamily="2" charset="-122"/>
              </a:rPr>
              <a:t>DNA</a:t>
            </a:r>
            <a:r>
              <a:rPr lang="zh-CN" altLang="zh-CN" sz="2400" dirty="0">
                <a:latin typeface="宋体" panose="02010600030101010101" pitchFamily="2" charset="-122"/>
                <a:ea typeface="宋体" panose="02010600030101010101" pitchFamily="2" charset="-122"/>
              </a:rPr>
              <a:t>来判断是否是统一物种</a:t>
            </a:r>
            <a:r>
              <a:rPr lang="zh-CN" altLang="en-US" sz="2400" dirty="0">
                <a:latin typeface="宋体" panose="02010600030101010101" pitchFamily="2" charset="-122"/>
                <a:ea typeface="宋体" panose="02010600030101010101" pitchFamily="2" charset="-122"/>
              </a:rPr>
              <a:t>，通过</a:t>
            </a:r>
            <a:r>
              <a:rPr lang="zh-CN" altLang="zh-CN" sz="2400" dirty="0">
                <a:latin typeface="宋体" panose="02010600030101010101" pitchFamily="2" charset="-122"/>
                <a:ea typeface="宋体" panose="02010600030101010101" pitchFamily="2" charset="-122"/>
              </a:rPr>
              <a:t>鉴别中药材，我们发现，因为杏仁价格较便宜，所以造假者常故意用杏仁替代桃仁，掺假者经常用苏子代替菟丝子，将未成熟的野生葡萄晒干后染色充当五味子，将油麦菜切成段，混入蒲公英中充当正品出售，于是，我们从附近的中药店和</a:t>
            </a:r>
            <a:r>
              <a:rPr lang="zh-CN" altLang="en-US" sz="2400" dirty="0">
                <a:latin typeface="宋体" panose="02010600030101010101" pitchFamily="2" charset="-122"/>
                <a:ea typeface="宋体" panose="02010600030101010101" pitchFamily="2" charset="-122"/>
              </a:rPr>
              <a:t>网上商城</a:t>
            </a:r>
            <a:r>
              <a:rPr lang="zh-CN" altLang="zh-CN" sz="2400" dirty="0">
                <a:latin typeface="宋体" panose="02010600030101010101" pitchFamily="2" charset="-122"/>
                <a:ea typeface="宋体" panose="02010600030101010101" pitchFamily="2" charset="-122"/>
              </a:rPr>
              <a:t>来选购菟丝子，桃仁，五味子，蒲公英研究它们在不同实体药店与网店</a:t>
            </a:r>
            <a:r>
              <a:rPr lang="zh-CN" altLang="en-US" sz="2400" dirty="0">
                <a:latin typeface="宋体" panose="02010600030101010101" pitchFamily="2" charset="-122"/>
                <a:ea typeface="宋体" panose="02010600030101010101" pitchFamily="2" charset="-122"/>
              </a:rPr>
              <a:t>中</a:t>
            </a:r>
            <a:r>
              <a:rPr lang="zh-CN" altLang="zh-CN" sz="2400" dirty="0">
                <a:latin typeface="宋体" panose="02010600030101010101" pitchFamily="2" charset="-122"/>
                <a:ea typeface="宋体" panose="02010600030101010101" pitchFamily="2" charset="-122"/>
              </a:rPr>
              <a:t>的区</a:t>
            </a:r>
            <a:r>
              <a:rPr lang="zh-CN" altLang="en-US" sz="2400" dirty="0">
                <a:latin typeface="宋体" panose="02010600030101010101" pitchFamily="2" charset="-122"/>
                <a:ea typeface="宋体" panose="02010600030101010101" pitchFamily="2" charset="-122"/>
              </a:rPr>
              <a:t>别</a:t>
            </a:r>
            <a:r>
              <a:rPr lang="zh-CN" altLang="en-US" sz="2300" dirty="0">
                <a:latin typeface="宋体" panose="02010600030101010101" pitchFamily="2" charset="-122"/>
                <a:ea typeface="宋体" panose="02010600030101010101" pitchFamily="2" charset="-122"/>
              </a:rPr>
              <a:t>。特别选择了价格最低的店铺，以期发现假货。</a:t>
            </a:r>
          </a:p>
        </p:txBody>
      </p:sp>
      <p:grpSp>
        <p:nvGrpSpPr>
          <p:cNvPr id="2061" name="组合 5">
            <a:extLst>
              <a:ext uri="{FF2B5EF4-FFF2-40B4-BE49-F238E27FC236}">
                <a16:creationId xmlns:a16="http://schemas.microsoft.com/office/drawing/2014/main" id="{90B4EA0F-3060-4620-A8EB-FE29393B02FF}"/>
              </a:ext>
            </a:extLst>
          </p:cNvPr>
          <p:cNvGrpSpPr>
            <a:grpSpLocks/>
          </p:cNvGrpSpPr>
          <p:nvPr/>
        </p:nvGrpSpPr>
        <p:grpSpPr bwMode="auto">
          <a:xfrm>
            <a:off x="11052114" y="4415078"/>
            <a:ext cx="13020409" cy="6655673"/>
            <a:chOff x="11828559" y="3589221"/>
            <a:chExt cx="12417121" cy="4471046"/>
          </a:xfrm>
        </p:grpSpPr>
        <p:pic>
          <p:nvPicPr>
            <p:cNvPr id="2101" name="图片 1">
              <a:extLst>
                <a:ext uri="{FF2B5EF4-FFF2-40B4-BE49-F238E27FC236}">
                  <a16:creationId xmlns:a16="http://schemas.microsoft.com/office/drawing/2014/main" id="{54E00331-036B-4C51-994E-ACF35C734DD2}"/>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1828559" y="3589221"/>
              <a:ext cx="12417121" cy="4471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02" name="文本框 2">
              <a:extLst>
                <a:ext uri="{FF2B5EF4-FFF2-40B4-BE49-F238E27FC236}">
                  <a16:creationId xmlns:a16="http://schemas.microsoft.com/office/drawing/2014/main" id="{ECADD389-6E6A-41CE-BCCF-0A03238EACE4}"/>
                </a:ext>
              </a:extLst>
            </p:cNvPr>
            <p:cNvSpPr txBox="1">
              <a:spLocks noChangeArrowheads="1"/>
            </p:cNvSpPr>
            <p:nvPr/>
          </p:nvSpPr>
          <p:spPr bwMode="auto">
            <a:xfrm>
              <a:off x="12114309" y="3885457"/>
              <a:ext cx="611091" cy="1215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US" altLang="zh-CN" sz="900"/>
            </a:p>
            <a:p>
              <a:pPr eaLnBrk="1" hangingPunct="1"/>
              <a:r>
                <a:rPr lang="en-US" altLang="zh-CN" sz="800">
                  <a:solidFill>
                    <a:srgbClr val="FFFF00"/>
                  </a:solidFill>
                </a:rPr>
                <a:t>700</a:t>
              </a:r>
            </a:p>
            <a:p>
              <a:pPr eaLnBrk="1" hangingPunct="1"/>
              <a:r>
                <a:rPr lang="en-US" altLang="zh-CN" sz="800">
                  <a:solidFill>
                    <a:srgbClr val="FFFF00"/>
                  </a:solidFill>
                </a:rPr>
                <a:t>600</a:t>
              </a:r>
            </a:p>
            <a:p>
              <a:pPr eaLnBrk="1" hangingPunct="1"/>
              <a:r>
                <a:rPr lang="en-US" altLang="zh-CN" sz="800">
                  <a:solidFill>
                    <a:srgbClr val="FFFF00"/>
                  </a:solidFill>
                </a:rPr>
                <a:t>500</a:t>
              </a:r>
            </a:p>
            <a:p>
              <a:pPr eaLnBrk="1" hangingPunct="1"/>
              <a:r>
                <a:rPr lang="en-US" altLang="zh-CN" sz="800">
                  <a:solidFill>
                    <a:srgbClr val="FFFF00"/>
                  </a:solidFill>
                </a:rPr>
                <a:t>400</a:t>
              </a:r>
            </a:p>
            <a:p>
              <a:pPr eaLnBrk="1" hangingPunct="1"/>
              <a:r>
                <a:rPr lang="en-US" altLang="zh-CN" sz="800">
                  <a:solidFill>
                    <a:srgbClr val="FFFF00"/>
                  </a:solidFill>
                </a:rPr>
                <a:t>300</a:t>
              </a:r>
            </a:p>
            <a:p>
              <a:pPr eaLnBrk="1" hangingPunct="1"/>
              <a:r>
                <a:rPr lang="en-US" altLang="zh-CN" sz="800">
                  <a:solidFill>
                    <a:srgbClr val="FFFF00"/>
                  </a:solidFill>
                </a:rPr>
                <a:t>200</a:t>
              </a:r>
            </a:p>
            <a:p>
              <a:pPr eaLnBrk="1" hangingPunct="1"/>
              <a:endParaRPr lang="en-US" altLang="zh-CN" sz="800">
                <a:solidFill>
                  <a:srgbClr val="FFFF00"/>
                </a:solidFill>
              </a:endParaRPr>
            </a:p>
            <a:p>
              <a:pPr eaLnBrk="1" hangingPunct="1"/>
              <a:r>
                <a:rPr lang="en-US" altLang="zh-CN" sz="800">
                  <a:solidFill>
                    <a:srgbClr val="FFFF00"/>
                  </a:solidFill>
                </a:rPr>
                <a:t>100</a:t>
              </a:r>
              <a:endParaRPr lang="zh-CN" altLang="en-US" sz="800">
                <a:solidFill>
                  <a:srgbClr val="FFFF00"/>
                </a:solidFill>
              </a:endParaRPr>
            </a:p>
          </p:txBody>
        </p:sp>
        <p:sp>
          <p:nvSpPr>
            <p:cNvPr id="2103" name="文本框 17">
              <a:extLst>
                <a:ext uri="{FF2B5EF4-FFF2-40B4-BE49-F238E27FC236}">
                  <a16:creationId xmlns:a16="http://schemas.microsoft.com/office/drawing/2014/main" id="{3B0C77CD-62D2-4150-AF2E-0881AB294355}"/>
                </a:ext>
              </a:extLst>
            </p:cNvPr>
            <p:cNvSpPr txBox="1">
              <a:spLocks noChangeArrowheads="1"/>
            </p:cNvSpPr>
            <p:nvPr/>
          </p:nvSpPr>
          <p:spPr bwMode="auto">
            <a:xfrm>
              <a:off x="19124709" y="4161682"/>
              <a:ext cx="611091" cy="1215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US" altLang="zh-CN" sz="900"/>
            </a:p>
            <a:p>
              <a:pPr eaLnBrk="1" hangingPunct="1"/>
              <a:r>
                <a:rPr lang="en-US" altLang="zh-CN" sz="800">
                  <a:solidFill>
                    <a:srgbClr val="FFFF00"/>
                  </a:solidFill>
                </a:rPr>
                <a:t>700</a:t>
              </a:r>
            </a:p>
            <a:p>
              <a:pPr eaLnBrk="1" hangingPunct="1"/>
              <a:r>
                <a:rPr lang="en-US" altLang="zh-CN" sz="800">
                  <a:solidFill>
                    <a:srgbClr val="FFFF00"/>
                  </a:solidFill>
                </a:rPr>
                <a:t>600</a:t>
              </a:r>
            </a:p>
            <a:p>
              <a:pPr eaLnBrk="1" hangingPunct="1"/>
              <a:r>
                <a:rPr lang="en-US" altLang="zh-CN" sz="800">
                  <a:solidFill>
                    <a:srgbClr val="FFFF00"/>
                  </a:solidFill>
                </a:rPr>
                <a:t>500</a:t>
              </a:r>
            </a:p>
            <a:p>
              <a:pPr eaLnBrk="1" hangingPunct="1"/>
              <a:r>
                <a:rPr lang="en-US" altLang="zh-CN" sz="800">
                  <a:solidFill>
                    <a:srgbClr val="FFFF00"/>
                  </a:solidFill>
                </a:rPr>
                <a:t>400</a:t>
              </a:r>
            </a:p>
            <a:p>
              <a:pPr eaLnBrk="1" hangingPunct="1"/>
              <a:r>
                <a:rPr lang="en-US" altLang="zh-CN" sz="800">
                  <a:solidFill>
                    <a:srgbClr val="FFFF00"/>
                  </a:solidFill>
                </a:rPr>
                <a:t>300</a:t>
              </a:r>
            </a:p>
            <a:p>
              <a:pPr eaLnBrk="1" hangingPunct="1"/>
              <a:r>
                <a:rPr lang="en-US" altLang="zh-CN" sz="800">
                  <a:solidFill>
                    <a:srgbClr val="FFFF00"/>
                  </a:solidFill>
                </a:rPr>
                <a:t>200</a:t>
              </a:r>
            </a:p>
            <a:p>
              <a:pPr eaLnBrk="1" hangingPunct="1"/>
              <a:endParaRPr lang="en-US" altLang="zh-CN" sz="800">
                <a:solidFill>
                  <a:srgbClr val="FFFF00"/>
                </a:solidFill>
                <a:latin typeface="宋体" panose="02010600030101010101" pitchFamily="2" charset="-122"/>
                <a:ea typeface="宋体" panose="02010600030101010101" pitchFamily="2" charset="-122"/>
              </a:endParaRPr>
            </a:p>
            <a:p>
              <a:pPr eaLnBrk="1" hangingPunct="1"/>
              <a:r>
                <a:rPr lang="en-US" altLang="zh-CN" sz="800">
                  <a:solidFill>
                    <a:srgbClr val="FFFF00"/>
                  </a:solidFill>
                </a:rPr>
                <a:t>100</a:t>
              </a:r>
              <a:endParaRPr lang="zh-CN" altLang="en-US" sz="800">
                <a:solidFill>
                  <a:srgbClr val="FFFF00"/>
                </a:solidFill>
              </a:endParaRPr>
            </a:p>
          </p:txBody>
        </p:sp>
        <p:sp>
          <p:nvSpPr>
            <p:cNvPr id="2104" name="文本框 18">
              <a:extLst>
                <a:ext uri="{FF2B5EF4-FFF2-40B4-BE49-F238E27FC236}">
                  <a16:creationId xmlns:a16="http://schemas.microsoft.com/office/drawing/2014/main" id="{C2F8563A-3932-4E55-B74B-2909B49D03F7}"/>
                </a:ext>
              </a:extLst>
            </p:cNvPr>
            <p:cNvSpPr txBox="1">
              <a:spLocks noChangeArrowheads="1"/>
            </p:cNvSpPr>
            <p:nvPr/>
          </p:nvSpPr>
          <p:spPr bwMode="auto">
            <a:xfrm>
              <a:off x="11914284" y="6399400"/>
              <a:ext cx="611091" cy="1092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US" altLang="zh-CN" sz="900"/>
            </a:p>
            <a:p>
              <a:pPr eaLnBrk="1" hangingPunct="1"/>
              <a:r>
                <a:rPr lang="en-US" altLang="zh-CN" sz="800">
                  <a:solidFill>
                    <a:srgbClr val="FFFF00"/>
                  </a:solidFill>
                </a:rPr>
                <a:t>700</a:t>
              </a:r>
            </a:p>
            <a:p>
              <a:pPr eaLnBrk="1" hangingPunct="1"/>
              <a:r>
                <a:rPr lang="en-US" altLang="zh-CN" sz="800">
                  <a:solidFill>
                    <a:srgbClr val="FFFF00"/>
                  </a:solidFill>
                </a:rPr>
                <a:t>600</a:t>
              </a:r>
            </a:p>
            <a:p>
              <a:pPr eaLnBrk="1" hangingPunct="1"/>
              <a:r>
                <a:rPr lang="en-US" altLang="zh-CN" sz="800">
                  <a:solidFill>
                    <a:srgbClr val="FFFF00"/>
                  </a:solidFill>
                </a:rPr>
                <a:t>500</a:t>
              </a:r>
            </a:p>
            <a:p>
              <a:pPr eaLnBrk="1" hangingPunct="1"/>
              <a:r>
                <a:rPr lang="en-US" altLang="zh-CN" sz="800">
                  <a:solidFill>
                    <a:srgbClr val="FFFF00"/>
                  </a:solidFill>
                </a:rPr>
                <a:t>400</a:t>
              </a:r>
            </a:p>
            <a:p>
              <a:pPr eaLnBrk="1" hangingPunct="1"/>
              <a:r>
                <a:rPr lang="en-US" altLang="zh-CN" sz="800">
                  <a:solidFill>
                    <a:srgbClr val="FFFF00"/>
                  </a:solidFill>
                </a:rPr>
                <a:t>300</a:t>
              </a:r>
            </a:p>
            <a:p>
              <a:pPr eaLnBrk="1" hangingPunct="1"/>
              <a:r>
                <a:rPr lang="en-US" altLang="zh-CN" sz="800">
                  <a:solidFill>
                    <a:srgbClr val="FFFF00"/>
                  </a:solidFill>
                </a:rPr>
                <a:t>200</a:t>
              </a:r>
            </a:p>
            <a:p>
              <a:pPr eaLnBrk="1" hangingPunct="1"/>
              <a:r>
                <a:rPr lang="en-US" altLang="zh-CN" sz="800">
                  <a:solidFill>
                    <a:srgbClr val="FFFF00"/>
                  </a:solidFill>
                </a:rPr>
                <a:t>100</a:t>
              </a:r>
              <a:endParaRPr lang="zh-CN" altLang="en-US" sz="800">
                <a:solidFill>
                  <a:srgbClr val="FFFF00"/>
                </a:solidFill>
              </a:endParaRPr>
            </a:p>
          </p:txBody>
        </p:sp>
        <p:sp>
          <p:nvSpPr>
            <p:cNvPr id="2105" name="文本框 19">
              <a:extLst>
                <a:ext uri="{FF2B5EF4-FFF2-40B4-BE49-F238E27FC236}">
                  <a16:creationId xmlns:a16="http://schemas.microsoft.com/office/drawing/2014/main" id="{6AC525AE-5071-4E55-9237-632440284C9E}"/>
                </a:ext>
              </a:extLst>
            </p:cNvPr>
            <p:cNvSpPr txBox="1">
              <a:spLocks noChangeArrowheads="1"/>
            </p:cNvSpPr>
            <p:nvPr/>
          </p:nvSpPr>
          <p:spPr bwMode="auto">
            <a:xfrm>
              <a:off x="18924684" y="6572644"/>
              <a:ext cx="611091" cy="1215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US" altLang="zh-CN" sz="900"/>
            </a:p>
            <a:p>
              <a:pPr eaLnBrk="1" hangingPunct="1"/>
              <a:r>
                <a:rPr lang="en-US" altLang="zh-CN" sz="800">
                  <a:solidFill>
                    <a:srgbClr val="FFFF00"/>
                  </a:solidFill>
                </a:rPr>
                <a:t>700</a:t>
              </a:r>
            </a:p>
            <a:p>
              <a:pPr eaLnBrk="1" hangingPunct="1"/>
              <a:r>
                <a:rPr lang="en-US" altLang="zh-CN" sz="800">
                  <a:solidFill>
                    <a:srgbClr val="FFFF00"/>
                  </a:solidFill>
                </a:rPr>
                <a:t>600</a:t>
              </a:r>
            </a:p>
            <a:p>
              <a:pPr eaLnBrk="1" hangingPunct="1"/>
              <a:r>
                <a:rPr lang="en-US" altLang="zh-CN" sz="800">
                  <a:solidFill>
                    <a:srgbClr val="FFFF00"/>
                  </a:solidFill>
                </a:rPr>
                <a:t>500</a:t>
              </a:r>
            </a:p>
            <a:p>
              <a:pPr eaLnBrk="1" hangingPunct="1"/>
              <a:r>
                <a:rPr lang="en-US" altLang="zh-CN" sz="800">
                  <a:solidFill>
                    <a:srgbClr val="FFFF00"/>
                  </a:solidFill>
                </a:rPr>
                <a:t>400</a:t>
              </a:r>
            </a:p>
            <a:p>
              <a:pPr eaLnBrk="1" hangingPunct="1"/>
              <a:r>
                <a:rPr lang="en-US" altLang="zh-CN" sz="800">
                  <a:solidFill>
                    <a:srgbClr val="FFFF00"/>
                  </a:solidFill>
                </a:rPr>
                <a:t>300</a:t>
              </a:r>
            </a:p>
            <a:p>
              <a:pPr eaLnBrk="1" hangingPunct="1"/>
              <a:r>
                <a:rPr lang="en-US" altLang="zh-CN" sz="800">
                  <a:solidFill>
                    <a:srgbClr val="FFFF00"/>
                  </a:solidFill>
                </a:rPr>
                <a:t>200</a:t>
              </a:r>
            </a:p>
            <a:p>
              <a:pPr eaLnBrk="1" hangingPunct="1"/>
              <a:endParaRPr lang="en-US" altLang="zh-CN" sz="800">
                <a:solidFill>
                  <a:srgbClr val="FFFF00"/>
                </a:solidFill>
              </a:endParaRPr>
            </a:p>
            <a:p>
              <a:pPr eaLnBrk="1" hangingPunct="1"/>
              <a:r>
                <a:rPr lang="en-US" altLang="zh-CN" sz="800">
                  <a:solidFill>
                    <a:srgbClr val="FFFF00"/>
                  </a:solidFill>
                </a:rPr>
                <a:t>100</a:t>
              </a:r>
              <a:endParaRPr lang="zh-CN" altLang="en-US" sz="800">
                <a:solidFill>
                  <a:srgbClr val="FFFF00"/>
                </a:solidFill>
              </a:endParaRPr>
            </a:p>
          </p:txBody>
        </p:sp>
        <p:sp>
          <p:nvSpPr>
            <p:cNvPr id="5" name="任意多边形 4">
              <a:extLst>
                <a:ext uri="{FF2B5EF4-FFF2-40B4-BE49-F238E27FC236}">
                  <a16:creationId xmlns:a16="http://schemas.microsoft.com/office/drawing/2014/main" id="{A57B7366-DAFA-48AF-A987-AF956D325549}"/>
                </a:ext>
              </a:extLst>
            </p:cNvPr>
            <p:cNvSpPr/>
            <p:nvPr/>
          </p:nvSpPr>
          <p:spPr>
            <a:xfrm>
              <a:off x="14533533" y="5145674"/>
              <a:ext cx="343489" cy="190300"/>
            </a:xfrm>
            <a:custGeom>
              <a:avLst/>
              <a:gdLst>
                <a:gd name="connsiteX0" fmla="*/ 0 w 341194"/>
                <a:gd name="connsiteY0" fmla="*/ 95534 h 191069"/>
                <a:gd name="connsiteX1" fmla="*/ 68238 w 341194"/>
                <a:gd name="connsiteY1" fmla="*/ 136478 h 191069"/>
                <a:gd name="connsiteX2" fmla="*/ 150125 w 341194"/>
                <a:gd name="connsiteY2" fmla="*/ 191069 h 191069"/>
                <a:gd name="connsiteX3" fmla="*/ 232012 w 341194"/>
                <a:gd name="connsiteY3" fmla="*/ 136478 h 191069"/>
                <a:gd name="connsiteX4" fmla="*/ 272955 w 341194"/>
                <a:gd name="connsiteY4" fmla="*/ 109182 h 191069"/>
                <a:gd name="connsiteX5" fmla="*/ 341194 w 341194"/>
                <a:gd name="connsiteY5" fmla="*/ 0 h 191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194" h="191069">
                  <a:moveTo>
                    <a:pt x="0" y="95534"/>
                  </a:moveTo>
                  <a:cubicBezTo>
                    <a:pt x="22746" y="109182"/>
                    <a:pt x="45859" y="122237"/>
                    <a:pt x="68238" y="136478"/>
                  </a:cubicBezTo>
                  <a:cubicBezTo>
                    <a:pt x="95914" y="154090"/>
                    <a:pt x="150125" y="191069"/>
                    <a:pt x="150125" y="191069"/>
                  </a:cubicBezTo>
                  <a:lnTo>
                    <a:pt x="232012" y="136478"/>
                  </a:lnTo>
                  <a:lnTo>
                    <a:pt x="272955" y="109182"/>
                  </a:lnTo>
                  <a:cubicBezTo>
                    <a:pt x="333189" y="18831"/>
                    <a:pt x="312875" y="56637"/>
                    <a:pt x="341194" y="0"/>
                  </a:cubicBezTo>
                </a:path>
              </a:pathLst>
            </a:custGeom>
          </p:spPr>
          <p:style>
            <a:lnRef idx="1">
              <a:schemeClr val="accent4"/>
            </a:lnRef>
            <a:fillRef idx="0">
              <a:schemeClr val="accent4"/>
            </a:fillRef>
            <a:effectRef idx="0">
              <a:schemeClr val="accent4"/>
            </a:effectRef>
            <a:fontRef idx="minor">
              <a:schemeClr val="tx1"/>
            </a:fontRef>
          </p:style>
          <p:txBody>
            <a:bodyPr anchor="ctr"/>
            <a:lstStyle/>
            <a:p>
              <a:pPr algn="ctr" eaLnBrk="1" fontAlgn="auto" hangingPunct="1">
                <a:spcBef>
                  <a:spcPts val="0"/>
                </a:spcBef>
                <a:spcAft>
                  <a:spcPts val="0"/>
                </a:spcAft>
                <a:defRPr/>
              </a:pPr>
              <a:endParaRPr lang="zh-CN" altLang="en-US"/>
            </a:p>
          </p:txBody>
        </p:sp>
        <p:sp>
          <p:nvSpPr>
            <p:cNvPr id="23" name="任意多边形 22">
              <a:extLst>
                <a:ext uri="{FF2B5EF4-FFF2-40B4-BE49-F238E27FC236}">
                  <a16:creationId xmlns:a16="http://schemas.microsoft.com/office/drawing/2014/main" id="{B16E55EF-FA21-44C8-8DB1-122BCB70ECFF}"/>
                </a:ext>
              </a:extLst>
            </p:cNvPr>
            <p:cNvSpPr/>
            <p:nvPr/>
          </p:nvSpPr>
          <p:spPr>
            <a:xfrm>
              <a:off x="17003791" y="5185737"/>
              <a:ext cx="342057" cy="191302"/>
            </a:xfrm>
            <a:custGeom>
              <a:avLst/>
              <a:gdLst>
                <a:gd name="connsiteX0" fmla="*/ 0 w 341194"/>
                <a:gd name="connsiteY0" fmla="*/ 95534 h 191069"/>
                <a:gd name="connsiteX1" fmla="*/ 68238 w 341194"/>
                <a:gd name="connsiteY1" fmla="*/ 136478 h 191069"/>
                <a:gd name="connsiteX2" fmla="*/ 150125 w 341194"/>
                <a:gd name="connsiteY2" fmla="*/ 191069 h 191069"/>
                <a:gd name="connsiteX3" fmla="*/ 232012 w 341194"/>
                <a:gd name="connsiteY3" fmla="*/ 136478 h 191069"/>
                <a:gd name="connsiteX4" fmla="*/ 272955 w 341194"/>
                <a:gd name="connsiteY4" fmla="*/ 109182 h 191069"/>
                <a:gd name="connsiteX5" fmla="*/ 341194 w 341194"/>
                <a:gd name="connsiteY5" fmla="*/ 0 h 191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194" h="191069">
                  <a:moveTo>
                    <a:pt x="0" y="95534"/>
                  </a:moveTo>
                  <a:cubicBezTo>
                    <a:pt x="22746" y="109182"/>
                    <a:pt x="45859" y="122237"/>
                    <a:pt x="68238" y="136478"/>
                  </a:cubicBezTo>
                  <a:cubicBezTo>
                    <a:pt x="95914" y="154090"/>
                    <a:pt x="150125" y="191069"/>
                    <a:pt x="150125" y="191069"/>
                  </a:cubicBezTo>
                  <a:lnTo>
                    <a:pt x="232012" y="136478"/>
                  </a:lnTo>
                  <a:lnTo>
                    <a:pt x="272955" y="109182"/>
                  </a:lnTo>
                  <a:cubicBezTo>
                    <a:pt x="333189" y="18831"/>
                    <a:pt x="312875" y="56637"/>
                    <a:pt x="341194" y="0"/>
                  </a:cubicBezTo>
                </a:path>
              </a:pathLst>
            </a:custGeom>
          </p:spPr>
          <p:style>
            <a:lnRef idx="1">
              <a:schemeClr val="accent4"/>
            </a:lnRef>
            <a:fillRef idx="0">
              <a:schemeClr val="accent4"/>
            </a:fillRef>
            <a:effectRef idx="0">
              <a:schemeClr val="accent4"/>
            </a:effectRef>
            <a:fontRef idx="minor">
              <a:schemeClr val="tx1"/>
            </a:fontRef>
          </p:style>
          <p:txBody>
            <a:bodyPr anchor="ctr"/>
            <a:lstStyle/>
            <a:p>
              <a:pPr algn="ctr" eaLnBrk="1" fontAlgn="auto" hangingPunct="1">
                <a:spcBef>
                  <a:spcPts val="0"/>
                </a:spcBef>
                <a:spcAft>
                  <a:spcPts val="0"/>
                </a:spcAft>
                <a:defRPr/>
              </a:pPr>
              <a:endParaRPr lang="zh-CN" altLang="en-US"/>
            </a:p>
          </p:txBody>
        </p:sp>
        <p:sp>
          <p:nvSpPr>
            <p:cNvPr id="24" name="任意多边形 23">
              <a:extLst>
                <a:ext uri="{FF2B5EF4-FFF2-40B4-BE49-F238E27FC236}">
                  <a16:creationId xmlns:a16="http://schemas.microsoft.com/office/drawing/2014/main" id="{880C7E97-6F16-42E7-A853-9E0B1874D03D}"/>
                </a:ext>
              </a:extLst>
            </p:cNvPr>
            <p:cNvSpPr/>
            <p:nvPr/>
          </p:nvSpPr>
          <p:spPr>
            <a:xfrm>
              <a:off x="20222567" y="5377039"/>
              <a:ext cx="340626" cy="191301"/>
            </a:xfrm>
            <a:custGeom>
              <a:avLst/>
              <a:gdLst>
                <a:gd name="connsiteX0" fmla="*/ 0 w 341194"/>
                <a:gd name="connsiteY0" fmla="*/ 95534 h 191069"/>
                <a:gd name="connsiteX1" fmla="*/ 68238 w 341194"/>
                <a:gd name="connsiteY1" fmla="*/ 136478 h 191069"/>
                <a:gd name="connsiteX2" fmla="*/ 150125 w 341194"/>
                <a:gd name="connsiteY2" fmla="*/ 191069 h 191069"/>
                <a:gd name="connsiteX3" fmla="*/ 232012 w 341194"/>
                <a:gd name="connsiteY3" fmla="*/ 136478 h 191069"/>
                <a:gd name="connsiteX4" fmla="*/ 272955 w 341194"/>
                <a:gd name="connsiteY4" fmla="*/ 109182 h 191069"/>
                <a:gd name="connsiteX5" fmla="*/ 341194 w 341194"/>
                <a:gd name="connsiteY5" fmla="*/ 0 h 191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194" h="191069">
                  <a:moveTo>
                    <a:pt x="0" y="95534"/>
                  </a:moveTo>
                  <a:cubicBezTo>
                    <a:pt x="22746" y="109182"/>
                    <a:pt x="45859" y="122237"/>
                    <a:pt x="68238" y="136478"/>
                  </a:cubicBezTo>
                  <a:cubicBezTo>
                    <a:pt x="95914" y="154090"/>
                    <a:pt x="150125" y="191069"/>
                    <a:pt x="150125" y="191069"/>
                  </a:cubicBezTo>
                  <a:lnTo>
                    <a:pt x="232012" y="136478"/>
                  </a:lnTo>
                  <a:lnTo>
                    <a:pt x="272955" y="109182"/>
                  </a:lnTo>
                  <a:cubicBezTo>
                    <a:pt x="333189" y="18831"/>
                    <a:pt x="312875" y="56637"/>
                    <a:pt x="341194" y="0"/>
                  </a:cubicBezTo>
                </a:path>
              </a:pathLst>
            </a:custGeom>
          </p:spPr>
          <p:style>
            <a:lnRef idx="1">
              <a:schemeClr val="accent4"/>
            </a:lnRef>
            <a:fillRef idx="0">
              <a:schemeClr val="accent4"/>
            </a:fillRef>
            <a:effectRef idx="0">
              <a:schemeClr val="accent4"/>
            </a:effectRef>
            <a:fontRef idx="minor">
              <a:schemeClr val="tx1"/>
            </a:fontRef>
          </p:style>
          <p:txBody>
            <a:bodyPr anchor="ctr"/>
            <a:lstStyle/>
            <a:p>
              <a:pPr algn="ctr" eaLnBrk="1" fontAlgn="auto" hangingPunct="1">
                <a:spcBef>
                  <a:spcPts val="0"/>
                </a:spcBef>
                <a:spcAft>
                  <a:spcPts val="0"/>
                </a:spcAft>
                <a:defRPr/>
              </a:pPr>
              <a:endParaRPr lang="zh-CN" altLang="en-US"/>
            </a:p>
          </p:txBody>
        </p:sp>
        <p:sp>
          <p:nvSpPr>
            <p:cNvPr id="25" name="任意多边形 24">
              <a:extLst>
                <a:ext uri="{FF2B5EF4-FFF2-40B4-BE49-F238E27FC236}">
                  <a16:creationId xmlns:a16="http://schemas.microsoft.com/office/drawing/2014/main" id="{A98F0AD0-9342-4C23-9005-FF0220A859FE}"/>
                </a:ext>
              </a:extLst>
            </p:cNvPr>
            <p:cNvSpPr/>
            <p:nvPr/>
          </p:nvSpPr>
          <p:spPr>
            <a:xfrm>
              <a:off x="20827966" y="5342985"/>
              <a:ext cx="342057" cy="190300"/>
            </a:xfrm>
            <a:custGeom>
              <a:avLst/>
              <a:gdLst>
                <a:gd name="connsiteX0" fmla="*/ 0 w 341194"/>
                <a:gd name="connsiteY0" fmla="*/ 95534 h 191069"/>
                <a:gd name="connsiteX1" fmla="*/ 68238 w 341194"/>
                <a:gd name="connsiteY1" fmla="*/ 136478 h 191069"/>
                <a:gd name="connsiteX2" fmla="*/ 150125 w 341194"/>
                <a:gd name="connsiteY2" fmla="*/ 191069 h 191069"/>
                <a:gd name="connsiteX3" fmla="*/ 232012 w 341194"/>
                <a:gd name="connsiteY3" fmla="*/ 136478 h 191069"/>
                <a:gd name="connsiteX4" fmla="*/ 272955 w 341194"/>
                <a:gd name="connsiteY4" fmla="*/ 109182 h 191069"/>
                <a:gd name="connsiteX5" fmla="*/ 341194 w 341194"/>
                <a:gd name="connsiteY5" fmla="*/ 0 h 191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194" h="191069">
                  <a:moveTo>
                    <a:pt x="0" y="95534"/>
                  </a:moveTo>
                  <a:cubicBezTo>
                    <a:pt x="22746" y="109182"/>
                    <a:pt x="45859" y="122237"/>
                    <a:pt x="68238" y="136478"/>
                  </a:cubicBezTo>
                  <a:cubicBezTo>
                    <a:pt x="95914" y="154090"/>
                    <a:pt x="150125" y="191069"/>
                    <a:pt x="150125" y="191069"/>
                  </a:cubicBezTo>
                  <a:lnTo>
                    <a:pt x="232012" y="136478"/>
                  </a:lnTo>
                  <a:lnTo>
                    <a:pt x="272955" y="109182"/>
                  </a:lnTo>
                  <a:cubicBezTo>
                    <a:pt x="333189" y="18831"/>
                    <a:pt x="312875" y="56637"/>
                    <a:pt x="341194" y="0"/>
                  </a:cubicBezTo>
                </a:path>
              </a:pathLst>
            </a:custGeom>
          </p:spPr>
          <p:style>
            <a:lnRef idx="1">
              <a:schemeClr val="accent4"/>
            </a:lnRef>
            <a:fillRef idx="0">
              <a:schemeClr val="accent4"/>
            </a:fillRef>
            <a:effectRef idx="0">
              <a:schemeClr val="accent4"/>
            </a:effectRef>
            <a:fontRef idx="minor">
              <a:schemeClr val="tx1"/>
            </a:fontRef>
          </p:style>
          <p:txBody>
            <a:bodyPr anchor="ctr"/>
            <a:lstStyle/>
            <a:p>
              <a:pPr algn="ctr" eaLnBrk="1" fontAlgn="auto" hangingPunct="1">
                <a:spcBef>
                  <a:spcPts val="0"/>
                </a:spcBef>
                <a:spcAft>
                  <a:spcPts val="0"/>
                </a:spcAft>
                <a:defRPr/>
              </a:pPr>
              <a:endParaRPr lang="zh-CN" altLang="en-US"/>
            </a:p>
          </p:txBody>
        </p:sp>
        <p:sp>
          <p:nvSpPr>
            <p:cNvPr id="26" name="任意多边形 25">
              <a:extLst>
                <a:ext uri="{FF2B5EF4-FFF2-40B4-BE49-F238E27FC236}">
                  <a16:creationId xmlns:a16="http://schemas.microsoft.com/office/drawing/2014/main" id="{BBCD1E29-8ED8-470D-BDF9-EE31BD73BFCB}"/>
                </a:ext>
              </a:extLst>
            </p:cNvPr>
            <p:cNvSpPr/>
            <p:nvPr/>
          </p:nvSpPr>
          <p:spPr>
            <a:xfrm>
              <a:off x="13006439" y="7618571"/>
              <a:ext cx="343489" cy="190300"/>
            </a:xfrm>
            <a:custGeom>
              <a:avLst/>
              <a:gdLst>
                <a:gd name="connsiteX0" fmla="*/ 0 w 341194"/>
                <a:gd name="connsiteY0" fmla="*/ 95534 h 191069"/>
                <a:gd name="connsiteX1" fmla="*/ 68238 w 341194"/>
                <a:gd name="connsiteY1" fmla="*/ 136478 h 191069"/>
                <a:gd name="connsiteX2" fmla="*/ 150125 w 341194"/>
                <a:gd name="connsiteY2" fmla="*/ 191069 h 191069"/>
                <a:gd name="connsiteX3" fmla="*/ 232012 w 341194"/>
                <a:gd name="connsiteY3" fmla="*/ 136478 h 191069"/>
                <a:gd name="connsiteX4" fmla="*/ 272955 w 341194"/>
                <a:gd name="connsiteY4" fmla="*/ 109182 h 191069"/>
                <a:gd name="connsiteX5" fmla="*/ 341194 w 341194"/>
                <a:gd name="connsiteY5" fmla="*/ 0 h 191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194" h="191069">
                  <a:moveTo>
                    <a:pt x="0" y="95534"/>
                  </a:moveTo>
                  <a:cubicBezTo>
                    <a:pt x="22746" y="109182"/>
                    <a:pt x="45859" y="122237"/>
                    <a:pt x="68238" y="136478"/>
                  </a:cubicBezTo>
                  <a:cubicBezTo>
                    <a:pt x="95914" y="154090"/>
                    <a:pt x="150125" y="191069"/>
                    <a:pt x="150125" y="191069"/>
                  </a:cubicBezTo>
                  <a:lnTo>
                    <a:pt x="232012" y="136478"/>
                  </a:lnTo>
                  <a:lnTo>
                    <a:pt x="272955" y="109182"/>
                  </a:lnTo>
                  <a:cubicBezTo>
                    <a:pt x="333189" y="18831"/>
                    <a:pt x="312875" y="56637"/>
                    <a:pt x="341194" y="0"/>
                  </a:cubicBezTo>
                </a:path>
              </a:pathLst>
            </a:custGeom>
          </p:spPr>
          <p:style>
            <a:lnRef idx="1">
              <a:schemeClr val="accent4"/>
            </a:lnRef>
            <a:fillRef idx="0">
              <a:schemeClr val="accent4"/>
            </a:fillRef>
            <a:effectRef idx="0">
              <a:schemeClr val="accent4"/>
            </a:effectRef>
            <a:fontRef idx="minor">
              <a:schemeClr val="tx1"/>
            </a:fontRef>
          </p:style>
          <p:txBody>
            <a:bodyPr anchor="ctr"/>
            <a:lstStyle/>
            <a:p>
              <a:pPr algn="ctr" eaLnBrk="1" fontAlgn="auto" hangingPunct="1">
                <a:spcBef>
                  <a:spcPts val="0"/>
                </a:spcBef>
                <a:spcAft>
                  <a:spcPts val="0"/>
                </a:spcAft>
                <a:defRPr/>
              </a:pPr>
              <a:endParaRPr lang="zh-CN" altLang="en-US"/>
            </a:p>
          </p:txBody>
        </p:sp>
        <p:sp>
          <p:nvSpPr>
            <p:cNvPr id="27" name="任意多边形 26">
              <a:extLst>
                <a:ext uri="{FF2B5EF4-FFF2-40B4-BE49-F238E27FC236}">
                  <a16:creationId xmlns:a16="http://schemas.microsoft.com/office/drawing/2014/main" id="{46944284-1211-4576-AC95-2067537E6A7F}"/>
                </a:ext>
              </a:extLst>
            </p:cNvPr>
            <p:cNvSpPr/>
            <p:nvPr/>
          </p:nvSpPr>
          <p:spPr>
            <a:xfrm>
              <a:off x="13584645" y="7692688"/>
              <a:ext cx="343489" cy="190300"/>
            </a:xfrm>
            <a:custGeom>
              <a:avLst/>
              <a:gdLst>
                <a:gd name="connsiteX0" fmla="*/ 0 w 341194"/>
                <a:gd name="connsiteY0" fmla="*/ 95534 h 191069"/>
                <a:gd name="connsiteX1" fmla="*/ 68238 w 341194"/>
                <a:gd name="connsiteY1" fmla="*/ 136478 h 191069"/>
                <a:gd name="connsiteX2" fmla="*/ 150125 w 341194"/>
                <a:gd name="connsiteY2" fmla="*/ 191069 h 191069"/>
                <a:gd name="connsiteX3" fmla="*/ 232012 w 341194"/>
                <a:gd name="connsiteY3" fmla="*/ 136478 h 191069"/>
                <a:gd name="connsiteX4" fmla="*/ 272955 w 341194"/>
                <a:gd name="connsiteY4" fmla="*/ 109182 h 191069"/>
                <a:gd name="connsiteX5" fmla="*/ 341194 w 341194"/>
                <a:gd name="connsiteY5" fmla="*/ 0 h 191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194" h="191069">
                  <a:moveTo>
                    <a:pt x="0" y="95534"/>
                  </a:moveTo>
                  <a:cubicBezTo>
                    <a:pt x="22746" y="109182"/>
                    <a:pt x="45859" y="122237"/>
                    <a:pt x="68238" y="136478"/>
                  </a:cubicBezTo>
                  <a:cubicBezTo>
                    <a:pt x="95914" y="154090"/>
                    <a:pt x="150125" y="191069"/>
                    <a:pt x="150125" y="191069"/>
                  </a:cubicBezTo>
                  <a:lnTo>
                    <a:pt x="232012" y="136478"/>
                  </a:lnTo>
                  <a:lnTo>
                    <a:pt x="272955" y="109182"/>
                  </a:lnTo>
                  <a:cubicBezTo>
                    <a:pt x="333189" y="18831"/>
                    <a:pt x="312875" y="56637"/>
                    <a:pt x="341194" y="0"/>
                  </a:cubicBezTo>
                </a:path>
              </a:pathLst>
            </a:custGeom>
          </p:spPr>
          <p:style>
            <a:lnRef idx="1">
              <a:schemeClr val="accent4"/>
            </a:lnRef>
            <a:fillRef idx="0">
              <a:schemeClr val="accent4"/>
            </a:fillRef>
            <a:effectRef idx="0">
              <a:schemeClr val="accent4"/>
            </a:effectRef>
            <a:fontRef idx="minor">
              <a:schemeClr val="tx1"/>
            </a:fontRef>
          </p:style>
          <p:txBody>
            <a:bodyPr anchor="ctr"/>
            <a:lstStyle/>
            <a:p>
              <a:pPr algn="ctr" eaLnBrk="1" fontAlgn="auto" hangingPunct="1">
                <a:spcBef>
                  <a:spcPts val="0"/>
                </a:spcBef>
                <a:spcAft>
                  <a:spcPts val="0"/>
                </a:spcAft>
                <a:defRPr/>
              </a:pPr>
              <a:endParaRPr lang="zh-CN" altLang="en-US"/>
            </a:p>
          </p:txBody>
        </p:sp>
        <p:sp>
          <p:nvSpPr>
            <p:cNvPr id="28" name="任意多边形 27">
              <a:extLst>
                <a:ext uri="{FF2B5EF4-FFF2-40B4-BE49-F238E27FC236}">
                  <a16:creationId xmlns:a16="http://schemas.microsoft.com/office/drawing/2014/main" id="{53760F29-590F-4B48-81B2-8F47D783CE81}"/>
                </a:ext>
              </a:extLst>
            </p:cNvPr>
            <p:cNvSpPr/>
            <p:nvPr/>
          </p:nvSpPr>
          <p:spPr>
            <a:xfrm>
              <a:off x="14192907" y="7713721"/>
              <a:ext cx="340626" cy="190300"/>
            </a:xfrm>
            <a:custGeom>
              <a:avLst/>
              <a:gdLst>
                <a:gd name="connsiteX0" fmla="*/ 0 w 341194"/>
                <a:gd name="connsiteY0" fmla="*/ 95534 h 191069"/>
                <a:gd name="connsiteX1" fmla="*/ 68238 w 341194"/>
                <a:gd name="connsiteY1" fmla="*/ 136478 h 191069"/>
                <a:gd name="connsiteX2" fmla="*/ 150125 w 341194"/>
                <a:gd name="connsiteY2" fmla="*/ 191069 h 191069"/>
                <a:gd name="connsiteX3" fmla="*/ 232012 w 341194"/>
                <a:gd name="connsiteY3" fmla="*/ 136478 h 191069"/>
                <a:gd name="connsiteX4" fmla="*/ 272955 w 341194"/>
                <a:gd name="connsiteY4" fmla="*/ 109182 h 191069"/>
                <a:gd name="connsiteX5" fmla="*/ 341194 w 341194"/>
                <a:gd name="connsiteY5" fmla="*/ 0 h 191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194" h="191069">
                  <a:moveTo>
                    <a:pt x="0" y="95534"/>
                  </a:moveTo>
                  <a:cubicBezTo>
                    <a:pt x="22746" y="109182"/>
                    <a:pt x="45859" y="122237"/>
                    <a:pt x="68238" y="136478"/>
                  </a:cubicBezTo>
                  <a:cubicBezTo>
                    <a:pt x="95914" y="154090"/>
                    <a:pt x="150125" y="191069"/>
                    <a:pt x="150125" y="191069"/>
                  </a:cubicBezTo>
                  <a:lnTo>
                    <a:pt x="232012" y="136478"/>
                  </a:lnTo>
                  <a:lnTo>
                    <a:pt x="272955" y="109182"/>
                  </a:lnTo>
                  <a:cubicBezTo>
                    <a:pt x="333189" y="18831"/>
                    <a:pt x="312875" y="56637"/>
                    <a:pt x="341194" y="0"/>
                  </a:cubicBezTo>
                </a:path>
              </a:pathLst>
            </a:custGeom>
          </p:spPr>
          <p:style>
            <a:lnRef idx="1">
              <a:schemeClr val="accent4"/>
            </a:lnRef>
            <a:fillRef idx="0">
              <a:schemeClr val="accent4"/>
            </a:fillRef>
            <a:effectRef idx="0">
              <a:schemeClr val="accent4"/>
            </a:effectRef>
            <a:fontRef idx="minor">
              <a:schemeClr val="tx1"/>
            </a:fontRef>
          </p:style>
          <p:txBody>
            <a:bodyPr anchor="ctr"/>
            <a:lstStyle/>
            <a:p>
              <a:pPr algn="ctr" eaLnBrk="1" fontAlgn="auto" hangingPunct="1">
                <a:spcBef>
                  <a:spcPts val="0"/>
                </a:spcBef>
                <a:spcAft>
                  <a:spcPts val="0"/>
                </a:spcAft>
                <a:defRPr/>
              </a:pPr>
              <a:endParaRPr lang="zh-CN" altLang="en-US"/>
            </a:p>
          </p:txBody>
        </p:sp>
        <p:sp>
          <p:nvSpPr>
            <p:cNvPr id="29" name="任意多边形 28">
              <a:extLst>
                <a:ext uri="{FF2B5EF4-FFF2-40B4-BE49-F238E27FC236}">
                  <a16:creationId xmlns:a16="http://schemas.microsoft.com/office/drawing/2014/main" id="{CEC50C78-163F-48D1-8425-E6B0DD5E1ACF}"/>
                </a:ext>
              </a:extLst>
            </p:cNvPr>
            <p:cNvSpPr/>
            <p:nvPr/>
          </p:nvSpPr>
          <p:spPr>
            <a:xfrm>
              <a:off x="14848398" y="7645614"/>
              <a:ext cx="343489" cy="190300"/>
            </a:xfrm>
            <a:custGeom>
              <a:avLst/>
              <a:gdLst>
                <a:gd name="connsiteX0" fmla="*/ 0 w 341194"/>
                <a:gd name="connsiteY0" fmla="*/ 95534 h 191069"/>
                <a:gd name="connsiteX1" fmla="*/ 68238 w 341194"/>
                <a:gd name="connsiteY1" fmla="*/ 136478 h 191069"/>
                <a:gd name="connsiteX2" fmla="*/ 150125 w 341194"/>
                <a:gd name="connsiteY2" fmla="*/ 191069 h 191069"/>
                <a:gd name="connsiteX3" fmla="*/ 232012 w 341194"/>
                <a:gd name="connsiteY3" fmla="*/ 136478 h 191069"/>
                <a:gd name="connsiteX4" fmla="*/ 272955 w 341194"/>
                <a:gd name="connsiteY4" fmla="*/ 109182 h 191069"/>
                <a:gd name="connsiteX5" fmla="*/ 341194 w 341194"/>
                <a:gd name="connsiteY5" fmla="*/ 0 h 191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194" h="191069">
                  <a:moveTo>
                    <a:pt x="0" y="95534"/>
                  </a:moveTo>
                  <a:cubicBezTo>
                    <a:pt x="22746" y="109182"/>
                    <a:pt x="45859" y="122237"/>
                    <a:pt x="68238" y="136478"/>
                  </a:cubicBezTo>
                  <a:cubicBezTo>
                    <a:pt x="95914" y="154090"/>
                    <a:pt x="150125" y="191069"/>
                    <a:pt x="150125" y="191069"/>
                  </a:cubicBezTo>
                  <a:lnTo>
                    <a:pt x="232012" y="136478"/>
                  </a:lnTo>
                  <a:lnTo>
                    <a:pt x="272955" y="109182"/>
                  </a:lnTo>
                  <a:cubicBezTo>
                    <a:pt x="333189" y="18831"/>
                    <a:pt x="312875" y="56637"/>
                    <a:pt x="341194" y="0"/>
                  </a:cubicBezTo>
                </a:path>
              </a:pathLst>
            </a:custGeom>
          </p:spPr>
          <p:style>
            <a:lnRef idx="1">
              <a:schemeClr val="accent4"/>
            </a:lnRef>
            <a:fillRef idx="0">
              <a:schemeClr val="accent4"/>
            </a:fillRef>
            <a:effectRef idx="0">
              <a:schemeClr val="accent4"/>
            </a:effectRef>
            <a:fontRef idx="minor">
              <a:schemeClr val="tx1"/>
            </a:fontRef>
          </p:style>
          <p:txBody>
            <a:bodyPr anchor="ctr"/>
            <a:lstStyle/>
            <a:p>
              <a:pPr algn="ctr" eaLnBrk="1" fontAlgn="auto" hangingPunct="1">
                <a:spcBef>
                  <a:spcPts val="0"/>
                </a:spcBef>
                <a:spcAft>
                  <a:spcPts val="0"/>
                </a:spcAft>
                <a:defRPr/>
              </a:pPr>
              <a:endParaRPr lang="zh-CN" altLang="en-US"/>
            </a:p>
          </p:txBody>
        </p:sp>
        <p:sp>
          <p:nvSpPr>
            <p:cNvPr id="30" name="任意多边形 29">
              <a:extLst>
                <a:ext uri="{FF2B5EF4-FFF2-40B4-BE49-F238E27FC236}">
                  <a16:creationId xmlns:a16="http://schemas.microsoft.com/office/drawing/2014/main" id="{E05604C3-73B1-43AB-8275-6321EC9DFDAA}"/>
                </a:ext>
              </a:extLst>
            </p:cNvPr>
            <p:cNvSpPr/>
            <p:nvPr/>
          </p:nvSpPr>
          <p:spPr>
            <a:xfrm>
              <a:off x="15657028" y="7692688"/>
              <a:ext cx="342058" cy="190300"/>
            </a:xfrm>
            <a:custGeom>
              <a:avLst/>
              <a:gdLst>
                <a:gd name="connsiteX0" fmla="*/ 0 w 341194"/>
                <a:gd name="connsiteY0" fmla="*/ 95534 h 191069"/>
                <a:gd name="connsiteX1" fmla="*/ 68238 w 341194"/>
                <a:gd name="connsiteY1" fmla="*/ 136478 h 191069"/>
                <a:gd name="connsiteX2" fmla="*/ 150125 w 341194"/>
                <a:gd name="connsiteY2" fmla="*/ 191069 h 191069"/>
                <a:gd name="connsiteX3" fmla="*/ 232012 w 341194"/>
                <a:gd name="connsiteY3" fmla="*/ 136478 h 191069"/>
                <a:gd name="connsiteX4" fmla="*/ 272955 w 341194"/>
                <a:gd name="connsiteY4" fmla="*/ 109182 h 191069"/>
                <a:gd name="connsiteX5" fmla="*/ 341194 w 341194"/>
                <a:gd name="connsiteY5" fmla="*/ 0 h 191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194" h="191069">
                  <a:moveTo>
                    <a:pt x="0" y="95534"/>
                  </a:moveTo>
                  <a:cubicBezTo>
                    <a:pt x="22746" y="109182"/>
                    <a:pt x="45859" y="122237"/>
                    <a:pt x="68238" y="136478"/>
                  </a:cubicBezTo>
                  <a:cubicBezTo>
                    <a:pt x="95914" y="154090"/>
                    <a:pt x="150125" y="191069"/>
                    <a:pt x="150125" y="191069"/>
                  </a:cubicBezTo>
                  <a:lnTo>
                    <a:pt x="232012" y="136478"/>
                  </a:lnTo>
                  <a:lnTo>
                    <a:pt x="272955" y="109182"/>
                  </a:lnTo>
                  <a:cubicBezTo>
                    <a:pt x="333189" y="18831"/>
                    <a:pt x="312875" y="56637"/>
                    <a:pt x="341194" y="0"/>
                  </a:cubicBezTo>
                </a:path>
              </a:pathLst>
            </a:custGeom>
          </p:spPr>
          <p:style>
            <a:lnRef idx="1">
              <a:schemeClr val="accent4"/>
            </a:lnRef>
            <a:fillRef idx="0">
              <a:schemeClr val="accent4"/>
            </a:fillRef>
            <a:effectRef idx="0">
              <a:schemeClr val="accent4"/>
            </a:effectRef>
            <a:fontRef idx="minor">
              <a:schemeClr val="tx1"/>
            </a:fontRef>
          </p:style>
          <p:txBody>
            <a:bodyPr anchor="ctr"/>
            <a:lstStyle/>
            <a:p>
              <a:pPr algn="ctr" eaLnBrk="1" fontAlgn="auto" hangingPunct="1">
                <a:spcBef>
                  <a:spcPts val="0"/>
                </a:spcBef>
                <a:spcAft>
                  <a:spcPts val="0"/>
                </a:spcAft>
                <a:defRPr/>
              </a:pPr>
              <a:endParaRPr lang="zh-CN" altLang="en-US"/>
            </a:p>
          </p:txBody>
        </p:sp>
        <p:sp>
          <p:nvSpPr>
            <p:cNvPr id="31" name="任意多边形 30">
              <a:extLst>
                <a:ext uri="{FF2B5EF4-FFF2-40B4-BE49-F238E27FC236}">
                  <a16:creationId xmlns:a16="http://schemas.microsoft.com/office/drawing/2014/main" id="{880745BC-37C3-4347-B741-C28B35E5298C}"/>
                </a:ext>
              </a:extLst>
            </p:cNvPr>
            <p:cNvSpPr/>
            <p:nvPr/>
          </p:nvSpPr>
          <p:spPr>
            <a:xfrm>
              <a:off x="20060841" y="7835913"/>
              <a:ext cx="343489" cy="192303"/>
            </a:xfrm>
            <a:custGeom>
              <a:avLst/>
              <a:gdLst>
                <a:gd name="connsiteX0" fmla="*/ 0 w 341194"/>
                <a:gd name="connsiteY0" fmla="*/ 95534 h 191069"/>
                <a:gd name="connsiteX1" fmla="*/ 68238 w 341194"/>
                <a:gd name="connsiteY1" fmla="*/ 136478 h 191069"/>
                <a:gd name="connsiteX2" fmla="*/ 150125 w 341194"/>
                <a:gd name="connsiteY2" fmla="*/ 191069 h 191069"/>
                <a:gd name="connsiteX3" fmla="*/ 232012 w 341194"/>
                <a:gd name="connsiteY3" fmla="*/ 136478 h 191069"/>
                <a:gd name="connsiteX4" fmla="*/ 272955 w 341194"/>
                <a:gd name="connsiteY4" fmla="*/ 109182 h 191069"/>
                <a:gd name="connsiteX5" fmla="*/ 341194 w 341194"/>
                <a:gd name="connsiteY5" fmla="*/ 0 h 191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194" h="191069">
                  <a:moveTo>
                    <a:pt x="0" y="95534"/>
                  </a:moveTo>
                  <a:cubicBezTo>
                    <a:pt x="22746" y="109182"/>
                    <a:pt x="45859" y="122237"/>
                    <a:pt x="68238" y="136478"/>
                  </a:cubicBezTo>
                  <a:cubicBezTo>
                    <a:pt x="95914" y="154090"/>
                    <a:pt x="150125" y="191069"/>
                    <a:pt x="150125" y="191069"/>
                  </a:cubicBezTo>
                  <a:lnTo>
                    <a:pt x="232012" y="136478"/>
                  </a:lnTo>
                  <a:lnTo>
                    <a:pt x="272955" y="109182"/>
                  </a:lnTo>
                  <a:cubicBezTo>
                    <a:pt x="333189" y="18831"/>
                    <a:pt x="312875" y="56637"/>
                    <a:pt x="341194" y="0"/>
                  </a:cubicBezTo>
                </a:path>
              </a:pathLst>
            </a:custGeom>
          </p:spPr>
          <p:style>
            <a:lnRef idx="1">
              <a:schemeClr val="accent4"/>
            </a:lnRef>
            <a:fillRef idx="0">
              <a:schemeClr val="accent4"/>
            </a:fillRef>
            <a:effectRef idx="0">
              <a:schemeClr val="accent4"/>
            </a:effectRef>
            <a:fontRef idx="minor">
              <a:schemeClr val="tx1"/>
            </a:fontRef>
          </p:style>
          <p:txBody>
            <a:bodyPr anchor="ctr"/>
            <a:lstStyle/>
            <a:p>
              <a:pPr algn="ctr" eaLnBrk="1" fontAlgn="auto" hangingPunct="1">
                <a:spcBef>
                  <a:spcPts val="0"/>
                </a:spcBef>
                <a:spcAft>
                  <a:spcPts val="0"/>
                </a:spcAft>
                <a:defRPr/>
              </a:pPr>
              <a:endParaRPr lang="zh-CN" altLang="en-US"/>
            </a:p>
          </p:txBody>
        </p:sp>
        <p:sp>
          <p:nvSpPr>
            <p:cNvPr id="32" name="任意多边形 31">
              <a:extLst>
                <a:ext uri="{FF2B5EF4-FFF2-40B4-BE49-F238E27FC236}">
                  <a16:creationId xmlns:a16="http://schemas.microsoft.com/office/drawing/2014/main" id="{DED40A3E-D2C4-4275-A54F-E12BF89D070D}"/>
                </a:ext>
              </a:extLst>
            </p:cNvPr>
            <p:cNvSpPr/>
            <p:nvPr/>
          </p:nvSpPr>
          <p:spPr>
            <a:xfrm>
              <a:off x="21354649" y="7809872"/>
              <a:ext cx="343489" cy="191302"/>
            </a:xfrm>
            <a:custGeom>
              <a:avLst/>
              <a:gdLst>
                <a:gd name="connsiteX0" fmla="*/ 0 w 341194"/>
                <a:gd name="connsiteY0" fmla="*/ 95534 h 191069"/>
                <a:gd name="connsiteX1" fmla="*/ 68238 w 341194"/>
                <a:gd name="connsiteY1" fmla="*/ 136478 h 191069"/>
                <a:gd name="connsiteX2" fmla="*/ 150125 w 341194"/>
                <a:gd name="connsiteY2" fmla="*/ 191069 h 191069"/>
                <a:gd name="connsiteX3" fmla="*/ 232012 w 341194"/>
                <a:gd name="connsiteY3" fmla="*/ 136478 h 191069"/>
                <a:gd name="connsiteX4" fmla="*/ 272955 w 341194"/>
                <a:gd name="connsiteY4" fmla="*/ 109182 h 191069"/>
                <a:gd name="connsiteX5" fmla="*/ 341194 w 341194"/>
                <a:gd name="connsiteY5" fmla="*/ 0 h 191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194" h="191069">
                  <a:moveTo>
                    <a:pt x="0" y="95534"/>
                  </a:moveTo>
                  <a:cubicBezTo>
                    <a:pt x="22746" y="109182"/>
                    <a:pt x="45859" y="122237"/>
                    <a:pt x="68238" y="136478"/>
                  </a:cubicBezTo>
                  <a:cubicBezTo>
                    <a:pt x="95914" y="154090"/>
                    <a:pt x="150125" y="191069"/>
                    <a:pt x="150125" y="191069"/>
                  </a:cubicBezTo>
                  <a:lnTo>
                    <a:pt x="232012" y="136478"/>
                  </a:lnTo>
                  <a:lnTo>
                    <a:pt x="272955" y="109182"/>
                  </a:lnTo>
                  <a:cubicBezTo>
                    <a:pt x="333189" y="18831"/>
                    <a:pt x="312875" y="56637"/>
                    <a:pt x="341194" y="0"/>
                  </a:cubicBezTo>
                </a:path>
              </a:pathLst>
            </a:custGeom>
          </p:spPr>
          <p:style>
            <a:lnRef idx="1">
              <a:schemeClr val="accent4"/>
            </a:lnRef>
            <a:fillRef idx="0">
              <a:schemeClr val="accent4"/>
            </a:fillRef>
            <a:effectRef idx="0">
              <a:schemeClr val="accent4"/>
            </a:effectRef>
            <a:fontRef idx="minor">
              <a:schemeClr val="tx1"/>
            </a:fontRef>
          </p:style>
          <p:txBody>
            <a:bodyPr anchor="ctr"/>
            <a:lstStyle/>
            <a:p>
              <a:pPr algn="ctr" eaLnBrk="1" fontAlgn="auto" hangingPunct="1">
                <a:spcBef>
                  <a:spcPts val="0"/>
                </a:spcBef>
                <a:spcAft>
                  <a:spcPts val="0"/>
                </a:spcAft>
                <a:defRPr/>
              </a:pPr>
              <a:endParaRPr lang="zh-CN" altLang="en-US"/>
            </a:p>
          </p:txBody>
        </p:sp>
        <p:sp>
          <p:nvSpPr>
            <p:cNvPr id="33" name="任意多边形 32">
              <a:extLst>
                <a:ext uri="{FF2B5EF4-FFF2-40B4-BE49-F238E27FC236}">
                  <a16:creationId xmlns:a16="http://schemas.microsoft.com/office/drawing/2014/main" id="{7360DDDB-FC5D-4B54-A98C-DA34FC91FD51}"/>
                </a:ext>
              </a:extLst>
            </p:cNvPr>
            <p:cNvSpPr/>
            <p:nvPr/>
          </p:nvSpPr>
          <p:spPr>
            <a:xfrm>
              <a:off x="21980085" y="7787838"/>
              <a:ext cx="342058" cy="190300"/>
            </a:xfrm>
            <a:custGeom>
              <a:avLst/>
              <a:gdLst>
                <a:gd name="connsiteX0" fmla="*/ 0 w 341194"/>
                <a:gd name="connsiteY0" fmla="*/ 95534 h 191069"/>
                <a:gd name="connsiteX1" fmla="*/ 68238 w 341194"/>
                <a:gd name="connsiteY1" fmla="*/ 136478 h 191069"/>
                <a:gd name="connsiteX2" fmla="*/ 150125 w 341194"/>
                <a:gd name="connsiteY2" fmla="*/ 191069 h 191069"/>
                <a:gd name="connsiteX3" fmla="*/ 232012 w 341194"/>
                <a:gd name="connsiteY3" fmla="*/ 136478 h 191069"/>
                <a:gd name="connsiteX4" fmla="*/ 272955 w 341194"/>
                <a:gd name="connsiteY4" fmla="*/ 109182 h 191069"/>
                <a:gd name="connsiteX5" fmla="*/ 341194 w 341194"/>
                <a:gd name="connsiteY5" fmla="*/ 0 h 191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194" h="191069">
                  <a:moveTo>
                    <a:pt x="0" y="95534"/>
                  </a:moveTo>
                  <a:cubicBezTo>
                    <a:pt x="22746" y="109182"/>
                    <a:pt x="45859" y="122237"/>
                    <a:pt x="68238" y="136478"/>
                  </a:cubicBezTo>
                  <a:cubicBezTo>
                    <a:pt x="95914" y="154090"/>
                    <a:pt x="150125" y="191069"/>
                    <a:pt x="150125" y="191069"/>
                  </a:cubicBezTo>
                  <a:lnTo>
                    <a:pt x="232012" y="136478"/>
                  </a:lnTo>
                  <a:lnTo>
                    <a:pt x="272955" y="109182"/>
                  </a:lnTo>
                  <a:cubicBezTo>
                    <a:pt x="333189" y="18831"/>
                    <a:pt x="312875" y="56637"/>
                    <a:pt x="341194" y="0"/>
                  </a:cubicBezTo>
                </a:path>
              </a:pathLst>
            </a:custGeom>
          </p:spPr>
          <p:style>
            <a:lnRef idx="1">
              <a:schemeClr val="accent4"/>
            </a:lnRef>
            <a:fillRef idx="0">
              <a:schemeClr val="accent4"/>
            </a:fillRef>
            <a:effectRef idx="0">
              <a:schemeClr val="accent4"/>
            </a:effectRef>
            <a:fontRef idx="minor">
              <a:schemeClr val="tx1"/>
            </a:fontRef>
          </p:style>
          <p:txBody>
            <a:bodyPr anchor="ctr"/>
            <a:lstStyle/>
            <a:p>
              <a:pPr algn="ctr" eaLnBrk="1" fontAlgn="auto" hangingPunct="1">
                <a:spcBef>
                  <a:spcPts val="0"/>
                </a:spcBef>
                <a:spcAft>
                  <a:spcPts val="0"/>
                </a:spcAft>
                <a:defRPr/>
              </a:pPr>
              <a:endParaRPr lang="zh-CN" altLang="en-US"/>
            </a:p>
          </p:txBody>
        </p:sp>
        <p:sp>
          <p:nvSpPr>
            <p:cNvPr id="34" name="任意多边形 33">
              <a:extLst>
                <a:ext uri="{FF2B5EF4-FFF2-40B4-BE49-F238E27FC236}">
                  <a16:creationId xmlns:a16="http://schemas.microsoft.com/office/drawing/2014/main" id="{29F63F77-D41B-4D47-BA51-76988BCFEFF5}"/>
                </a:ext>
              </a:extLst>
            </p:cNvPr>
            <p:cNvSpPr/>
            <p:nvPr/>
          </p:nvSpPr>
          <p:spPr>
            <a:xfrm>
              <a:off x="22611246" y="7809872"/>
              <a:ext cx="340626" cy="191302"/>
            </a:xfrm>
            <a:custGeom>
              <a:avLst/>
              <a:gdLst>
                <a:gd name="connsiteX0" fmla="*/ 0 w 341194"/>
                <a:gd name="connsiteY0" fmla="*/ 95534 h 191069"/>
                <a:gd name="connsiteX1" fmla="*/ 68238 w 341194"/>
                <a:gd name="connsiteY1" fmla="*/ 136478 h 191069"/>
                <a:gd name="connsiteX2" fmla="*/ 150125 w 341194"/>
                <a:gd name="connsiteY2" fmla="*/ 191069 h 191069"/>
                <a:gd name="connsiteX3" fmla="*/ 232012 w 341194"/>
                <a:gd name="connsiteY3" fmla="*/ 136478 h 191069"/>
                <a:gd name="connsiteX4" fmla="*/ 272955 w 341194"/>
                <a:gd name="connsiteY4" fmla="*/ 109182 h 191069"/>
                <a:gd name="connsiteX5" fmla="*/ 341194 w 341194"/>
                <a:gd name="connsiteY5" fmla="*/ 0 h 191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194" h="191069">
                  <a:moveTo>
                    <a:pt x="0" y="95534"/>
                  </a:moveTo>
                  <a:cubicBezTo>
                    <a:pt x="22746" y="109182"/>
                    <a:pt x="45859" y="122237"/>
                    <a:pt x="68238" y="136478"/>
                  </a:cubicBezTo>
                  <a:cubicBezTo>
                    <a:pt x="95914" y="154090"/>
                    <a:pt x="150125" y="191069"/>
                    <a:pt x="150125" y="191069"/>
                  </a:cubicBezTo>
                  <a:lnTo>
                    <a:pt x="232012" y="136478"/>
                  </a:lnTo>
                  <a:lnTo>
                    <a:pt x="272955" y="109182"/>
                  </a:lnTo>
                  <a:cubicBezTo>
                    <a:pt x="333189" y="18831"/>
                    <a:pt x="312875" y="56637"/>
                    <a:pt x="341194" y="0"/>
                  </a:cubicBezTo>
                </a:path>
              </a:pathLst>
            </a:custGeom>
          </p:spPr>
          <p:style>
            <a:lnRef idx="1">
              <a:schemeClr val="accent4"/>
            </a:lnRef>
            <a:fillRef idx="0">
              <a:schemeClr val="accent4"/>
            </a:fillRef>
            <a:effectRef idx="0">
              <a:schemeClr val="accent4"/>
            </a:effectRef>
            <a:fontRef idx="minor">
              <a:schemeClr val="tx1"/>
            </a:fontRef>
          </p:style>
          <p:txBody>
            <a:bodyPr anchor="ctr"/>
            <a:lstStyle/>
            <a:p>
              <a:pPr algn="ctr" eaLnBrk="1" fontAlgn="auto" hangingPunct="1">
                <a:spcBef>
                  <a:spcPts val="0"/>
                </a:spcBef>
                <a:spcAft>
                  <a:spcPts val="0"/>
                </a:spcAft>
                <a:defRPr/>
              </a:pPr>
              <a:endParaRPr lang="zh-CN" altLang="en-US"/>
            </a:p>
          </p:txBody>
        </p:sp>
        <p:sp>
          <p:nvSpPr>
            <p:cNvPr id="35" name="任意多边形 34">
              <a:extLst>
                <a:ext uri="{FF2B5EF4-FFF2-40B4-BE49-F238E27FC236}">
                  <a16:creationId xmlns:a16="http://schemas.microsoft.com/office/drawing/2014/main" id="{CBB08290-BDF0-40E7-930E-B1880718F632}"/>
                </a:ext>
              </a:extLst>
            </p:cNvPr>
            <p:cNvSpPr/>
            <p:nvPr/>
          </p:nvSpPr>
          <p:spPr>
            <a:xfrm>
              <a:off x="23351177" y="7831907"/>
              <a:ext cx="337764" cy="192303"/>
            </a:xfrm>
            <a:custGeom>
              <a:avLst/>
              <a:gdLst>
                <a:gd name="connsiteX0" fmla="*/ 0 w 341194"/>
                <a:gd name="connsiteY0" fmla="*/ 95534 h 191069"/>
                <a:gd name="connsiteX1" fmla="*/ 68238 w 341194"/>
                <a:gd name="connsiteY1" fmla="*/ 136478 h 191069"/>
                <a:gd name="connsiteX2" fmla="*/ 150125 w 341194"/>
                <a:gd name="connsiteY2" fmla="*/ 191069 h 191069"/>
                <a:gd name="connsiteX3" fmla="*/ 232012 w 341194"/>
                <a:gd name="connsiteY3" fmla="*/ 136478 h 191069"/>
                <a:gd name="connsiteX4" fmla="*/ 272955 w 341194"/>
                <a:gd name="connsiteY4" fmla="*/ 109182 h 191069"/>
                <a:gd name="connsiteX5" fmla="*/ 341194 w 341194"/>
                <a:gd name="connsiteY5" fmla="*/ 0 h 1910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41194" h="191069">
                  <a:moveTo>
                    <a:pt x="0" y="95534"/>
                  </a:moveTo>
                  <a:cubicBezTo>
                    <a:pt x="22746" y="109182"/>
                    <a:pt x="45859" y="122237"/>
                    <a:pt x="68238" y="136478"/>
                  </a:cubicBezTo>
                  <a:cubicBezTo>
                    <a:pt x="95914" y="154090"/>
                    <a:pt x="150125" y="191069"/>
                    <a:pt x="150125" y="191069"/>
                  </a:cubicBezTo>
                  <a:lnTo>
                    <a:pt x="232012" y="136478"/>
                  </a:lnTo>
                  <a:lnTo>
                    <a:pt x="272955" y="109182"/>
                  </a:lnTo>
                  <a:cubicBezTo>
                    <a:pt x="333189" y="18831"/>
                    <a:pt x="312875" y="56637"/>
                    <a:pt x="341194" y="0"/>
                  </a:cubicBezTo>
                </a:path>
              </a:pathLst>
            </a:custGeom>
          </p:spPr>
          <p:style>
            <a:lnRef idx="1">
              <a:schemeClr val="accent4"/>
            </a:lnRef>
            <a:fillRef idx="0">
              <a:schemeClr val="accent4"/>
            </a:fillRef>
            <a:effectRef idx="0">
              <a:schemeClr val="accent4"/>
            </a:effectRef>
            <a:fontRef idx="minor">
              <a:schemeClr val="tx1"/>
            </a:fontRef>
          </p:style>
          <p:txBody>
            <a:bodyPr anchor="ctr"/>
            <a:lstStyle/>
            <a:p>
              <a:pPr algn="ctr" eaLnBrk="1" fontAlgn="auto" hangingPunct="1">
                <a:spcBef>
                  <a:spcPts val="0"/>
                </a:spcBef>
                <a:spcAft>
                  <a:spcPts val="0"/>
                </a:spcAft>
                <a:defRPr/>
              </a:pPr>
              <a:endParaRPr lang="zh-CN" altLang="en-US"/>
            </a:p>
          </p:txBody>
        </p:sp>
      </p:grpSp>
      <p:sp>
        <p:nvSpPr>
          <p:cNvPr id="2062" name="TextBox 36">
            <a:extLst>
              <a:ext uri="{FF2B5EF4-FFF2-40B4-BE49-F238E27FC236}">
                <a16:creationId xmlns:a16="http://schemas.microsoft.com/office/drawing/2014/main" id="{590581F7-B33E-4C86-81D7-1C8D9DB89552}"/>
              </a:ext>
            </a:extLst>
          </p:cNvPr>
          <p:cNvSpPr txBox="1">
            <a:spLocks noChangeArrowheads="1"/>
          </p:cNvSpPr>
          <p:nvPr/>
        </p:nvSpPr>
        <p:spPr bwMode="auto">
          <a:xfrm>
            <a:off x="24893588" y="25323194"/>
            <a:ext cx="10563224" cy="2000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marL="72000" indent="457200" eaLnBrk="1" hangingPunct="1">
              <a:spcAft>
                <a:spcPts val="1200"/>
              </a:spcAft>
              <a:defRPr/>
            </a:pPr>
            <a:r>
              <a:rPr lang="zh-CN" altLang="en-US" sz="4800" b="1" dirty="0">
                <a:latin typeface="宋体" panose="02010600030101010101" pitchFamily="2" charset="-122"/>
                <a:ea typeface="宋体" panose="02010600030101010101" pitchFamily="2" charset="-122"/>
              </a:rPr>
              <a:t>致谢</a:t>
            </a:r>
            <a:endParaRPr lang="en-US" altLang="zh-CN" sz="4800" b="1" dirty="0">
              <a:latin typeface="宋体" panose="02010600030101010101" pitchFamily="2" charset="-122"/>
              <a:ea typeface="宋体" panose="02010600030101010101" pitchFamily="2" charset="-122"/>
            </a:endParaRPr>
          </a:p>
          <a:p>
            <a:pPr marL="72000" indent="457200" algn="just" eaLnBrk="1" hangingPunct="1">
              <a:defRPr/>
            </a:pPr>
            <a:r>
              <a:rPr lang="zh-CN" altLang="en-US" sz="2400" dirty="0">
                <a:latin typeface="宋体" panose="02010600030101010101" pitchFamily="2" charset="-122"/>
                <a:ea typeface="宋体" panose="02010600030101010101" pitchFamily="2" charset="-122"/>
              </a:rPr>
              <a:t>苏州工业园区生物创新课程</a:t>
            </a:r>
            <a:endParaRPr lang="en-US" altLang="zh-CN" sz="2400" dirty="0">
              <a:latin typeface="宋体" panose="02010600030101010101" pitchFamily="2" charset="-122"/>
              <a:ea typeface="宋体" panose="02010600030101010101" pitchFamily="2" charset="-122"/>
            </a:endParaRPr>
          </a:p>
          <a:p>
            <a:pPr marL="72000" indent="457200" algn="just" eaLnBrk="1" hangingPunct="1">
              <a:defRPr/>
            </a:pPr>
            <a:r>
              <a:rPr lang="zh-CN" altLang="en-US" sz="2400" dirty="0">
                <a:latin typeface="宋体" panose="02010600030101010101" pitchFamily="2" charset="-122"/>
                <a:ea typeface="宋体" panose="02010600030101010101" pitchFamily="2" charset="-122"/>
              </a:rPr>
              <a:t>冷泉港亚洲</a:t>
            </a:r>
            <a:r>
              <a:rPr lang="en-US" altLang="zh-CN" sz="2400" dirty="0">
                <a:latin typeface="宋体" panose="02010600030101010101" pitchFamily="2" charset="-122"/>
                <a:ea typeface="宋体" panose="02010600030101010101" pitchFamily="2" charset="-122"/>
              </a:rPr>
              <a:t>DNA</a:t>
            </a:r>
            <a:r>
              <a:rPr lang="zh-CN" altLang="en-US" sz="2400" dirty="0">
                <a:latin typeface="宋体" panose="02010600030101010101" pitchFamily="2" charset="-122"/>
                <a:ea typeface="宋体" panose="02010600030101010101" pitchFamily="2" charset="-122"/>
              </a:rPr>
              <a:t>学习中心</a:t>
            </a:r>
            <a:endParaRPr lang="en-US" altLang="zh-CN" sz="2400" dirty="0">
              <a:latin typeface="宋体" panose="02010600030101010101" pitchFamily="2" charset="-122"/>
              <a:ea typeface="宋体" panose="02010600030101010101" pitchFamily="2" charset="-122"/>
            </a:endParaRPr>
          </a:p>
          <a:p>
            <a:pPr algn="just" eaLnBrk="1" hangingPunct="1">
              <a:spcAft>
                <a:spcPts val="425"/>
              </a:spcAft>
            </a:pPr>
            <a:endParaRPr lang="en-US" altLang="zh-CN" dirty="0">
              <a:latin typeface="宋体" panose="02010600030101010101" pitchFamily="2" charset="-122"/>
              <a:ea typeface="宋体" panose="02010600030101010101" pitchFamily="2" charset="-122"/>
            </a:endParaRPr>
          </a:p>
        </p:txBody>
      </p:sp>
      <p:sp>
        <p:nvSpPr>
          <p:cNvPr id="2063" name="TextBox 37">
            <a:extLst>
              <a:ext uri="{FF2B5EF4-FFF2-40B4-BE49-F238E27FC236}">
                <a16:creationId xmlns:a16="http://schemas.microsoft.com/office/drawing/2014/main" id="{F1B5717A-B970-4C30-89A5-D218E0A1ADD6}"/>
              </a:ext>
            </a:extLst>
          </p:cNvPr>
          <p:cNvSpPr txBox="1">
            <a:spLocks noChangeArrowheads="1"/>
          </p:cNvSpPr>
          <p:nvPr/>
        </p:nvSpPr>
        <p:spPr bwMode="auto">
          <a:xfrm>
            <a:off x="25146000" y="12373963"/>
            <a:ext cx="9937335" cy="11233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pPr indent="457200" eaLnBrk="1" hangingPunct="1">
              <a:spcAft>
                <a:spcPts val="1200"/>
              </a:spcAft>
              <a:defRPr/>
            </a:pPr>
            <a:r>
              <a:rPr lang="zh-CN" altLang="en-US" sz="4800" b="1" dirty="0">
                <a:latin typeface="宋体" panose="02010600030101010101" pitchFamily="2" charset="-122"/>
                <a:ea typeface="宋体" panose="02010600030101010101" pitchFamily="2" charset="-122"/>
              </a:rPr>
              <a:t>讨论</a:t>
            </a:r>
            <a:endParaRPr lang="en-US" altLang="zh-CN" sz="4800" b="1" dirty="0">
              <a:latin typeface="宋体" panose="02010600030101010101" pitchFamily="2" charset="-122"/>
              <a:ea typeface="宋体" panose="02010600030101010101" pitchFamily="2" charset="-122"/>
            </a:endParaRPr>
          </a:p>
          <a:p>
            <a:pPr marL="72000" indent="457200" algn="just" eaLnBrk="1" hangingPunct="1">
              <a:defRPr/>
            </a:pPr>
            <a:r>
              <a:rPr lang="zh-CN" altLang="en-US" sz="2400" dirty="0">
                <a:latin typeface="宋体" panose="02010600030101010101" pitchFamily="2" charset="-122"/>
                <a:ea typeface="宋体" panose="02010600030101010101" pitchFamily="2" charset="-122"/>
              </a:rPr>
              <a:t>实验结果表明，的确存在中药造假的情况。</a:t>
            </a:r>
          </a:p>
          <a:p>
            <a:pPr marL="72000" indent="457200" algn="just" eaLnBrk="1" hangingPunct="1">
              <a:defRPr/>
            </a:pPr>
            <a:r>
              <a:rPr lang="zh-CN" altLang="en-US" sz="2400" dirty="0">
                <a:latin typeface="宋体" panose="02010600030101010101" pitchFamily="2" charset="-122"/>
                <a:ea typeface="宋体" panose="02010600030101010101" pitchFamily="2" charset="-122"/>
              </a:rPr>
              <a:t>其中，桃仁没有造假，查询中国药典可知，山桃与桃都属于桃仁，可以得出桃仁没有造假的情况，</a:t>
            </a:r>
            <a:r>
              <a:rPr lang="en-US" altLang="zh-CN" sz="2400" dirty="0">
                <a:latin typeface="宋体" panose="02010600030101010101" pitchFamily="2" charset="-122"/>
                <a:ea typeface="宋体" panose="02010600030101010101" pitchFamily="2" charset="-122"/>
              </a:rPr>
              <a:t>712</a:t>
            </a:r>
            <a:r>
              <a:rPr lang="zh-CN" altLang="en-US" sz="2400" dirty="0">
                <a:latin typeface="宋体" panose="02010600030101010101" pitchFamily="2" charset="-122"/>
                <a:ea typeface="宋体" panose="02010600030101010101" pitchFamily="2" charset="-122"/>
              </a:rPr>
              <a:t>号桃仁由于取样不足，通过多次实验均无结果，实验失败。</a:t>
            </a:r>
          </a:p>
          <a:p>
            <a:pPr marL="72000" indent="457200" algn="just" eaLnBrk="1" hangingPunct="1">
              <a:defRPr/>
            </a:pPr>
            <a:r>
              <a:rPr lang="zh-CN" altLang="en-US" sz="2400" dirty="0">
                <a:latin typeface="宋体" panose="02010600030101010101" pitchFamily="2" charset="-122"/>
                <a:ea typeface="宋体" panose="02010600030101010101" pitchFamily="2" charset="-122"/>
              </a:rPr>
              <a:t>五味子由于样本</a:t>
            </a:r>
            <a:r>
              <a:rPr lang="en-US" altLang="zh-CN" sz="2400" dirty="0">
                <a:latin typeface="宋体" panose="02010600030101010101" pitchFamily="2" charset="-122"/>
                <a:ea typeface="宋体" panose="02010600030101010101" pitchFamily="2" charset="-122"/>
              </a:rPr>
              <a:t>DNA</a:t>
            </a:r>
            <a:r>
              <a:rPr lang="zh-CN" altLang="en-US" sz="2400" dirty="0">
                <a:latin typeface="宋体" panose="02010600030101010101" pitchFamily="2" charset="-122"/>
                <a:ea typeface="宋体" panose="02010600030101010101" pitchFamily="2" charset="-122"/>
              </a:rPr>
              <a:t>含量过少，无法获取含有足量</a:t>
            </a:r>
            <a:r>
              <a:rPr lang="en-US" altLang="zh-CN" sz="2400" dirty="0">
                <a:latin typeface="宋体" panose="02010600030101010101" pitchFamily="2" charset="-122"/>
                <a:ea typeface="宋体" panose="02010600030101010101" pitchFamily="2" charset="-122"/>
              </a:rPr>
              <a:t>DNA</a:t>
            </a:r>
            <a:r>
              <a:rPr lang="zh-CN" altLang="en-US" sz="2400" dirty="0">
                <a:latin typeface="宋体" panose="02010600030101010101" pitchFamily="2" charset="-122"/>
                <a:ea typeface="宋体" panose="02010600030101010101" pitchFamily="2" charset="-122"/>
              </a:rPr>
              <a:t>的样本，并且经过多次实验，均无结果，所以五味子宣告失败。</a:t>
            </a:r>
          </a:p>
          <a:p>
            <a:pPr marL="72000" indent="457200" algn="just" eaLnBrk="1" hangingPunct="1">
              <a:defRPr/>
            </a:pPr>
            <a:r>
              <a:rPr lang="zh-CN" altLang="en-US" sz="2400" dirty="0">
                <a:latin typeface="宋体" panose="02010600030101010101" pitchFamily="2" charset="-122"/>
                <a:ea typeface="宋体" panose="02010600030101010101" pitchFamily="2" charset="-122"/>
              </a:rPr>
              <a:t>菟丝子实验成功，存在造假现象，但不属于常见的苏子，而是另一种菟丝子</a:t>
            </a:r>
          </a:p>
          <a:p>
            <a:pPr marL="72000" indent="457200" algn="just" eaLnBrk="1" hangingPunct="1">
              <a:defRPr/>
            </a:pPr>
            <a:r>
              <a:rPr lang="zh-CN" altLang="en-US" sz="2400" dirty="0">
                <a:latin typeface="宋体" panose="02010600030101010101" pitchFamily="2" charset="-122"/>
                <a:ea typeface="宋体" panose="02010600030101010101" pitchFamily="2" charset="-122"/>
              </a:rPr>
              <a:t>蒲公英实验成功，商家无造假情况。</a:t>
            </a:r>
          </a:p>
          <a:p>
            <a:pPr marL="72000" indent="457200" algn="just" eaLnBrk="1" hangingPunct="1">
              <a:defRPr/>
            </a:pPr>
            <a:r>
              <a:rPr lang="zh-CN" altLang="en-US" sz="2400" dirty="0">
                <a:latin typeface="宋体" panose="02010600030101010101" pitchFamily="2" charset="-122"/>
                <a:ea typeface="宋体" panose="02010600030101010101" pitchFamily="2" charset="-122"/>
              </a:rPr>
              <a:t>从凝胶电泳的实验结果来看，用</a:t>
            </a:r>
            <a:r>
              <a:rPr lang="en-US" altLang="zh-CN" sz="2400" dirty="0">
                <a:latin typeface="宋体" panose="02010600030101010101" pitchFamily="2" charset="-122"/>
                <a:ea typeface="宋体" panose="02010600030101010101" pitchFamily="2" charset="-122"/>
              </a:rPr>
              <a:t>Silica</a:t>
            </a:r>
            <a:r>
              <a:rPr lang="zh-CN" altLang="en-US" sz="2400" dirty="0">
                <a:latin typeface="宋体" panose="02010600030101010101" pitchFamily="2" charset="-122"/>
                <a:ea typeface="宋体" panose="02010600030101010101" pitchFamily="2" charset="-122"/>
              </a:rPr>
              <a:t>的检测结果共有</a:t>
            </a:r>
            <a:r>
              <a:rPr lang="en-US" altLang="zh-CN" sz="2400" dirty="0">
                <a:latin typeface="宋体" panose="02010600030101010101" pitchFamily="2" charset="-122"/>
                <a:ea typeface="宋体" panose="02010600030101010101" pitchFamily="2" charset="-122"/>
              </a:rPr>
              <a:t>7</a:t>
            </a:r>
            <a:r>
              <a:rPr lang="zh-CN" altLang="en-US" sz="2400" dirty="0">
                <a:latin typeface="宋体" panose="02010600030101010101" pitchFamily="2" charset="-122"/>
                <a:ea typeface="宋体" panose="02010600030101010101" pitchFamily="2" charset="-122"/>
              </a:rPr>
              <a:t>种成功，其余</a:t>
            </a:r>
            <a:r>
              <a:rPr lang="en-US" altLang="zh-CN" sz="2400" dirty="0">
                <a:latin typeface="宋体" panose="02010600030101010101" pitchFamily="2" charset="-122"/>
                <a:ea typeface="宋体" panose="02010600030101010101" pitchFamily="2" charset="-122"/>
              </a:rPr>
              <a:t>5</a:t>
            </a:r>
            <a:r>
              <a:rPr lang="zh-CN" altLang="en-US" sz="2400" dirty="0">
                <a:latin typeface="宋体" panose="02010600030101010101" pitchFamily="2" charset="-122"/>
                <a:ea typeface="宋体" panose="02010600030101010101" pitchFamily="2" charset="-122"/>
              </a:rPr>
              <a:t>种失败，用试剂盒的检测结果也有</a:t>
            </a:r>
            <a:r>
              <a:rPr lang="en-US" altLang="zh-CN" sz="2400" dirty="0">
                <a:latin typeface="宋体" panose="02010600030101010101" pitchFamily="2" charset="-122"/>
                <a:ea typeface="宋体" panose="02010600030101010101" pitchFamily="2" charset="-122"/>
              </a:rPr>
              <a:t>7</a:t>
            </a:r>
            <a:r>
              <a:rPr lang="zh-CN" altLang="en-US" sz="2400" dirty="0">
                <a:latin typeface="宋体" panose="02010600030101010101" pitchFamily="2" charset="-122"/>
                <a:ea typeface="宋体" panose="02010600030101010101" pitchFamily="2" charset="-122"/>
              </a:rPr>
              <a:t>种成功，其余</a:t>
            </a:r>
            <a:r>
              <a:rPr lang="en-US" altLang="zh-CN" sz="2400" dirty="0">
                <a:latin typeface="宋体" panose="02010600030101010101" pitchFamily="2" charset="-122"/>
                <a:ea typeface="宋体" panose="02010600030101010101" pitchFamily="2" charset="-122"/>
              </a:rPr>
              <a:t>5</a:t>
            </a:r>
            <a:r>
              <a:rPr lang="zh-CN" altLang="en-US" sz="2400" dirty="0">
                <a:latin typeface="宋体" panose="02010600030101010101" pitchFamily="2" charset="-122"/>
                <a:ea typeface="宋体" panose="02010600030101010101" pitchFamily="2" charset="-122"/>
              </a:rPr>
              <a:t>种失败。两种实验方法成功率差距不大，但某些样本可能用其中一种比较容易成功。比如</a:t>
            </a:r>
            <a:r>
              <a:rPr lang="en-US" altLang="zh-CN" sz="2400" dirty="0">
                <a:latin typeface="宋体" panose="02010600030101010101" pitchFamily="2" charset="-122"/>
                <a:ea typeface="宋体" panose="02010600030101010101" pitchFamily="2" charset="-122"/>
              </a:rPr>
              <a:t>712</a:t>
            </a:r>
            <a:r>
              <a:rPr lang="zh-CN" altLang="en-US" sz="2400" dirty="0">
                <a:latin typeface="宋体" panose="02010600030101010101" pitchFamily="2" charset="-122"/>
                <a:ea typeface="宋体" panose="02010600030101010101" pitchFamily="2" charset="-122"/>
              </a:rPr>
              <a:t>只有试剂盒法提取成功了，而</a:t>
            </a:r>
            <a:r>
              <a:rPr lang="en-US" altLang="zh-CN" sz="2400" dirty="0">
                <a:latin typeface="宋体" panose="02010600030101010101" pitchFamily="2" charset="-122"/>
                <a:ea typeface="宋体" panose="02010600030101010101" pitchFamily="2" charset="-122"/>
              </a:rPr>
              <a:t>713</a:t>
            </a:r>
            <a:r>
              <a:rPr lang="zh-CN" altLang="en-US" sz="2400" dirty="0">
                <a:latin typeface="宋体" panose="02010600030101010101" pitchFamily="2" charset="-122"/>
                <a:ea typeface="宋体" panose="02010600030101010101" pitchFamily="2" charset="-122"/>
              </a:rPr>
              <a:t>使用</a:t>
            </a:r>
            <a:r>
              <a:rPr lang="en-US" altLang="zh-CN" sz="2400" dirty="0">
                <a:latin typeface="宋体" panose="02010600030101010101" pitchFamily="2" charset="-122"/>
                <a:ea typeface="宋体" panose="02010600030101010101" pitchFamily="2" charset="-122"/>
              </a:rPr>
              <a:t>Silica</a:t>
            </a:r>
            <a:r>
              <a:rPr lang="zh-CN" altLang="en-US" sz="2400" dirty="0">
                <a:latin typeface="宋体" panose="02010600030101010101" pitchFamily="2" charset="-122"/>
                <a:ea typeface="宋体" panose="02010600030101010101" pitchFamily="2" charset="-122"/>
              </a:rPr>
              <a:t>法提取成功。但</a:t>
            </a:r>
            <a:r>
              <a:rPr lang="en-US" altLang="zh-CN" sz="2400" dirty="0">
                <a:latin typeface="宋体" panose="02010600030101010101" pitchFamily="2" charset="-122"/>
                <a:ea typeface="宋体" panose="02010600030101010101" pitchFamily="2" charset="-122"/>
              </a:rPr>
              <a:t>721,722,723</a:t>
            </a:r>
            <a:r>
              <a:rPr lang="zh-CN" altLang="en-US" sz="2400" dirty="0">
                <a:latin typeface="宋体" panose="02010600030101010101" pitchFamily="2" charset="-122"/>
                <a:ea typeface="宋体" panose="02010600030101010101" pitchFamily="2" charset="-122"/>
              </a:rPr>
              <a:t>的实验无论哪种方法均以失败告终，我们怀疑是提取样本的位置出现了差错，提取的部位可能是果肉，</a:t>
            </a:r>
            <a:r>
              <a:rPr lang="en-US" altLang="zh-CN" sz="2400" dirty="0">
                <a:latin typeface="宋体" panose="02010600030101010101" pitchFamily="2" charset="-122"/>
                <a:ea typeface="宋体" panose="02010600030101010101" pitchFamily="2" charset="-122"/>
              </a:rPr>
              <a:t>DNA</a:t>
            </a:r>
            <a:r>
              <a:rPr lang="zh-CN" altLang="en-US" sz="2400" dirty="0">
                <a:latin typeface="宋体" panose="02010600030101010101" pitchFamily="2" charset="-122"/>
                <a:ea typeface="宋体" panose="02010600030101010101" pitchFamily="2" charset="-122"/>
              </a:rPr>
              <a:t>含量达不到实验成功最低标准。</a:t>
            </a:r>
          </a:p>
          <a:p>
            <a:pPr marL="72000" indent="457200" algn="just" eaLnBrk="1" hangingPunct="1">
              <a:defRPr/>
            </a:pPr>
            <a:r>
              <a:rPr lang="zh-CN" altLang="en-US" sz="2400" dirty="0">
                <a:latin typeface="宋体" panose="02010600030101010101" pitchFamily="2" charset="-122"/>
                <a:ea typeface="宋体" panose="02010600030101010101" pitchFamily="2" charset="-122"/>
              </a:rPr>
              <a:t>在得到测序结果之后，我们发现</a:t>
            </a:r>
            <a:r>
              <a:rPr lang="en-US" altLang="zh-CN" sz="2400" dirty="0">
                <a:latin typeface="宋体" panose="02010600030101010101" pitchFamily="2" charset="-122"/>
                <a:ea typeface="宋体" panose="02010600030101010101" pitchFamily="2" charset="-122"/>
              </a:rPr>
              <a:t>711,713</a:t>
            </a:r>
            <a:r>
              <a:rPr lang="zh-CN" altLang="en-US" sz="2400" dirty="0">
                <a:latin typeface="宋体" panose="02010600030101010101" pitchFamily="2" charset="-122"/>
                <a:ea typeface="宋体" panose="02010600030101010101" pitchFamily="2" charset="-122"/>
              </a:rPr>
              <a:t>的测序结果效果较差，而</a:t>
            </a:r>
            <a:r>
              <a:rPr lang="en-US" altLang="zh-CN" sz="2400" dirty="0">
                <a:latin typeface="宋体" panose="02010600030101010101" pitchFamily="2" charset="-122"/>
                <a:ea typeface="宋体" panose="02010600030101010101" pitchFamily="2" charset="-122"/>
              </a:rPr>
              <a:t>712</a:t>
            </a:r>
            <a:r>
              <a:rPr lang="zh-CN" altLang="en-US" sz="2400" dirty="0">
                <a:latin typeface="宋体" panose="02010600030101010101" pitchFamily="2" charset="-122"/>
                <a:ea typeface="宋体" panose="02010600030101010101" pitchFamily="2" charset="-122"/>
              </a:rPr>
              <a:t>未能成功测序，我们猜测是提取的种皮出现了问题，可能上面的</a:t>
            </a:r>
            <a:r>
              <a:rPr lang="en-US" altLang="zh-CN" sz="2400" dirty="0">
                <a:latin typeface="宋体" panose="02010600030101010101" pitchFamily="2" charset="-122"/>
                <a:ea typeface="宋体" panose="02010600030101010101" pitchFamily="2" charset="-122"/>
              </a:rPr>
              <a:t>DNA</a:t>
            </a:r>
            <a:r>
              <a:rPr lang="zh-CN" altLang="en-US" sz="2400" dirty="0">
                <a:latin typeface="宋体" panose="02010600030101010101" pitchFamily="2" charset="-122"/>
                <a:ea typeface="宋体" panose="02010600030101010101" pitchFamily="2" charset="-122"/>
              </a:rPr>
              <a:t>含量也较少，但勉强达到了实验的标准，购买的桃仁上只有少量的种皮，剩余的材料不够我们重新进行实验。其余的材料因为提取的部位是叶，所以实验成功</a:t>
            </a:r>
            <a:endParaRPr lang="en-US" altLang="zh-CN" sz="2400" dirty="0">
              <a:latin typeface="宋体" panose="02010600030101010101" pitchFamily="2" charset="-122"/>
              <a:ea typeface="宋体" panose="02010600030101010101" pitchFamily="2" charset="-122"/>
            </a:endParaRPr>
          </a:p>
          <a:p>
            <a:pPr marL="72000" indent="457200" algn="just" eaLnBrk="1" hangingPunct="1">
              <a:defRPr/>
            </a:pPr>
            <a:r>
              <a:rPr lang="zh-CN" altLang="en-US" sz="2400" dirty="0">
                <a:latin typeface="宋体" panose="02010600030101010101" pitchFamily="2" charset="-122"/>
                <a:ea typeface="宋体" panose="02010600030101010101" pitchFamily="2" charset="-122"/>
              </a:rPr>
              <a:t>在构建亲缘关系树时，我们从</a:t>
            </a:r>
            <a:r>
              <a:rPr lang="en-US" altLang="zh-CN" sz="2400" dirty="0">
                <a:latin typeface="宋体" panose="02010600030101010101" pitchFamily="2" charset="-122"/>
                <a:ea typeface="宋体" panose="02010600030101010101" pitchFamily="2" charset="-122"/>
              </a:rPr>
              <a:t>NCBI</a:t>
            </a:r>
            <a:r>
              <a:rPr lang="zh-CN" altLang="en-US" sz="2400" dirty="0">
                <a:latin typeface="宋体" panose="02010600030101010101" pitchFamily="2" charset="-122"/>
                <a:ea typeface="宋体" panose="02010600030101010101" pitchFamily="2" charset="-122"/>
              </a:rPr>
              <a:t>上下载了山桃，桃，五味子，药用蒲公英，药用菟丝子，杏仁，苏子，油麦菜的部分</a:t>
            </a:r>
            <a:r>
              <a:rPr lang="en-US" altLang="zh-CN" sz="2400" dirty="0">
                <a:latin typeface="宋体" panose="02010600030101010101" pitchFamily="2" charset="-122"/>
                <a:ea typeface="宋体" panose="02010600030101010101" pitchFamily="2" charset="-122"/>
              </a:rPr>
              <a:t>DNA</a:t>
            </a:r>
            <a:r>
              <a:rPr lang="zh-CN" altLang="en-US" sz="2400" dirty="0">
                <a:latin typeface="宋体" panose="02010600030101010101" pitchFamily="2" charset="-122"/>
                <a:ea typeface="宋体" panose="02010600030101010101" pitchFamily="2" charset="-122"/>
              </a:rPr>
              <a:t>序列，与我们的样本进行比较，发现我们购买的桃仁与真实的桃仁差别不大，</a:t>
            </a:r>
            <a:r>
              <a:rPr lang="en-US" altLang="zh-CN" sz="2400" dirty="0">
                <a:latin typeface="宋体" panose="02010600030101010101" pitchFamily="2" charset="-122"/>
                <a:ea typeface="宋体" panose="02010600030101010101" pitchFamily="2" charset="-122"/>
              </a:rPr>
              <a:t>711</a:t>
            </a:r>
            <a:r>
              <a:rPr lang="zh-CN" altLang="en-US" sz="2400" dirty="0">
                <a:latin typeface="宋体" panose="02010600030101010101" pitchFamily="2" charset="-122"/>
                <a:ea typeface="宋体" panose="02010600030101010101" pitchFamily="2" charset="-122"/>
              </a:rPr>
              <a:t>和山桃仁接近，</a:t>
            </a:r>
            <a:r>
              <a:rPr lang="en-US" altLang="zh-CN" sz="2400" dirty="0">
                <a:latin typeface="宋体" panose="02010600030101010101" pitchFamily="2" charset="-122"/>
                <a:ea typeface="宋体" panose="02010600030101010101" pitchFamily="2" charset="-122"/>
              </a:rPr>
              <a:t>713</a:t>
            </a:r>
            <a:r>
              <a:rPr lang="zh-CN" altLang="en-US" sz="2400" dirty="0">
                <a:latin typeface="宋体" panose="02010600030101010101" pitchFamily="2" charset="-122"/>
                <a:ea typeface="宋体" panose="02010600030101010101" pitchFamily="2" charset="-122"/>
              </a:rPr>
              <a:t>和桃接近，两种都可以用作桃仁。</a:t>
            </a:r>
            <a:r>
              <a:rPr lang="en-US" altLang="zh-CN" sz="2400" dirty="0">
                <a:latin typeface="宋体" panose="02010600030101010101" pitchFamily="2" charset="-122"/>
                <a:ea typeface="宋体" panose="02010600030101010101" pitchFamily="2" charset="-122"/>
              </a:rPr>
              <a:t>741,742,743</a:t>
            </a:r>
            <a:r>
              <a:rPr lang="zh-CN" altLang="en-US" sz="2400" dirty="0">
                <a:latin typeface="宋体" panose="02010600030101010101" pitchFamily="2" charset="-122"/>
                <a:ea typeface="宋体" panose="02010600030101010101" pitchFamily="2" charset="-122"/>
              </a:rPr>
              <a:t>是药用蒲公英，但</a:t>
            </a:r>
            <a:r>
              <a:rPr lang="en-US" altLang="zh-CN" sz="2400" dirty="0">
                <a:latin typeface="宋体" panose="02010600030101010101" pitchFamily="2" charset="-122"/>
                <a:ea typeface="宋体" panose="02010600030101010101" pitchFamily="2" charset="-122"/>
              </a:rPr>
              <a:t>731,732,733</a:t>
            </a:r>
            <a:r>
              <a:rPr lang="zh-CN" altLang="en-US" sz="2400" dirty="0">
                <a:latin typeface="宋体" panose="02010600030101010101" pitchFamily="2" charset="-122"/>
                <a:ea typeface="宋体" panose="02010600030101010101" pitchFamily="2" charset="-122"/>
              </a:rPr>
              <a:t>的结果表明它们不属于药用菟丝子，而是其他种类的，所以它们与菟丝子序列并未聚成一支，但亲缘关系比和其他样本更近。</a:t>
            </a:r>
          </a:p>
          <a:p>
            <a:endParaRPr lang="zh-CN" altLang="en-US" dirty="0"/>
          </a:p>
        </p:txBody>
      </p:sp>
      <p:pic>
        <p:nvPicPr>
          <p:cNvPr id="2064" name="图片 38" descr="微信图片_20191115202615.jpg">
            <a:extLst>
              <a:ext uri="{FF2B5EF4-FFF2-40B4-BE49-F238E27FC236}">
                <a16:creationId xmlns:a16="http://schemas.microsoft.com/office/drawing/2014/main" id="{8DA9345F-74F3-4B06-9A1B-A39DF0BEB1FD}"/>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30175200" y="1074738"/>
            <a:ext cx="2181225"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5" name="图片 39" descr="微信图片_20191115202625.jpg">
            <a:extLst>
              <a:ext uri="{FF2B5EF4-FFF2-40B4-BE49-F238E27FC236}">
                <a16:creationId xmlns:a16="http://schemas.microsoft.com/office/drawing/2014/main" id="{DA9D5C38-D10E-47AE-9710-7FC5C3FC0F2C}"/>
              </a:ext>
            </a:extLst>
          </p:cNvPr>
          <p:cNvPicPr>
            <a:picLocks noChangeAspect="1"/>
          </p:cNvPicPr>
          <p:nvPr/>
        </p:nvPicPr>
        <p:blipFill rotWithShape="1">
          <a:blip r:embed="rId8">
            <a:extLst>
              <a:ext uri="{28A0092B-C50C-407E-A947-70E740481C1C}">
                <a14:useLocalDpi xmlns:a14="http://schemas.microsoft.com/office/drawing/2010/main" val="0"/>
              </a:ext>
            </a:extLst>
          </a:blip>
          <a:srcRect l="19470" t="14591" r="20632" b="18871"/>
          <a:stretch/>
        </p:blipFill>
        <p:spPr bwMode="auto">
          <a:xfrm>
            <a:off x="32928024" y="1068401"/>
            <a:ext cx="1963555" cy="218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6" name="TextBox 36">
            <a:extLst>
              <a:ext uri="{FF2B5EF4-FFF2-40B4-BE49-F238E27FC236}">
                <a16:creationId xmlns:a16="http://schemas.microsoft.com/office/drawing/2014/main" id="{528C3834-2D0E-4C2B-B2B2-33CFA570F66F}"/>
              </a:ext>
            </a:extLst>
          </p:cNvPr>
          <p:cNvSpPr txBox="1">
            <a:spLocks noChangeArrowheads="1"/>
          </p:cNvSpPr>
          <p:nvPr/>
        </p:nvSpPr>
        <p:spPr bwMode="auto">
          <a:xfrm>
            <a:off x="11069022" y="11502827"/>
            <a:ext cx="1377315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zh-CN" altLang="en-US" sz="2400" b="1" dirty="0">
                <a:latin typeface="宋体" panose="02010600030101010101" pitchFamily="2" charset="-122"/>
                <a:ea typeface="宋体" panose="02010600030101010101" pitchFamily="2" charset="-122"/>
              </a:rPr>
              <a:t>图</a:t>
            </a:r>
            <a:r>
              <a:rPr lang="en-US" altLang="zh-CN" sz="2400" b="1" dirty="0">
                <a:latin typeface="宋体" panose="02010600030101010101" pitchFamily="2" charset="-122"/>
                <a:ea typeface="宋体" panose="02010600030101010101" pitchFamily="2" charset="-122"/>
              </a:rPr>
              <a:t>1 </a:t>
            </a:r>
            <a:r>
              <a:rPr lang="zh-CN" altLang="en-US" sz="2400" dirty="0">
                <a:latin typeface="宋体" panose="02010600030101010101" pitchFamily="2" charset="-122"/>
                <a:ea typeface="宋体" panose="02010600030101010101" pitchFamily="2" charset="-122"/>
              </a:rPr>
              <a:t>中药样本</a:t>
            </a:r>
            <a:r>
              <a:rPr lang="en-US" altLang="zh-CN" sz="2400" dirty="0">
                <a:latin typeface="宋体" panose="02010600030101010101" pitchFamily="2" charset="-122"/>
                <a:ea typeface="宋体" panose="02010600030101010101" pitchFamily="2" charset="-122"/>
              </a:rPr>
              <a:t>PCR</a:t>
            </a:r>
            <a:r>
              <a:rPr lang="zh-CN" altLang="en-US" sz="2400" dirty="0">
                <a:latin typeface="宋体" panose="02010600030101010101" pitchFamily="2" charset="-122"/>
                <a:ea typeface="宋体" panose="02010600030101010101" pitchFamily="2" charset="-122"/>
              </a:rPr>
              <a:t>扩增的结果</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用</a:t>
            </a:r>
            <a:r>
              <a:rPr lang="en-US" altLang="zh-CN" sz="2400" dirty="0">
                <a:latin typeface="宋体" panose="02010600030101010101" pitchFamily="2" charset="-122"/>
                <a:ea typeface="宋体" panose="02010600030101010101" pitchFamily="2" charset="-122"/>
              </a:rPr>
              <a:t>2%</a:t>
            </a:r>
            <a:r>
              <a:rPr lang="zh-CN" altLang="en-US" sz="2400" dirty="0">
                <a:latin typeface="宋体" panose="02010600030101010101" pitchFamily="2" charset="-122"/>
                <a:ea typeface="宋体" panose="02010600030101010101" pitchFamily="2" charset="-122"/>
              </a:rPr>
              <a:t>的琼脂糖凝胶</a:t>
            </a:r>
            <a:r>
              <a:rPr lang="en-US" altLang="zh-CN" sz="2400" dirty="0">
                <a:latin typeface="宋体" panose="02010600030101010101" pitchFamily="2" charset="-122"/>
                <a:ea typeface="宋体" panose="02010600030101010101" pitchFamily="2" charset="-122"/>
              </a:rPr>
              <a:t>130v/400mA/30min</a:t>
            </a:r>
            <a:r>
              <a:rPr lang="zh-CN" altLang="en-US" sz="2400" dirty="0">
                <a:latin typeface="宋体" panose="02010600030101010101" pitchFamily="2" charset="-122"/>
                <a:ea typeface="宋体" panose="02010600030101010101" pitchFamily="2" charset="-122"/>
              </a:rPr>
              <a:t>的情况下进行电泳，目的条带长度在</a:t>
            </a:r>
            <a:r>
              <a:rPr lang="en-US" altLang="zh-CN" sz="2400" dirty="0">
                <a:latin typeface="宋体" panose="02010600030101010101" pitchFamily="2" charset="-122"/>
                <a:ea typeface="宋体" panose="02010600030101010101" pitchFamily="2" charset="-122"/>
              </a:rPr>
              <a:t>500-600bp</a:t>
            </a:r>
            <a:r>
              <a:rPr lang="zh-CN" altLang="en-US" sz="2400" dirty="0">
                <a:latin typeface="宋体" panose="02010600030101010101" pitchFamily="2" charset="-122"/>
                <a:ea typeface="宋体" panose="02010600030101010101" pitchFamily="2" charset="-122"/>
              </a:rPr>
              <a:t>之间。扩增成功的样本被送去测序（用“√”标记）</a:t>
            </a:r>
          </a:p>
        </p:txBody>
      </p:sp>
      <p:graphicFrame>
        <p:nvGraphicFramePr>
          <p:cNvPr id="39" name="表格 38">
            <a:extLst>
              <a:ext uri="{FF2B5EF4-FFF2-40B4-BE49-F238E27FC236}">
                <a16:creationId xmlns:a16="http://schemas.microsoft.com/office/drawing/2014/main" id="{530ADD6F-48D9-41BB-91EC-9610779653F8}"/>
              </a:ext>
            </a:extLst>
          </p:cNvPr>
          <p:cNvGraphicFramePr>
            <a:graphicFrameLocks noGrp="1"/>
          </p:cNvGraphicFramePr>
          <p:nvPr>
            <p:extLst>
              <p:ext uri="{D42A27DB-BD31-4B8C-83A1-F6EECF244321}">
                <p14:modId xmlns:p14="http://schemas.microsoft.com/office/powerpoint/2010/main" val="1734503844"/>
              </p:ext>
            </p:extLst>
          </p:nvPr>
        </p:nvGraphicFramePr>
        <p:xfrm>
          <a:off x="2417476" y="17940520"/>
          <a:ext cx="5741987" cy="2209800"/>
        </p:xfrm>
        <a:graphic>
          <a:graphicData uri="http://schemas.openxmlformats.org/drawingml/2006/table">
            <a:tbl>
              <a:tblPr/>
              <a:tblGrid>
                <a:gridCol w="1888877">
                  <a:extLst>
                    <a:ext uri="{9D8B030D-6E8A-4147-A177-3AD203B41FA5}">
                      <a16:colId xmlns:a16="http://schemas.microsoft.com/office/drawing/2014/main" val="20000"/>
                    </a:ext>
                  </a:extLst>
                </a:gridCol>
                <a:gridCol w="1250879">
                  <a:extLst>
                    <a:ext uri="{9D8B030D-6E8A-4147-A177-3AD203B41FA5}">
                      <a16:colId xmlns:a16="http://schemas.microsoft.com/office/drawing/2014/main" val="20001"/>
                    </a:ext>
                  </a:extLst>
                </a:gridCol>
                <a:gridCol w="1336281">
                  <a:extLst>
                    <a:ext uri="{9D8B030D-6E8A-4147-A177-3AD203B41FA5}">
                      <a16:colId xmlns:a16="http://schemas.microsoft.com/office/drawing/2014/main" val="20002"/>
                    </a:ext>
                  </a:extLst>
                </a:gridCol>
                <a:gridCol w="1265950">
                  <a:extLst>
                    <a:ext uri="{9D8B030D-6E8A-4147-A177-3AD203B41FA5}">
                      <a16:colId xmlns:a16="http://schemas.microsoft.com/office/drawing/2014/main" val="20003"/>
                    </a:ext>
                  </a:extLst>
                </a:gridCol>
              </a:tblGrid>
              <a:tr h="538503">
                <a:tc>
                  <a:txBody>
                    <a:bodyPr/>
                    <a:lstStyle/>
                    <a:p>
                      <a:pPr algn="ctr">
                        <a:spcAft>
                          <a:spcPts val="0"/>
                        </a:spcAft>
                      </a:pPr>
                      <a:r>
                        <a:rPr lang="zh-CN" sz="2400" kern="100" dirty="0">
                          <a:latin typeface="宋体" pitchFamily="2" charset="-122"/>
                          <a:ea typeface="宋体" pitchFamily="2" charset="-122"/>
                          <a:cs typeface="Times New Roman"/>
                        </a:rPr>
                        <a:t>药品名称</a:t>
                      </a: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kern="100" dirty="0">
                          <a:latin typeface="宋体" pitchFamily="2" charset="-122"/>
                          <a:ea typeface="宋体" pitchFamily="2" charset="-122"/>
                          <a:cs typeface="Times New Roman"/>
                        </a:rPr>
                        <a:t>实体店</a:t>
                      </a:r>
                      <a:r>
                        <a:rPr lang="en-US" sz="2400" kern="100" dirty="0">
                          <a:latin typeface="宋体" pitchFamily="2" charset="-122"/>
                          <a:ea typeface="宋体" pitchFamily="2" charset="-122"/>
                          <a:cs typeface="Times New Roman"/>
                        </a:rPr>
                        <a:t>A</a:t>
                      </a:r>
                      <a:endParaRPr lang="zh-CN" sz="2400" kern="100" dirty="0">
                        <a:latin typeface="宋体" pitchFamily="2" charset="-122"/>
                        <a:ea typeface="宋体" pitchFamily="2" charset="-122"/>
                        <a:cs typeface="Times New Roman"/>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kern="100" dirty="0">
                          <a:latin typeface="宋体" pitchFamily="2" charset="-122"/>
                          <a:ea typeface="宋体" pitchFamily="2" charset="-122"/>
                          <a:cs typeface="Times New Roman"/>
                        </a:rPr>
                        <a:t>实体店</a:t>
                      </a:r>
                      <a:r>
                        <a:rPr lang="en-US" sz="2400" kern="100" dirty="0">
                          <a:latin typeface="宋体" pitchFamily="2" charset="-122"/>
                          <a:ea typeface="宋体" pitchFamily="2" charset="-122"/>
                          <a:cs typeface="Times New Roman"/>
                        </a:rPr>
                        <a:t>B</a:t>
                      </a:r>
                      <a:endParaRPr lang="zh-CN" sz="2400" kern="100" dirty="0">
                        <a:latin typeface="宋体" pitchFamily="2" charset="-122"/>
                        <a:ea typeface="宋体" pitchFamily="2" charset="-122"/>
                        <a:cs typeface="Times New Roman"/>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CN" sz="2400" kern="100" dirty="0">
                          <a:latin typeface="宋体" pitchFamily="2" charset="-122"/>
                          <a:ea typeface="宋体" pitchFamily="2" charset="-122"/>
                          <a:cs typeface="Times New Roman"/>
                        </a:rPr>
                        <a:t>网店</a:t>
                      </a: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65716">
                <a:tc>
                  <a:txBody>
                    <a:bodyPr/>
                    <a:lstStyle/>
                    <a:p>
                      <a:pPr algn="ctr">
                        <a:spcAft>
                          <a:spcPts val="0"/>
                        </a:spcAft>
                      </a:pPr>
                      <a:r>
                        <a:rPr lang="zh-CN" sz="2400" kern="100" dirty="0">
                          <a:latin typeface="宋体" pitchFamily="2" charset="-122"/>
                          <a:ea typeface="宋体" pitchFamily="2" charset="-122"/>
                          <a:cs typeface="Times New Roman"/>
                        </a:rPr>
                        <a:t>桃仁</a:t>
                      </a: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dirty="0">
                          <a:latin typeface="宋体" pitchFamily="2" charset="-122"/>
                          <a:ea typeface="宋体" pitchFamily="2" charset="-122"/>
                          <a:cs typeface="Times New Roman"/>
                        </a:rPr>
                        <a:t>711</a:t>
                      </a:r>
                      <a:endParaRPr lang="zh-CN" sz="2400" kern="100" dirty="0">
                        <a:latin typeface="宋体" pitchFamily="2" charset="-122"/>
                        <a:ea typeface="宋体" pitchFamily="2" charset="-122"/>
                        <a:cs typeface="Times New Roman"/>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dirty="0">
                          <a:latin typeface="宋体" pitchFamily="2" charset="-122"/>
                          <a:ea typeface="宋体" pitchFamily="2" charset="-122"/>
                          <a:cs typeface="Times New Roman"/>
                        </a:rPr>
                        <a:t>712</a:t>
                      </a:r>
                      <a:endParaRPr lang="zh-CN" sz="2400" kern="100" dirty="0">
                        <a:latin typeface="宋体" pitchFamily="2" charset="-122"/>
                        <a:ea typeface="宋体" pitchFamily="2" charset="-122"/>
                        <a:cs typeface="Times New Roman"/>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dirty="0">
                          <a:latin typeface="宋体" pitchFamily="2" charset="-122"/>
                          <a:ea typeface="宋体" pitchFamily="2" charset="-122"/>
                          <a:cs typeface="Times New Roman"/>
                        </a:rPr>
                        <a:t>713</a:t>
                      </a:r>
                      <a:endParaRPr lang="zh-CN" sz="2400" kern="100" dirty="0">
                        <a:latin typeface="宋体" pitchFamily="2" charset="-122"/>
                        <a:ea typeface="宋体" pitchFamily="2" charset="-122"/>
                        <a:cs typeface="Times New Roman"/>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65716">
                <a:tc>
                  <a:txBody>
                    <a:bodyPr/>
                    <a:lstStyle/>
                    <a:p>
                      <a:pPr algn="ctr">
                        <a:spcAft>
                          <a:spcPts val="0"/>
                        </a:spcAft>
                      </a:pPr>
                      <a:r>
                        <a:rPr lang="zh-CN" sz="2400" kern="100" dirty="0">
                          <a:latin typeface="宋体" pitchFamily="2" charset="-122"/>
                          <a:ea typeface="宋体" pitchFamily="2" charset="-122"/>
                          <a:cs typeface="Times New Roman"/>
                        </a:rPr>
                        <a:t>五味子</a:t>
                      </a: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dirty="0">
                          <a:latin typeface="宋体" pitchFamily="2" charset="-122"/>
                          <a:ea typeface="宋体" pitchFamily="2" charset="-122"/>
                          <a:cs typeface="Times New Roman"/>
                        </a:rPr>
                        <a:t>721</a:t>
                      </a:r>
                      <a:endParaRPr lang="zh-CN" sz="2400" kern="100" dirty="0">
                        <a:latin typeface="宋体" pitchFamily="2" charset="-122"/>
                        <a:ea typeface="宋体" pitchFamily="2" charset="-122"/>
                        <a:cs typeface="Times New Roman"/>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dirty="0">
                          <a:latin typeface="宋体" pitchFamily="2" charset="-122"/>
                          <a:ea typeface="宋体" pitchFamily="2" charset="-122"/>
                          <a:cs typeface="Times New Roman"/>
                        </a:rPr>
                        <a:t>722</a:t>
                      </a:r>
                      <a:endParaRPr lang="zh-CN" sz="2400" kern="100" dirty="0">
                        <a:latin typeface="宋体" pitchFamily="2" charset="-122"/>
                        <a:ea typeface="宋体" pitchFamily="2" charset="-122"/>
                        <a:cs typeface="Times New Roman"/>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dirty="0">
                          <a:latin typeface="宋体" pitchFamily="2" charset="-122"/>
                          <a:ea typeface="宋体" pitchFamily="2" charset="-122"/>
                          <a:cs typeface="Times New Roman"/>
                        </a:rPr>
                        <a:t>723</a:t>
                      </a:r>
                      <a:endParaRPr lang="zh-CN" sz="2400" kern="100" dirty="0">
                        <a:latin typeface="宋体" pitchFamily="2" charset="-122"/>
                        <a:ea typeface="宋体" pitchFamily="2" charset="-122"/>
                        <a:cs typeface="Times New Roman"/>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67337">
                <a:tc>
                  <a:txBody>
                    <a:bodyPr/>
                    <a:lstStyle/>
                    <a:p>
                      <a:pPr algn="ctr">
                        <a:spcAft>
                          <a:spcPts val="0"/>
                        </a:spcAft>
                      </a:pPr>
                      <a:r>
                        <a:rPr lang="zh-CN" sz="2400" kern="100">
                          <a:latin typeface="宋体" pitchFamily="2" charset="-122"/>
                          <a:ea typeface="宋体" pitchFamily="2" charset="-122"/>
                          <a:cs typeface="Times New Roman"/>
                        </a:rPr>
                        <a:t>药用菟丝子</a:t>
                      </a: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dirty="0">
                          <a:latin typeface="宋体" pitchFamily="2" charset="-122"/>
                          <a:ea typeface="宋体" pitchFamily="2" charset="-122"/>
                          <a:cs typeface="Times New Roman"/>
                        </a:rPr>
                        <a:t>731</a:t>
                      </a:r>
                      <a:endParaRPr lang="zh-CN" sz="2400" kern="100" dirty="0">
                        <a:latin typeface="宋体" pitchFamily="2" charset="-122"/>
                        <a:ea typeface="宋体" pitchFamily="2" charset="-122"/>
                        <a:cs typeface="Times New Roman"/>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dirty="0">
                          <a:latin typeface="宋体" pitchFamily="2" charset="-122"/>
                          <a:ea typeface="宋体" pitchFamily="2" charset="-122"/>
                          <a:cs typeface="Times New Roman"/>
                        </a:rPr>
                        <a:t>732</a:t>
                      </a:r>
                      <a:endParaRPr lang="zh-CN" sz="2400" kern="100" dirty="0">
                        <a:latin typeface="宋体" pitchFamily="2" charset="-122"/>
                        <a:ea typeface="宋体" pitchFamily="2" charset="-122"/>
                        <a:cs typeface="Times New Roman"/>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dirty="0">
                          <a:latin typeface="宋体" pitchFamily="2" charset="-122"/>
                          <a:ea typeface="宋体" pitchFamily="2" charset="-122"/>
                          <a:cs typeface="Times New Roman"/>
                        </a:rPr>
                        <a:t>733</a:t>
                      </a:r>
                      <a:endParaRPr lang="zh-CN" sz="2400" kern="100" dirty="0">
                        <a:latin typeface="宋体" pitchFamily="2" charset="-122"/>
                        <a:ea typeface="宋体" pitchFamily="2" charset="-122"/>
                        <a:cs typeface="Times New Roman"/>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72440">
                <a:tc>
                  <a:txBody>
                    <a:bodyPr/>
                    <a:lstStyle/>
                    <a:p>
                      <a:pPr algn="ctr">
                        <a:spcAft>
                          <a:spcPts val="0"/>
                        </a:spcAft>
                      </a:pPr>
                      <a:r>
                        <a:rPr lang="zh-CN" sz="2400" kern="100">
                          <a:latin typeface="宋体" pitchFamily="2" charset="-122"/>
                          <a:ea typeface="宋体" pitchFamily="2" charset="-122"/>
                          <a:cs typeface="Times New Roman"/>
                        </a:rPr>
                        <a:t>药用蒲公英</a:t>
                      </a: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a:latin typeface="宋体" pitchFamily="2" charset="-122"/>
                          <a:ea typeface="宋体" pitchFamily="2" charset="-122"/>
                          <a:cs typeface="Times New Roman"/>
                        </a:rPr>
                        <a:t>741</a:t>
                      </a:r>
                      <a:endParaRPr lang="zh-CN" sz="2400" kern="100">
                        <a:latin typeface="宋体" pitchFamily="2" charset="-122"/>
                        <a:ea typeface="宋体" pitchFamily="2" charset="-122"/>
                        <a:cs typeface="Times New Roman"/>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dirty="0">
                          <a:latin typeface="宋体" pitchFamily="2" charset="-122"/>
                          <a:ea typeface="宋体" pitchFamily="2" charset="-122"/>
                          <a:cs typeface="Times New Roman"/>
                        </a:rPr>
                        <a:t>742</a:t>
                      </a:r>
                      <a:endParaRPr lang="zh-CN" sz="2400" kern="100" dirty="0">
                        <a:latin typeface="宋体" pitchFamily="2" charset="-122"/>
                        <a:ea typeface="宋体" pitchFamily="2" charset="-122"/>
                        <a:cs typeface="Times New Roman"/>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2400" kern="100" dirty="0">
                          <a:latin typeface="宋体" pitchFamily="2" charset="-122"/>
                          <a:ea typeface="宋体" pitchFamily="2" charset="-122"/>
                          <a:cs typeface="Times New Roman"/>
                        </a:rPr>
                        <a:t>743</a:t>
                      </a:r>
                      <a:endParaRPr lang="zh-CN" sz="2400" kern="100" dirty="0">
                        <a:latin typeface="宋体" pitchFamily="2" charset="-122"/>
                        <a:ea typeface="宋体" pitchFamily="2" charset="-122"/>
                        <a:cs typeface="Times New Roman"/>
                      </a:endParaRPr>
                    </a:p>
                  </a:txBody>
                  <a:tcPr marL="68572" marR="68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2100" name="TextBox 39">
            <a:extLst>
              <a:ext uri="{FF2B5EF4-FFF2-40B4-BE49-F238E27FC236}">
                <a16:creationId xmlns:a16="http://schemas.microsoft.com/office/drawing/2014/main" id="{12A19E8C-08DA-4F64-88DF-0897B40DCF92}"/>
              </a:ext>
            </a:extLst>
          </p:cNvPr>
          <p:cNvSpPr txBox="1">
            <a:spLocks noChangeArrowheads="1"/>
          </p:cNvSpPr>
          <p:nvPr/>
        </p:nvSpPr>
        <p:spPr bwMode="auto">
          <a:xfrm>
            <a:off x="3078336" y="17410514"/>
            <a:ext cx="65058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zh-CN" altLang="en-US" sz="2000" b="1" dirty="0">
                <a:latin typeface="宋体" panose="02010600030101010101" pitchFamily="2" charset="-122"/>
                <a:ea typeface="宋体" panose="02010600030101010101" pitchFamily="2" charset="-122"/>
              </a:rPr>
              <a:t>表</a:t>
            </a:r>
            <a:r>
              <a:rPr lang="en-US" altLang="zh-CN" sz="2000" b="1" dirty="0">
                <a:latin typeface="宋体" panose="02010600030101010101" pitchFamily="2" charset="-122"/>
                <a:ea typeface="宋体" panose="02010600030101010101" pitchFamily="2" charset="-122"/>
              </a:rPr>
              <a:t>1 </a:t>
            </a:r>
            <a:r>
              <a:rPr lang="zh-CN" altLang="en-US" sz="2000" dirty="0">
                <a:latin typeface="宋体" panose="02010600030101010101" pitchFamily="2" charset="-122"/>
                <a:ea typeface="宋体" panose="02010600030101010101" pitchFamily="2" charset="-122"/>
              </a:rPr>
              <a:t>样本序号与实物及其取样地点参照</a:t>
            </a:r>
          </a:p>
        </p:txBody>
      </p:sp>
      <p:grpSp>
        <p:nvGrpSpPr>
          <p:cNvPr id="6" name="组合 5">
            <a:extLst>
              <a:ext uri="{FF2B5EF4-FFF2-40B4-BE49-F238E27FC236}">
                <a16:creationId xmlns:a16="http://schemas.microsoft.com/office/drawing/2014/main" id="{6CD65CBB-165A-4CD3-A42C-B9798451B5E4}"/>
              </a:ext>
            </a:extLst>
          </p:cNvPr>
          <p:cNvGrpSpPr/>
          <p:nvPr/>
        </p:nvGrpSpPr>
        <p:grpSpPr>
          <a:xfrm>
            <a:off x="11057133" y="12779515"/>
            <a:ext cx="13800238" cy="12414167"/>
            <a:chOff x="11691763" y="12416318"/>
            <a:chExt cx="13261039" cy="12077222"/>
          </a:xfrm>
        </p:grpSpPr>
        <p:pic>
          <p:nvPicPr>
            <p:cNvPr id="2050" name="图片 39" descr="截图.png">
              <a:extLst>
                <a:ext uri="{FF2B5EF4-FFF2-40B4-BE49-F238E27FC236}">
                  <a16:creationId xmlns:a16="http://schemas.microsoft.com/office/drawing/2014/main" id="{48ED879A-1482-4B20-B07E-AC010025967C}"/>
                </a:ext>
              </a:extLst>
            </p:cNvPr>
            <p:cNvPicPr>
              <a:picLocks noChangeAspect="1"/>
            </p:cNvPicPr>
            <p:nvPr/>
          </p:nvPicPr>
          <p:blipFill rotWithShape="1">
            <a:blip r:embed="rId9">
              <a:extLst>
                <a:ext uri="{28A0092B-C50C-407E-A947-70E740481C1C}">
                  <a14:useLocalDpi xmlns:a14="http://schemas.microsoft.com/office/drawing/2010/main" val="0"/>
                </a:ext>
              </a:extLst>
            </a:blip>
            <a:srcRect l="19632" r="14208"/>
            <a:stretch/>
          </p:blipFill>
          <p:spPr bwMode="auto">
            <a:xfrm>
              <a:off x="11691763" y="12416318"/>
              <a:ext cx="13261039" cy="103543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7" name="TextBox 37">
              <a:extLst>
                <a:ext uri="{FF2B5EF4-FFF2-40B4-BE49-F238E27FC236}">
                  <a16:creationId xmlns:a16="http://schemas.microsoft.com/office/drawing/2014/main" id="{4CED1DA4-53E1-4707-9F6F-7E60B2A9E618}"/>
                </a:ext>
              </a:extLst>
            </p:cNvPr>
            <p:cNvSpPr txBox="1">
              <a:spLocks noChangeArrowheads="1"/>
            </p:cNvSpPr>
            <p:nvPr/>
          </p:nvSpPr>
          <p:spPr bwMode="auto">
            <a:xfrm>
              <a:off x="11703188" y="23325790"/>
              <a:ext cx="13143637" cy="116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zh-CN" altLang="en-US" sz="2400" b="1" dirty="0">
                  <a:latin typeface="宋体" panose="02010600030101010101" pitchFamily="2" charset="-122"/>
                  <a:ea typeface="宋体" panose="02010600030101010101" pitchFamily="2" charset="-122"/>
                </a:rPr>
                <a:t>图</a:t>
              </a:r>
              <a:r>
                <a:rPr lang="en-US" altLang="zh-CN" sz="2400" b="1" dirty="0">
                  <a:latin typeface="宋体" panose="02010600030101010101" pitchFamily="2" charset="-122"/>
                  <a:ea typeface="宋体" panose="02010600030101010101" pitchFamily="2" charset="-122"/>
                </a:rPr>
                <a:t>2 </a:t>
              </a:r>
              <a:r>
                <a:rPr lang="zh-CN" altLang="en-US" sz="2400" dirty="0">
                  <a:latin typeface="宋体" panose="02010600030101010101" pitchFamily="2" charset="-122"/>
                  <a:ea typeface="宋体" panose="02010600030101010101" pitchFamily="2" charset="-122"/>
                </a:rPr>
                <a:t>样品，正确参照，错误参照的亲缘关系树</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利用商家提供的名称，通过搜索</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中国药典</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，得出商品的学名与样本测序结果和</a:t>
              </a:r>
              <a:r>
                <a:rPr lang="en-US" altLang="zh-CN" sz="2400" dirty="0">
                  <a:latin typeface="宋体" panose="02010600030101010101" pitchFamily="2" charset="-122"/>
                  <a:ea typeface="宋体" panose="02010600030101010101" pitchFamily="2" charset="-122"/>
                </a:rPr>
                <a:t>NCBL</a:t>
              </a:r>
              <a:r>
                <a:rPr lang="zh-CN" altLang="en-US" sz="2400" dirty="0">
                  <a:latin typeface="宋体" panose="02010600030101010101" pitchFamily="2" charset="-122"/>
                  <a:ea typeface="宋体" panose="02010600030101010101" pitchFamily="2" charset="-122"/>
                </a:rPr>
                <a:t>比对结果的学名用</a:t>
              </a:r>
              <a:r>
                <a:rPr lang="en-US" altLang="zh-CN" sz="2400" dirty="0">
                  <a:latin typeface="宋体" panose="02010600030101010101" pitchFamily="2" charset="-122"/>
                  <a:ea typeface="宋体" panose="02010600030101010101" pitchFamily="2" charset="-122"/>
                </a:rPr>
                <a:t>blast</a:t>
              </a:r>
              <a:r>
                <a:rPr lang="zh-CN" altLang="en-US" sz="2400" dirty="0">
                  <a:latin typeface="宋体" panose="02010600030101010101" pitchFamily="2" charset="-122"/>
                  <a:ea typeface="宋体" panose="02010600030101010101" pitchFamily="2" charset="-122"/>
                </a:rPr>
                <a:t>查询，得出的序列利用</a:t>
              </a:r>
              <a:r>
                <a:rPr lang="en-US" altLang="zh-CN" sz="2400" dirty="0">
                  <a:latin typeface="宋体" panose="02010600030101010101" pitchFamily="2" charset="-122"/>
                  <a:ea typeface="宋体" panose="02010600030101010101" pitchFamily="2" charset="-122"/>
                </a:rPr>
                <a:t>DNA Subway </a:t>
              </a:r>
              <a:r>
                <a:rPr lang="zh-CN" altLang="en-US" sz="2400" dirty="0">
                  <a:latin typeface="宋体" panose="02010600030101010101" pitchFamily="2" charset="-122"/>
                  <a:ea typeface="宋体" panose="02010600030101010101" pitchFamily="2" charset="-122"/>
                </a:rPr>
                <a:t>进行分析，绘制亲缘关系树</a:t>
              </a:r>
            </a:p>
          </p:txBody>
        </p:sp>
        <p:sp>
          <p:nvSpPr>
            <p:cNvPr id="4" name="文本框 3">
              <a:extLst>
                <a:ext uri="{FF2B5EF4-FFF2-40B4-BE49-F238E27FC236}">
                  <a16:creationId xmlns:a16="http://schemas.microsoft.com/office/drawing/2014/main" id="{299FC87F-02D1-4B9C-B540-53A0C04DAF90}"/>
                </a:ext>
              </a:extLst>
            </p:cNvPr>
            <p:cNvSpPr txBox="1"/>
            <p:nvPr/>
          </p:nvSpPr>
          <p:spPr>
            <a:xfrm>
              <a:off x="21044172" y="20987133"/>
              <a:ext cx="646331" cy="369332"/>
            </a:xfrm>
            <a:prstGeom prst="rect">
              <a:avLst/>
            </a:prstGeom>
            <a:noFill/>
          </p:spPr>
          <p:txBody>
            <a:bodyPr wrap="none" rtlCol="0">
              <a:spAutoFit/>
            </a:bodyPr>
            <a:lstStyle/>
            <a:p>
              <a:r>
                <a:rPr lang="zh-CN" altLang="en-US" dirty="0"/>
                <a:t>苏子</a:t>
              </a:r>
            </a:p>
          </p:txBody>
        </p:sp>
        <p:sp>
          <p:nvSpPr>
            <p:cNvPr id="42" name="文本框 41">
              <a:extLst>
                <a:ext uri="{FF2B5EF4-FFF2-40B4-BE49-F238E27FC236}">
                  <a16:creationId xmlns:a16="http://schemas.microsoft.com/office/drawing/2014/main" id="{DF6E7777-3260-4667-BFB4-C291F911D7B0}"/>
                </a:ext>
              </a:extLst>
            </p:cNvPr>
            <p:cNvSpPr txBox="1"/>
            <p:nvPr/>
          </p:nvSpPr>
          <p:spPr>
            <a:xfrm>
              <a:off x="23820999" y="16220633"/>
              <a:ext cx="877163" cy="369332"/>
            </a:xfrm>
            <a:prstGeom prst="rect">
              <a:avLst/>
            </a:prstGeom>
            <a:noFill/>
          </p:spPr>
          <p:txBody>
            <a:bodyPr wrap="none" rtlCol="0">
              <a:spAutoFit/>
            </a:bodyPr>
            <a:lstStyle/>
            <a:p>
              <a:r>
                <a:rPr lang="zh-CN" altLang="en-US" dirty="0"/>
                <a:t>蒲公英</a:t>
              </a:r>
            </a:p>
          </p:txBody>
        </p:sp>
        <p:sp>
          <p:nvSpPr>
            <p:cNvPr id="43" name="文本框 42">
              <a:extLst>
                <a:ext uri="{FF2B5EF4-FFF2-40B4-BE49-F238E27FC236}">
                  <a16:creationId xmlns:a16="http://schemas.microsoft.com/office/drawing/2014/main" id="{F302B909-702E-4A2C-97EC-D3ED6DB062E4}"/>
                </a:ext>
              </a:extLst>
            </p:cNvPr>
            <p:cNvSpPr txBox="1"/>
            <p:nvPr/>
          </p:nvSpPr>
          <p:spPr>
            <a:xfrm>
              <a:off x="21376712" y="15626555"/>
              <a:ext cx="877163" cy="369332"/>
            </a:xfrm>
            <a:prstGeom prst="rect">
              <a:avLst/>
            </a:prstGeom>
            <a:noFill/>
          </p:spPr>
          <p:txBody>
            <a:bodyPr wrap="none" rtlCol="0">
              <a:spAutoFit/>
            </a:bodyPr>
            <a:lstStyle/>
            <a:p>
              <a:r>
                <a:rPr lang="zh-CN" altLang="en-US" dirty="0"/>
                <a:t>菟丝子</a:t>
              </a:r>
            </a:p>
          </p:txBody>
        </p:sp>
        <p:sp>
          <p:nvSpPr>
            <p:cNvPr id="44" name="文本框 43">
              <a:extLst>
                <a:ext uri="{FF2B5EF4-FFF2-40B4-BE49-F238E27FC236}">
                  <a16:creationId xmlns:a16="http://schemas.microsoft.com/office/drawing/2014/main" id="{CF10E324-5705-4507-9651-1D2E3C76D381}"/>
                </a:ext>
              </a:extLst>
            </p:cNvPr>
            <p:cNvSpPr txBox="1"/>
            <p:nvPr/>
          </p:nvSpPr>
          <p:spPr>
            <a:xfrm>
              <a:off x="16941235" y="21546074"/>
              <a:ext cx="877163" cy="369332"/>
            </a:xfrm>
            <a:prstGeom prst="rect">
              <a:avLst/>
            </a:prstGeom>
            <a:noFill/>
          </p:spPr>
          <p:txBody>
            <a:bodyPr wrap="none" rtlCol="0">
              <a:spAutoFit/>
            </a:bodyPr>
            <a:lstStyle/>
            <a:p>
              <a:r>
                <a:rPr lang="zh-CN" altLang="en-US" dirty="0"/>
                <a:t>巴旦木</a:t>
              </a:r>
            </a:p>
          </p:txBody>
        </p:sp>
        <p:sp>
          <p:nvSpPr>
            <p:cNvPr id="45" name="文本框 44">
              <a:extLst>
                <a:ext uri="{FF2B5EF4-FFF2-40B4-BE49-F238E27FC236}">
                  <a16:creationId xmlns:a16="http://schemas.microsoft.com/office/drawing/2014/main" id="{2B553AED-C492-406C-A3CB-6483D10FFC6B}"/>
                </a:ext>
              </a:extLst>
            </p:cNvPr>
            <p:cNvSpPr txBox="1"/>
            <p:nvPr/>
          </p:nvSpPr>
          <p:spPr>
            <a:xfrm>
              <a:off x="22038444" y="18626769"/>
              <a:ext cx="877163" cy="369332"/>
            </a:xfrm>
            <a:prstGeom prst="rect">
              <a:avLst/>
            </a:prstGeom>
            <a:noFill/>
          </p:spPr>
          <p:txBody>
            <a:bodyPr wrap="none" rtlCol="0">
              <a:spAutoFit/>
            </a:bodyPr>
            <a:lstStyle/>
            <a:p>
              <a:r>
                <a:rPr lang="zh-CN" altLang="en-US" dirty="0"/>
                <a:t>油麦菜</a:t>
              </a:r>
            </a:p>
          </p:txBody>
        </p:sp>
        <p:sp>
          <p:nvSpPr>
            <p:cNvPr id="46" name="文本框 45">
              <a:extLst>
                <a:ext uri="{FF2B5EF4-FFF2-40B4-BE49-F238E27FC236}">
                  <a16:creationId xmlns:a16="http://schemas.microsoft.com/office/drawing/2014/main" id="{0EA3827E-5281-4013-ACB4-5AAC67878E5F}"/>
                </a:ext>
              </a:extLst>
            </p:cNvPr>
            <p:cNvSpPr txBox="1"/>
            <p:nvPr/>
          </p:nvSpPr>
          <p:spPr>
            <a:xfrm>
              <a:off x="20034952" y="12639252"/>
              <a:ext cx="415498" cy="369332"/>
            </a:xfrm>
            <a:prstGeom prst="rect">
              <a:avLst/>
            </a:prstGeom>
            <a:noFill/>
          </p:spPr>
          <p:txBody>
            <a:bodyPr wrap="none" rtlCol="0">
              <a:spAutoFit/>
            </a:bodyPr>
            <a:lstStyle/>
            <a:p>
              <a:r>
                <a:rPr lang="zh-CN" altLang="en-US" dirty="0"/>
                <a:t>桃</a:t>
              </a:r>
            </a:p>
          </p:txBody>
        </p:sp>
        <p:sp>
          <p:nvSpPr>
            <p:cNvPr id="47" name="文本框 46">
              <a:extLst>
                <a:ext uri="{FF2B5EF4-FFF2-40B4-BE49-F238E27FC236}">
                  <a16:creationId xmlns:a16="http://schemas.microsoft.com/office/drawing/2014/main" id="{70EECB83-F3B7-4314-9B22-B6E9D9406812}"/>
                </a:ext>
              </a:extLst>
            </p:cNvPr>
            <p:cNvSpPr txBox="1"/>
            <p:nvPr/>
          </p:nvSpPr>
          <p:spPr>
            <a:xfrm>
              <a:off x="19662502" y="13913740"/>
              <a:ext cx="646331" cy="369332"/>
            </a:xfrm>
            <a:prstGeom prst="rect">
              <a:avLst/>
            </a:prstGeom>
            <a:noFill/>
          </p:spPr>
          <p:txBody>
            <a:bodyPr wrap="none" rtlCol="0">
              <a:spAutoFit/>
            </a:bodyPr>
            <a:lstStyle/>
            <a:p>
              <a:r>
                <a:rPr lang="zh-CN" altLang="en-US" dirty="0"/>
                <a:t>山桃</a:t>
              </a:r>
            </a:p>
          </p:txBody>
        </p:sp>
        <p:sp>
          <p:nvSpPr>
            <p:cNvPr id="48" name="文本框 47">
              <a:extLst>
                <a:ext uri="{FF2B5EF4-FFF2-40B4-BE49-F238E27FC236}">
                  <a16:creationId xmlns:a16="http://schemas.microsoft.com/office/drawing/2014/main" id="{0F647334-3FE8-4A5D-A80C-63F019C8E2DD}"/>
                </a:ext>
              </a:extLst>
            </p:cNvPr>
            <p:cNvSpPr txBox="1"/>
            <p:nvPr/>
          </p:nvSpPr>
          <p:spPr>
            <a:xfrm>
              <a:off x="19870251" y="15081428"/>
              <a:ext cx="415498" cy="369332"/>
            </a:xfrm>
            <a:prstGeom prst="rect">
              <a:avLst/>
            </a:prstGeom>
            <a:noFill/>
          </p:spPr>
          <p:txBody>
            <a:bodyPr wrap="none" rtlCol="0">
              <a:spAutoFit/>
            </a:bodyPr>
            <a:lstStyle/>
            <a:p>
              <a:r>
                <a:rPr lang="zh-CN" altLang="en-US" dirty="0"/>
                <a:t>杏</a:t>
              </a:r>
            </a:p>
          </p:txBody>
        </p:sp>
      </p:grpSp>
    </p:spTree>
  </p:cSld>
  <p:clrMapOvr>
    <a:masterClrMapping/>
  </p:clrMapOvr>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294</TotalTime>
  <Words>1774</Words>
  <Application>Microsoft Office PowerPoint</Application>
  <PresentationFormat>自定义</PresentationFormat>
  <Paragraphs>110</Paragraphs>
  <Slides>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Calibri</vt:lpstr>
      <vt:lpstr>Arial</vt:lpstr>
      <vt:lpstr>Calibri Light</vt:lpstr>
      <vt:lpstr>宋体</vt:lpstr>
      <vt:lpstr>等线</vt:lpstr>
      <vt:lpstr>Times New Roman</vt:lpstr>
      <vt:lpstr>Office Theme</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DNALC DNALC</dc:creator>
  <cp:lastModifiedBy>王心悦</cp:lastModifiedBy>
  <cp:revision>81</cp:revision>
  <cp:lastPrinted>2019-09-29T07:16:03Z</cp:lastPrinted>
  <dcterms:created xsi:type="dcterms:W3CDTF">2017-12-15T11:54:51Z</dcterms:created>
  <dcterms:modified xsi:type="dcterms:W3CDTF">2019-11-15T16:04:16Z</dcterms:modified>
</cp:coreProperties>
</file>