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6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B845-0D7F-4DA9-9820-3125B6B34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3C12E-6904-4D3D-A6C2-3F009686C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65891-D276-4598-9BCC-5C43AA53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70E4-F9F5-4B3A-BD69-AD19FBD24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6E439-1FDA-4532-BD2C-F0A4F73B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8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4415-939F-4826-AAB0-4F18B36B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FFE7B-1291-44CA-A303-6D2587444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0ABDF-FB64-42CA-B5E1-E1EC31AB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35759-9EE5-45ED-81BC-A4750F52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1E1E9-9E99-481A-B50D-2B31D13E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D7F1B-D14B-46C4-A365-187C1EFB0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40619-529A-43E5-9979-ED6BAA45F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F5E3A-D1C6-41C6-A648-8DB40180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97C72-B087-4D24-9B55-7A8F197DA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33949-309E-4020-8262-F860FDAD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DD8C-2DC3-48A7-B834-C2933483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FC81-41A0-4519-9112-68F7E6CD6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D83CF-F977-4C76-8361-69631CDC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D81C8-E16E-4456-A70A-1ED08A697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C863A-357B-42C7-BC4A-1712FA6C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C412E-62E3-48D8-AE6B-7BB911E18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5DF54-F9F5-414E-9A93-50034A455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B0C27-9BF0-4AAC-B86F-D63C15FE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6F01F-8B0A-4AFA-B1ED-3795A4FA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75E2F-4FC6-4D6A-8512-9DEEE034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3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DA05-DDAE-4BFB-9AAC-A002BC0CE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BB91-4144-4B82-B7C1-EB41719EA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1A962-10F1-4682-82C0-AAD52AF39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366A-F579-4EB0-8E2C-57DC13B2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40C79-4B43-4352-B2A1-44482DC2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8EB9C-E541-4116-9BD5-10E3AAC4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2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F1309-E477-4421-B15C-F35F78E82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3FD70-36E0-4AE0-B944-4373B7D9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A5A44-819A-42BE-AF7C-426CB8F25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DFACE-9672-49F2-BC8F-9117A3242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AF5AD-554A-462B-BFE1-D5D986F4D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2A8642-7EBA-418F-ACAE-3C2D7557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A14FC0-C5BF-49FD-B691-8623CBAC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536A29-77BD-4E6B-B191-8F73EC1C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2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C4B50-0E0A-4F79-90B4-7F1107A94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83CD0-FC52-4674-A825-DA210798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12E58E-E35B-4FC9-94F2-045EC106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8BB53-73A9-4413-B33A-26441922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2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DE5E2-9DC8-4F68-83D9-E59E3050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AC7CC8-E77F-4928-BF10-16677283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40423-B37B-4204-972B-11D6E7B0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1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6E153-6B18-42DB-BB79-6066AC5F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1E64D-A58A-4558-BB22-D9743E72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111D1-B675-499E-88AF-6C8DBC2E3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C2060-7FC6-4793-BA01-EF0BEBE7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FE61A-0E38-4BCB-ACFC-F82A9E88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AF096-616E-4D8B-91EB-087AA85B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C313-456B-475A-89A3-C5B8D04ED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877C48-0594-4D2A-A38C-CCEBBFDBD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E8FD8-61ED-4BF8-84D2-30CF042EB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3A680-5BD3-4DDC-A7A7-41953744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930DF-A6B3-4487-BA49-6B42E5B8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9A2E9-4263-41B6-BBC1-1864147E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3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C8A827-268D-4679-BCEF-DE86F24E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79268-E831-44BF-95C5-878CB6A92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5A0C7-9596-43A1-9049-5D36365FC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0DC28-70D1-46F8-90CA-82311D2A6E43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C0A19-1D01-44D1-9CCA-B987457A6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44DAB-4032-4F7E-B5DD-B97ECC353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9A7A-9870-4BFD-9175-6D239076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0DDE72-A9DE-4F9E-AAC3-849EF6892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31" y="0"/>
            <a:ext cx="88703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Sisie Ha</dc:creator>
  <cp:lastModifiedBy>Sisie Ha</cp:lastModifiedBy>
  <cp:revision>1</cp:revision>
  <dcterms:created xsi:type="dcterms:W3CDTF">2019-08-02T04:12:24Z</dcterms:created>
  <dcterms:modified xsi:type="dcterms:W3CDTF">2019-08-02T04:17:13Z</dcterms:modified>
</cp:coreProperties>
</file>