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Lst>
  <p:sldSz cx="35999738" cy="288004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E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8" autoAdjust="0"/>
    <p:restoredTop sz="94660"/>
  </p:normalViewPr>
  <p:slideViewPr>
    <p:cSldViewPr snapToGrid="0">
      <p:cViewPr>
        <p:scale>
          <a:sx n="23" d="100"/>
          <a:sy n="23" d="100"/>
        </p:scale>
        <p:origin x="13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dent - Tony Gan" userId="1108c7dc-fc60-4438-8ef2-99bc39792005" providerId="ADAL" clId="{C188CE46-9E4F-455F-B4AE-CD615BF12567}"/>
    <pc:docChg chg="undo redo custSel modSld">
      <pc:chgData name="Student - Tony Gan" userId="1108c7dc-fc60-4438-8ef2-99bc39792005" providerId="ADAL" clId="{C188CE46-9E4F-455F-B4AE-CD615BF12567}" dt="2022-08-19T07:07:30.141" v="2051" actId="114"/>
      <pc:docMkLst>
        <pc:docMk/>
      </pc:docMkLst>
      <pc:sldChg chg="addSp delSp modSp mod">
        <pc:chgData name="Student - Tony Gan" userId="1108c7dc-fc60-4438-8ef2-99bc39792005" providerId="ADAL" clId="{C188CE46-9E4F-455F-B4AE-CD615BF12567}" dt="2022-08-19T07:07:30.141" v="2051" actId="114"/>
        <pc:sldMkLst>
          <pc:docMk/>
          <pc:sldMk cId="696799252" sldId="256"/>
        </pc:sldMkLst>
        <pc:spChg chg="add mod">
          <ac:chgData name="Student - Tony Gan" userId="1108c7dc-fc60-4438-8ef2-99bc39792005" providerId="ADAL" clId="{C188CE46-9E4F-455F-B4AE-CD615BF12567}" dt="2022-08-19T07:03:58.557" v="1826" actId="1076"/>
          <ac:spMkLst>
            <pc:docMk/>
            <pc:sldMk cId="696799252" sldId="256"/>
            <ac:spMk id="2" creationId="{2713E177-2E6D-979D-32C6-FC8A22873830}"/>
          </ac:spMkLst>
        </pc:spChg>
        <pc:spChg chg="add del mod">
          <ac:chgData name="Student - Tony Gan" userId="1108c7dc-fc60-4438-8ef2-99bc39792005" providerId="ADAL" clId="{C188CE46-9E4F-455F-B4AE-CD615BF12567}" dt="2022-08-19T06:12:38.571" v="1271" actId="478"/>
          <ac:spMkLst>
            <pc:docMk/>
            <pc:sldMk cId="696799252" sldId="256"/>
            <ac:spMk id="2" creationId="{E1B41A2B-F7F6-303F-62B3-5D247D204814}"/>
          </ac:spMkLst>
        </pc:spChg>
        <pc:spChg chg="add del mod">
          <ac:chgData name="Student - Tony Gan" userId="1108c7dc-fc60-4438-8ef2-99bc39792005" providerId="ADAL" clId="{C188CE46-9E4F-455F-B4AE-CD615BF12567}" dt="2022-08-19T07:07:30.141" v="2051" actId="114"/>
          <ac:spMkLst>
            <pc:docMk/>
            <pc:sldMk cId="696799252" sldId="256"/>
            <ac:spMk id="5" creationId="{33830AA3-A09E-52BB-8912-7A8B0F4F99C7}"/>
          </ac:spMkLst>
        </pc:spChg>
        <pc:spChg chg="add mod">
          <ac:chgData name="Student - Tony Gan" userId="1108c7dc-fc60-4438-8ef2-99bc39792005" providerId="ADAL" clId="{C188CE46-9E4F-455F-B4AE-CD615BF12567}" dt="2022-08-19T07:02:16.770" v="1815" actId="14100"/>
          <ac:spMkLst>
            <pc:docMk/>
            <pc:sldMk cId="696799252" sldId="256"/>
            <ac:spMk id="11" creationId="{94E4DB38-0BB5-60F8-21E0-3F785884E83A}"/>
          </ac:spMkLst>
        </pc:spChg>
        <pc:spChg chg="add mod">
          <ac:chgData name="Student - Tony Gan" userId="1108c7dc-fc60-4438-8ef2-99bc39792005" providerId="ADAL" clId="{C188CE46-9E4F-455F-B4AE-CD615BF12567}" dt="2022-08-19T07:02:29.235" v="1819" actId="1076"/>
          <ac:spMkLst>
            <pc:docMk/>
            <pc:sldMk cId="696799252" sldId="256"/>
            <ac:spMk id="13" creationId="{9BCAD644-D1D3-2D7F-D827-1801C37B307E}"/>
          </ac:spMkLst>
        </pc:spChg>
        <pc:spChg chg="mod">
          <ac:chgData name="Student - Tony Gan" userId="1108c7dc-fc60-4438-8ef2-99bc39792005" providerId="ADAL" clId="{C188CE46-9E4F-455F-B4AE-CD615BF12567}" dt="2022-08-19T06:52:16.181" v="1611" actId="1076"/>
          <ac:spMkLst>
            <pc:docMk/>
            <pc:sldMk cId="696799252" sldId="256"/>
            <ac:spMk id="14" creationId="{533AF43D-27E9-F0FD-D46E-787F2D96BA5B}"/>
          </ac:spMkLst>
        </pc:spChg>
        <pc:spChg chg="mod">
          <ac:chgData name="Student - Tony Gan" userId="1108c7dc-fc60-4438-8ef2-99bc39792005" providerId="ADAL" clId="{C188CE46-9E4F-455F-B4AE-CD615BF12567}" dt="2022-08-19T06:53:07.332" v="1620" actId="1076"/>
          <ac:spMkLst>
            <pc:docMk/>
            <pc:sldMk cId="696799252" sldId="256"/>
            <ac:spMk id="15" creationId="{338ED375-E2A0-6620-B1BD-9DA85E155169}"/>
          </ac:spMkLst>
        </pc:spChg>
        <pc:spChg chg="mod">
          <ac:chgData name="Student - Tony Gan" userId="1108c7dc-fc60-4438-8ef2-99bc39792005" providerId="ADAL" clId="{C188CE46-9E4F-455F-B4AE-CD615BF12567}" dt="2022-08-19T06:53:21.898" v="1624" actId="1076"/>
          <ac:spMkLst>
            <pc:docMk/>
            <pc:sldMk cId="696799252" sldId="256"/>
            <ac:spMk id="16" creationId="{4F909F74-5D6C-4726-D41D-131CCFE9692D}"/>
          </ac:spMkLst>
        </pc:spChg>
        <pc:spChg chg="mod">
          <ac:chgData name="Student - Tony Gan" userId="1108c7dc-fc60-4438-8ef2-99bc39792005" providerId="ADAL" clId="{C188CE46-9E4F-455F-B4AE-CD615BF12567}" dt="2022-08-19T06:52:10.462" v="1607" actId="1076"/>
          <ac:spMkLst>
            <pc:docMk/>
            <pc:sldMk cId="696799252" sldId="256"/>
            <ac:spMk id="17" creationId="{BB93C3FE-5DEE-A42D-A60D-3B3400644D87}"/>
          </ac:spMkLst>
        </pc:spChg>
        <pc:spChg chg="mod">
          <ac:chgData name="Student - Tony Gan" userId="1108c7dc-fc60-4438-8ef2-99bc39792005" providerId="ADAL" clId="{C188CE46-9E4F-455F-B4AE-CD615BF12567}" dt="2022-08-19T06:52:33.791" v="1612" actId="1076"/>
          <ac:spMkLst>
            <pc:docMk/>
            <pc:sldMk cId="696799252" sldId="256"/>
            <ac:spMk id="23" creationId="{7DB866FA-8D65-D72B-1EC6-B502962D74CA}"/>
          </ac:spMkLst>
        </pc:spChg>
        <pc:spChg chg="mod">
          <ac:chgData name="Student - Tony Gan" userId="1108c7dc-fc60-4438-8ef2-99bc39792005" providerId="ADAL" clId="{C188CE46-9E4F-455F-B4AE-CD615BF12567}" dt="2022-08-19T06:54:11.849" v="1634" actId="1076"/>
          <ac:spMkLst>
            <pc:docMk/>
            <pc:sldMk cId="696799252" sldId="256"/>
            <ac:spMk id="24" creationId="{ED2D03BD-2F64-DBC3-0BD6-1458D07EF094}"/>
          </ac:spMkLst>
        </pc:spChg>
        <pc:spChg chg="mod">
          <ac:chgData name="Student - Tony Gan" userId="1108c7dc-fc60-4438-8ef2-99bc39792005" providerId="ADAL" clId="{C188CE46-9E4F-455F-B4AE-CD615BF12567}" dt="2022-08-19T06:53:25.813" v="1625" actId="1076"/>
          <ac:spMkLst>
            <pc:docMk/>
            <pc:sldMk cId="696799252" sldId="256"/>
            <ac:spMk id="25" creationId="{82F229B9-0D74-B1E2-5448-F7119137B130}"/>
          </ac:spMkLst>
        </pc:spChg>
        <pc:spChg chg="add mod">
          <ac:chgData name="Student - Tony Gan" userId="1108c7dc-fc60-4438-8ef2-99bc39792005" providerId="ADAL" clId="{C188CE46-9E4F-455F-B4AE-CD615BF12567}" dt="2022-08-19T07:02:17.735" v="1816" actId="14100"/>
          <ac:spMkLst>
            <pc:docMk/>
            <pc:sldMk cId="696799252" sldId="256"/>
            <ac:spMk id="27" creationId="{4B13E917-15E8-9C8D-E2A1-AA10F81F8B8C}"/>
          </ac:spMkLst>
        </pc:spChg>
        <pc:spChg chg="mod">
          <ac:chgData name="Student - Tony Gan" userId="1108c7dc-fc60-4438-8ef2-99bc39792005" providerId="ADAL" clId="{C188CE46-9E4F-455F-B4AE-CD615BF12567}" dt="2022-08-19T07:02:41.475" v="1821" actId="1076"/>
          <ac:spMkLst>
            <pc:docMk/>
            <pc:sldMk cId="696799252" sldId="256"/>
            <ac:spMk id="36" creationId="{099BEB7F-0B49-4C29-A40D-F48B6FC777B5}"/>
          </ac:spMkLst>
        </pc:spChg>
        <pc:spChg chg="mod">
          <ac:chgData name="Student - Tony Gan" userId="1108c7dc-fc60-4438-8ef2-99bc39792005" providerId="ADAL" clId="{C188CE46-9E4F-455F-B4AE-CD615BF12567}" dt="2022-08-19T06:51:01.899" v="1589" actId="20577"/>
          <ac:spMkLst>
            <pc:docMk/>
            <pc:sldMk cId="696799252" sldId="256"/>
            <ac:spMk id="37" creationId="{62B6B333-717F-4865-A0BB-57AA0ADF4594}"/>
          </ac:spMkLst>
        </pc:spChg>
        <pc:spChg chg="mod">
          <ac:chgData name="Student - Tony Gan" userId="1108c7dc-fc60-4438-8ef2-99bc39792005" providerId="ADAL" clId="{C188CE46-9E4F-455F-B4AE-CD615BF12567}" dt="2022-08-19T07:02:57.819" v="1823" actId="14100"/>
          <ac:spMkLst>
            <pc:docMk/>
            <pc:sldMk cId="696799252" sldId="256"/>
            <ac:spMk id="42" creationId="{9BC5C868-5C5A-42CF-9B8D-23B3D85E3E25}"/>
          </ac:spMkLst>
        </pc:spChg>
        <pc:spChg chg="mod">
          <ac:chgData name="Student - Tony Gan" userId="1108c7dc-fc60-4438-8ef2-99bc39792005" providerId="ADAL" clId="{C188CE46-9E4F-455F-B4AE-CD615BF12567}" dt="2022-08-19T07:00:20.682" v="1793" actId="1076"/>
          <ac:spMkLst>
            <pc:docMk/>
            <pc:sldMk cId="696799252" sldId="256"/>
            <ac:spMk id="43" creationId="{7869BC88-012B-4832-8DE3-D73F7B99DBCF}"/>
          </ac:spMkLst>
        </pc:spChg>
        <pc:spChg chg="mod">
          <ac:chgData name="Student - Tony Gan" userId="1108c7dc-fc60-4438-8ef2-99bc39792005" providerId="ADAL" clId="{C188CE46-9E4F-455F-B4AE-CD615BF12567}" dt="2022-08-19T07:03:06.415" v="1824" actId="14100"/>
          <ac:spMkLst>
            <pc:docMk/>
            <pc:sldMk cId="696799252" sldId="256"/>
            <ac:spMk id="52" creationId="{6A98772A-8649-435C-A401-B9755F685E2C}"/>
          </ac:spMkLst>
        </pc:spChg>
        <pc:spChg chg="mod">
          <ac:chgData name="Student - Tony Gan" userId="1108c7dc-fc60-4438-8ef2-99bc39792005" providerId="ADAL" clId="{C188CE46-9E4F-455F-B4AE-CD615BF12567}" dt="2022-08-19T07:03:15.665" v="1825" actId="6549"/>
          <ac:spMkLst>
            <pc:docMk/>
            <pc:sldMk cId="696799252" sldId="256"/>
            <ac:spMk id="53" creationId="{417ED0DC-1D32-41E2-B88C-4A46C1E462B8}"/>
          </ac:spMkLst>
        </pc:spChg>
        <pc:spChg chg="mod">
          <ac:chgData name="Student - Tony Gan" userId="1108c7dc-fc60-4438-8ef2-99bc39792005" providerId="ADAL" clId="{C188CE46-9E4F-455F-B4AE-CD615BF12567}" dt="2022-08-19T07:02:55.384" v="1822" actId="14100"/>
          <ac:spMkLst>
            <pc:docMk/>
            <pc:sldMk cId="696799252" sldId="256"/>
            <ac:spMk id="54" creationId="{A804063F-318B-483F-A512-C0E69032B924}"/>
          </ac:spMkLst>
        </pc:spChg>
        <pc:picChg chg="add mod">
          <ac:chgData name="Student - Tony Gan" userId="1108c7dc-fc60-4438-8ef2-99bc39792005" providerId="ADAL" clId="{C188CE46-9E4F-455F-B4AE-CD615BF12567}" dt="2022-08-19T06:18:11.262" v="1446" actId="1076"/>
          <ac:picMkLst>
            <pc:docMk/>
            <pc:sldMk cId="696799252" sldId="256"/>
            <ac:picMk id="4" creationId="{7F0E124B-0AF5-F709-735C-6E24216AA009}"/>
          </ac:picMkLst>
        </pc:picChg>
        <pc:picChg chg="del">
          <ac:chgData name="Student - Tony Gan" userId="1108c7dc-fc60-4438-8ef2-99bc39792005" providerId="ADAL" clId="{C188CE46-9E4F-455F-B4AE-CD615BF12567}" dt="2022-08-19T05:44:59.824" v="836" actId="478"/>
          <ac:picMkLst>
            <pc:docMk/>
            <pc:sldMk cId="696799252" sldId="256"/>
            <ac:picMk id="4" creationId="{D25B32A5-8820-52CB-4B90-C957FC5FA3AE}"/>
          </ac:picMkLst>
        </pc:picChg>
        <pc:picChg chg="mod">
          <ac:chgData name="Student - Tony Gan" userId="1108c7dc-fc60-4438-8ef2-99bc39792005" providerId="ADAL" clId="{C188CE46-9E4F-455F-B4AE-CD615BF12567}" dt="2022-08-19T02:21:46.814" v="4" actId="1076"/>
          <ac:picMkLst>
            <pc:docMk/>
            <pc:sldMk cId="696799252" sldId="256"/>
            <ac:picMk id="6" creationId="{D5F09958-8714-4BDD-8305-CD90D44079DA}"/>
          </ac:picMkLst>
        </pc:picChg>
        <pc:picChg chg="add del mod">
          <ac:chgData name="Student - Tony Gan" userId="1108c7dc-fc60-4438-8ef2-99bc39792005" providerId="ADAL" clId="{C188CE46-9E4F-455F-B4AE-CD615BF12567}" dt="2022-08-19T05:47:53.384" v="869" actId="478"/>
          <ac:picMkLst>
            <pc:docMk/>
            <pc:sldMk cId="696799252" sldId="256"/>
            <ac:picMk id="7" creationId="{993FE1FF-470E-1EDB-6876-AE1249C63F3C}"/>
          </ac:picMkLst>
        </pc:picChg>
        <pc:picChg chg="add del mod">
          <ac:chgData name="Student - Tony Gan" userId="1108c7dc-fc60-4438-8ef2-99bc39792005" providerId="ADAL" clId="{C188CE46-9E4F-455F-B4AE-CD615BF12567}" dt="2022-08-19T05:07:18.914" v="261" actId="478"/>
          <ac:picMkLst>
            <pc:docMk/>
            <pc:sldMk cId="696799252" sldId="256"/>
            <ac:picMk id="7" creationId="{EBBBD3A9-B7A8-B1AA-A16C-D7CE08DC75FF}"/>
          </ac:picMkLst>
        </pc:picChg>
        <pc:picChg chg="add mod">
          <ac:chgData name="Student - Tony Gan" userId="1108c7dc-fc60-4438-8ef2-99bc39792005" providerId="ADAL" clId="{C188CE46-9E4F-455F-B4AE-CD615BF12567}" dt="2022-08-19T07:02:31.197" v="1820" actId="1076"/>
          <ac:picMkLst>
            <pc:docMk/>
            <pc:sldMk cId="696799252" sldId="256"/>
            <ac:picMk id="8" creationId="{BFEE89FE-2090-FAAF-C60B-F7C6B7A9F07F}"/>
          </ac:picMkLst>
        </pc:picChg>
        <pc:picChg chg="add mod">
          <ac:chgData name="Student - Tony Gan" userId="1108c7dc-fc60-4438-8ef2-99bc39792005" providerId="ADAL" clId="{C188CE46-9E4F-455F-B4AE-CD615BF12567}" dt="2022-08-19T06:10:27.380" v="1242" actId="1076"/>
          <ac:picMkLst>
            <pc:docMk/>
            <pc:sldMk cId="696799252" sldId="256"/>
            <ac:picMk id="9" creationId="{22840207-1719-3F00-4D9D-BF13B7D033DB}"/>
          </ac:picMkLst>
        </pc:picChg>
        <pc:picChg chg="mod">
          <ac:chgData name="Student - Tony Gan" userId="1108c7dc-fc60-4438-8ef2-99bc39792005" providerId="ADAL" clId="{C188CE46-9E4F-455F-B4AE-CD615BF12567}" dt="2022-08-19T02:21:44.328" v="2" actId="1076"/>
          <ac:picMkLst>
            <pc:docMk/>
            <pc:sldMk cId="696799252" sldId="256"/>
            <ac:picMk id="10" creationId="{513CE1EB-BDC3-6C7A-9427-0516D47EC8A0}"/>
          </ac:picMkLst>
        </pc:picChg>
        <pc:picChg chg="add mod">
          <ac:chgData name="Student - Tony Gan" userId="1108c7dc-fc60-4438-8ef2-99bc39792005" providerId="ADAL" clId="{C188CE46-9E4F-455F-B4AE-CD615BF12567}" dt="2022-08-19T06:10:06.705" v="1240" actId="1076"/>
          <ac:picMkLst>
            <pc:docMk/>
            <pc:sldMk cId="696799252" sldId="256"/>
            <ac:picMk id="12" creationId="{D61625E0-70CD-0664-4EEA-952F3351DCD9}"/>
          </ac:picMkLst>
        </pc:picChg>
        <pc:picChg chg="add mod">
          <ac:chgData name="Student - Tony Gan" userId="1108c7dc-fc60-4438-8ef2-99bc39792005" providerId="ADAL" clId="{C188CE46-9E4F-455F-B4AE-CD615BF12567}" dt="2022-08-19T06:10:25.771" v="1241" actId="1076"/>
          <ac:picMkLst>
            <pc:docMk/>
            <pc:sldMk cId="696799252" sldId="256"/>
            <ac:picMk id="18" creationId="{EC28333E-0F7D-CE33-AF4C-DD062E3BF3F7}"/>
          </ac:picMkLst>
        </pc:picChg>
        <pc:picChg chg="mod">
          <ac:chgData name="Student - Tony Gan" userId="1108c7dc-fc60-4438-8ef2-99bc39792005" providerId="ADAL" clId="{C188CE46-9E4F-455F-B4AE-CD615BF12567}" dt="2022-08-19T06:52:10.632" v="1608" actId="1076"/>
          <ac:picMkLst>
            <pc:docMk/>
            <pc:sldMk cId="696799252" sldId="256"/>
            <ac:picMk id="19" creationId="{0BABC121-912F-151C-BC59-18EDB96233AA}"/>
          </ac:picMkLst>
        </pc:picChg>
        <pc:picChg chg="add mod">
          <ac:chgData name="Student - Tony Gan" userId="1108c7dc-fc60-4438-8ef2-99bc39792005" providerId="ADAL" clId="{C188CE46-9E4F-455F-B4AE-CD615BF12567}" dt="2022-08-19T06:10:34.130" v="1248" actId="1076"/>
          <ac:picMkLst>
            <pc:docMk/>
            <pc:sldMk cId="696799252" sldId="256"/>
            <ac:picMk id="20" creationId="{FFC65116-32FF-3788-D418-6C4790E36210}"/>
          </ac:picMkLst>
        </pc:picChg>
        <pc:picChg chg="mod">
          <ac:chgData name="Student - Tony Gan" userId="1108c7dc-fc60-4438-8ef2-99bc39792005" providerId="ADAL" clId="{C188CE46-9E4F-455F-B4AE-CD615BF12567}" dt="2022-08-19T06:49:43.594" v="1574" actId="1076"/>
          <ac:picMkLst>
            <pc:docMk/>
            <pc:sldMk cId="696799252" sldId="256"/>
            <ac:picMk id="22" creationId="{6D288085-3C8C-2CF2-85EA-9679355D12FB}"/>
          </ac:picMkLst>
        </pc:picChg>
        <pc:cxnChg chg="add mod">
          <ac:chgData name="Student - Tony Gan" userId="1108c7dc-fc60-4438-8ef2-99bc39792005" providerId="ADAL" clId="{C188CE46-9E4F-455F-B4AE-CD615BF12567}" dt="2022-08-19T07:00:30.772" v="1794" actId="1582"/>
          <ac:cxnSpMkLst>
            <pc:docMk/>
            <pc:sldMk cId="696799252" sldId="256"/>
            <ac:cxnSpMk id="26" creationId="{24CAABD1-205A-07AD-7E83-F1D0FB64365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4339496" y="10023220"/>
            <a:ext cx="27320746" cy="6912102"/>
          </a:xfrm>
          <a:solidFill>
            <a:srgbClr val="FFFFFF"/>
          </a:solidFill>
          <a:ln w="38100">
            <a:solidFill>
              <a:srgbClr val="404040"/>
            </a:solidFill>
          </a:ln>
        </p:spPr>
        <p:txBody>
          <a:bodyPr lIns="274320" rIns="274320" anchor="ctr" anchorCtr="1">
            <a:normAutofit/>
          </a:bodyPr>
          <a:lstStyle>
            <a:lvl1pPr algn="ctr">
              <a:defRPr sz="13779">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7958196" y="18278670"/>
            <a:ext cx="20083354" cy="5206981"/>
          </a:xfrm>
          <a:noFill/>
        </p:spPr>
        <p:txBody>
          <a:bodyPr>
            <a:normAutofit/>
          </a:bodyPr>
          <a:lstStyle>
            <a:lvl1pPr marL="0" indent="0" algn="ctr">
              <a:buNone/>
              <a:defRPr sz="7480">
                <a:solidFill>
                  <a:schemeClr val="tx1">
                    <a:lumMod val="75000"/>
                    <a:lumOff val="25000"/>
                  </a:schemeClr>
                </a:solidFill>
              </a:defRPr>
            </a:lvl1pPr>
            <a:lvl2pPr marL="1799996" indent="0" algn="ctr">
              <a:buNone/>
              <a:defRPr sz="7480"/>
            </a:lvl2pPr>
            <a:lvl3pPr marL="3599993" indent="0" algn="ctr">
              <a:buNone/>
              <a:defRPr sz="7087"/>
            </a:lvl3pPr>
            <a:lvl4pPr marL="5399989" indent="0" algn="ctr">
              <a:buNone/>
              <a:defRPr sz="6299"/>
            </a:lvl4pPr>
            <a:lvl5pPr marL="7199986" indent="0" algn="ctr">
              <a:buNone/>
              <a:defRPr sz="6299"/>
            </a:lvl5pPr>
            <a:lvl6pPr marL="8999982" indent="0" algn="ctr">
              <a:buNone/>
              <a:defRPr sz="6299"/>
            </a:lvl6pPr>
            <a:lvl7pPr marL="10799978" indent="0" algn="ctr">
              <a:buNone/>
              <a:defRPr sz="6299"/>
            </a:lvl7pPr>
            <a:lvl8pPr marL="12599975" indent="0" algn="ctr">
              <a:buNone/>
              <a:defRPr sz="6299"/>
            </a:lvl8pPr>
            <a:lvl9pPr marL="14399971" indent="0" algn="ctr">
              <a:buNone/>
              <a:defRPr sz="6299"/>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7880760-9B06-4B75-989C-CC1FB92B4788}"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72487482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339104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550342" y="3936058"/>
            <a:ext cx="4149442" cy="2092830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322970" y="3936058"/>
            <a:ext cx="18567479" cy="209283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239814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880760-9B06-4B75-989C-CC1FB92B4788}"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89482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4355968" y="10023220"/>
            <a:ext cx="27323801" cy="6912102"/>
          </a:xfrm>
          <a:solidFill>
            <a:srgbClr val="FFFFFF"/>
          </a:solidFill>
          <a:ln w="38100">
            <a:solidFill>
              <a:srgbClr val="404040"/>
            </a:solidFill>
          </a:ln>
        </p:spPr>
        <p:txBody>
          <a:bodyPr lIns="274320" rIns="274320" anchor="ctr" anchorCtr="1">
            <a:normAutofit/>
          </a:bodyPr>
          <a:lstStyle>
            <a:lvl1pPr>
              <a:defRPr sz="13779">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7958196" y="18278338"/>
            <a:ext cx="20083354" cy="5312759"/>
          </a:xfrm>
        </p:spPr>
        <p:txBody>
          <a:bodyPr anchor="t" anchorCtr="1">
            <a:normAutofit/>
          </a:bodyPr>
          <a:lstStyle>
            <a:lvl1pPr marL="0" indent="0">
              <a:buNone/>
              <a:defRPr sz="7480">
                <a:solidFill>
                  <a:schemeClr val="tx1"/>
                </a:solidFill>
              </a:defRPr>
            </a:lvl1pPr>
            <a:lvl2pPr marL="1799996" indent="0">
              <a:buNone/>
              <a:defRPr sz="7480">
                <a:solidFill>
                  <a:schemeClr val="tx1">
                    <a:tint val="75000"/>
                  </a:schemeClr>
                </a:solidFill>
              </a:defRPr>
            </a:lvl2pPr>
            <a:lvl3pPr marL="3599993" indent="0">
              <a:buNone/>
              <a:defRPr sz="7087">
                <a:solidFill>
                  <a:schemeClr val="tx1">
                    <a:tint val="75000"/>
                  </a:schemeClr>
                </a:solidFill>
              </a:defRPr>
            </a:lvl3pPr>
            <a:lvl4pPr marL="5399989" indent="0">
              <a:buNone/>
              <a:defRPr sz="6299">
                <a:solidFill>
                  <a:schemeClr val="tx1">
                    <a:tint val="75000"/>
                  </a:schemeClr>
                </a:solidFill>
              </a:defRPr>
            </a:lvl4pPr>
            <a:lvl5pPr marL="7199986" indent="0">
              <a:buNone/>
              <a:defRPr sz="6299">
                <a:solidFill>
                  <a:schemeClr val="tx1">
                    <a:tint val="75000"/>
                  </a:schemeClr>
                </a:solidFill>
              </a:defRPr>
            </a:lvl5pPr>
            <a:lvl6pPr marL="8999982" indent="0">
              <a:buNone/>
              <a:defRPr sz="6299">
                <a:solidFill>
                  <a:schemeClr val="tx1">
                    <a:tint val="75000"/>
                  </a:schemeClr>
                </a:solidFill>
              </a:defRPr>
            </a:lvl6pPr>
            <a:lvl7pPr marL="10799978" indent="0">
              <a:buNone/>
              <a:defRPr sz="6299">
                <a:solidFill>
                  <a:schemeClr val="tx1">
                    <a:tint val="75000"/>
                  </a:schemeClr>
                </a:solidFill>
              </a:defRPr>
            </a:lvl7pPr>
            <a:lvl8pPr marL="12599975" indent="0">
              <a:buNone/>
              <a:defRPr sz="6299">
                <a:solidFill>
                  <a:schemeClr val="tx1">
                    <a:tint val="75000"/>
                  </a:schemeClr>
                </a:solidFill>
              </a:defRPr>
            </a:lvl8pPr>
            <a:lvl9pPr marL="14399971" indent="0">
              <a:buNone/>
              <a:defRPr sz="6299">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7880760-9B06-4B75-989C-CC1FB92B4788}"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32127659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39494" y="11078564"/>
            <a:ext cx="12944878" cy="1302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715364" y="11078564"/>
            <a:ext cx="12954693" cy="1302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7880760-9B06-4B75-989C-CC1FB92B4788}" type="datetimeFigureOut">
              <a:rPr lang="en-US" smtClean="0"/>
              <a:t>8/19/2022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428449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39492" y="9715354"/>
            <a:ext cx="12944882" cy="2956839"/>
          </a:xfrm>
        </p:spPr>
        <p:txBody>
          <a:bodyPr anchor="b" anchorCtr="1">
            <a:normAutofit/>
          </a:bodyPr>
          <a:lstStyle>
            <a:lvl1pPr marL="0" indent="0" algn="ctr">
              <a:buNone/>
              <a:defRPr sz="7480" b="0" cap="all" spc="394" baseline="0">
                <a:solidFill>
                  <a:schemeClr val="accent2">
                    <a:lumMod val="75000"/>
                  </a:schemeClr>
                </a:solidFill>
              </a:defRPr>
            </a:lvl1pPr>
            <a:lvl2pPr marL="1799996" indent="0">
              <a:buNone/>
              <a:defRPr sz="7480"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en-US"/>
              <a:t>Click to edit Master text styles</a:t>
            </a:r>
          </a:p>
        </p:txBody>
      </p:sp>
      <p:sp>
        <p:nvSpPr>
          <p:cNvPr id="4" name="Content Placeholder 3"/>
          <p:cNvSpPr>
            <a:spLocks noGrp="1"/>
          </p:cNvSpPr>
          <p:nvPr>
            <p:ph sz="half" idx="2"/>
          </p:nvPr>
        </p:nvSpPr>
        <p:spPr>
          <a:xfrm>
            <a:off x="4339492" y="13200195"/>
            <a:ext cx="12944882" cy="109052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18715364" y="13200195"/>
            <a:ext cx="12954693" cy="1090525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18715364" y="9715354"/>
            <a:ext cx="12954693" cy="2956839"/>
          </a:xfrm>
        </p:spPr>
        <p:txBody>
          <a:bodyPr anchor="b" anchorCtr="1">
            <a:normAutofit/>
          </a:bodyPr>
          <a:lstStyle>
            <a:lvl1pPr marL="0" indent="0" algn="ctr">
              <a:buNone/>
              <a:defRPr sz="7480" b="0" cap="all" spc="394" baseline="0">
                <a:solidFill>
                  <a:schemeClr val="accent2">
                    <a:lumMod val="75000"/>
                  </a:schemeClr>
                </a:solidFill>
              </a:defRPr>
            </a:lvl1pPr>
            <a:lvl2pPr marL="1799996" indent="0">
              <a:buNone/>
              <a:defRPr sz="7480" b="1"/>
            </a:lvl2pPr>
            <a:lvl3pPr marL="3599993" indent="0">
              <a:buNone/>
              <a:defRPr sz="7087" b="1"/>
            </a:lvl3pPr>
            <a:lvl4pPr marL="5399989" indent="0">
              <a:buNone/>
              <a:defRPr sz="6299" b="1"/>
            </a:lvl4pPr>
            <a:lvl5pPr marL="7199986" indent="0">
              <a:buNone/>
              <a:defRPr sz="6299" b="1"/>
            </a:lvl5pPr>
            <a:lvl6pPr marL="8999982" indent="0">
              <a:buNone/>
              <a:defRPr sz="6299" b="1"/>
            </a:lvl6pPr>
            <a:lvl7pPr marL="10799978" indent="0">
              <a:buNone/>
              <a:defRPr sz="6299" b="1"/>
            </a:lvl7pPr>
            <a:lvl8pPr marL="12599975" indent="0">
              <a:buNone/>
              <a:defRPr sz="6299" b="1"/>
            </a:lvl8pPr>
            <a:lvl9pPr marL="14399971" indent="0">
              <a:buNone/>
              <a:defRPr sz="6299" b="1"/>
            </a:lvl9pPr>
          </a:lstStyle>
          <a:p>
            <a:pPr lvl="0"/>
            <a:r>
              <a:rPr lang="en-US"/>
              <a:t>Click to edit Master text styles</a:t>
            </a:r>
          </a:p>
        </p:txBody>
      </p:sp>
      <p:sp>
        <p:nvSpPr>
          <p:cNvPr id="7" name="Date Placeholder 6"/>
          <p:cNvSpPr>
            <a:spLocks noGrp="1"/>
          </p:cNvSpPr>
          <p:nvPr>
            <p:ph type="dt" sz="half" idx="10"/>
          </p:nvPr>
        </p:nvSpPr>
        <p:spPr/>
        <p:txBody>
          <a:bodyPr/>
          <a:lstStyle/>
          <a:p>
            <a:fld id="{57880760-9B06-4B75-989C-CC1FB92B4788}"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C5E0-BCE1-4133-8FE8-23F0EF54740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5472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880760-9B06-4B75-989C-CC1FB92B4788}"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54104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80760-9B06-4B75-989C-CC1FB92B4788}"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104628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17999869" cy="28800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522435" y="9423045"/>
            <a:ext cx="12955000" cy="4793759"/>
          </a:xfrm>
          <a:solidFill>
            <a:srgbClr val="FFFFFF"/>
          </a:solidFill>
          <a:ln>
            <a:solidFill>
              <a:srgbClr val="404040"/>
            </a:solidFill>
          </a:ln>
        </p:spPr>
        <p:txBody>
          <a:bodyPr anchor="ctr" anchorCtr="1">
            <a:normAutofit/>
          </a:bodyPr>
          <a:lstStyle>
            <a:lvl1pPr>
              <a:defRPr sz="8268">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19889855" y="3379250"/>
            <a:ext cx="14219897" cy="22041925"/>
          </a:xfrm>
        </p:spPr>
        <p:txBody>
          <a:bodyPr>
            <a:normAutofit/>
          </a:bodyPr>
          <a:lstStyle>
            <a:lvl1pPr>
              <a:defRPr sz="7480">
                <a:solidFill>
                  <a:schemeClr val="tx1"/>
                </a:solidFill>
              </a:defRPr>
            </a:lvl1pPr>
            <a:lvl2pPr>
              <a:defRPr sz="6299">
                <a:solidFill>
                  <a:schemeClr val="tx1"/>
                </a:solidFill>
              </a:defRPr>
            </a:lvl2pPr>
            <a:lvl3pPr>
              <a:defRPr sz="6299">
                <a:solidFill>
                  <a:schemeClr val="tx1"/>
                </a:solidFill>
              </a:defRPr>
            </a:lvl3pPr>
            <a:lvl4pPr>
              <a:defRPr sz="6299">
                <a:solidFill>
                  <a:schemeClr val="tx1"/>
                </a:solidFill>
              </a:defRPr>
            </a:lvl4pPr>
            <a:lvl5pPr>
              <a:defRPr sz="6299">
                <a:solidFill>
                  <a:schemeClr val="tx1"/>
                </a:solidFill>
              </a:defRPr>
            </a:lvl5pPr>
            <a:lvl6pPr>
              <a:defRPr sz="6299"/>
            </a:lvl6pPr>
            <a:lvl7pPr>
              <a:defRPr sz="6299"/>
            </a:lvl7pPr>
            <a:lvl8pPr>
              <a:defRPr sz="6299"/>
            </a:lvl8pPr>
            <a:lvl9pPr>
              <a:defRPr sz="62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397476" y="14908012"/>
            <a:ext cx="11204918" cy="9213935"/>
          </a:xfrm>
        </p:spPr>
        <p:txBody>
          <a:bodyPr anchor="t" anchorCtr="1">
            <a:normAutofit/>
          </a:bodyPr>
          <a:lstStyle>
            <a:lvl1pPr marL="0" indent="0" algn="ctr">
              <a:buNone/>
              <a:defRPr sz="5906">
                <a:solidFill>
                  <a:srgbClr val="FFFFFF"/>
                </a:solidFill>
              </a:defRPr>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en-US"/>
              <a:t>Click to edit Master text styles</a:t>
            </a:r>
          </a:p>
        </p:txBody>
      </p:sp>
      <p:sp>
        <p:nvSpPr>
          <p:cNvPr id="9" name="Date Placeholder 8"/>
          <p:cNvSpPr>
            <a:spLocks noGrp="1"/>
          </p:cNvSpPr>
          <p:nvPr>
            <p:ph type="dt" sz="half" idx="10"/>
          </p:nvPr>
        </p:nvSpPr>
        <p:spPr/>
        <p:txBody>
          <a:bodyPr/>
          <a:lstStyle/>
          <a:p>
            <a:fld id="{57880760-9B06-4B75-989C-CC1FB92B4788}" type="datetimeFigureOut">
              <a:rPr lang="en-US" smtClean="0"/>
              <a:t>8/19/2022</a:t>
            </a:fld>
            <a:endParaRPr lang="en-US"/>
          </a:p>
        </p:txBody>
      </p:sp>
      <p:sp>
        <p:nvSpPr>
          <p:cNvPr id="10" name="Footer Placeholder 9"/>
          <p:cNvSpPr>
            <a:spLocks noGrp="1"/>
          </p:cNvSpPr>
          <p:nvPr>
            <p:ph type="ftr" sz="quarter" idx="11"/>
          </p:nvPr>
        </p:nvSpPr>
        <p:spPr>
          <a:xfrm>
            <a:off x="2522434" y="26189186"/>
            <a:ext cx="14985710" cy="134402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282388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6" y="0"/>
            <a:ext cx="17999865" cy="28800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2519982" y="9423039"/>
            <a:ext cx="12959906" cy="4800071"/>
          </a:xfrm>
          <a:solidFill>
            <a:srgbClr val="FFFFFF"/>
          </a:solidFill>
          <a:ln>
            <a:solidFill>
              <a:srgbClr val="262626"/>
            </a:solidFill>
          </a:ln>
        </p:spPr>
        <p:txBody>
          <a:bodyPr anchor="ctr" anchorCtr="1">
            <a:noAutofit/>
          </a:bodyPr>
          <a:lstStyle>
            <a:lvl1pPr>
              <a:defRPr sz="8268">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999871" y="-177103"/>
            <a:ext cx="18017873" cy="28800425"/>
          </a:xfrm>
          <a:solidFill>
            <a:schemeClr val="bg1">
              <a:lumMod val="75000"/>
            </a:schemeClr>
          </a:solidFill>
        </p:spPr>
        <p:txBody>
          <a:bodyPr anchor="t"/>
          <a:lstStyle>
            <a:lvl1pPr marL="0" indent="0">
              <a:buNone/>
              <a:defRPr sz="12598">
                <a:solidFill>
                  <a:schemeClr val="bg1">
                    <a:lumMod val="85000"/>
                    <a:lumOff val="15000"/>
                  </a:schemeClr>
                </a:solidFill>
              </a:defRPr>
            </a:lvl1pPr>
            <a:lvl2pPr marL="1799996" indent="0">
              <a:buNone/>
              <a:defRPr sz="11024"/>
            </a:lvl2pPr>
            <a:lvl3pPr marL="3599993" indent="0">
              <a:buNone/>
              <a:defRPr sz="9449"/>
            </a:lvl3pPr>
            <a:lvl4pPr marL="5399989" indent="0">
              <a:buNone/>
              <a:defRPr sz="7874"/>
            </a:lvl4pPr>
            <a:lvl5pPr marL="7199986" indent="0">
              <a:buNone/>
              <a:defRPr sz="7874"/>
            </a:lvl5pPr>
            <a:lvl6pPr marL="8999982" indent="0">
              <a:buNone/>
              <a:defRPr sz="7874"/>
            </a:lvl6pPr>
            <a:lvl7pPr marL="10799978" indent="0">
              <a:buNone/>
              <a:defRPr sz="7874"/>
            </a:lvl7pPr>
            <a:lvl8pPr marL="12599975" indent="0">
              <a:buNone/>
              <a:defRPr sz="7874"/>
            </a:lvl8pPr>
            <a:lvl9pPr marL="14399971" indent="0">
              <a:buNone/>
              <a:defRPr sz="7874"/>
            </a:lvl9pPr>
          </a:lstStyle>
          <a:p>
            <a:r>
              <a:rPr lang="en-US"/>
              <a:t>Click icon to add picture</a:t>
            </a:r>
            <a:endParaRPr lang="en-US" dirty="0"/>
          </a:p>
        </p:txBody>
      </p:sp>
      <p:sp>
        <p:nvSpPr>
          <p:cNvPr id="4" name="Text Placeholder 3"/>
          <p:cNvSpPr>
            <a:spLocks noGrp="1"/>
          </p:cNvSpPr>
          <p:nvPr>
            <p:ph type="body" sz="half" idx="2"/>
          </p:nvPr>
        </p:nvSpPr>
        <p:spPr>
          <a:xfrm>
            <a:off x="3397476" y="14908018"/>
            <a:ext cx="11204918" cy="9213940"/>
          </a:xfrm>
        </p:spPr>
        <p:txBody>
          <a:bodyPr anchor="t" anchorCtr="1">
            <a:normAutofit/>
          </a:bodyPr>
          <a:lstStyle>
            <a:lvl1pPr marL="0" indent="0" algn="ctr">
              <a:buNone/>
              <a:defRPr sz="5906">
                <a:solidFill>
                  <a:srgbClr val="FFFFFF"/>
                </a:solidFill>
              </a:defRPr>
            </a:lvl1pPr>
            <a:lvl2pPr marL="1799996" indent="0">
              <a:buNone/>
              <a:defRPr sz="5512"/>
            </a:lvl2pPr>
            <a:lvl3pPr marL="3599993" indent="0">
              <a:buNone/>
              <a:defRPr sz="4724"/>
            </a:lvl3pPr>
            <a:lvl4pPr marL="5399989" indent="0">
              <a:buNone/>
              <a:defRPr sz="3937"/>
            </a:lvl4pPr>
            <a:lvl5pPr marL="7199986" indent="0">
              <a:buNone/>
              <a:defRPr sz="3937"/>
            </a:lvl5pPr>
            <a:lvl6pPr marL="8999982" indent="0">
              <a:buNone/>
              <a:defRPr sz="3937"/>
            </a:lvl6pPr>
            <a:lvl7pPr marL="10799978" indent="0">
              <a:buNone/>
              <a:defRPr sz="3937"/>
            </a:lvl7pPr>
            <a:lvl8pPr marL="12599975" indent="0">
              <a:buNone/>
              <a:defRPr sz="3937"/>
            </a:lvl8pPr>
            <a:lvl9pPr marL="14399971" indent="0">
              <a:buNone/>
              <a:defRPr sz="3937"/>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7880760-9B06-4B75-989C-CC1FB92B4788}" type="datetimeFigureOut">
              <a:rPr lang="en-US" smtClean="0"/>
              <a:t>8/19/2022</a:t>
            </a:fld>
            <a:endParaRPr lang="en-US"/>
          </a:p>
        </p:txBody>
      </p:sp>
      <p:sp>
        <p:nvSpPr>
          <p:cNvPr id="9" name="Footer Placeholder 8"/>
          <p:cNvSpPr>
            <a:spLocks noGrp="1"/>
          </p:cNvSpPr>
          <p:nvPr>
            <p:ph type="ftr" sz="quarter" idx="11"/>
          </p:nvPr>
        </p:nvSpPr>
        <p:spPr>
          <a:xfrm>
            <a:off x="2519982" y="26189186"/>
            <a:ext cx="14975891" cy="134402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B0BC5E0-BCE1-4133-8FE8-23F0EF54740E}" type="slidenum">
              <a:rPr lang="en-US" smtClean="0"/>
              <a:t>‹#›</a:t>
            </a:fld>
            <a:endParaRPr lang="en-US"/>
          </a:p>
        </p:txBody>
      </p:sp>
    </p:spTree>
    <p:extLst>
      <p:ext uri="{BB962C8B-B14F-4D97-AF65-F5344CB8AC3E}">
        <p14:creationId xmlns:p14="http://schemas.microsoft.com/office/powerpoint/2010/main" val="419126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322968" y="4051260"/>
            <a:ext cx="23376818" cy="4992074"/>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322968" y="11078570"/>
            <a:ext cx="23376818" cy="130268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538974" y="26200139"/>
            <a:ext cx="8131083" cy="1360516"/>
          </a:xfrm>
          <a:prstGeom prst="rect">
            <a:avLst/>
          </a:prstGeom>
        </p:spPr>
        <p:txBody>
          <a:bodyPr vert="horz" lIns="91440" tIns="45720" rIns="91440" bIns="45720" rtlCol="0" anchor="ctr"/>
          <a:lstStyle>
            <a:lvl1pPr algn="r">
              <a:defRPr sz="3937">
                <a:solidFill>
                  <a:schemeClr val="tx1">
                    <a:alpha val="70000"/>
                  </a:schemeClr>
                </a:solidFill>
              </a:defRPr>
            </a:lvl1pPr>
          </a:lstStyle>
          <a:p>
            <a:fld id="{57880760-9B06-4B75-989C-CC1FB92B4788}" type="datetimeFigureOut">
              <a:rPr lang="en-US" smtClean="0"/>
              <a:t>8/19/2022</a:t>
            </a:fld>
            <a:endParaRPr lang="en-US"/>
          </a:p>
        </p:txBody>
      </p:sp>
      <p:sp>
        <p:nvSpPr>
          <p:cNvPr id="5" name="Footer Placeholder 4"/>
          <p:cNvSpPr>
            <a:spLocks noGrp="1"/>
          </p:cNvSpPr>
          <p:nvPr>
            <p:ph type="ftr" sz="quarter" idx="3"/>
          </p:nvPr>
        </p:nvSpPr>
        <p:spPr>
          <a:xfrm>
            <a:off x="4339492" y="26189186"/>
            <a:ext cx="17939491" cy="1344020"/>
          </a:xfrm>
          <a:prstGeom prst="rect">
            <a:avLst/>
          </a:prstGeom>
        </p:spPr>
        <p:txBody>
          <a:bodyPr vert="horz" lIns="91440" tIns="45720" rIns="91440" bIns="45720" rtlCol="0" anchor="ctr"/>
          <a:lstStyle>
            <a:lvl1pPr algn="l">
              <a:defRPr sz="3937">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32441149" y="26112385"/>
            <a:ext cx="1439990" cy="1536023"/>
          </a:xfrm>
          <a:prstGeom prst="ellipse">
            <a:avLst/>
          </a:prstGeom>
          <a:solidFill>
            <a:srgbClr val="1D1D1D">
              <a:alpha val="69804"/>
            </a:srgbClr>
          </a:solidFill>
        </p:spPr>
        <p:txBody>
          <a:bodyPr vert="horz" lIns="18288" tIns="45720" rIns="18288" bIns="45720" rtlCol="0" anchor="ctr">
            <a:noAutofit/>
          </a:bodyPr>
          <a:lstStyle>
            <a:lvl1pPr algn="ctr">
              <a:defRPr sz="4331" spc="0" baseline="0">
                <a:solidFill>
                  <a:srgbClr val="FFFFFF"/>
                </a:solidFill>
              </a:defRPr>
            </a:lvl1pPr>
          </a:lstStyle>
          <a:p>
            <a:fld id="{DB0BC5E0-BCE1-4133-8FE8-23F0EF54740E}" type="slidenum">
              <a:rPr lang="en-US" smtClean="0"/>
              <a:t>‹#›</a:t>
            </a:fld>
            <a:endParaRPr lang="en-US"/>
          </a:p>
        </p:txBody>
      </p:sp>
    </p:spTree>
    <p:extLst>
      <p:ext uri="{BB962C8B-B14F-4D97-AF65-F5344CB8AC3E}">
        <p14:creationId xmlns:p14="http://schemas.microsoft.com/office/powerpoint/2010/main" val="4059736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3599993" rtl="0" eaLnBrk="1" latinLnBrk="0" hangingPunct="1">
        <a:lnSpc>
          <a:spcPct val="90000"/>
        </a:lnSpc>
        <a:spcBef>
          <a:spcPct val="0"/>
        </a:spcBef>
        <a:buNone/>
        <a:defRPr sz="10236" kern="1200" cap="all" spc="787" baseline="0">
          <a:solidFill>
            <a:srgbClr val="262626"/>
          </a:solidFill>
          <a:latin typeface="+mj-lt"/>
          <a:ea typeface="+mj-ea"/>
          <a:cs typeface="+mj-cs"/>
        </a:defRPr>
      </a:lvl1pPr>
    </p:titleStyle>
    <p:bodyStyle>
      <a:lvl1pPr marL="899998" indent="-899998" algn="l" defTabSz="3599993" rtl="0" eaLnBrk="1" latinLnBrk="0" hangingPunct="1">
        <a:lnSpc>
          <a:spcPct val="100000"/>
        </a:lnSpc>
        <a:spcBef>
          <a:spcPts val="3937"/>
        </a:spcBef>
        <a:buClr>
          <a:schemeClr val="accent2"/>
        </a:buClr>
        <a:buFont typeface="Arial" panose="020B0604020202020204" pitchFamily="34" charset="0"/>
        <a:buChar char="•"/>
        <a:defRPr sz="7087" kern="1200">
          <a:solidFill>
            <a:schemeClr val="tx1">
              <a:lumMod val="85000"/>
              <a:lumOff val="15000"/>
            </a:schemeClr>
          </a:solidFill>
          <a:latin typeface="+mn-lt"/>
          <a:ea typeface="+mn-ea"/>
          <a:cs typeface="+mn-cs"/>
        </a:defRPr>
      </a:lvl1pPr>
      <a:lvl2pPr marL="1799996" indent="-899998" algn="l" defTabSz="3599993" rtl="0" eaLnBrk="1" latinLnBrk="0" hangingPunct="1">
        <a:lnSpc>
          <a:spcPct val="100000"/>
        </a:lnSpc>
        <a:spcBef>
          <a:spcPts val="3937"/>
        </a:spcBef>
        <a:buClr>
          <a:schemeClr val="accent2"/>
        </a:buClr>
        <a:buFont typeface="Arial" panose="020B0604020202020204" pitchFamily="34" charset="0"/>
        <a:buChar char="•"/>
        <a:defRPr sz="6299" kern="1200">
          <a:solidFill>
            <a:schemeClr val="tx1">
              <a:lumMod val="85000"/>
              <a:lumOff val="15000"/>
            </a:schemeClr>
          </a:solidFill>
          <a:latin typeface="+mn-lt"/>
          <a:ea typeface="+mn-ea"/>
          <a:cs typeface="+mn-cs"/>
        </a:defRPr>
      </a:lvl2pPr>
      <a:lvl3pPr marL="2699995" indent="-899998" algn="l" defTabSz="3599993" rtl="0" eaLnBrk="1" latinLnBrk="0" hangingPunct="1">
        <a:lnSpc>
          <a:spcPct val="100000"/>
        </a:lnSpc>
        <a:spcBef>
          <a:spcPts val="3937"/>
        </a:spcBef>
        <a:buClr>
          <a:schemeClr val="accent2"/>
        </a:buClr>
        <a:buFont typeface="Arial" panose="020B0604020202020204" pitchFamily="34" charset="0"/>
        <a:buChar char="•"/>
        <a:defRPr sz="6299" kern="1200">
          <a:solidFill>
            <a:schemeClr val="tx1">
              <a:lumMod val="85000"/>
              <a:lumOff val="15000"/>
            </a:schemeClr>
          </a:solidFill>
          <a:latin typeface="+mn-lt"/>
          <a:ea typeface="+mn-ea"/>
          <a:cs typeface="+mn-cs"/>
        </a:defRPr>
      </a:lvl3pPr>
      <a:lvl4pPr marL="3599993" indent="-899998" algn="l" defTabSz="3599993" rtl="0" eaLnBrk="1" latinLnBrk="0" hangingPunct="1">
        <a:lnSpc>
          <a:spcPct val="100000"/>
        </a:lnSpc>
        <a:spcBef>
          <a:spcPts val="3937"/>
        </a:spcBef>
        <a:buClr>
          <a:schemeClr val="accent2"/>
        </a:buClr>
        <a:buFont typeface="Arial" panose="020B0604020202020204" pitchFamily="34" charset="0"/>
        <a:buChar char="•"/>
        <a:defRPr sz="6299" kern="1200">
          <a:solidFill>
            <a:schemeClr val="tx1">
              <a:lumMod val="85000"/>
              <a:lumOff val="15000"/>
            </a:schemeClr>
          </a:solidFill>
          <a:latin typeface="+mn-lt"/>
          <a:ea typeface="+mn-ea"/>
          <a:cs typeface="+mn-cs"/>
        </a:defRPr>
      </a:lvl4pPr>
      <a:lvl5pPr marL="4499991" indent="-899998" algn="l" defTabSz="3599993" rtl="0" eaLnBrk="1" latinLnBrk="0" hangingPunct="1">
        <a:lnSpc>
          <a:spcPct val="100000"/>
        </a:lnSpc>
        <a:spcBef>
          <a:spcPts val="3937"/>
        </a:spcBef>
        <a:buClr>
          <a:schemeClr val="accent2"/>
        </a:buClr>
        <a:buFont typeface="Arial" panose="020B0604020202020204" pitchFamily="34" charset="0"/>
        <a:buChar char="•"/>
        <a:defRPr sz="6299" kern="1200">
          <a:solidFill>
            <a:schemeClr val="tx1">
              <a:lumMod val="85000"/>
              <a:lumOff val="15000"/>
            </a:schemeClr>
          </a:solidFill>
          <a:latin typeface="+mn-lt"/>
          <a:ea typeface="+mn-ea"/>
          <a:cs typeface="+mn-cs"/>
        </a:defRPr>
      </a:lvl5pPr>
      <a:lvl6pPr marL="5174990" indent="-899998" algn="l" defTabSz="3599993" rtl="0" eaLnBrk="1" latinLnBrk="0" hangingPunct="1">
        <a:lnSpc>
          <a:spcPct val="100000"/>
        </a:lnSpc>
        <a:spcBef>
          <a:spcPts val="3937"/>
        </a:spcBef>
        <a:buClr>
          <a:schemeClr val="accent2"/>
        </a:buClr>
        <a:buFont typeface="Arial" panose="020B0604020202020204" pitchFamily="34" charset="0"/>
        <a:buChar char="•"/>
        <a:defRPr sz="6299" kern="1200">
          <a:solidFill>
            <a:schemeClr val="tx1"/>
          </a:solidFill>
          <a:latin typeface="+mn-lt"/>
          <a:ea typeface="+mn-ea"/>
          <a:cs typeface="+mn-cs"/>
        </a:defRPr>
      </a:lvl6pPr>
      <a:lvl7pPr marL="5849988" indent="-899998" algn="l" defTabSz="3599993" rtl="0" eaLnBrk="1" latinLnBrk="0" hangingPunct="1">
        <a:lnSpc>
          <a:spcPct val="100000"/>
        </a:lnSpc>
        <a:spcBef>
          <a:spcPts val="3937"/>
        </a:spcBef>
        <a:buClr>
          <a:schemeClr val="accent2"/>
        </a:buClr>
        <a:buFont typeface="Arial" panose="020B0604020202020204" pitchFamily="34" charset="0"/>
        <a:buChar char="•"/>
        <a:defRPr sz="6299" kern="1200">
          <a:solidFill>
            <a:schemeClr val="tx1"/>
          </a:solidFill>
          <a:latin typeface="+mn-lt"/>
          <a:ea typeface="+mn-ea"/>
          <a:cs typeface="+mn-cs"/>
        </a:defRPr>
      </a:lvl7pPr>
      <a:lvl8pPr marL="6524987" indent="-899998" algn="l" defTabSz="3599993" rtl="0" eaLnBrk="1" latinLnBrk="0" hangingPunct="1">
        <a:lnSpc>
          <a:spcPct val="100000"/>
        </a:lnSpc>
        <a:spcBef>
          <a:spcPts val="3937"/>
        </a:spcBef>
        <a:buClr>
          <a:schemeClr val="accent2"/>
        </a:buClr>
        <a:buFont typeface="Arial" panose="020B0604020202020204" pitchFamily="34" charset="0"/>
        <a:buChar char="•"/>
        <a:defRPr sz="6299" kern="1200" baseline="0">
          <a:solidFill>
            <a:schemeClr val="tx1"/>
          </a:solidFill>
          <a:latin typeface="+mn-lt"/>
          <a:ea typeface="+mn-ea"/>
          <a:cs typeface="+mn-cs"/>
        </a:defRPr>
      </a:lvl8pPr>
      <a:lvl9pPr marL="7199986" indent="-899998" algn="l" defTabSz="3599993" rtl="0" eaLnBrk="1" latinLnBrk="0" hangingPunct="1">
        <a:lnSpc>
          <a:spcPct val="100000"/>
        </a:lnSpc>
        <a:spcBef>
          <a:spcPts val="3937"/>
        </a:spcBef>
        <a:buClr>
          <a:schemeClr val="accent2"/>
        </a:buClr>
        <a:buFont typeface="Arial" panose="020B0604020202020204" pitchFamily="34" charset="0"/>
        <a:buChar char="•"/>
        <a:defRPr sz="6299" kern="1200" baseline="0">
          <a:solidFill>
            <a:schemeClr val="tx1"/>
          </a:solidFill>
          <a:latin typeface="+mn-lt"/>
          <a:ea typeface="+mn-ea"/>
          <a:cs typeface="+mn-cs"/>
        </a:defRPr>
      </a:lvl9pPr>
    </p:bodyStyle>
    <p:otherStyle>
      <a:defPPr>
        <a:defRPr lang="en-US"/>
      </a:defPPr>
      <a:lvl1pPr marL="0" algn="l" defTabSz="3599993" rtl="0" eaLnBrk="1" latinLnBrk="0" hangingPunct="1">
        <a:defRPr sz="7087" kern="1200">
          <a:solidFill>
            <a:schemeClr val="tx1"/>
          </a:solidFill>
          <a:latin typeface="+mn-lt"/>
          <a:ea typeface="+mn-ea"/>
          <a:cs typeface="+mn-cs"/>
        </a:defRPr>
      </a:lvl1pPr>
      <a:lvl2pPr marL="1799996" algn="l" defTabSz="3599993" rtl="0" eaLnBrk="1" latinLnBrk="0" hangingPunct="1">
        <a:defRPr sz="7087" kern="1200">
          <a:solidFill>
            <a:schemeClr val="tx1"/>
          </a:solidFill>
          <a:latin typeface="+mn-lt"/>
          <a:ea typeface="+mn-ea"/>
          <a:cs typeface="+mn-cs"/>
        </a:defRPr>
      </a:lvl2pPr>
      <a:lvl3pPr marL="3599993" algn="l" defTabSz="3599993" rtl="0" eaLnBrk="1" latinLnBrk="0" hangingPunct="1">
        <a:defRPr sz="7087" kern="1200">
          <a:solidFill>
            <a:schemeClr val="tx1"/>
          </a:solidFill>
          <a:latin typeface="+mn-lt"/>
          <a:ea typeface="+mn-ea"/>
          <a:cs typeface="+mn-cs"/>
        </a:defRPr>
      </a:lvl3pPr>
      <a:lvl4pPr marL="5399989" algn="l" defTabSz="3599993" rtl="0" eaLnBrk="1" latinLnBrk="0" hangingPunct="1">
        <a:defRPr sz="7087" kern="1200">
          <a:solidFill>
            <a:schemeClr val="tx1"/>
          </a:solidFill>
          <a:latin typeface="+mn-lt"/>
          <a:ea typeface="+mn-ea"/>
          <a:cs typeface="+mn-cs"/>
        </a:defRPr>
      </a:lvl4pPr>
      <a:lvl5pPr marL="7199986" algn="l" defTabSz="3599993" rtl="0" eaLnBrk="1" latinLnBrk="0" hangingPunct="1">
        <a:defRPr sz="7087" kern="1200">
          <a:solidFill>
            <a:schemeClr val="tx1"/>
          </a:solidFill>
          <a:latin typeface="+mn-lt"/>
          <a:ea typeface="+mn-ea"/>
          <a:cs typeface="+mn-cs"/>
        </a:defRPr>
      </a:lvl5pPr>
      <a:lvl6pPr marL="8999982" algn="l" defTabSz="3599993" rtl="0" eaLnBrk="1" latinLnBrk="0" hangingPunct="1">
        <a:defRPr sz="7087" kern="1200">
          <a:solidFill>
            <a:schemeClr val="tx1"/>
          </a:solidFill>
          <a:latin typeface="+mn-lt"/>
          <a:ea typeface="+mn-ea"/>
          <a:cs typeface="+mn-cs"/>
        </a:defRPr>
      </a:lvl6pPr>
      <a:lvl7pPr marL="10799978" algn="l" defTabSz="3599993" rtl="0" eaLnBrk="1" latinLnBrk="0" hangingPunct="1">
        <a:defRPr sz="7087" kern="1200">
          <a:solidFill>
            <a:schemeClr val="tx1"/>
          </a:solidFill>
          <a:latin typeface="+mn-lt"/>
          <a:ea typeface="+mn-ea"/>
          <a:cs typeface="+mn-cs"/>
        </a:defRPr>
      </a:lvl7pPr>
      <a:lvl8pPr marL="12599975" algn="l" defTabSz="3599993" rtl="0" eaLnBrk="1" latinLnBrk="0" hangingPunct="1">
        <a:defRPr sz="7087" kern="1200">
          <a:solidFill>
            <a:schemeClr val="tx1"/>
          </a:solidFill>
          <a:latin typeface="+mn-lt"/>
          <a:ea typeface="+mn-ea"/>
          <a:cs typeface="+mn-cs"/>
        </a:defRPr>
      </a:lvl8pPr>
      <a:lvl9pPr marL="14399971" algn="l" defTabSz="3599993" rtl="0" eaLnBrk="1" latinLnBrk="0" hangingPunct="1">
        <a:defRPr sz="70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a:extLst>
              <a:ext uri="{FF2B5EF4-FFF2-40B4-BE49-F238E27FC236}">
                <a16:creationId xmlns:a16="http://schemas.microsoft.com/office/drawing/2014/main" id="{14361D6A-5E63-4995-8598-D21C597DBB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18"/>
          <a:stretch/>
        </p:blipFill>
        <p:spPr>
          <a:xfrm>
            <a:off x="3382246" y="2264292"/>
            <a:ext cx="5770852" cy="1305855"/>
          </a:xfrm>
          <a:prstGeom prst="rect">
            <a:avLst/>
          </a:prstGeom>
        </p:spPr>
      </p:pic>
      <p:sp>
        <p:nvSpPr>
          <p:cNvPr id="37" name="TextBox 3">
            <a:extLst>
              <a:ext uri="{FF2B5EF4-FFF2-40B4-BE49-F238E27FC236}">
                <a16:creationId xmlns:a16="http://schemas.microsoft.com/office/drawing/2014/main" id="{62B6B333-717F-4865-A0BB-57AA0ADF4594}"/>
              </a:ext>
            </a:extLst>
          </p:cNvPr>
          <p:cNvSpPr txBox="1"/>
          <p:nvPr/>
        </p:nvSpPr>
        <p:spPr>
          <a:xfrm>
            <a:off x="10236027" y="474033"/>
            <a:ext cx="15322185" cy="2288874"/>
          </a:xfrm>
          <a:prstGeom prst="rect">
            <a:avLst/>
          </a:prstGeom>
          <a:noFill/>
        </p:spPr>
        <p:txBody>
          <a:bodyPr wrap="square" lIns="72176" tIns="36089" rIns="72176" bIns="36089" rtlCol="0">
            <a:spAutoFit/>
          </a:bodyPr>
          <a:lstStyle/>
          <a:p>
            <a:pPr algn="ctr">
              <a:spcBef>
                <a:spcPts val="0"/>
              </a:spcBef>
              <a:spcAft>
                <a:spcPts val="0"/>
              </a:spcAft>
            </a:pPr>
            <a:r>
              <a:rPr lang="en-US" sz="3200" b="1" spc="0" dirty="0">
                <a:solidFill>
                  <a:srgbClr val="000000"/>
                </a:solidFill>
                <a:effectLst/>
                <a:latin typeface="Calibri" panose="020F0502020204030204" pitchFamily="34" charset="0"/>
              </a:rPr>
              <a:t>DNA Barcodes of Meat Collected in Different Barbecue Restaurants in Suzhou and Changzhou</a:t>
            </a:r>
            <a:endParaRPr lang="en-US" sz="9600" dirty="0">
              <a:effectLst/>
            </a:endParaRPr>
          </a:p>
          <a:p>
            <a:pPr algn="ctr">
              <a:spcBef>
                <a:spcPts val="0"/>
              </a:spcBef>
              <a:spcAft>
                <a:spcPts val="0"/>
              </a:spcAft>
            </a:pPr>
            <a:r>
              <a:rPr lang="en-US" sz="2000" spc="0" dirty="0">
                <a:solidFill>
                  <a:srgbClr val="000000"/>
                </a:solidFill>
                <a:effectLst/>
                <a:latin typeface="Calibri" panose="020F0502020204030204" pitchFamily="34" charset="0"/>
              </a:rPr>
              <a:t>Authors: </a:t>
            </a:r>
            <a:r>
              <a:rPr lang="en-US" sz="2000" u="sng" spc="0" dirty="0">
                <a:solidFill>
                  <a:srgbClr val="000000"/>
                </a:solidFill>
                <a:effectLst/>
                <a:latin typeface="Calibri" panose="020F0502020204030204" pitchFamily="34" charset="0"/>
              </a:rPr>
              <a:t>Tony </a:t>
            </a:r>
            <a:r>
              <a:rPr lang="en-US" sz="2000" u="sng" spc="0" dirty="0">
                <a:solidFill>
                  <a:schemeClr val="bg1"/>
                </a:solidFill>
                <a:effectLst/>
                <a:latin typeface="Calibri" panose="020F0502020204030204" pitchFamily="34" charset="0"/>
                <a:cs typeface="Calibri" panose="020F0502020204030204" pitchFamily="34" charset="0"/>
              </a:rPr>
              <a:t>Gan</a:t>
            </a:r>
            <a:r>
              <a:rPr lang="en-US" altLang="zh-CN" sz="2000" baseline="30000" dirty="0">
                <a:solidFill>
                  <a:schemeClr val="bg1"/>
                </a:solidFill>
                <a:latin typeface="Calibri" panose="020F0502020204030204" pitchFamily="34" charset="0"/>
                <a:cs typeface="Calibri" panose="020F0502020204030204" pitchFamily="34" charset="0"/>
              </a:rPr>
              <a:t>1</a:t>
            </a:r>
            <a:r>
              <a:rPr lang="en-US" sz="2000" u="sng" spc="0" dirty="0">
                <a:solidFill>
                  <a:schemeClr val="bg1"/>
                </a:solidFill>
                <a:effectLst/>
                <a:latin typeface="Calibri" panose="020F0502020204030204" pitchFamily="34" charset="0"/>
              </a:rPr>
              <a:t>, Susan Chen</a:t>
            </a:r>
            <a:r>
              <a:rPr lang="en-US" altLang="zh-CN" sz="2000" baseline="30000" dirty="0">
                <a:solidFill>
                  <a:schemeClr val="bg1"/>
                </a:solidFill>
                <a:latin typeface="Calibri" panose="020F0502020204030204" pitchFamily="34" charset="0"/>
                <a:cs typeface="Calibri" panose="020F0502020204030204" pitchFamily="34" charset="0"/>
              </a:rPr>
              <a:t>2</a:t>
            </a:r>
            <a:r>
              <a:rPr lang="en-US" sz="2000" u="sng" spc="0" dirty="0">
                <a:solidFill>
                  <a:schemeClr val="bg1"/>
                </a:solidFill>
                <a:effectLst/>
                <a:latin typeface="Calibri" panose="020F0502020204030204" pitchFamily="34" charset="0"/>
              </a:rPr>
              <a:t>, Sophia Kim</a:t>
            </a:r>
            <a:r>
              <a:rPr lang="en-US" altLang="zh-CN" sz="2000" baseline="30000" dirty="0">
                <a:solidFill>
                  <a:schemeClr val="bg1"/>
                </a:solidFill>
                <a:latin typeface="Calibri" panose="020F0502020204030204" pitchFamily="34" charset="0"/>
                <a:cs typeface="Calibri" panose="020F0502020204030204" pitchFamily="34" charset="0"/>
              </a:rPr>
              <a:t>3</a:t>
            </a:r>
            <a:r>
              <a:rPr lang="en-US" sz="2000" u="sng" spc="0" dirty="0">
                <a:solidFill>
                  <a:schemeClr val="bg1"/>
                </a:solidFill>
                <a:effectLst/>
                <a:latin typeface="Calibri" panose="020F0502020204030204" pitchFamily="34" charset="0"/>
              </a:rPr>
              <a:t>, QiuQiu</a:t>
            </a:r>
            <a:r>
              <a:rPr lang="en-US" altLang="zh-CN" sz="2000" baseline="30000" dirty="0">
                <a:solidFill>
                  <a:schemeClr val="bg1"/>
                </a:solidFill>
                <a:latin typeface="Calibri" panose="020F0502020204030204" pitchFamily="34" charset="0"/>
                <a:cs typeface="Calibri" panose="020F0502020204030204" pitchFamily="34" charset="0"/>
              </a:rPr>
              <a:t>4</a:t>
            </a:r>
            <a:endParaRPr lang="en-US" sz="7200" dirty="0">
              <a:solidFill>
                <a:schemeClr val="bg1"/>
              </a:solidFill>
              <a:effectLst/>
            </a:endParaRPr>
          </a:p>
          <a:p>
            <a:pPr algn="ctr"/>
            <a:r>
              <a:rPr lang="en-US" sz="2000" baseline="30000" dirty="0">
                <a:solidFill>
                  <a:schemeClr val="bg1"/>
                </a:solidFill>
                <a:latin typeface="Calibri" panose="020F0502020204030204" pitchFamily="34" charset="0"/>
                <a:cs typeface="Calibri" panose="020F0502020204030204" pitchFamily="34" charset="0"/>
              </a:rPr>
              <a:t>1</a:t>
            </a:r>
            <a:r>
              <a:rPr lang="en-US" sz="2000" spc="0" dirty="0">
                <a:solidFill>
                  <a:schemeClr val="bg1"/>
                </a:solidFill>
                <a:effectLst/>
                <a:latin typeface="Calibri" panose="020F0502020204030204" pitchFamily="34" charset="0"/>
                <a:cs typeface="Calibri" panose="020F0502020204030204" pitchFamily="34" charset="0"/>
              </a:rPr>
              <a:t>Wycombe</a:t>
            </a:r>
            <a:r>
              <a:rPr lang="en-US" sz="2000" spc="0" dirty="0">
                <a:solidFill>
                  <a:schemeClr val="bg1"/>
                </a:solidFill>
                <a:effectLst/>
                <a:latin typeface="Calibri" panose="020F0502020204030204" pitchFamily="34" charset="0"/>
              </a:rPr>
              <a:t> Abby School </a:t>
            </a:r>
            <a:r>
              <a:rPr lang="en-US" altLang="zh-CN" sz="2000" baseline="30000" dirty="0">
                <a:solidFill>
                  <a:schemeClr val="bg1"/>
                </a:solidFill>
                <a:latin typeface="Calibri" panose="020F0502020204030204" pitchFamily="34" charset="0"/>
                <a:cs typeface="Calibri" panose="020F0502020204030204" pitchFamily="34" charset="0"/>
              </a:rPr>
              <a:t>2</a:t>
            </a:r>
            <a:r>
              <a:rPr lang="en-US" sz="2000" spc="0" dirty="0">
                <a:solidFill>
                  <a:schemeClr val="bg1"/>
                </a:solidFill>
                <a:effectLst/>
                <a:latin typeface="Calibri" panose="020F0502020204030204" pitchFamily="34" charset="0"/>
              </a:rPr>
              <a:t>Nanjing Normal University Suzhou Experimental School </a:t>
            </a:r>
            <a:r>
              <a:rPr lang="en-US" altLang="zh-CN" sz="2000" baseline="30000" dirty="0">
                <a:solidFill>
                  <a:schemeClr val="bg1"/>
                </a:solidFill>
                <a:latin typeface="Calibri" panose="020F0502020204030204" pitchFamily="34" charset="0"/>
                <a:cs typeface="Calibri" panose="020F0502020204030204" pitchFamily="34" charset="0"/>
              </a:rPr>
              <a:t>3</a:t>
            </a:r>
            <a:r>
              <a:rPr lang="en-US" sz="2000" spc="0" dirty="0">
                <a:solidFill>
                  <a:schemeClr val="bg1"/>
                </a:solidFill>
                <a:effectLst/>
                <a:latin typeface="Calibri" panose="020F0502020204030204" pitchFamily="34" charset="0"/>
              </a:rPr>
              <a:t>Dulwich School Suzhou </a:t>
            </a:r>
            <a:r>
              <a:rPr lang="en-US" altLang="zh-CN" sz="2000" baseline="30000" dirty="0">
                <a:solidFill>
                  <a:schemeClr val="bg1"/>
                </a:solidFill>
                <a:latin typeface="Calibri" panose="020F0502020204030204" pitchFamily="34" charset="0"/>
                <a:cs typeface="Calibri" panose="020F0502020204030204" pitchFamily="34" charset="0"/>
              </a:rPr>
              <a:t>4</a:t>
            </a:r>
            <a:r>
              <a:rPr lang="en-US" sz="2000" spc="0" dirty="0">
                <a:solidFill>
                  <a:schemeClr val="bg1"/>
                </a:solidFill>
                <a:effectLst/>
                <a:latin typeface="Calibri" panose="020F0502020204030204" pitchFamily="34" charset="0"/>
              </a:rPr>
              <a:t>Cheltenham Ladies’ College</a:t>
            </a:r>
            <a:endParaRPr lang="en-US" sz="7200" dirty="0">
              <a:solidFill>
                <a:schemeClr val="bg1"/>
              </a:solidFill>
              <a:effectLst/>
            </a:endParaRPr>
          </a:p>
          <a:p>
            <a:pPr algn="ctr"/>
            <a:r>
              <a:rPr lang="en-US" altLang="zh-CN" sz="2000" dirty="0">
                <a:solidFill>
                  <a:schemeClr val="bg1"/>
                </a:solidFill>
              </a:rPr>
              <a:t>Mentor: Xingyue Wang,</a:t>
            </a:r>
            <a:r>
              <a:rPr lang="zh-CN" altLang="en-US" sz="2000" dirty="0">
                <a:solidFill>
                  <a:schemeClr val="bg1"/>
                </a:solidFill>
              </a:rPr>
              <a:t> </a:t>
            </a:r>
            <a:r>
              <a:rPr lang="en-US" altLang="zh-CN" sz="2000" dirty="0">
                <a:solidFill>
                  <a:schemeClr val="bg1"/>
                </a:solidFill>
              </a:rPr>
              <a:t>Zhiyuan Liu</a:t>
            </a:r>
          </a:p>
          <a:p>
            <a:pPr algn="ctr"/>
            <a:r>
              <a:rPr lang="en-US" altLang="zh-CN" sz="2000" dirty="0">
                <a:solidFill>
                  <a:schemeClr val="bg1"/>
                </a:solidFill>
              </a:rPr>
              <a:t>Cold Spring Harbor Asia DNA Learning Center</a:t>
            </a:r>
          </a:p>
        </p:txBody>
      </p:sp>
      <p:sp>
        <p:nvSpPr>
          <p:cNvPr id="39" name="TextBox 29">
            <a:extLst>
              <a:ext uri="{FF2B5EF4-FFF2-40B4-BE49-F238E27FC236}">
                <a16:creationId xmlns:a16="http://schemas.microsoft.com/office/drawing/2014/main" id="{2C23F880-7927-4DBD-8E35-F0C44A10BC41}"/>
              </a:ext>
            </a:extLst>
          </p:cNvPr>
          <p:cNvSpPr txBox="1"/>
          <p:nvPr/>
        </p:nvSpPr>
        <p:spPr>
          <a:xfrm>
            <a:off x="20694757" y="5617986"/>
            <a:ext cx="14494746" cy="650719"/>
          </a:xfrm>
          <a:prstGeom prst="rect">
            <a:avLst/>
          </a:prstGeom>
          <a:noFill/>
        </p:spPr>
        <p:txBody>
          <a:bodyPr wrap="square" lIns="65306" tIns="32653" rIns="65306" bIns="32653" rtlCol="0">
            <a:spAutoFit/>
          </a:bodyPr>
          <a:lstStyle/>
          <a:p>
            <a:endParaRPr lang="en-US" sz="3800" dirty="0"/>
          </a:p>
        </p:txBody>
      </p:sp>
      <p:sp>
        <p:nvSpPr>
          <p:cNvPr id="36" name="Rectangle 1">
            <a:extLst>
              <a:ext uri="{FF2B5EF4-FFF2-40B4-BE49-F238E27FC236}">
                <a16:creationId xmlns:a16="http://schemas.microsoft.com/office/drawing/2014/main" id="{099BEB7F-0B49-4C29-A40D-F48B6FC777B5}"/>
              </a:ext>
            </a:extLst>
          </p:cNvPr>
          <p:cNvSpPr/>
          <p:nvPr/>
        </p:nvSpPr>
        <p:spPr>
          <a:xfrm>
            <a:off x="11108995" y="2756155"/>
            <a:ext cx="14294335" cy="15799262"/>
          </a:xfrm>
          <a:prstGeom prst="rect">
            <a:avLst/>
          </a:prstGeom>
          <a:solidFill>
            <a:schemeClr val="bg2"/>
          </a:solidFill>
        </p:spPr>
        <p:style>
          <a:lnRef idx="1">
            <a:schemeClr val="dk1"/>
          </a:lnRef>
          <a:fillRef idx="2">
            <a:schemeClr val="dk1"/>
          </a:fillRef>
          <a:effectRef idx="1">
            <a:schemeClr val="dk1"/>
          </a:effectRef>
          <a:fontRef idx="minor">
            <a:schemeClr val="dk1"/>
          </a:fontRef>
        </p:style>
        <p:txBody>
          <a:bodyPr lIns="72176" tIns="36089" rIns="72176" bIns="36089" rtlCol="0" anchor="ctr"/>
          <a:lstStyle/>
          <a:p>
            <a:endParaRPr lang="en-US" dirty="0"/>
          </a:p>
        </p:txBody>
      </p:sp>
      <p:sp>
        <p:nvSpPr>
          <p:cNvPr id="42" name="TextBox 36">
            <a:extLst>
              <a:ext uri="{FF2B5EF4-FFF2-40B4-BE49-F238E27FC236}">
                <a16:creationId xmlns:a16="http://schemas.microsoft.com/office/drawing/2014/main" id="{9BC5C868-5C5A-42CF-9B8D-23B3D85E3E25}"/>
              </a:ext>
            </a:extLst>
          </p:cNvPr>
          <p:cNvSpPr txBox="1"/>
          <p:nvPr/>
        </p:nvSpPr>
        <p:spPr>
          <a:xfrm>
            <a:off x="613030" y="3025977"/>
            <a:ext cx="10004929" cy="7011435"/>
          </a:xfrm>
          <a:prstGeom prst="rect">
            <a:avLst/>
          </a:prstGeom>
          <a:noFill/>
        </p:spPr>
        <p:txBody>
          <a:bodyPr wrap="square" lIns="65306" tIns="32653" rIns="65306" bIns="32653" rtlCol="0">
            <a:spAutoFit/>
          </a:bodyPr>
          <a:lstStyle/>
          <a:p>
            <a:pPr algn="just">
              <a:spcAft>
                <a:spcPts val="429"/>
              </a:spcAft>
            </a:pPr>
            <a:r>
              <a:rPr lang="en-US" sz="4800" dirty="0">
                <a:solidFill>
                  <a:srgbClr val="FF0000"/>
                </a:solidFill>
              </a:rPr>
              <a:t>Abstract</a:t>
            </a:r>
          </a:p>
          <a:p>
            <a:pPr algn="just">
              <a:spcBef>
                <a:spcPts val="0"/>
              </a:spcBef>
              <a:spcAft>
                <a:spcPts val="0"/>
              </a:spcAft>
            </a:pPr>
            <a:r>
              <a:rPr lang="en-US" sz="3100" spc="0" dirty="0">
                <a:solidFill>
                  <a:srgbClr val="000000"/>
                </a:solidFill>
                <a:effectLst/>
                <a:latin typeface="Calibri" panose="020F0502020204030204" pitchFamily="34" charset="0"/>
              </a:rPr>
              <a:t>With the increase of young people eating street food such as barbecues, more and more concerns have risen about how safe and genuine street food really is. In this experiment, we will be testing different kinds of meat from a variety of different barbecue restaurants in Suzhou and Changzhou. We hypothesize that most barbecue restaurants are selling meat with correct labeling. Our objective is to use DNA Barcoding to test the sequence of the target meat and make sure that the meat we eat is real lamb or beef. The key in extracting DNA is the Silica method, which involves using silica to absorb DNA, which then amplifies the target DNA sequence using PCR. </a:t>
            </a:r>
            <a:endParaRPr lang="en-US" sz="3100" dirty="0"/>
          </a:p>
          <a:p>
            <a:pPr algn="just"/>
            <a:endParaRPr lang="en-US" sz="1400" dirty="0"/>
          </a:p>
          <a:p>
            <a:pPr algn="just">
              <a:spcAft>
                <a:spcPts val="429"/>
              </a:spcAft>
            </a:pPr>
            <a:endParaRPr lang="en-US" sz="1400" dirty="0"/>
          </a:p>
        </p:txBody>
      </p:sp>
      <p:sp>
        <p:nvSpPr>
          <p:cNvPr id="43" name="TextBox 37">
            <a:extLst>
              <a:ext uri="{FF2B5EF4-FFF2-40B4-BE49-F238E27FC236}">
                <a16:creationId xmlns:a16="http://schemas.microsoft.com/office/drawing/2014/main" id="{7869BC88-012B-4832-8DE3-D73F7B99DBCF}"/>
              </a:ext>
            </a:extLst>
          </p:cNvPr>
          <p:cNvSpPr txBox="1"/>
          <p:nvPr/>
        </p:nvSpPr>
        <p:spPr>
          <a:xfrm>
            <a:off x="26084603" y="2511918"/>
            <a:ext cx="9154633" cy="25016364"/>
          </a:xfrm>
          <a:prstGeom prst="rect">
            <a:avLst/>
          </a:prstGeom>
          <a:noFill/>
        </p:spPr>
        <p:txBody>
          <a:bodyPr wrap="square" lIns="65306" tIns="32653" rIns="65306" bIns="32653" rtlCol="0">
            <a:spAutoFit/>
          </a:bodyPr>
          <a:lstStyle/>
          <a:p>
            <a:pPr algn="just">
              <a:spcAft>
                <a:spcPts val="429"/>
              </a:spcAft>
            </a:pPr>
            <a:r>
              <a:rPr lang="en-US" sz="4800" dirty="0">
                <a:solidFill>
                  <a:srgbClr val="FF0000"/>
                </a:solidFill>
              </a:rPr>
              <a:t>Discussion</a:t>
            </a:r>
            <a:r>
              <a:rPr lang="en-US" sz="4800" dirty="0"/>
              <a:t> </a:t>
            </a:r>
          </a:p>
          <a:p>
            <a:pPr algn="just">
              <a:spcBef>
                <a:spcPts val="0"/>
              </a:spcBef>
              <a:spcAft>
                <a:spcPts val="0"/>
              </a:spcAft>
            </a:pPr>
            <a:r>
              <a:rPr lang="en-US" sz="3100" spc="0" dirty="0">
                <a:solidFill>
                  <a:srgbClr val="000000"/>
                </a:solidFill>
                <a:effectLst/>
                <a:latin typeface="Calibri" panose="020F0502020204030204" pitchFamily="34" charset="0"/>
              </a:rPr>
              <a:t>From the results obtained, we’ve concluded that all sampled meats were labeled correctly. This implies that the specific meats in the barbecue restaurant are safe to eat. This investigation is significant as people’s concerns on the safety of the food they eat have risen rapidly in the past few years. This is partly because the economy is developing swiftly and people are striving to have better health and living standards, and also partly due to some restaurants selling fake meat that contain toxic chemicals. The good news is, the study has worked as originally hypothesized</a:t>
            </a:r>
            <a:r>
              <a:rPr lang="en-US" sz="3100" dirty="0">
                <a:solidFill>
                  <a:srgbClr val="000000"/>
                </a:solidFill>
                <a:latin typeface="Calibri" panose="020F0502020204030204" pitchFamily="34" charset="0"/>
              </a:rPr>
              <a:t>. However, we did not test a lot of stores, so we can’t speak for all barbecue shops, but we can assume from our results that most big branded shops should have reliable real meat. </a:t>
            </a:r>
          </a:p>
          <a:p>
            <a:pPr algn="just">
              <a:spcBef>
                <a:spcPts val="0"/>
              </a:spcBef>
              <a:spcAft>
                <a:spcPts val="0"/>
              </a:spcAft>
            </a:pPr>
            <a:r>
              <a:rPr lang="en-US" sz="3100" spc="0" dirty="0">
                <a:solidFill>
                  <a:srgbClr val="000000"/>
                </a:solidFill>
                <a:effectLst/>
                <a:latin typeface="Calibri" panose="020F0502020204030204" pitchFamily="34" charset="0"/>
              </a:rPr>
              <a:t> </a:t>
            </a:r>
            <a:r>
              <a:rPr lang="en-US" sz="3100" dirty="0">
                <a:solidFill>
                  <a:srgbClr val="000000"/>
                </a:solidFill>
                <a:latin typeface="Calibri" panose="020F0502020204030204" pitchFamily="34" charset="0"/>
              </a:rPr>
              <a:t>T</a:t>
            </a:r>
            <a:r>
              <a:rPr lang="en-US" sz="3100" spc="0" dirty="0">
                <a:solidFill>
                  <a:srgbClr val="000000"/>
                </a:solidFill>
                <a:effectLst/>
                <a:latin typeface="Calibri" panose="020F0502020204030204" pitchFamily="34" charset="0"/>
              </a:rPr>
              <a:t>hroughout the process, we experienced multiple difficulties in the DNA extraction of pork. </a:t>
            </a:r>
            <a:r>
              <a:rPr lang="en-US" sz="3100" dirty="0">
                <a:solidFill>
                  <a:srgbClr val="000000"/>
                </a:solidFill>
                <a:latin typeface="Calibri" panose="020F0502020204030204" pitchFamily="34" charset="0"/>
              </a:rPr>
              <a:t>At first, there was too much fat in the pork slice we took and it prevented us from taking a clear supernatant, so</a:t>
            </a:r>
            <a:r>
              <a:rPr lang="en-US" sz="3100" spc="0" dirty="0">
                <a:solidFill>
                  <a:srgbClr val="000000"/>
                </a:solidFill>
                <a:effectLst/>
                <a:latin typeface="Calibri" panose="020F0502020204030204" pitchFamily="34" charset="0"/>
              </a:rPr>
              <a:t> we had to repeat the experiment. After the gel</a:t>
            </a:r>
            <a:r>
              <a:rPr lang="en-US" sz="3100" dirty="0">
                <a:solidFill>
                  <a:srgbClr val="000000"/>
                </a:solidFill>
                <a:latin typeface="Calibri" panose="020F0502020204030204" pitchFamily="34" charset="0"/>
              </a:rPr>
              <a:t> electrophoresis results came out, none of the pork samples showed up and </a:t>
            </a:r>
            <a:r>
              <a:rPr lang="en-US" sz="3100" spc="0" dirty="0">
                <a:solidFill>
                  <a:srgbClr val="000000"/>
                </a:solidFill>
                <a:effectLst/>
                <a:latin typeface="Calibri" panose="020F0502020204030204" pitchFamily="34" charset="0"/>
              </a:rPr>
              <a:t>some of the strips were thinner and dimmer than others which could have been an anomaly. One of the lambs had a very dim DNA where others were clear which was an unexpected result. However, we soon figured out that the reason could be due to the small sample size and the lack of DNA. </a:t>
            </a:r>
            <a:endParaRPr lang="en-US" sz="3100" dirty="0">
              <a:solidFill>
                <a:srgbClr val="000000"/>
              </a:solidFill>
              <a:latin typeface="Calibri" panose="020F0502020204030204" pitchFamily="34" charset="0"/>
            </a:endParaRPr>
          </a:p>
          <a:p>
            <a:pPr algn="just">
              <a:spcBef>
                <a:spcPts val="0"/>
              </a:spcBef>
              <a:spcAft>
                <a:spcPts val="0"/>
              </a:spcAft>
            </a:pPr>
            <a:r>
              <a:rPr lang="en-US" sz="3100" spc="0" dirty="0">
                <a:solidFill>
                  <a:srgbClr val="000000"/>
                </a:solidFill>
                <a:effectLst/>
                <a:latin typeface="Calibri" panose="020F0502020204030204" pitchFamily="34" charset="0"/>
              </a:rPr>
              <a:t>In conclusion, most barbecue shops have real meat and it is safe for eating. For future studies, more varieties of animal meat could be used from a wider range of barbecue shops in order to have more reliable data about shops in general. We can also compare different aspects of shops, for example, big branded barbecue shops vs small barbecue shops, expensive vs cheep meat, and popular vs unpopular shops, and see which one is safer to go to. </a:t>
            </a:r>
            <a:r>
              <a:rPr lang="en-US" sz="3100" dirty="0">
                <a:solidFill>
                  <a:srgbClr val="000000"/>
                </a:solidFill>
                <a:latin typeface="Calibri" panose="020F0502020204030204" pitchFamily="34" charset="0"/>
              </a:rPr>
              <a:t>We can also test to see if there are o</a:t>
            </a:r>
            <a:r>
              <a:rPr lang="en-US" sz="3100" spc="0" dirty="0">
                <a:solidFill>
                  <a:srgbClr val="000000"/>
                </a:solidFill>
                <a:effectLst/>
                <a:latin typeface="Calibri" panose="020F0502020204030204" pitchFamily="34" charset="0"/>
              </a:rPr>
              <a:t>ther better DNA extraction methods that can be used for extracting meat to get more reliable data. </a:t>
            </a:r>
          </a:p>
          <a:p>
            <a:pPr algn="just">
              <a:spcBef>
                <a:spcPts val="0"/>
              </a:spcBef>
              <a:spcAft>
                <a:spcPts val="0"/>
              </a:spcAft>
            </a:pPr>
            <a:endParaRPr lang="en-US" altLang="zh-CN" sz="3100" dirty="0"/>
          </a:p>
          <a:p>
            <a:pPr algn="just">
              <a:spcAft>
                <a:spcPts val="429"/>
              </a:spcAft>
            </a:pPr>
            <a:r>
              <a:rPr lang="en-US" sz="6000" dirty="0">
                <a:solidFill>
                  <a:srgbClr val="FF0000"/>
                </a:solidFill>
              </a:rPr>
              <a:t>References</a:t>
            </a:r>
          </a:p>
          <a:p>
            <a:pPr algn="just">
              <a:spcAft>
                <a:spcPts val="429"/>
              </a:spcAft>
            </a:pPr>
            <a:r>
              <a:rPr lang="zh-CN" altLang="en-US" sz="1600" b="0" i="0" dirty="0">
                <a:solidFill>
                  <a:srgbClr val="222222"/>
                </a:solidFill>
                <a:effectLst/>
                <a:latin typeface="Arial" panose="020B0604020202020204" pitchFamily="34" charset="0"/>
              </a:rPr>
              <a:t>王维婷</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柳尧波</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杜鹏飞</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胡鹏</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汝医</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曹洪防</a:t>
            </a:r>
            <a:r>
              <a:rPr lang="en-US" altLang="zh-CN" sz="1600" b="0" i="0" dirty="0">
                <a:solidFill>
                  <a:srgbClr val="222222"/>
                </a:solidFill>
                <a:effectLst/>
                <a:latin typeface="Arial" panose="020B0604020202020204" pitchFamily="34" charset="0"/>
              </a:rPr>
              <a:t>, &amp; </a:t>
            </a:r>
            <a:r>
              <a:rPr lang="zh-CN" altLang="en-US" sz="1600" b="0" i="0" dirty="0">
                <a:solidFill>
                  <a:srgbClr val="222222"/>
                </a:solidFill>
                <a:effectLst/>
                <a:latin typeface="Arial" panose="020B0604020202020204" pitchFamily="34" charset="0"/>
              </a:rPr>
              <a:t>王守经</a:t>
            </a:r>
            <a:r>
              <a:rPr lang="en-US" altLang="zh-CN" sz="1600" b="0" i="0" dirty="0">
                <a:solidFill>
                  <a:srgbClr val="222222"/>
                </a:solidFill>
                <a:effectLst/>
                <a:latin typeface="Arial" panose="020B0604020202020204" pitchFamily="34" charset="0"/>
              </a:rPr>
              <a:t>. (2019). COI </a:t>
            </a:r>
            <a:r>
              <a:rPr lang="zh-CN" altLang="en-US" sz="1600" b="0" i="0" dirty="0">
                <a:solidFill>
                  <a:srgbClr val="222222"/>
                </a:solidFill>
                <a:effectLst/>
                <a:latin typeface="Arial" panose="020B0604020202020204" pitchFamily="34" charset="0"/>
              </a:rPr>
              <a:t>序列应用于羊肉掺伪非定向筛查技术的研究</a:t>
            </a:r>
            <a:r>
              <a:rPr lang="en-US" altLang="zh-CN" sz="1600" b="0" i="0" dirty="0">
                <a:solidFill>
                  <a:srgbClr val="222222"/>
                </a:solidFill>
                <a:effectLst/>
                <a:latin typeface="Arial" panose="020B0604020202020204" pitchFamily="34" charset="0"/>
              </a:rPr>
              <a:t>. </a:t>
            </a:r>
            <a:r>
              <a:rPr lang="zh-CN" altLang="en-US" sz="1600" b="0" i="1" dirty="0">
                <a:solidFill>
                  <a:srgbClr val="222222"/>
                </a:solidFill>
                <a:effectLst/>
                <a:latin typeface="Arial" panose="020B0604020202020204" pitchFamily="34" charset="0"/>
              </a:rPr>
              <a:t>现代食品科技</a:t>
            </a:r>
            <a:r>
              <a:rPr lang="en-US" altLang="zh-CN" sz="1600" b="0" i="0" dirty="0">
                <a:solidFill>
                  <a:srgbClr val="222222"/>
                </a:solidFill>
                <a:effectLst/>
                <a:latin typeface="Arial" panose="020B0604020202020204" pitchFamily="34" charset="0"/>
              </a:rPr>
              <a:t>, </a:t>
            </a:r>
            <a:r>
              <a:rPr lang="en-US" altLang="zh-CN" sz="1600" b="0" i="1" dirty="0">
                <a:solidFill>
                  <a:srgbClr val="222222"/>
                </a:solidFill>
                <a:effectLst/>
                <a:latin typeface="Arial" panose="020B0604020202020204" pitchFamily="34" charset="0"/>
              </a:rPr>
              <a:t>35</a:t>
            </a:r>
            <a:r>
              <a:rPr lang="en-US" altLang="zh-CN" sz="1600" b="0" i="0" dirty="0">
                <a:solidFill>
                  <a:srgbClr val="222222"/>
                </a:solidFill>
                <a:effectLst/>
                <a:latin typeface="Arial" panose="020B0604020202020204" pitchFamily="34" charset="0"/>
              </a:rPr>
              <a:t>(2), 216-222.</a:t>
            </a:r>
          </a:p>
          <a:p>
            <a:pPr algn="just">
              <a:spcAft>
                <a:spcPts val="429"/>
              </a:spcAft>
            </a:pPr>
            <a:r>
              <a:rPr lang="zh-CN" altLang="en-US" sz="1600" b="0" i="0" dirty="0">
                <a:solidFill>
                  <a:srgbClr val="222222"/>
                </a:solidFill>
                <a:effectLst/>
                <a:latin typeface="Arial" panose="020B0604020202020204" pitchFamily="34" charset="0"/>
              </a:rPr>
              <a:t>贾慧建</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王天添</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赵远</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宋顺佳</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邵学超</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艾金霞</a:t>
            </a:r>
            <a:r>
              <a:rPr lang="en-US" altLang="zh-CN" sz="1600" b="0" i="0" dirty="0">
                <a:solidFill>
                  <a:srgbClr val="222222"/>
                </a:solidFill>
                <a:effectLst/>
                <a:latin typeface="Arial" panose="020B0604020202020204" pitchFamily="34" charset="0"/>
              </a:rPr>
              <a:t>, &amp; </a:t>
            </a:r>
            <a:r>
              <a:rPr lang="zh-CN" altLang="en-US" sz="1600" b="0" i="0" dirty="0">
                <a:solidFill>
                  <a:srgbClr val="222222"/>
                </a:solidFill>
                <a:effectLst/>
                <a:latin typeface="Arial" panose="020B0604020202020204" pitchFamily="34" charset="0"/>
              </a:rPr>
              <a:t>孙丽媛</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肉制品中狗</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狐</a:t>
            </a:r>
            <a:r>
              <a:rPr lang="en-US" altLang="zh-CN" sz="1600" b="0" i="0" dirty="0">
                <a:solidFill>
                  <a:srgbClr val="222222"/>
                </a:solidFill>
                <a:effectLst/>
                <a:latin typeface="Arial" panose="020B0604020202020204" pitchFamily="34" charset="0"/>
              </a:rPr>
              <a:t>, </a:t>
            </a:r>
            <a:r>
              <a:rPr lang="zh-CN" altLang="en-US" sz="1600" b="0" i="0" dirty="0">
                <a:solidFill>
                  <a:srgbClr val="222222"/>
                </a:solidFill>
                <a:effectLst/>
                <a:latin typeface="Arial" panose="020B0604020202020204" pitchFamily="34" charset="0"/>
              </a:rPr>
              <a:t>貂源性成分 </a:t>
            </a:r>
            <a:r>
              <a:rPr lang="en-US" altLang="zh-CN" sz="1600" b="0" i="0" dirty="0">
                <a:solidFill>
                  <a:srgbClr val="222222"/>
                </a:solidFill>
                <a:effectLst/>
                <a:latin typeface="Arial" panose="020B0604020202020204" pitchFamily="34" charset="0"/>
              </a:rPr>
              <a:t>DNA </a:t>
            </a:r>
            <a:r>
              <a:rPr lang="zh-CN" altLang="en-US" sz="1600" b="0" i="0" dirty="0">
                <a:solidFill>
                  <a:srgbClr val="222222"/>
                </a:solidFill>
                <a:effectLst/>
                <a:latin typeface="Arial" panose="020B0604020202020204" pitchFamily="34" charset="0"/>
              </a:rPr>
              <a:t>检测试剂盒的制备</a:t>
            </a:r>
            <a:r>
              <a:rPr lang="en-US" altLang="zh-CN" sz="1600" b="0" i="0" dirty="0">
                <a:solidFill>
                  <a:srgbClr val="222222"/>
                </a:solidFill>
                <a:effectLst/>
                <a:latin typeface="Arial" panose="020B0604020202020204" pitchFamily="34" charset="0"/>
              </a:rPr>
              <a:t>. </a:t>
            </a:r>
            <a:r>
              <a:rPr lang="zh-CN" altLang="en-US" sz="1600" b="0" i="1" dirty="0">
                <a:solidFill>
                  <a:srgbClr val="222222"/>
                </a:solidFill>
                <a:effectLst/>
                <a:latin typeface="Arial" panose="020B0604020202020204" pitchFamily="34" charset="0"/>
              </a:rPr>
              <a:t>肉类研究</a:t>
            </a:r>
            <a:r>
              <a:rPr lang="en-US" altLang="zh-CN" sz="1600" b="0" i="0" dirty="0">
                <a:solidFill>
                  <a:srgbClr val="222222"/>
                </a:solidFill>
                <a:effectLst/>
                <a:latin typeface="Arial" panose="020B0604020202020204" pitchFamily="34" charset="0"/>
              </a:rPr>
              <a:t>, </a:t>
            </a:r>
            <a:r>
              <a:rPr lang="en-US" altLang="zh-CN" sz="1600" b="0" i="1" dirty="0">
                <a:solidFill>
                  <a:srgbClr val="222222"/>
                </a:solidFill>
                <a:effectLst/>
                <a:latin typeface="Arial" panose="020B0604020202020204" pitchFamily="34" charset="0"/>
              </a:rPr>
              <a:t>35</a:t>
            </a:r>
            <a:r>
              <a:rPr lang="en-US" altLang="zh-CN" sz="1600" b="0" i="0" dirty="0">
                <a:solidFill>
                  <a:srgbClr val="222222"/>
                </a:solidFill>
                <a:effectLst/>
                <a:latin typeface="Arial" panose="020B0604020202020204" pitchFamily="34" charset="0"/>
              </a:rPr>
              <a:t>(8), 48-53.</a:t>
            </a:r>
            <a:endParaRPr lang="en-US" altLang="zh-CN" sz="1600" dirty="0">
              <a:solidFill>
                <a:srgbClr val="222222"/>
              </a:solidFill>
              <a:latin typeface="Arial" panose="020B0604020202020204" pitchFamily="34" charset="0"/>
            </a:endParaRPr>
          </a:p>
          <a:p>
            <a:pPr algn="just">
              <a:spcAft>
                <a:spcPts val="429"/>
              </a:spcAft>
            </a:pPr>
            <a:r>
              <a:rPr lang="zh-CN" altLang="en-US" sz="1600" b="0" i="0" dirty="0">
                <a:solidFill>
                  <a:srgbClr val="222222"/>
                </a:solidFill>
                <a:effectLst/>
                <a:latin typeface="Arial" panose="020B0604020202020204" pitchFamily="34" charset="0"/>
              </a:rPr>
              <a:t>谭利伟</a:t>
            </a:r>
            <a:r>
              <a:rPr lang="en-US" altLang="zh-CN" sz="1600" b="0" i="0" dirty="0">
                <a:solidFill>
                  <a:srgbClr val="222222"/>
                </a:solidFill>
                <a:effectLst/>
                <a:latin typeface="Arial" panose="020B0604020202020204" pitchFamily="34" charset="0"/>
              </a:rPr>
              <a:t>, &amp; </a:t>
            </a:r>
            <a:r>
              <a:rPr lang="zh-CN" altLang="en-US" sz="1600" b="0" i="0" dirty="0">
                <a:solidFill>
                  <a:srgbClr val="222222"/>
                </a:solidFill>
                <a:effectLst/>
                <a:latin typeface="Arial" panose="020B0604020202020204" pitchFamily="34" charset="0"/>
              </a:rPr>
              <a:t>王应宽</a:t>
            </a:r>
            <a:r>
              <a:rPr lang="en-US" altLang="zh-CN" sz="1600" b="0" i="0" dirty="0">
                <a:solidFill>
                  <a:srgbClr val="222222"/>
                </a:solidFill>
                <a:effectLst/>
                <a:latin typeface="Arial" panose="020B0604020202020204" pitchFamily="34" charset="0"/>
              </a:rPr>
              <a:t>. (2016). </a:t>
            </a:r>
            <a:r>
              <a:rPr lang="zh-CN" altLang="en-US" sz="1600" b="0" i="0" dirty="0">
                <a:solidFill>
                  <a:srgbClr val="222222"/>
                </a:solidFill>
                <a:effectLst/>
                <a:latin typeface="Arial" panose="020B0604020202020204" pitchFamily="34" charset="0"/>
              </a:rPr>
              <a:t>发达国家畜禽产品质量安全可追溯系统的发展与启示</a:t>
            </a:r>
            <a:r>
              <a:rPr lang="en-US" altLang="zh-CN" sz="1600" b="0" i="0" dirty="0">
                <a:solidFill>
                  <a:srgbClr val="222222"/>
                </a:solidFill>
                <a:effectLst/>
                <a:latin typeface="Arial" panose="020B0604020202020204" pitchFamily="34" charset="0"/>
              </a:rPr>
              <a:t>. </a:t>
            </a:r>
            <a:r>
              <a:rPr lang="zh-CN" altLang="en-US" sz="1600" b="0" i="1" dirty="0">
                <a:solidFill>
                  <a:srgbClr val="222222"/>
                </a:solidFill>
                <a:effectLst/>
                <a:latin typeface="Arial" panose="020B0604020202020204" pitchFamily="34" charset="0"/>
              </a:rPr>
              <a:t>肉类研究</a:t>
            </a:r>
            <a:r>
              <a:rPr lang="en-US" altLang="zh-CN" sz="1600" b="0" i="0" dirty="0">
                <a:solidFill>
                  <a:srgbClr val="222222"/>
                </a:solidFill>
                <a:effectLst/>
                <a:latin typeface="Arial" panose="020B0604020202020204" pitchFamily="34" charset="0"/>
              </a:rPr>
              <a:t>, </a:t>
            </a:r>
            <a:r>
              <a:rPr lang="en-US" altLang="zh-CN" sz="1600" b="0" i="1" dirty="0">
                <a:solidFill>
                  <a:srgbClr val="222222"/>
                </a:solidFill>
                <a:effectLst/>
                <a:latin typeface="Arial" panose="020B0604020202020204" pitchFamily="34" charset="0"/>
              </a:rPr>
              <a:t>30</a:t>
            </a:r>
            <a:r>
              <a:rPr lang="en-US" altLang="zh-CN" sz="1600" b="0" i="0" dirty="0">
                <a:solidFill>
                  <a:srgbClr val="222222"/>
                </a:solidFill>
                <a:effectLst/>
                <a:latin typeface="Arial" panose="020B0604020202020204" pitchFamily="34" charset="0"/>
              </a:rPr>
              <a:t>(12), 54-63.</a:t>
            </a:r>
          </a:p>
          <a:p>
            <a:pPr algn="just">
              <a:spcAft>
                <a:spcPts val="429"/>
              </a:spcAft>
            </a:pPr>
            <a:endParaRPr lang="en-US" altLang="zh-CN" sz="1600" b="0" i="0" dirty="0">
              <a:solidFill>
                <a:srgbClr val="222222"/>
              </a:solidFill>
              <a:effectLst/>
              <a:latin typeface="Arial" panose="020B0604020202020204" pitchFamily="34" charset="0"/>
            </a:endParaRPr>
          </a:p>
          <a:p>
            <a:pPr algn="just">
              <a:spcAft>
                <a:spcPts val="429"/>
              </a:spcAft>
            </a:pPr>
            <a:r>
              <a:rPr lang="en-US" sz="6000" dirty="0">
                <a:solidFill>
                  <a:srgbClr val="FF0000"/>
                </a:solidFill>
              </a:rPr>
              <a:t>Acknowledgements</a:t>
            </a:r>
          </a:p>
          <a:p>
            <a:pPr algn="just">
              <a:spcAft>
                <a:spcPts val="429"/>
              </a:spcAft>
            </a:pPr>
            <a:r>
              <a:rPr lang="en-US" altLang="zh-CN" sz="2800" dirty="0">
                <a:solidFill>
                  <a:schemeClr val="bg1"/>
                </a:solidFill>
              </a:rPr>
              <a:t>We would like to thank DNALC-Asia Learning Center, our tutors </a:t>
            </a:r>
            <a:r>
              <a:rPr lang="en-US" altLang="zh-CN" sz="2800" dirty="0" err="1">
                <a:solidFill>
                  <a:schemeClr val="bg1"/>
                </a:solidFill>
              </a:rPr>
              <a:t>Xinyue</a:t>
            </a:r>
            <a:r>
              <a:rPr lang="en-US" altLang="zh-CN" sz="2800" dirty="0">
                <a:solidFill>
                  <a:schemeClr val="bg1"/>
                </a:solidFill>
              </a:rPr>
              <a:t> Wang and Dr. Zhiyuan Liu, people who provided us with materials and equipment, parents who financially supported us, and finally everyone who spent time reading our project.</a:t>
            </a:r>
            <a:endParaRPr lang="zh-CN" altLang="zh-CN" sz="2800" dirty="0">
              <a:solidFill>
                <a:schemeClr val="bg1"/>
              </a:solidFill>
            </a:endParaRPr>
          </a:p>
        </p:txBody>
      </p:sp>
      <p:pic>
        <p:nvPicPr>
          <p:cNvPr id="21" name="图片 20">
            <a:extLst>
              <a:ext uri="{FF2B5EF4-FFF2-40B4-BE49-F238E27FC236}">
                <a16:creationId xmlns:a16="http://schemas.microsoft.com/office/drawing/2014/main" id="{3613B14D-0E88-488F-8887-97DA32741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529" y="588635"/>
            <a:ext cx="3563025" cy="1866987"/>
          </a:xfrm>
          <a:prstGeom prst="rect">
            <a:avLst/>
          </a:prstGeom>
        </p:spPr>
      </p:pic>
      <p:sp>
        <p:nvSpPr>
          <p:cNvPr id="52" name="TextBox 36">
            <a:extLst>
              <a:ext uri="{FF2B5EF4-FFF2-40B4-BE49-F238E27FC236}">
                <a16:creationId xmlns:a16="http://schemas.microsoft.com/office/drawing/2014/main" id="{6A98772A-8649-435C-A401-B9755F685E2C}"/>
              </a:ext>
            </a:extLst>
          </p:cNvPr>
          <p:cNvSpPr txBox="1"/>
          <p:nvPr/>
        </p:nvSpPr>
        <p:spPr>
          <a:xfrm>
            <a:off x="217809" y="18792476"/>
            <a:ext cx="10295670" cy="8488762"/>
          </a:xfrm>
          <a:prstGeom prst="rect">
            <a:avLst/>
          </a:prstGeom>
          <a:noFill/>
        </p:spPr>
        <p:txBody>
          <a:bodyPr wrap="square" lIns="65306" tIns="32653" rIns="65306" bIns="32653" rtlCol="0">
            <a:spAutoFit/>
          </a:bodyPr>
          <a:lstStyle/>
          <a:p>
            <a:pPr algn="just">
              <a:spcAft>
                <a:spcPts val="429"/>
              </a:spcAft>
            </a:pPr>
            <a:r>
              <a:rPr lang="en-US" sz="4800" dirty="0">
                <a:solidFill>
                  <a:srgbClr val="FF0000"/>
                </a:solidFill>
              </a:rPr>
              <a:t>Materials &amp; Methods </a:t>
            </a:r>
            <a:endParaRPr lang="en-US" sz="8000" dirty="0">
              <a:solidFill>
                <a:srgbClr val="FF0000"/>
              </a:solidFill>
            </a:endParaRPr>
          </a:p>
          <a:p>
            <a:pPr algn="just"/>
            <a:r>
              <a:rPr lang="en-US" sz="3100" spc="0" dirty="0">
                <a:solidFill>
                  <a:srgbClr val="000000"/>
                </a:solidFill>
                <a:effectLst/>
                <a:latin typeface="Calibri" panose="020F0502020204030204" pitchFamily="34" charset="0"/>
              </a:rPr>
              <a:t>Our samples are half made meat from barbecue shops and supermarkets. </a:t>
            </a:r>
            <a:r>
              <a:rPr lang="en-US" altLang="zh-CN" sz="3100" spc="0" dirty="0">
                <a:solidFill>
                  <a:srgbClr val="000000"/>
                </a:solidFill>
                <a:effectLst/>
                <a:latin typeface="Calibri" panose="020F0502020204030204" pitchFamily="34" charset="0"/>
              </a:rPr>
              <a:t>W</a:t>
            </a:r>
            <a:r>
              <a:rPr lang="en-US" sz="3100" spc="0" dirty="0">
                <a:solidFill>
                  <a:srgbClr val="000000"/>
                </a:solidFill>
                <a:effectLst/>
                <a:latin typeface="Calibri" panose="020F0502020204030204" pitchFamily="34" charset="0"/>
              </a:rPr>
              <a:t>e washed the samples with distilled water. Next we cut a small piece of the sample and placed it into a tube. Then we added lysis, ground it up, and added in a paper disc for rapid DNA extraction. After soaking it for a while, we washed the paper disc with wash buffer and air dried it. The disk was then transferred into a tube of 30μL TE for storage. Meanwhile, we took the remaining lysis solution and we put it in a water bath and centrifuged it. Next, we took out 150μL supernatant and added 3μL silica to it. Finally, we repeatedly washed, mixed, and centrifuged it multiple times until we got the DNA we needed. In order to amplify our target DNA sequence (CO1), we used PCR with the primers named LCO1490 and HC02198. We then sent the sample to be sequenced. Once the results came back, we analyzed them using a software called DNA Subway. </a:t>
            </a:r>
          </a:p>
        </p:txBody>
      </p:sp>
      <p:sp>
        <p:nvSpPr>
          <p:cNvPr id="53" name="TextBox 36">
            <a:extLst>
              <a:ext uri="{FF2B5EF4-FFF2-40B4-BE49-F238E27FC236}">
                <a16:creationId xmlns:a16="http://schemas.microsoft.com/office/drawing/2014/main" id="{417ED0DC-1D32-41E2-B88C-4A46C1E462B8}"/>
              </a:ext>
            </a:extLst>
          </p:cNvPr>
          <p:cNvSpPr txBox="1"/>
          <p:nvPr/>
        </p:nvSpPr>
        <p:spPr>
          <a:xfrm>
            <a:off x="11108995" y="18794967"/>
            <a:ext cx="14380092" cy="9560851"/>
          </a:xfrm>
          <a:prstGeom prst="rect">
            <a:avLst/>
          </a:prstGeom>
          <a:noFill/>
        </p:spPr>
        <p:txBody>
          <a:bodyPr wrap="square" lIns="65306" tIns="32653" rIns="65306" bIns="32653" rtlCol="0">
            <a:spAutoFit/>
          </a:bodyPr>
          <a:lstStyle/>
          <a:p>
            <a:pPr algn="just">
              <a:spcAft>
                <a:spcPts val="429"/>
              </a:spcAft>
            </a:pPr>
            <a:r>
              <a:rPr lang="en-US" sz="6000" dirty="0">
                <a:solidFill>
                  <a:srgbClr val="FF0000"/>
                </a:solidFill>
              </a:rPr>
              <a:t>Results</a:t>
            </a:r>
            <a:endParaRPr lang="en-US" sz="3100" dirty="0">
              <a:solidFill>
                <a:srgbClr val="FF0000"/>
              </a:solidFill>
            </a:endParaRPr>
          </a:p>
          <a:p>
            <a:pPr algn="just">
              <a:spcAft>
                <a:spcPts val="429"/>
              </a:spcAft>
            </a:pPr>
            <a:r>
              <a:rPr lang="en-US" sz="3100" dirty="0">
                <a:solidFill>
                  <a:schemeClr val="bg1"/>
                </a:solidFill>
              </a:rPr>
              <a:t>After we do gel electrophoresis, we found out </a:t>
            </a:r>
          </a:p>
          <a:p>
            <a:pPr algn="just">
              <a:spcAft>
                <a:spcPts val="429"/>
              </a:spcAft>
            </a:pPr>
            <a:r>
              <a:rPr lang="en-US" sz="3100" dirty="0">
                <a:solidFill>
                  <a:schemeClr val="bg1"/>
                </a:solidFill>
              </a:rPr>
              <a:t>that it is very difficult to extract DNA After </a:t>
            </a:r>
          </a:p>
          <a:p>
            <a:pPr algn="just">
              <a:spcAft>
                <a:spcPts val="429"/>
              </a:spcAft>
            </a:pPr>
            <a:r>
              <a:rPr lang="en-US" sz="3100" dirty="0">
                <a:solidFill>
                  <a:schemeClr val="bg1"/>
                </a:solidFill>
              </a:rPr>
              <a:t>carrying out gel electrophoresis, we found out </a:t>
            </a:r>
          </a:p>
          <a:p>
            <a:pPr algn="just">
              <a:spcAft>
                <a:spcPts val="429"/>
              </a:spcAft>
            </a:pPr>
            <a:r>
              <a:rPr lang="en-US" sz="3100" dirty="0">
                <a:solidFill>
                  <a:schemeClr val="bg1"/>
                </a:solidFill>
              </a:rPr>
              <a:t>that it is very difficult to extract DNA from </a:t>
            </a:r>
          </a:p>
          <a:p>
            <a:pPr algn="just">
              <a:spcAft>
                <a:spcPts val="429"/>
              </a:spcAft>
            </a:pPr>
            <a:r>
              <a:rPr lang="en-US" sz="3100" dirty="0">
                <a:solidFill>
                  <a:schemeClr val="bg1"/>
                </a:solidFill>
              </a:rPr>
              <a:t>pork (as shown in Figure3). There are several </a:t>
            </a:r>
          </a:p>
          <a:p>
            <a:pPr algn="just">
              <a:spcAft>
                <a:spcPts val="429"/>
              </a:spcAft>
            </a:pPr>
            <a:r>
              <a:rPr lang="en-US" sz="3100" dirty="0">
                <a:solidFill>
                  <a:schemeClr val="bg1"/>
                </a:solidFill>
              </a:rPr>
              <a:t>reasons to this, and one is that pork contains </a:t>
            </a:r>
          </a:p>
          <a:p>
            <a:pPr algn="just">
              <a:spcAft>
                <a:spcPts val="429"/>
              </a:spcAft>
            </a:pPr>
            <a:r>
              <a:rPr lang="en-US" sz="3100" dirty="0">
                <a:solidFill>
                  <a:schemeClr val="bg1"/>
                </a:solidFill>
              </a:rPr>
              <a:t>large amounts of fat tissue, which could interfere</a:t>
            </a:r>
          </a:p>
          <a:p>
            <a:pPr algn="just">
              <a:spcAft>
                <a:spcPts val="429"/>
              </a:spcAft>
            </a:pPr>
            <a:r>
              <a:rPr lang="en-US" sz="3100" dirty="0">
                <a:solidFill>
                  <a:schemeClr val="bg1"/>
                </a:solidFill>
              </a:rPr>
              <a:t> with the process of amplifying PCR. Another reason might be that we used a primer that was not suitable for pork DNA. Making mistakes in the method could also be a reason, but it’s highly unlikely since we redid the experiment several times. We repeated the PCR for pork samples with a different primer, and all pork showed up, so we concluded that the problem with our first experiment was that we used the wrong primer. The chicken sample did not show up on the gel in both our experiments. However, we only have one sample of chicken, so we do not have enough evidence to state a conclusion.  After sequencing, we have some good news. </a:t>
            </a:r>
          </a:p>
          <a:p>
            <a:pPr algn="just">
              <a:spcAft>
                <a:spcPts val="429"/>
              </a:spcAft>
            </a:pPr>
            <a:r>
              <a:rPr lang="en-US" sz="3100" dirty="0">
                <a:solidFill>
                  <a:schemeClr val="bg1"/>
                </a:solidFill>
              </a:rPr>
              <a:t>All the samples are proved to be labeled correctly and there is no sign of fraud. All our samples are safe to eat. </a:t>
            </a:r>
            <a:endParaRPr lang="en-US" sz="4800" dirty="0"/>
          </a:p>
        </p:txBody>
      </p:sp>
      <p:sp>
        <p:nvSpPr>
          <p:cNvPr id="54" name="TextBox 36">
            <a:extLst>
              <a:ext uri="{FF2B5EF4-FFF2-40B4-BE49-F238E27FC236}">
                <a16:creationId xmlns:a16="http://schemas.microsoft.com/office/drawing/2014/main" id="{A804063F-318B-483F-A512-C0E69032B924}"/>
              </a:ext>
            </a:extLst>
          </p:cNvPr>
          <p:cNvSpPr txBox="1"/>
          <p:nvPr/>
        </p:nvSpPr>
        <p:spPr>
          <a:xfrm>
            <a:off x="599685" y="10240535"/>
            <a:ext cx="9898056" cy="7057601"/>
          </a:xfrm>
          <a:prstGeom prst="rect">
            <a:avLst/>
          </a:prstGeom>
          <a:noFill/>
        </p:spPr>
        <p:txBody>
          <a:bodyPr wrap="square" lIns="65306" tIns="32653" rIns="65306" bIns="32653" rtlCol="0">
            <a:spAutoFit/>
          </a:bodyPr>
          <a:lstStyle/>
          <a:p>
            <a:pPr algn="just">
              <a:spcAft>
                <a:spcPts val="429"/>
              </a:spcAft>
            </a:pPr>
            <a:r>
              <a:rPr lang="en-US" sz="4800" dirty="0">
                <a:solidFill>
                  <a:srgbClr val="FF0000"/>
                </a:solidFill>
              </a:rPr>
              <a:t>Introduction</a:t>
            </a:r>
            <a:r>
              <a:rPr lang="en-US" sz="1800" spc="0" dirty="0">
                <a:solidFill>
                  <a:srgbClr val="000000"/>
                </a:solidFill>
                <a:effectLst/>
                <a:latin typeface="Calibri" panose="020F0502020204030204" pitchFamily="34" charset="0"/>
              </a:rPr>
              <a:t> </a:t>
            </a:r>
            <a:endParaRPr lang="en-US" sz="3200" dirty="0">
              <a:effectLst/>
            </a:endParaRPr>
          </a:p>
          <a:p>
            <a:pPr algn="just">
              <a:spcBef>
                <a:spcPts val="0"/>
              </a:spcBef>
              <a:spcAft>
                <a:spcPts val="0"/>
              </a:spcAft>
            </a:pPr>
            <a:r>
              <a:rPr lang="en-US" sz="3100" dirty="0">
                <a:solidFill>
                  <a:srgbClr val="000000"/>
                </a:solidFill>
                <a:latin typeface="Calibri" panose="020F0502020204030204" pitchFamily="34" charset="0"/>
              </a:rPr>
              <a:t>Adulterated food have raised many problems in the past</a:t>
            </a:r>
            <a:r>
              <a:rPr lang="en-US" sz="3100" spc="0" dirty="0">
                <a:solidFill>
                  <a:srgbClr val="000000"/>
                </a:solidFill>
                <a:effectLst/>
                <a:latin typeface="Calibri" panose="020F0502020204030204" pitchFamily="34" charset="0"/>
              </a:rPr>
              <a:t>, especially in the processed food and meat sector. A common</a:t>
            </a:r>
            <a:r>
              <a:rPr lang="en-US" sz="3100" dirty="0">
                <a:solidFill>
                  <a:srgbClr val="000000"/>
                </a:solidFill>
                <a:latin typeface="Calibri" panose="020F0502020204030204" pitchFamily="34" charset="0"/>
              </a:rPr>
              <a:t> myth about barbecue shops is that they sell mice or shark meat and label it as lamb or pork on the menu in order to get more profit, which is a major concern that people have when deciding whether to get barbecue or not. </a:t>
            </a:r>
            <a:r>
              <a:rPr lang="en-US" sz="3100" spc="0" dirty="0">
                <a:solidFill>
                  <a:srgbClr val="000000"/>
                </a:solidFill>
                <a:effectLst/>
                <a:latin typeface="Calibri" panose="020F0502020204030204" pitchFamily="34" charset="0"/>
              </a:rPr>
              <a:t>We decided to have a look at the meat industry</a:t>
            </a:r>
            <a:r>
              <a:rPr lang="en-US" sz="3100" dirty="0">
                <a:solidFill>
                  <a:srgbClr val="000000"/>
                </a:solidFill>
                <a:latin typeface="Calibri" panose="020F0502020204030204" pitchFamily="34" charset="0"/>
              </a:rPr>
              <a:t> and</a:t>
            </a:r>
            <a:r>
              <a:rPr lang="en-US" sz="3100" spc="0" dirty="0">
                <a:solidFill>
                  <a:srgbClr val="000000"/>
                </a:solidFill>
                <a:effectLst/>
                <a:latin typeface="Calibri" panose="020F0502020204030204" pitchFamily="34" charset="0"/>
              </a:rPr>
              <a:t> see if the meat used in barbecue shops are real pork and lamb. This investigation is not only essential to us, but also to the people that had purchased these brand meat and future customers. We hope that this can help to solve the problems and concerns of adulterating food, as adulterating could damage buyers’ health and the reputation of the meat sector.</a:t>
            </a:r>
            <a:endParaRPr lang="en-US" sz="3100" dirty="0">
              <a:effectLst/>
            </a:endParaRPr>
          </a:p>
        </p:txBody>
      </p:sp>
      <p:pic>
        <p:nvPicPr>
          <p:cNvPr id="3" name="Picture 2">
            <a:extLst>
              <a:ext uri="{FF2B5EF4-FFF2-40B4-BE49-F238E27FC236}">
                <a16:creationId xmlns:a16="http://schemas.microsoft.com/office/drawing/2014/main" id="{F2BAF934-66C6-6828-2BE1-F7473E51AC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0783" y="7362546"/>
            <a:ext cx="3188083" cy="3948386"/>
          </a:xfrm>
          <a:prstGeom prst="rect">
            <a:avLst/>
          </a:prstGeom>
        </p:spPr>
      </p:pic>
      <p:pic>
        <p:nvPicPr>
          <p:cNvPr id="6" name="Picture 5">
            <a:extLst>
              <a:ext uri="{FF2B5EF4-FFF2-40B4-BE49-F238E27FC236}">
                <a16:creationId xmlns:a16="http://schemas.microsoft.com/office/drawing/2014/main" id="{D5F09958-8714-4BDD-8305-CD90D44079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80783" y="11795565"/>
            <a:ext cx="4259358" cy="3447770"/>
          </a:xfrm>
          <a:prstGeom prst="rect">
            <a:avLst/>
          </a:prstGeom>
        </p:spPr>
      </p:pic>
      <p:pic>
        <p:nvPicPr>
          <p:cNvPr id="10" name="Picture 9">
            <a:extLst>
              <a:ext uri="{FF2B5EF4-FFF2-40B4-BE49-F238E27FC236}">
                <a16:creationId xmlns:a16="http://schemas.microsoft.com/office/drawing/2014/main" id="{513CE1EB-BDC3-6C7A-9427-0516D47EC8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18749" y="11795565"/>
            <a:ext cx="3146482" cy="3447770"/>
          </a:xfrm>
          <a:prstGeom prst="rect">
            <a:avLst/>
          </a:prstGeom>
        </p:spPr>
      </p:pic>
      <p:sp>
        <p:nvSpPr>
          <p:cNvPr id="14" name="TextBox 13">
            <a:extLst>
              <a:ext uri="{FF2B5EF4-FFF2-40B4-BE49-F238E27FC236}">
                <a16:creationId xmlns:a16="http://schemas.microsoft.com/office/drawing/2014/main" id="{533AF43D-27E9-F0FD-D46E-787F2D96BA5B}"/>
              </a:ext>
            </a:extLst>
          </p:cNvPr>
          <p:cNvSpPr txBox="1"/>
          <p:nvPr/>
        </p:nvSpPr>
        <p:spPr>
          <a:xfrm>
            <a:off x="17897119" y="3944225"/>
            <a:ext cx="5950472" cy="2862322"/>
          </a:xfrm>
          <a:prstGeom prst="rect">
            <a:avLst/>
          </a:prstGeom>
          <a:noFill/>
        </p:spPr>
        <p:txBody>
          <a:bodyPr wrap="square" rtlCol="0">
            <a:spAutoFit/>
          </a:bodyPr>
          <a:lstStyle/>
          <a:p>
            <a:r>
              <a:rPr lang="en-US" sz="2000" dirty="0">
                <a:solidFill>
                  <a:schemeClr val="bg1"/>
                </a:solidFill>
              </a:rPr>
              <a:t>The targeting DNA should be between 1000 to 700 bp, the ones at the end, are too small, which can’t be the target DNA. They are primer dimmer that is useless to sequencing. So we could conclude that rapid method only worked for the first sample. This means the DNA of animals are hard to extract with this method. There are more samples worked with silica methods, so we should use this method when we are repeating the experiment.</a:t>
            </a:r>
            <a:r>
              <a:rPr lang="en-US" sz="2000" dirty="0"/>
              <a:t> </a:t>
            </a:r>
          </a:p>
        </p:txBody>
      </p:sp>
      <p:sp>
        <p:nvSpPr>
          <p:cNvPr id="15" name="TextBox 14">
            <a:extLst>
              <a:ext uri="{FF2B5EF4-FFF2-40B4-BE49-F238E27FC236}">
                <a16:creationId xmlns:a16="http://schemas.microsoft.com/office/drawing/2014/main" id="{338ED375-E2A0-6620-B1BD-9DA85E155169}"/>
              </a:ext>
            </a:extLst>
          </p:cNvPr>
          <p:cNvSpPr txBox="1"/>
          <p:nvPr/>
        </p:nvSpPr>
        <p:spPr>
          <a:xfrm>
            <a:off x="14559891" y="7637447"/>
            <a:ext cx="4274970" cy="3785652"/>
          </a:xfrm>
          <a:prstGeom prst="rect">
            <a:avLst/>
          </a:prstGeom>
          <a:noFill/>
        </p:spPr>
        <p:txBody>
          <a:bodyPr wrap="square" rtlCol="0">
            <a:spAutoFit/>
          </a:bodyPr>
          <a:lstStyle/>
          <a:p>
            <a:r>
              <a:rPr lang="en-US" sz="2000" spc="0" dirty="0">
                <a:solidFill>
                  <a:srgbClr val="000000"/>
                </a:solidFill>
                <a:effectLst/>
                <a:latin typeface="Calibri" panose="020F0502020204030204" pitchFamily="34" charset="0"/>
              </a:rPr>
              <a:t>The Brightness of the strip reflects the quality of the DNA. Brighter it is, DNA has better quality. From this, we could see that GYT-01,02,06,07,09,10,12,13,14 is in good quality. Strips of GYT-04,08,15 are dimmer, but also showed up clearly</a:t>
            </a:r>
            <a:r>
              <a:rPr lang="en-US" sz="2000" dirty="0">
                <a:solidFill>
                  <a:srgbClr val="000000"/>
                </a:solidFill>
                <a:latin typeface="Calibri" panose="020F0502020204030204" pitchFamily="34" charset="0"/>
              </a:rPr>
              <a:t>. We could send these to gene company for sequencing. </a:t>
            </a:r>
            <a:r>
              <a:rPr lang="en-US" sz="2000" spc="0" dirty="0">
                <a:solidFill>
                  <a:srgbClr val="000000"/>
                </a:solidFill>
                <a:effectLst/>
                <a:latin typeface="Calibri" panose="020F0502020204030204" pitchFamily="34" charset="0"/>
              </a:rPr>
              <a:t>But for GYT-03,05,16, there are no strips at all, which means the target DNA is not amplified. We are unable to sequence those samples. </a:t>
            </a:r>
            <a:endParaRPr lang="en-US" dirty="0"/>
          </a:p>
        </p:txBody>
      </p:sp>
      <p:sp>
        <p:nvSpPr>
          <p:cNvPr id="16" name="TextBox 15">
            <a:extLst>
              <a:ext uri="{FF2B5EF4-FFF2-40B4-BE49-F238E27FC236}">
                <a16:creationId xmlns:a16="http://schemas.microsoft.com/office/drawing/2014/main" id="{4F909F74-5D6C-4726-D41D-131CCFE9692D}"/>
              </a:ext>
            </a:extLst>
          </p:cNvPr>
          <p:cNvSpPr txBox="1"/>
          <p:nvPr/>
        </p:nvSpPr>
        <p:spPr>
          <a:xfrm>
            <a:off x="18465231" y="12163374"/>
            <a:ext cx="5527221" cy="2862322"/>
          </a:xfrm>
          <a:prstGeom prst="rect">
            <a:avLst/>
          </a:prstGeom>
          <a:noFill/>
        </p:spPr>
        <p:txBody>
          <a:bodyPr wrap="square" rtlCol="0">
            <a:spAutoFit/>
          </a:bodyPr>
          <a:lstStyle/>
          <a:p>
            <a:r>
              <a:rPr lang="en-US" sz="2000" spc="0" dirty="0">
                <a:solidFill>
                  <a:srgbClr val="000000"/>
                </a:solidFill>
                <a:effectLst/>
                <a:latin typeface="Calibri" panose="020F0502020204030204" pitchFamily="34" charset="0"/>
              </a:rPr>
              <a:t>We repeated every one of the samples twice to minimize the probability of manual mistakes. 1-03 and 2-03 are chicken, it did not show up in any tests, or any methods of DNA extraction. This could be because it had too many salts that cannot be washed off. It could also be the problem of primers. Since the rest had all shown up, clearly the target DNA had been extracted and could be send to sequencing.</a:t>
            </a:r>
            <a:endParaRPr lang="en-US" sz="2000" dirty="0"/>
          </a:p>
        </p:txBody>
      </p:sp>
      <p:sp>
        <p:nvSpPr>
          <p:cNvPr id="17" name="TextBox 16">
            <a:extLst>
              <a:ext uri="{FF2B5EF4-FFF2-40B4-BE49-F238E27FC236}">
                <a16:creationId xmlns:a16="http://schemas.microsoft.com/office/drawing/2014/main" id="{BB93C3FE-5DEE-A42D-A60D-3B3400644D87}"/>
              </a:ext>
            </a:extLst>
          </p:cNvPr>
          <p:cNvSpPr txBox="1"/>
          <p:nvPr/>
        </p:nvSpPr>
        <p:spPr>
          <a:xfrm>
            <a:off x="17755555" y="3195775"/>
            <a:ext cx="4201678" cy="369332"/>
          </a:xfrm>
          <a:prstGeom prst="rect">
            <a:avLst/>
          </a:prstGeom>
          <a:noFill/>
        </p:spPr>
        <p:txBody>
          <a:bodyPr wrap="square" rtlCol="0">
            <a:spAutoFit/>
          </a:bodyPr>
          <a:lstStyle/>
          <a:p>
            <a:r>
              <a:rPr lang="en-US" sz="1800" spc="0" dirty="0">
                <a:solidFill>
                  <a:srgbClr val="000000"/>
                </a:solidFill>
                <a:effectLst/>
                <a:latin typeface="Calibri" panose="020F0502020204030204" pitchFamily="34" charset="0"/>
              </a:rPr>
              <a:t>Figure 1. Rapid method in extracting DNA</a:t>
            </a:r>
            <a:endParaRPr lang="en-US" dirty="0"/>
          </a:p>
        </p:txBody>
      </p:sp>
      <p:pic>
        <p:nvPicPr>
          <p:cNvPr id="19" name="Picture 18">
            <a:extLst>
              <a:ext uri="{FF2B5EF4-FFF2-40B4-BE49-F238E27FC236}">
                <a16:creationId xmlns:a16="http://schemas.microsoft.com/office/drawing/2014/main" id="{0BABC121-912F-151C-BC59-18EDB96233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70611" y="3257408"/>
            <a:ext cx="2384944" cy="3607228"/>
          </a:xfrm>
          <a:prstGeom prst="rect">
            <a:avLst/>
          </a:prstGeom>
        </p:spPr>
      </p:pic>
      <p:pic>
        <p:nvPicPr>
          <p:cNvPr id="22" name="Picture 21">
            <a:extLst>
              <a:ext uri="{FF2B5EF4-FFF2-40B4-BE49-F238E27FC236}">
                <a16:creationId xmlns:a16="http://schemas.microsoft.com/office/drawing/2014/main" id="{6D288085-3C8C-2CF2-85EA-9679355D12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09585" y="3259561"/>
            <a:ext cx="2674851" cy="3607228"/>
          </a:xfrm>
          <a:prstGeom prst="rect">
            <a:avLst/>
          </a:prstGeom>
        </p:spPr>
      </p:pic>
      <p:sp>
        <p:nvSpPr>
          <p:cNvPr id="23" name="TextBox 22">
            <a:extLst>
              <a:ext uri="{FF2B5EF4-FFF2-40B4-BE49-F238E27FC236}">
                <a16:creationId xmlns:a16="http://schemas.microsoft.com/office/drawing/2014/main" id="{7DB866FA-8D65-D72B-1EC6-B502962D74CA}"/>
              </a:ext>
            </a:extLst>
          </p:cNvPr>
          <p:cNvSpPr txBox="1"/>
          <p:nvPr/>
        </p:nvSpPr>
        <p:spPr>
          <a:xfrm>
            <a:off x="17841730" y="3527493"/>
            <a:ext cx="4201678" cy="369332"/>
          </a:xfrm>
          <a:prstGeom prst="rect">
            <a:avLst/>
          </a:prstGeom>
          <a:noFill/>
        </p:spPr>
        <p:txBody>
          <a:bodyPr wrap="square" rtlCol="0">
            <a:spAutoFit/>
          </a:bodyPr>
          <a:lstStyle/>
          <a:p>
            <a:r>
              <a:rPr lang="en-US" sz="1800" spc="0" dirty="0">
                <a:solidFill>
                  <a:srgbClr val="000000"/>
                </a:solidFill>
                <a:effectLst/>
                <a:latin typeface="Calibri" panose="020F0502020204030204" pitchFamily="34" charset="0"/>
              </a:rPr>
              <a:t>Figure 2. Silica method in extracting DNA</a:t>
            </a:r>
            <a:endParaRPr lang="en-US" dirty="0"/>
          </a:p>
        </p:txBody>
      </p:sp>
      <p:sp>
        <p:nvSpPr>
          <p:cNvPr id="24" name="TextBox 23">
            <a:extLst>
              <a:ext uri="{FF2B5EF4-FFF2-40B4-BE49-F238E27FC236}">
                <a16:creationId xmlns:a16="http://schemas.microsoft.com/office/drawing/2014/main" id="{ED2D03BD-2F64-DBC3-0BD6-1458D07EF094}"/>
              </a:ext>
            </a:extLst>
          </p:cNvPr>
          <p:cNvSpPr txBox="1"/>
          <p:nvPr/>
        </p:nvSpPr>
        <p:spPr>
          <a:xfrm>
            <a:off x="14559891" y="7115108"/>
            <a:ext cx="4707326" cy="646331"/>
          </a:xfrm>
          <a:prstGeom prst="rect">
            <a:avLst/>
          </a:prstGeom>
          <a:noFill/>
        </p:spPr>
        <p:txBody>
          <a:bodyPr wrap="square" rtlCol="0">
            <a:spAutoFit/>
          </a:bodyPr>
          <a:lstStyle/>
          <a:p>
            <a:r>
              <a:rPr lang="en-US" dirty="0">
                <a:solidFill>
                  <a:schemeClr val="bg1"/>
                </a:solidFill>
              </a:rPr>
              <a:t>Figure 3. Redo of all the samples with CO1 primers </a:t>
            </a:r>
          </a:p>
        </p:txBody>
      </p:sp>
      <p:sp>
        <p:nvSpPr>
          <p:cNvPr id="25" name="TextBox 24">
            <a:extLst>
              <a:ext uri="{FF2B5EF4-FFF2-40B4-BE49-F238E27FC236}">
                <a16:creationId xmlns:a16="http://schemas.microsoft.com/office/drawing/2014/main" id="{82F229B9-0D74-B1E2-5448-F7119137B130}"/>
              </a:ext>
            </a:extLst>
          </p:cNvPr>
          <p:cNvSpPr txBox="1"/>
          <p:nvPr/>
        </p:nvSpPr>
        <p:spPr>
          <a:xfrm>
            <a:off x="18465231" y="11850309"/>
            <a:ext cx="6055057" cy="369332"/>
          </a:xfrm>
          <a:prstGeom prst="rect">
            <a:avLst/>
          </a:prstGeom>
          <a:noFill/>
        </p:spPr>
        <p:txBody>
          <a:bodyPr wrap="square" rtlCol="0">
            <a:spAutoFit/>
          </a:bodyPr>
          <a:lstStyle/>
          <a:p>
            <a:r>
              <a:rPr lang="en-US" dirty="0">
                <a:solidFill>
                  <a:schemeClr val="bg1"/>
                </a:solidFill>
              </a:rPr>
              <a:t>Figure 5. Repeated PCR results with primer for vertebrates</a:t>
            </a:r>
          </a:p>
        </p:txBody>
      </p:sp>
      <p:sp>
        <p:nvSpPr>
          <p:cNvPr id="5" name="TextBox 4">
            <a:extLst>
              <a:ext uri="{FF2B5EF4-FFF2-40B4-BE49-F238E27FC236}">
                <a16:creationId xmlns:a16="http://schemas.microsoft.com/office/drawing/2014/main" id="{33830AA3-A09E-52BB-8912-7A8B0F4F99C7}"/>
              </a:ext>
            </a:extLst>
          </p:cNvPr>
          <p:cNvSpPr txBox="1"/>
          <p:nvPr/>
        </p:nvSpPr>
        <p:spPr>
          <a:xfrm>
            <a:off x="19267217" y="18931501"/>
            <a:ext cx="6174146" cy="4493538"/>
          </a:xfrm>
          <a:prstGeom prst="rect">
            <a:avLst/>
          </a:prstGeom>
          <a:noFill/>
          <a:ln w="28575">
            <a:solidFill>
              <a:srgbClr val="0070C0"/>
            </a:solidFill>
          </a:ln>
        </p:spPr>
        <p:txBody>
          <a:bodyPr wrap="square">
            <a:spAutoFit/>
          </a:bodyPr>
          <a:lstStyle/>
          <a:p>
            <a:r>
              <a:rPr lang="en-US" sz="1600" dirty="0">
                <a:solidFill>
                  <a:schemeClr val="bg1"/>
                </a:solidFill>
              </a:rPr>
              <a:t>Sequence	Labelled 	Result 1	   Result 2	          Result 3    Judgement </a:t>
            </a:r>
            <a:r>
              <a:rPr lang="en-US" dirty="0">
                <a:solidFill>
                  <a:schemeClr val="bg1"/>
                </a:solidFill>
              </a:rPr>
              <a:t>iGYT-01	lamb	    </a:t>
            </a:r>
            <a:r>
              <a:rPr lang="en-US" i="1" dirty="0">
                <a:solidFill>
                  <a:schemeClr val="bg1"/>
                </a:solidFill>
              </a:rPr>
              <a:t>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a:t>
            </a:r>
            <a:r>
              <a:rPr lang="en-US" dirty="0">
                <a:solidFill>
                  <a:schemeClr val="bg1"/>
                </a:solidFill>
              </a:rPr>
              <a:t>	true</a:t>
            </a:r>
          </a:p>
          <a:p>
            <a:r>
              <a:rPr lang="en-US" dirty="0">
                <a:solidFill>
                  <a:schemeClr val="bg1"/>
                </a:solidFill>
              </a:rPr>
              <a:t>iGYT-02	beef	</a:t>
            </a:r>
            <a:r>
              <a:rPr lang="en-US" i="1" dirty="0">
                <a:solidFill>
                  <a:schemeClr val="bg1"/>
                </a:solidFill>
              </a:rPr>
              <a:t>    Bos taurus 	 Bos taurus 	Bos taurus </a:t>
            </a:r>
            <a:r>
              <a:rPr lang="en-US" dirty="0">
                <a:solidFill>
                  <a:schemeClr val="bg1"/>
                </a:solidFill>
              </a:rPr>
              <a:t>	true</a:t>
            </a:r>
          </a:p>
          <a:p>
            <a:r>
              <a:rPr lang="en-US" dirty="0">
                <a:solidFill>
                  <a:schemeClr val="bg1"/>
                </a:solidFill>
              </a:rPr>
              <a:t>iGYT-04	beef	    </a:t>
            </a:r>
            <a:r>
              <a:rPr lang="en-US" i="1" dirty="0">
                <a:solidFill>
                  <a:schemeClr val="bg1"/>
                </a:solidFill>
              </a:rPr>
              <a:t>Bos taurus	 Bos taurus	Bos taurus </a:t>
            </a:r>
            <a:r>
              <a:rPr lang="en-US" dirty="0">
                <a:solidFill>
                  <a:schemeClr val="bg1"/>
                </a:solidFill>
              </a:rPr>
              <a:t>	true</a:t>
            </a:r>
          </a:p>
          <a:p>
            <a:r>
              <a:rPr lang="en-US" dirty="0">
                <a:solidFill>
                  <a:schemeClr val="bg1"/>
                </a:solidFill>
              </a:rPr>
              <a:t>iGYT-06	lamb	    </a:t>
            </a:r>
            <a:r>
              <a:rPr lang="en-US" i="1" dirty="0">
                <a:solidFill>
                  <a:schemeClr val="bg1"/>
                </a:solidFill>
              </a:rPr>
              <a:t>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a:t>
            </a:r>
            <a:r>
              <a:rPr lang="en-US" dirty="0">
                <a:solidFill>
                  <a:schemeClr val="bg1"/>
                </a:solidFill>
              </a:rPr>
              <a:t>  true</a:t>
            </a:r>
          </a:p>
          <a:p>
            <a:r>
              <a:rPr lang="en-US" dirty="0">
                <a:solidFill>
                  <a:schemeClr val="bg1"/>
                </a:solidFill>
              </a:rPr>
              <a:t>iGYT-07	beef     </a:t>
            </a:r>
            <a:r>
              <a:rPr lang="en-US" i="1" dirty="0">
                <a:solidFill>
                  <a:schemeClr val="bg1"/>
                </a:solidFill>
              </a:rPr>
              <a:t>Bos taurus	 Bos taurus      Bos taurus        </a:t>
            </a:r>
            <a:r>
              <a:rPr lang="en-US" dirty="0">
                <a:solidFill>
                  <a:schemeClr val="bg1"/>
                </a:solidFill>
              </a:rPr>
              <a:t>true</a:t>
            </a:r>
          </a:p>
          <a:p>
            <a:r>
              <a:rPr lang="en-US" dirty="0">
                <a:solidFill>
                  <a:schemeClr val="bg1"/>
                </a:solidFill>
              </a:rPr>
              <a:t>iGTY-08	lamb	    </a:t>
            </a:r>
            <a:r>
              <a:rPr lang="en-US" i="1" dirty="0">
                <a:solidFill>
                  <a:schemeClr val="bg1"/>
                </a:solidFill>
              </a:rPr>
              <a:t>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dirty="0">
                <a:solidFill>
                  <a:schemeClr val="bg1"/>
                </a:solidFill>
              </a:rPr>
              <a:t>	       true</a:t>
            </a:r>
          </a:p>
          <a:p>
            <a:r>
              <a:rPr lang="en-US" dirty="0">
                <a:solidFill>
                  <a:schemeClr val="bg1"/>
                </a:solidFill>
              </a:rPr>
              <a:t>iGYT-09	lamb	    </a:t>
            </a:r>
            <a:r>
              <a:rPr lang="en-US" i="1" dirty="0">
                <a:solidFill>
                  <a:schemeClr val="bg1"/>
                </a:solidFill>
              </a:rPr>
              <a:t>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a:t>
            </a:r>
            <a:r>
              <a:rPr lang="en-US" dirty="0">
                <a:solidFill>
                  <a:schemeClr val="bg1"/>
                </a:solidFill>
              </a:rPr>
              <a:t>	true</a:t>
            </a:r>
          </a:p>
          <a:p>
            <a:r>
              <a:rPr lang="en-US" dirty="0">
                <a:solidFill>
                  <a:schemeClr val="bg1"/>
                </a:solidFill>
              </a:rPr>
              <a:t>iGYT-10	lamb	    </a:t>
            </a:r>
            <a:r>
              <a:rPr lang="en-US" i="1" dirty="0">
                <a:solidFill>
                  <a:schemeClr val="bg1"/>
                </a:solidFill>
              </a:rPr>
              <a:t>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a:t>
            </a:r>
            <a:r>
              <a:rPr lang="en-US" dirty="0">
                <a:solidFill>
                  <a:schemeClr val="bg1"/>
                </a:solidFill>
              </a:rPr>
              <a:t>	true</a:t>
            </a:r>
          </a:p>
          <a:p>
            <a:r>
              <a:rPr lang="en-US" dirty="0">
                <a:solidFill>
                  <a:schemeClr val="bg1"/>
                </a:solidFill>
              </a:rPr>
              <a:t>iGYT-12	beef	    </a:t>
            </a:r>
            <a:r>
              <a:rPr lang="en-US" i="1" dirty="0">
                <a:solidFill>
                  <a:schemeClr val="bg1"/>
                </a:solidFill>
              </a:rPr>
              <a:t>Bos taurus	 Bos taurus      Bos taurus</a:t>
            </a:r>
            <a:r>
              <a:rPr lang="en-US" dirty="0">
                <a:solidFill>
                  <a:schemeClr val="bg1"/>
                </a:solidFill>
              </a:rPr>
              <a:t>	       true</a:t>
            </a:r>
          </a:p>
          <a:p>
            <a:r>
              <a:rPr lang="en-US" dirty="0">
                <a:solidFill>
                  <a:schemeClr val="bg1"/>
                </a:solidFill>
              </a:rPr>
              <a:t>iGYT-13	lamb	    </a:t>
            </a:r>
            <a:r>
              <a:rPr lang="en-US" i="1" dirty="0">
                <a:solidFill>
                  <a:schemeClr val="bg1"/>
                </a:solidFill>
              </a:rPr>
              <a:t>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dirty="0">
                <a:solidFill>
                  <a:schemeClr val="bg1"/>
                </a:solidFill>
              </a:rPr>
              <a:t>	       true</a:t>
            </a:r>
          </a:p>
          <a:p>
            <a:r>
              <a:rPr lang="en-US" dirty="0">
                <a:solidFill>
                  <a:schemeClr val="bg1"/>
                </a:solidFill>
              </a:rPr>
              <a:t>iGYT-14	lamb	    </a:t>
            </a:r>
            <a:r>
              <a:rPr lang="en-US" i="1" dirty="0">
                <a:solidFill>
                  <a:schemeClr val="bg1"/>
                </a:solidFill>
              </a:rPr>
              <a:t>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dirty="0">
                <a:solidFill>
                  <a:schemeClr val="bg1"/>
                </a:solidFill>
              </a:rPr>
              <a:t>	       true</a:t>
            </a:r>
          </a:p>
          <a:p>
            <a:r>
              <a:rPr lang="en-US" dirty="0">
                <a:solidFill>
                  <a:schemeClr val="bg1"/>
                </a:solidFill>
              </a:rPr>
              <a:t>vGYT-05	pork	    </a:t>
            </a:r>
            <a:r>
              <a:rPr lang="en-US" i="1" dirty="0">
                <a:solidFill>
                  <a:schemeClr val="bg1"/>
                </a:solidFill>
              </a:rPr>
              <a:t>Sus scrofa	 Sus scrofa	Sus scrofa</a:t>
            </a:r>
            <a:r>
              <a:rPr lang="en-US" dirty="0">
                <a:solidFill>
                  <a:schemeClr val="bg1"/>
                </a:solidFill>
              </a:rPr>
              <a:t>	       true</a:t>
            </a:r>
          </a:p>
          <a:p>
            <a:r>
              <a:rPr lang="en-US" dirty="0">
                <a:solidFill>
                  <a:schemeClr val="bg1"/>
                </a:solidFill>
              </a:rPr>
              <a:t>vGYT-11	pork	    </a:t>
            </a:r>
            <a:r>
              <a:rPr lang="en-US" i="1" dirty="0">
                <a:solidFill>
                  <a:schemeClr val="bg1"/>
                </a:solidFill>
              </a:rPr>
              <a:t>Sus scrofa	 Sus scrofa	Sus scrofa</a:t>
            </a:r>
            <a:r>
              <a:rPr lang="en-US" dirty="0">
                <a:solidFill>
                  <a:schemeClr val="bg1"/>
                </a:solidFill>
              </a:rPr>
              <a:t>	       true</a:t>
            </a:r>
          </a:p>
          <a:p>
            <a:r>
              <a:rPr lang="en-US" dirty="0">
                <a:solidFill>
                  <a:schemeClr val="bg1"/>
                </a:solidFill>
              </a:rPr>
              <a:t>vGYT-15	pork    </a:t>
            </a:r>
            <a:r>
              <a:rPr lang="en-US" i="1" dirty="0">
                <a:solidFill>
                  <a:schemeClr val="bg1"/>
                </a:solidFill>
              </a:rPr>
              <a:t>Sus scrofa	 Sus scrofa	Sus scrofa</a:t>
            </a:r>
            <a:r>
              <a:rPr lang="en-US" dirty="0">
                <a:solidFill>
                  <a:schemeClr val="bg1"/>
                </a:solidFill>
              </a:rPr>
              <a:t>	       true</a:t>
            </a:r>
          </a:p>
          <a:p>
            <a:r>
              <a:rPr lang="en-US" dirty="0">
                <a:solidFill>
                  <a:schemeClr val="bg1"/>
                </a:solidFill>
              </a:rPr>
              <a:t>vGYT-16	lamb	    </a:t>
            </a:r>
            <a:r>
              <a:rPr lang="en-US" i="1" dirty="0">
                <a:solidFill>
                  <a:schemeClr val="bg1"/>
                </a:solidFill>
              </a:rPr>
              <a:t>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i="1" dirty="0">
                <a:solidFill>
                  <a:schemeClr val="bg1"/>
                </a:solidFill>
              </a:rPr>
              <a:t>	       Ovis </a:t>
            </a:r>
            <a:r>
              <a:rPr lang="en-US" i="1" dirty="0" err="1">
                <a:solidFill>
                  <a:schemeClr val="bg1"/>
                </a:solidFill>
              </a:rPr>
              <a:t>aries</a:t>
            </a:r>
            <a:r>
              <a:rPr lang="en-US" dirty="0">
                <a:solidFill>
                  <a:schemeClr val="bg1"/>
                </a:solidFill>
              </a:rPr>
              <a:t>	       true</a:t>
            </a:r>
          </a:p>
        </p:txBody>
      </p:sp>
      <p:pic>
        <p:nvPicPr>
          <p:cNvPr id="9" name="Picture 8">
            <a:extLst>
              <a:ext uri="{FF2B5EF4-FFF2-40B4-BE49-F238E27FC236}">
                <a16:creationId xmlns:a16="http://schemas.microsoft.com/office/drawing/2014/main" id="{22840207-1719-3F00-4D9D-BF13B7D033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21211" y="127222"/>
            <a:ext cx="2018736" cy="1868084"/>
          </a:xfrm>
          <a:prstGeom prst="rect">
            <a:avLst/>
          </a:prstGeom>
        </p:spPr>
      </p:pic>
      <p:pic>
        <p:nvPicPr>
          <p:cNvPr id="12" name="Picture 11">
            <a:extLst>
              <a:ext uri="{FF2B5EF4-FFF2-40B4-BE49-F238E27FC236}">
                <a16:creationId xmlns:a16="http://schemas.microsoft.com/office/drawing/2014/main" id="{D61625E0-70CD-0664-4EEA-952F3351DC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166698" y="44278"/>
            <a:ext cx="2721447" cy="2721447"/>
          </a:xfrm>
          <a:prstGeom prst="rect">
            <a:avLst/>
          </a:prstGeom>
        </p:spPr>
      </p:pic>
      <p:pic>
        <p:nvPicPr>
          <p:cNvPr id="18" name="Picture 17">
            <a:extLst>
              <a:ext uri="{FF2B5EF4-FFF2-40B4-BE49-F238E27FC236}">
                <a16:creationId xmlns:a16="http://schemas.microsoft.com/office/drawing/2014/main" id="{EC28333E-0F7D-CE33-AF4C-DD062E3BF3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656933" y="17203"/>
            <a:ext cx="2392779" cy="3142589"/>
          </a:xfrm>
          <a:prstGeom prst="rect">
            <a:avLst/>
          </a:prstGeom>
        </p:spPr>
      </p:pic>
      <p:pic>
        <p:nvPicPr>
          <p:cNvPr id="20" name="Picture 19">
            <a:extLst>
              <a:ext uri="{FF2B5EF4-FFF2-40B4-BE49-F238E27FC236}">
                <a16:creationId xmlns:a16="http://schemas.microsoft.com/office/drawing/2014/main" id="{FFC65116-32FF-3788-D418-6C4790E36210}"/>
              </a:ext>
            </a:extLst>
          </p:cNvPr>
          <p:cNvPicPr>
            <a:picLocks noChangeAspect="1"/>
          </p:cNvPicPr>
          <p:nvPr/>
        </p:nvPicPr>
        <p:blipFill>
          <a:blip r:embed="rId12"/>
          <a:stretch>
            <a:fillRect/>
          </a:stretch>
        </p:blipFill>
        <p:spPr>
          <a:xfrm>
            <a:off x="26011447" y="117368"/>
            <a:ext cx="2392778" cy="1794584"/>
          </a:xfrm>
          <a:prstGeom prst="rect">
            <a:avLst/>
          </a:prstGeom>
        </p:spPr>
      </p:pic>
      <p:pic>
        <p:nvPicPr>
          <p:cNvPr id="4" name="Picture 3">
            <a:extLst>
              <a:ext uri="{FF2B5EF4-FFF2-40B4-BE49-F238E27FC236}">
                <a16:creationId xmlns:a16="http://schemas.microsoft.com/office/drawing/2014/main" id="{7F0E124B-0AF5-F709-735C-6E24216AA00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801590" y="15352722"/>
            <a:ext cx="6264141" cy="2927168"/>
          </a:xfrm>
          <a:prstGeom prst="rect">
            <a:avLst/>
          </a:prstGeom>
        </p:spPr>
      </p:pic>
      <p:pic>
        <p:nvPicPr>
          <p:cNvPr id="8" name="Picture 7">
            <a:extLst>
              <a:ext uri="{FF2B5EF4-FFF2-40B4-BE49-F238E27FC236}">
                <a16:creationId xmlns:a16="http://schemas.microsoft.com/office/drawing/2014/main" id="{BFEE89FE-2090-FAAF-C60B-F7C6B7A9F07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16200000">
            <a:off x="20265038" y="6260132"/>
            <a:ext cx="3497862" cy="6009218"/>
          </a:xfrm>
          <a:prstGeom prst="rect">
            <a:avLst/>
          </a:prstGeom>
        </p:spPr>
      </p:pic>
      <p:sp>
        <p:nvSpPr>
          <p:cNvPr id="11" name="TextBox 10">
            <a:extLst>
              <a:ext uri="{FF2B5EF4-FFF2-40B4-BE49-F238E27FC236}">
                <a16:creationId xmlns:a16="http://schemas.microsoft.com/office/drawing/2014/main" id="{94E4DB38-0BB5-60F8-21E0-3F785884E83A}"/>
              </a:ext>
            </a:extLst>
          </p:cNvPr>
          <p:cNvSpPr txBox="1"/>
          <p:nvPr/>
        </p:nvSpPr>
        <p:spPr>
          <a:xfrm>
            <a:off x="11519360" y="15910571"/>
            <a:ext cx="6282229" cy="369332"/>
          </a:xfrm>
          <a:prstGeom prst="rect">
            <a:avLst/>
          </a:prstGeom>
          <a:noFill/>
        </p:spPr>
        <p:txBody>
          <a:bodyPr wrap="square" rtlCol="0">
            <a:spAutoFit/>
          </a:bodyPr>
          <a:lstStyle/>
          <a:p>
            <a:r>
              <a:rPr lang="en-US" dirty="0">
                <a:solidFill>
                  <a:schemeClr val="bg1"/>
                </a:solidFill>
              </a:rPr>
              <a:t>Figure 6. The blast results chart, shows our lamb samples are lamb</a:t>
            </a:r>
          </a:p>
        </p:txBody>
      </p:sp>
      <p:sp>
        <p:nvSpPr>
          <p:cNvPr id="13" name="TextBox 12">
            <a:extLst>
              <a:ext uri="{FF2B5EF4-FFF2-40B4-BE49-F238E27FC236}">
                <a16:creationId xmlns:a16="http://schemas.microsoft.com/office/drawing/2014/main" id="{9BCAD644-D1D3-2D7F-D827-1801C37B307E}"/>
              </a:ext>
            </a:extLst>
          </p:cNvPr>
          <p:cNvSpPr txBox="1"/>
          <p:nvPr/>
        </p:nvSpPr>
        <p:spPr>
          <a:xfrm>
            <a:off x="20218269" y="10967834"/>
            <a:ext cx="5966773" cy="369332"/>
          </a:xfrm>
          <a:prstGeom prst="rect">
            <a:avLst/>
          </a:prstGeom>
          <a:noFill/>
        </p:spPr>
        <p:txBody>
          <a:bodyPr wrap="square" rtlCol="0">
            <a:spAutoFit/>
          </a:bodyPr>
          <a:lstStyle/>
          <a:p>
            <a:r>
              <a:rPr lang="en-US" dirty="0">
                <a:solidFill>
                  <a:schemeClr val="bg1"/>
                </a:solidFill>
              </a:rPr>
              <a:t>Figure 4. The collection of samples</a:t>
            </a:r>
          </a:p>
        </p:txBody>
      </p:sp>
      <p:cxnSp>
        <p:nvCxnSpPr>
          <p:cNvPr id="26" name="Straight Connector 25">
            <a:extLst>
              <a:ext uri="{FF2B5EF4-FFF2-40B4-BE49-F238E27FC236}">
                <a16:creationId xmlns:a16="http://schemas.microsoft.com/office/drawing/2014/main" id="{24CAABD1-205A-07AD-7E83-F1D0FB643650}"/>
              </a:ext>
            </a:extLst>
          </p:cNvPr>
          <p:cNvCxnSpPr/>
          <p:nvPr/>
        </p:nvCxnSpPr>
        <p:spPr>
          <a:xfrm>
            <a:off x="19267217" y="19253157"/>
            <a:ext cx="617414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B13E917-15E8-9C8D-E2A1-AA10F81F8B8C}"/>
              </a:ext>
            </a:extLst>
          </p:cNvPr>
          <p:cNvSpPr txBox="1"/>
          <p:nvPr/>
        </p:nvSpPr>
        <p:spPr>
          <a:xfrm>
            <a:off x="11525279" y="16434622"/>
            <a:ext cx="6276310" cy="1015663"/>
          </a:xfrm>
          <a:prstGeom prst="rect">
            <a:avLst/>
          </a:prstGeom>
          <a:noFill/>
        </p:spPr>
        <p:txBody>
          <a:bodyPr wrap="square" rtlCol="0">
            <a:spAutoFit/>
          </a:bodyPr>
          <a:lstStyle/>
          <a:p>
            <a:r>
              <a:rPr lang="en-US" sz="2000" dirty="0">
                <a:solidFill>
                  <a:schemeClr val="bg1"/>
                </a:solidFill>
              </a:rPr>
              <a:t>As we can see from this figure that the DNA barcoding for sample 18 to 28 are similar to that of sheep-Ovis_Aries, which can prove that they are all real lamb.</a:t>
            </a:r>
          </a:p>
        </p:txBody>
      </p:sp>
      <p:sp>
        <p:nvSpPr>
          <p:cNvPr id="2" name="TextBox 1">
            <a:extLst>
              <a:ext uri="{FF2B5EF4-FFF2-40B4-BE49-F238E27FC236}">
                <a16:creationId xmlns:a16="http://schemas.microsoft.com/office/drawing/2014/main" id="{2713E177-2E6D-979D-32C6-FC8A22873830}"/>
              </a:ext>
            </a:extLst>
          </p:cNvPr>
          <p:cNvSpPr txBox="1"/>
          <p:nvPr/>
        </p:nvSpPr>
        <p:spPr>
          <a:xfrm>
            <a:off x="19267217" y="18559670"/>
            <a:ext cx="6183837" cy="369327"/>
          </a:xfrm>
          <a:prstGeom prst="rect">
            <a:avLst/>
          </a:prstGeom>
          <a:noFill/>
        </p:spPr>
        <p:txBody>
          <a:bodyPr wrap="square" rtlCol="0">
            <a:spAutoFit/>
          </a:bodyPr>
          <a:lstStyle/>
          <a:p>
            <a:r>
              <a:rPr lang="en-US" dirty="0">
                <a:solidFill>
                  <a:schemeClr val="bg1"/>
                </a:solidFill>
              </a:rPr>
              <a:t>Table 1. The blast results and identification of safety</a:t>
            </a:r>
          </a:p>
        </p:txBody>
      </p:sp>
    </p:spTree>
    <p:extLst>
      <p:ext uri="{BB962C8B-B14F-4D97-AF65-F5344CB8AC3E}">
        <p14:creationId xmlns:p14="http://schemas.microsoft.com/office/powerpoint/2010/main" val="696799252"/>
      </p:ext>
    </p:extLst>
  </p:cSld>
  <p:clrMapOvr>
    <a:masterClrMapping/>
  </p:clrMapOvr>
</p:sld>
</file>

<file path=ppt/theme/theme1.xml><?xml version="1.0" encoding="utf-8"?>
<a:theme xmlns:a="http://schemas.openxmlformats.org/drawingml/2006/main" name="Parcel">
  <a:themeElements>
    <a:clrScheme name="Custom 2">
      <a:dk1>
        <a:sysClr val="windowText" lastClr="000000"/>
      </a:dk1>
      <a:lt1>
        <a:sysClr val="window" lastClr="FFFFFF"/>
      </a:lt1>
      <a:dk2>
        <a:srgbClr val="97E1FD"/>
      </a:dk2>
      <a:lt2>
        <a:srgbClr val="DBEFF9"/>
      </a:lt2>
      <a:accent1>
        <a:srgbClr val="DBEFF9"/>
      </a:accent1>
      <a:accent2>
        <a:srgbClr val="C4EEFE"/>
      </a:accent2>
      <a:accent3>
        <a:srgbClr val="B2DDF2"/>
      </a:accent3>
      <a:accent4>
        <a:srgbClr val="B2DDF2"/>
      </a:accent4>
      <a:accent5>
        <a:srgbClr val="B2DDF2"/>
      </a:accent5>
      <a:accent6>
        <a:srgbClr val="B2DDF2"/>
      </a:accent6>
      <a:hlink>
        <a:srgbClr val="F49100"/>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1683</TotalTime>
  <Words>1955</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Gill Sans MT</vt:lpstr>
      <vt:lpstr>Parcel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DNALC DNALC</dc:creator>
  <cp:lastModifiedBy>Student - Tony Gan</cp:lastModifiedBy>
  <cp:revision>35</cp:revision>
  <cp:lastPrinted>2019-09-29T07:16:03Z</cp:lastPrinted>
  <dcterms:created xsi:type="dcterms:W3CDTF">2017-12-15T11:54:51Z</dcterms:created>
  <dcterms:modified xsi:type="dcterms:W3CDTF">2022-08-19T07:08:25Z</dcterms:modified>
</cp:coreProperties>
</file>